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8" r:id="rId2"/>
    <p:sldId id="257" r:id="rId3"/>
    <p:sldId id="260" r:id="rId4"/>
    <p:sldId id="261" r:id="rId5"/>
    <p:sldId id="285" r:id="rId6"/>
    <p:sldId id="286" r:id="rId7"/>
    <p:sldId id="287" r:id="rId8"/>
    <p:sldId id="266" r:id="rId9"/>
    <p:sldId id="288" r:id="rId10"/>
    <p:sldId id="289" r:id="rId11"/>
    <p:sldId id="290"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44546A"/>
    <a:srgbClr val="46BBD8"/>
    <a:srgbClr val="44B6D5"/>
    <a:srgbClr val="6D7A82"/>
    <a:srgbClr val="EDEDEE"/>
    <a:srgbClr val="FFFFFF"/>
    <a:srgbClr val="B2B1AF"/>
    <a:srgbClr val="B5B4B2"/>
    <a:srgbClr val="0A3D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E0A300-BA55-4448-9C69-3134969E1DBF}" type="datetimeFigureOut">
              <a:rPr lang="zh-CN" altLang="en-US" smtClean="0"/>
              <a:t>2018/11/22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884EE-04BF-40ED-8B50-C55DDE3E9693}" type="slidenum">
              <a:rPr lang="zh-CN" altLang="en-US" smtClean="0"/>
              <a:t>‹#›</a:t>
            </a:fld>
            <a:endParaRPr lang="zh-CN" altLang="en-US"/>
          </a:p>
        </p:txBody>
      </p:sp>
    </p:spTree>
    <p:extLst>
      <p:ext uri="{BB962C8B-B14F-4D97-AF65-F5344CB8AC3E}">
        <p14:creationId xmlns:p14="http://schemas.microsoft.com/office/powerpoint/2010/main" val="120764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a:t>
            </a:fld>
            <a:endParaRPr lang="zh-CN" altLang="en-US"/>
          </a:p>
        </p:txBody>
      </p:sp>
    </p:spTree>
    <p:extLst>
      <p:ext uri="{BB962C8B-B14F-4D97-AF65-F5344CB8AC3E}">
        <p14:creationId xmlns:p14="http://schemas.microsoft.com/office/powerpoint/2010/main" val="2814153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a:t>
            </a:fld>
            <a:endParaRPr lang="zh-CN" altLang="en-US"/>
          </a:p>
        </p:txBody>
      </p:sp>
    </p:spTree>
    <p:extLst>
      <p:ext uri="{BB962C8B-B14F-4D97-AF65-F5344CB8AC3E}">
        <p14:creationId xmlns:p14="http://schemas.microsoft.com/office/powerpoint/2010/main" val="3081495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3</a:t>
            </a:fld>
            <a:endParaRPr lang="zh-CN" altLang="en-US"/>
          </a:p>
        </p:txBody>
      </p:sp>
    </p:spTree>
    <p:extLst>
      <p:ext uri="{BB962C8B-B14F-4D97-AF65-F5344CB8AC3E}">
        <p14:creationId xmlns:p14="http://schemas.microsoft.com/office/powerpoint/2010/main" val="155438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4</a:t>
            </a:fld>
            <a:endParaRPr lang="zh-CN" altLang="en-US"/>
          </a:p>
        </p:txBody>
      </p:sp>
    </p:spTree>
    <p:extLst>
      <p:ext uri="{BB962C8B-B14F-4D97-AF65-F5344CB8AC3E}">
        <p14:creationId xmlns:p14="http://schemas.microsoft.com/office/powerpoint/2010/main" val="1660271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5</a:t>
            </a:fld>
            <a:endParaRPr lang="zh-CN" altLang="en-US"/>
          </a:p>
        </p:txBody>
      </p:sp>
    </p:spTree>
    <p:extLst>
      <p:ext uri="{BB962C8B-B14F-4D97-AF65-F5344CB8AC3E}">
        <p14:creationId xmlns:p14="http://schemas.microsoft.com/office/powerpoint/2010/main" val="252459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6</a:t>
            </a:fld>
            <a:endParaRPr lang="zh-CN" altLang="en-US"/>
          </a:p>
        </p:txBody>
      </p:sp>
    </p:spTree>
    <p:extLst>
      <p:ext uri="{BB962C8B-B14F-4D97-AF65-F5344CB8AC3E}">
        <p14:creationId xmlns:p14="http://schemas.microsoft.com/office/powerpoint/2010/main" val="2807781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7</a:t>
            </a:fld>
            <a:endParaRPr lang="zh-CN" altLang="en-US"/>
          </a:p>
        </p:txBody>
      </p:sp>
    </p:spTree>
    <p:extLst>
      <p:ext uri="{BB962C8B-B14F-4D97-AF65-F5344CB8AC3E}">
        <p14:creationId xmlns:p14="http://schemas.microsoft.com/office/powerpoint/2010/main" val="3185054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8</a:t>
            </a:fld>
            <a:endParaRPr lang="zh-CN" altLang="en-US"/>
          </a:p>
        </p:txBody>
      </p:sp>
    </p:spTree>
    <p:extLst>
      <p:ext uri="{BB962C8B-B14F-4D97-AF65-F5344CB8AC3E}">
        <p14:creationId xmlns:p14="http://schemas.microsoft.com/office/powerpoint/2010/main" val="1183393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9</a:t>
            </a:fld>
            <a:endParaRPr lang="zh-CN" altLang="en-US"/>
          </a:p>
        </p:txBody>
      </p:sp>
    </p:spTree>
    <p:extLst>
      <p:ext uri="{BB962C8B-B14F-4D97-AF65-F5344CB8AC3E}">
        <p14:creationId xmlns:p14="http://schemas.microsoft.com/office/powerpoint/2010/main" val="1505634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10</a:t>
            </a:fld>
            <a:endParaRPr lang="zh-CN" altLang="en-US"/>
          </a:p>
        </p:txBody>
      </p:sp>
    </p:spTree>
    <p:extLst>
      <p:ext uri="{BB962C8B-B14F-4D97-AF65-F5344CB8AC3E}">
        <p14:creationId xmlns:p14="http://schemas.microsoft.com/office/powerpoint/2010/main" val="1619936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11</a:t>
            </a:fld>
            <a:endParaRPr lang="zh-CN" altLang="en-US"/>
          </a:p>
        </p:txBody>
      </p:sp>
    </p:spTree>
    <p:extLst>
      <p:ext uri="{BB962C8B-B14F-4D97-AF65-F5344CB8AC3E}">
        <p14:creationId xmlns:p14="http://schemas.microsoft.com/office/powerpoint/2010/main" val="851094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12</a:t>
            </a:fld>
            <a:endParaRPr lang="zh-CN" altLang="en-US"/>
          </a:p>
        </p:txBody>
      </p:sp>
    </p:spTree>
    <p:extLst>
      <p:ext uri="{BB962C8B-B14F-4D97-AF65-F5344CB8AC3E}">
        <p14:creationId xmlns:p14="http://schemas.microsoft.com/office/powerpoint/2010/main" val="233898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13</a:t>
            </a:fld>
            <a:endParaRPr lang="zh-CN" altLang="en-US"/>
          </a:p>
        </p:txBody>
      </p:sp>
    </p:spTree>
    <p:extLst>
      <p:ext uri="{BB962C8B-B14F-4D97-AF65-F5344CB8AC3E}">
        <p14:creationId xmlns:p14="http://schemas.microsoft.com/office/powerpoint/2010/main" val="518537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14</a:t>
            </a:fld>
            <a:endParaRPr lang="zh-CN" altLang="en-US"/>
          </a:p>
        </p:txBody>
      </p:sp>
    </p:spTree>
    <p:extLst>
      <p:ext uri="{BB962C8B-B14F-4D97-AF65-F5344CB8AC3E}">
        <p14:creationId xmlns:p14="http://schemas.microsoft.com/office/powerpoint/2010/main" val="2288288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15</a:t>
            </a:fld>
            <a:endParaRPr lang="zh-CN" altLang="en-US"/>
          </a:p>
        </p:txBody>
      </p:sp>
    </p:spTree>
    <p:extLst>
      <p:ext uri="{BB962C8B-B14F-4D97-AF65-F5344CB8AC3E}">
        <p14:creationId xmlns:p14="http://schemas.microsoft.com/office/powerpoint/2010/main" val="2918496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16</a:t>
            </a:fld>
            <a:endParaRPr lang="zh-CN" altLang="en-US"/>
          </a:p>
        </p:txBody>
      </p:sp>
    </p:spTree>
    <p:extLst>
      <p:ext uri="{BB962C8B-B14F-4D97-AF65-F5344CB8AC3E}">
        <p14:creationId xmlns:p14="http://schemas.microsoft.com/office/powerpoint/2010/main" val="1822632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17</a:t>
            </a:fld>
            <a:endParaRPr lang="zh-CN" altLang="en-US"/>
          </a:p>
        </p:txBody>
      </p:sp>
    </p:spTree>
    <p:extLst>
      <p:ext uri="{BB962C8B-B14F-4D97-AF65-F5344CB8AC3E}">
        <p14:creationId xmlns:p14="http://schemas.microsoft.com/office/powerpoint/2010/main" val="2016738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18</a:t>
            </a:fld>
            <a:endParaRPr lang="zh-CN" altLang="en-US"/>
          </a:p>
        </p:txBody>
      </p:sp>
    </p:spTree>
    <p:extLst>
      <p:ext uri="{BB962C8B-B14F-4D97-AF65-F5344CB8AC3E}">
        <p14:creationId xmlns:p14="http://schemas.microsoft.com/office/powerpoint/2010/main" val="366302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19</a:t>
            </a:fld>
            <a:endParaRPr lang="zh-CN" altLang="en-US"/>
          </a:p>
        </p:txBody>
      </p:sp>
    </p:spTree>
    <p:extLst>
      <p:ext uri="{BB962C8B-B14F-4D97-AF65-F5344CB8AC3E}">
        <p14:creationId xmlns:p14="http://schemas.microsoft.com/office/powerpoint/2010/main" val="207945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20</a:t>
            </a:fld>
            <a:endParaRPr lang="zh-CN" altLang="en-US"/>
          </a:p>
        </p:txBody>
      </p:sp>
    </p:spTree>
    <p:extLst>
      <p:ext uri="{BB962C8B-B14F-4D97-AF65-F5344CB8AC3E}">
        <p14:creationId xmlns:p14="http://schemas.microsoft.com/office/powerpoint/2010/main" val="1346300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21</a:t>
            </a:fld>
            <a:endParaRPr lang="zh-CN" altLang="en-US"/>
          </a:p>
        </p:txBody>
      </p:sp>
    </p:spTree>
    <p:extLst>
      <p:ext uri="{BB962C8B-B14F-4D97-AF65-F5344CB8AC3E}">
        <p14:creationId xmlns:p14="http://schemas.microsoft.com/office/powerpoint/2010/main" val="3291154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22</a:t>
            </a:fld>
            <a:endParaRPr lang="zh-CN" altLang="en-US"/>
          </a:p>
        </p:txBody>
      </p:sp>
    </p:spTree>
    <p:extLst>
      <p:ext uri="{BB962C8B-B14F-4D97-AF65-F5344CB8AC3E}">
        <p14:creationId xmlns:p14="http://schemas.microsoft.com/office/powerpoint/2010/main" val="3948937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23</a:t>
            </a:fld>
            <a:endParaRPr lang="zh-CN" altLang="en-US"/>
          </a:p>
        </p:txBody>
      </p:sp>
    </p:spTree>
    <p:extLst>
      <p:ext uri="{BB962C8B-B14F-4D97-AF65-F5344CB8AC3E}">
        <p14:creationId xmlns:p14="http://schemas.microsoft.com/office/powerpoint/2010/main" val="141224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24</a:t>
            </a:fld>
            <a:endParaRPr lang="zh-CN" altLang="en-US"/>
          </a:p>
        </p:txBody>
      </p:sp>
    </p:spTree>
    <p:extLst>
      <p:ext uri="{BB962C8B-B14F-4D97-AF65-F5344CB8AC3E}">
        <p14:creationId xmlns:p14="http://schemas.microsoft.com/office/powerpoint/2010/main" val="2911536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25</a:t>
            </a:fld>
            <a:endParaRPr lang="zh-CN" altLang="en-US"/>
          </a:p>
        </p:txBody>
      </p:sp>
    </p:spTree>
    <p:extLst>
      <p:ext uri="{BB962C8B-B14F-4D97-AF65-F5344CB8AC3E}">
        <p14:creationId xmlns:p14="http://schemas.microsoft.com/office/powerpoint/2010/main" val="1919863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26</a:t>
            </a:fld>
            <a:endParaRPr lang="zh-CN" altLang="en-US"/>
          </a:p>
        </p:txBody>
      </p:sp>
    </p:spTree>
    <p:extLst>
      <p:ext uri="{BB962C8B-B14F-4D97-AF65-F5344CB8AC3E}">
        <p14:creationId xmlns:p14="http://schemas.microsoft.com/office/powerpoint/2010/main" val="2858967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27</a:t>
            </a:fld>
            <a:endParaRPr lang="zh-CN" altLang="en-US"/>
          </a:p>
        </p:txBody>
      </p:sp>
    </p:spTree>
    <p:extLst>
      <p:ext uri="{BB962C8B-B14F-4D97-AF65-F5344CB8AC3E}">
        <p14:creationId xmlns:p14="http://schemas.microsoft.com/office/powerpoint/2010/main" val="1706343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28</a:t>
            </a:fld>
            <a:endParaRPr lang="zh-CN" altLang="en-US"/>
          </a:p>
        </p:txBody>
      </p:sp>
    </p:spTree>
    <p:extLst>
      <p:ext uri="{BB962C8B-B14F-4D97-AF65-F5344CB8AC3E}">
        <p14:creationId xmlns:p14="http://schemas.microsoft.com/office/powerpoint/2010/main" val="2284018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29</a:t>
            </a:fld>
            <a:endParaRPr lang="zh-CN" altLang="en-US"/>
          </a:p>
        </p:txBody>
      </p:sp>
    </p:spTree>
    <p:extLst>
      <p:ext uri="{BB962C8B-B14F-4D97-AF65-F5344CB8AC3E}">
        <p14:creationId xmlns:p14="http://schemas.microsoft.com/office/powerpoint/2010/main" val="3376761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884EE-04BF-40ED-8B50-C55DDE3E9693}" type="slidenum">
              <a:rPr lang="zh-CN" altLang="en-US" smtClean="0"/>
              <a:t>30</a:t>
            </a:fld>
            <a:endParaRPr lang="zh-CN" altLang="en-US"/>
          </a:p>
        </p:txBody>
      </p:sp>
    </p:spTree>
    <p:extLst>
      <p:ext uri="{BB962C8B-B14F-4D97-AF65-F5344CB8AC3E}">
        <p14:creationId xmlns:p14="http://schemas.microsoft.com/office/powerpoint/2010/main" val="1040494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E0AAE0D-5D63-4EDA-917A-EE31F17ED7C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2867E223-380A-4360-8FF1-1E0A1CCFFF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8F83DEE-642D-4016-B678-E8C5EACB5661}"/>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35142A95-50F9-486E-ABD3-9E901C6585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3464C4B-1A60-402C-9B53-2395D338986E}"/>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3572054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31C8E95-B4F3-4F50-A4DD-937F196E1D7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846DDFA-54C4-4D70-9FC4-D9300A009B6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55C0BFC-7EA2-4FA0-8CF2-8E8257EBF387}"/>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5B1D168E-528B-48C9-8DC6-B5F29F077B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2A030DC-BAB5-4CA5-82A6-45F1C804110A}"/>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65318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1F32B65-F39B-44D7-8479-494F70F4527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4819E213-B5A3-4802-927D-3DB1FBEFB7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5FFC2231-9573-4379-9F68-0A162C66F890}"/>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D36EBD56-2637-4959-9754-A06EFAE826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43894C8-6D79-4D64-B31F-FBD266C6F5C9}"/>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2009650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825B95D-3540-40F3-88CF-CA099FC4AB2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0A0BF511-BC2F-4769-AC43-6C9F8B816B8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40629C0B-E6EB-4BD7-8C43-737F75F353E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D553357F-483C-4AD5-AC5E-989AD80164B5}"/>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6" name="页脚占位符 5">
            <a:extLst>
              <a:ext uri="{FF2B5EF4-FFF2-40B4-BE49-F238E27FC236}">
                <a16:creationId xmlns="" xmlns:a16="http://schemas.microsoft.com/office/drawing/2014/main" id="{E2745A7A-2AEA-4986-8713-BD477454A4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E91A7B1-DC24-4511-BA4B-DD698480F116}"/>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3322706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33A5B7A-3E68-4C33-AD27-E7F9C35A9B8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59CDE74C-CAFB-4ED1-BB18-D735630754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F99F7D1-358E-4FA4-B144-8E62650A322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0BDBA40F-FA78-44A0-A8EE-4C22F279FA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35C00B3-7CC3-4D1C-A9DA-382838EA0C8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3130FD90-BD49-4C8D-B036-8946D10D2816}"/>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8" name="页脚占位符 7">
            <a:extLst>
              <a:ext uri="{FF2B5EF4-FFF2-40B4-BE49-F238E27FC236}">
                <a16:creationId xmlns="" xmlns:a16="http://schemas.microsoft.com/office/drawing/2014/main" id="{8C965496-01C1-4CE4-A4C2-DF4DFB1C4EE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6F7E7172-F83A-4534-89E3-E9A626C6364D}"/>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3971256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5C5FD0F-DC3C-47CC-82BD-7D8E914DC85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63A2835-D366-4689-957F-D89ABA4A4ADD}"/>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4" name="页脚占位符 3">
            <a:extLst>
              <a:ext uri="{FF2B5EF4-FFF2-40B4-BE49-F238E27FC236}">
                <a16:creationId xmlns="" xmlns:a16="http://schemas.microsoft.com/office/drawing/2014/main" id="{8D8DF716-7B28-4D19-AADF-ADCAAE7E9F8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BE6EA20B-3BA9-41CF-9444-BD8C324BCBAE}"/>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408518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860BF091-A28B-4FFE-8E94-C533E66986FA}"/>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3" name="页脚占位符 2">
            <a:extLst>
              <a:ext uri="{FF2B5EF4-FFF2-40B4-BE49-F238E27FC236}">
                <a16:creationId xmlns="" xmlns:a16="http://schemas.microsoft.com/office/drawing/2014/main" id="{741D6A03-6C35-4B1A-BB6F-29D118B0E4F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C4D83DB5-54F4-4DAF-B6D0-D5F14427B664}"/>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2914237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4E41579-642A-4F0C-A534-1BCA4CF9CA5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13FFB5D6-C89C-460D-BD88-5401A20AB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AF593933-97F5-46E1-98C8-E3DE979F15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FCE768E9-BE6F-4831-8C56-DC1A7158ECAE}"/>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6" name="页脚占位符 5">
            <a:extLst>
              <a:ext uri="{FF2B5EF4-FFF2-40B4-BE49-F238E27FC236}">
                <a16:creationId xmlns="" xmlns:a16="http://schemas.microsoft.com/office/drawing/2014/main" id="{BB61280B-EA7F-404E-B2DA-1B4CC655AB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FBE35E7-955A-49CD-9A62-A373F19DA38C}"/>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157678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A6A1462-9D37-4E42-BCF4-6A68E0B0216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DE50612-5F80-4975-9F2B-F81A3AC115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394B058A-4C2A-4FD5-8BC9-67D8E1925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A8A1D96E-7CFB-402A-87BC-5599BFCF5ACB}"/>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6" name="页脚占位符 5">
            <a:extLst>
              <a:ext uri="{FF2B5EF4-FFF2-40B4-BE49-F238E27FC236}">
                <a16:creationId xmlns="" xmlns:a16="http://schemas.microsoft.com/office/drawing/2014/main" id="{D358794D-E603-46D0-87E5-60837846A6E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0A380BB-BAF1-4C13-8ECB-7B2F17A221E4}"/>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261359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43E9517-BF2F-4579-AE76-F93205FD931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118A1EAE-8D88-42A3-90D1-340B83B83B4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9FF080B-7006-47D9-9F8A-8F49CC88CADD}"/>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A5E4922E-C659-4787-989B-81A98CE6A0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3E70220-B23D-40AE-AD85-9D3D35C822BB}"/>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3268808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F58A48FF-17FB-4DD1-A1EF-2C899145507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51AD20EE-F556-47D4-A37E-4A40DFBC199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4C74660-9D6C-49F0-B67B-956A8163B954}"/>
              </a:ext>
            </a:extLst>
          </p:cNvPr>
          <p:cNvSpPr>
            <a:spLocks noGrp="1"/>
          </p:cNvSpPr>
          <p:nvPr>
            <p:ph type="dt" sz="half" idx="10"/>
          </p:nvPr>
        </p:nvSpPr>
        <p:spPr/>
        <p:txBody>
          <a:body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D4B04EFE-C71C-408B-8595-E61F29EF39E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B8A29F9-EE03-42E8-8795-12028F05D1CE}"/>
              </a:ext>
            </a:extLst>
          </p:cNvPr>
          <p:cNvSpPr>
            <a:spLocks noGrp="1"/>
          </p:cNvSpPr>
          <p:nvPr>
            <p:ph type="sldNum" sz="quarter" idx="12"/>
          </p:nvPr>
        </p:nvSpPr>
        <p:spPr/>
        <p:txBody>
          <a:body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2984402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6BC7904-74B8-4BB2-8907-CD6FB8766B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9563CB0-E2CE-4440-938C-0C19E58449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3CEF54A-9BB3-49A8-9796-59BB097257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42866-B78F-43B0-9091-682BD65E7CA2}" type="datetimeFigureOut">
              <a:rPr lang="zh-CN" altLang="en-US" smtClean="0"/>
              <a:t>2018/11/22</a:t>
            </a:fld>
            <a:endParaRPr lang="zh-CN" altLang="en-US"/>
          </a:p>
        </p:txBody>
      </p:sp>
      <p:sp>
        <p:nvSpPr>
          <p:cNvPr id="5" name="页脚占位符 4">
            <a:extLst>
              <a:ext uri="{FF2B5EF4-FFF2-40B4-BE49-F238E27FC236}">
                <a16:creationId xmlns="" xmlns:a16="http://schemas.microsoft.com/office/drawing/2014/main" id="{15794505-832D-45D0-A58D-6D0F3DAE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F9D82DFA-CF91-4589-B6BC-F9E215EB8E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DE559-8545-4D4B-9DB3-2AA34EFB39E7}" type="slidenum">
              <a:rPr lang="zh-CN" altLang="en-US" smtClean="0"/>
              <a:t>‹#›</a:t>
            </a:fld>
            <a:endParaRPr lang="zh-CN" altLang="en-US"/>
          </a:p>
        </p:txBody>
      </p:sp>
    </p:spTree>
    <p:extLst>
      <p:ext uri="{BB962C8B-B14F-4D97-AF65-F5344CB8AC3E}">
        <p14:creationId xmlns:p14="http://schemas.microsoft.com/office/powerpoint/2010/main" val="493606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3.jp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34E38806-A0BD-4469-A6F3-B9820BCB8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1" y="-3"/>
            <a:ext cx="12192000" cy="3746309"/>
          </a:xfrm>
          <a:prstGeom prst="rect">
            <a:avLst/>
          </a:prstGeom>
        </p:spPr>
      </p:pic>
      <p:pic>
        <p:nvPicPr>
          <p:cNvPr id="8" name="图片 7">
            <a:extLst>
              <a:ext uri="{FF2B5EF4-FFF2-40B4-BE49-F238E27FC236}">
                <a16:creationId xmlns="" xmlns:a16="http://schemas.microsoft.com/office/drawing/2014/main" id="{7D2ECD8D-7C39-4FC1-85AF-0158E3E7ED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 y="3111692"/>
            <a:ext cx="12192001" cy="3746309"/>
          </a:xfrm>
          <a:prstGeom prst="rect">
            <a:avLst/>
          </a:prstGeom>
        </p:spPr>
      </p:pic>
      <p:sp>
        <p:nvSpPr>
          <p:cNvPr id="10" name="Rectangle 3">
            <a:extLst>
              <a:ext uri="{FF2B5EF4-FFF2-40B4-BE49-F238E27FC236}">
                <a16:creationId xmlns="" xmlns:a16="http://schemas.microsoft.com/office/drawing/2014/main" id="{4CEC97B1-3D38-48C9-842F-B3B8C0D6C816}"/>
              </a:ext>
            </a:extLst>
          </p:cNvPr>
          <p:cNvSpPr txBox="1">
            <a:spLocks noChangeArrowheads="1"/>
          </p:cNvSpPr>
          <p:nvPr/>
        </p:nvSpPr>
        <p:spPr bwMode="auto">
          <a:xfrm>
            <a:off x="2585284" y="2265530"/>
            <a:ext cx="7021432" cy="1161541"/>
          </a:xfrm>
          <a:prstGeom prst="rect">
            <a:avLst/>
          </a:prstGeom>
          <a:noFill/>
          <a:ln>
            <a:noFill/>
          </a:ln>
          <a:effectLst/>
          <a:extLst>
            <a:ext uri="{909E8E84-426E-40DD-AFC4-6F175D3DCCD1}">
              <a14:hiddenFill xmlns:a14="http://schemas.microsoft.com/office/drawing/2010/main">
                <a:solidFill>
                  <a:srgbClr val="15F2FA"/>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132" tIns="34066" rIns="68132" bIns="34066"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lnSpc>
                <a:spcPct val="80000"/>
              </a:lnSpc>
            </a:pPr>
            <a:r>
              <a:rPr lang="zh-CN" altLang="en-US" sz="6000" b="1" dirty="0">
                <a:ln w="25400">
                  <a:noFill/>
                </a:ln>
                <a:solidFill>
                  <a:schemeClr val="bg1"/>
                </a:solidFill>
                <a:effectLst>
                  <a:glow rad="139700">
                    <a:schemeClr val="accent1">
                      <a:satMod val="175000"/>
                      <a:alpha val="40000"/>
                    </a:schemeClr>
                  </a:glow>
                </a:effectLst>
                <a:latin typeface="+mn-lt"/>
                <a:ea typeface="+mn-ea"/>
                <a:cs typeface="+mn-ea"/>
                <a:sym typeface="+mn-lt"/>
              </a:rPr>
              <a:t>机器人创新设计</a:t>
            </a:r>
            <a:r>
              <a:rPr lang="en-US" altLang="zh-CN" sz="6000" b="1" dirty="0" err="1">
                <a:ln w="25400">
                  <a:noFill/>
                </a:ln>
                <a:solidFill>
                  <a:schemeClr val="bg1"/>
                </a:solidFill>
                <a:effectLst>
                  <a:glow rad="139700">
                    <a:schemeClr val="accent1">
                      <a:satMod val="175000"/>
                      <a:alpha val="40000"/>
                    </a:schemeClr>
                  </a:glow>
                </a:effectLst>
                <a:latin typeface="+mn-lt"/>
                <a:ea typeface="+mn-ea"/>
                <a:cs typeface="+mn-ea"/>
                <a:sym typeface="+mn-lt"/>
              </a:rPr>
              <a:t>ppt</a:t>
            </a:r>
            <a:r>
              <a:rPr lang="zh-CN" altLang="en-US" sz="6000" b="1" dirty="0">
                <a:ln w="25400">
                  <a:noFill/>
                </a:ln>
                <a:solidFill>
                  <a:schemeClr val="bg1"/>
                </a:solidFill>
                <a:effectLst>
                  <a:glow rad="139700">
                    <a:schemeClr val="accent1">
                      <a:satMod val="175000"/>
                      <a:alpha val="40000"/>
                    </a:schemeClr>
                  </a:glow>
                </a:effectLst>
                <a:latin typeface="+mn-lt"/>
                <a:ea typeface="+mn-ea"/>
                <a:cs typeface="+mn-ea"/>
                <a:sym typeface="+mn-lt"/>
              </a:rPr>
              <a:t>模板</a:t>
            </a:r>
            <a:endParaRPr lang="zh-CN" altLang="zh-CN" sz="6000" b="1" dirty="0">
              <a:ln w="25400">
                <a:noFill/>
              </a:ln>
              <a:solidFill>
                <a:schemeClr val="bg1"/>
              </a:solidFill>
              <a:effectLst>
                <a:glow rad="139700">
                  <a:schemeClr val="accent1">
                    <a:satMod val="175000"/>
                    <a:alpha val="40000"/>
                  </a:schemeClr>
                </a:glow>
              </a:effectLst>
              <a:latin typeface="+mn-lt"/>
              <a:ea typeface="+mn-ea"/>
              <a:cs typeface="+mn-ea"/>
              <a:sym typeface="+mn-lt"/>
            </a:endParaRPr>
          </a:p>
        </p:txBody>
      </p:sp>
      <p:sp>
        <p:nvSpPr>
          <p:cNvPr id="11" name="矩形 10">
            <a:extLst>
              <a:ext uri="{FF2B5EF4-FFF2-40B4-BE49-F238E27FC236}">
                <a16:creationId xmlns="" xmlns:a16="http://schemas.microsoft.com/office/drawing/2014/main" id="{23D3A77E-2312-4690-9F62-D1D784F94212}"/>
              </a:ext>
            </a:extLst>
          </p:cNvPr>
          <p:cNvSpPr/>
          <p:nvPr/>
        </p:nvSpPr>
        <p:spPr>
          <a:xfrm>
            <a:off x="5234226" y="4060206"/>
            <a:ext cx="1723550" cy="400110"/>
          </a:xfrm>
          <a:prstGeom prst="rect">
            <a:avLst/>
          </a:prstGeom>
        </p:spPr>
        <p:txBody>
          <a:bodyPr wrap="none">
            <a:spAutoFit/>
          </a:bodyPr>
          <a:lstStyle/>
          <a:p>
            <a:pPr algn="ctr"/>
            <a:r>
              <a:rPr lang="zh-CN" altLang="en-US" sz="2000" b="1" dirty="0">
                <a:solidFill>
                  <a:schemeClr val="bg1"/>
                </a:solidFill>
                <a:effectLst>
                  <a:glow rad="139700">
                    <a:schemeClr val="accent1">
                      <a:satMod val="175000"/>
                      <a:alpha val="40000"/>
                    </a:schemeClr>
                  </a:glow>
                  <a:innerShdw blurRad="63500" dist="50800" dir="18900000">
                    <a:prstClr val="black">
                      <a:alpha val="50000"/>
                    </a:prstClr>
                  </a:innerShdw>
                </a:effectLst>
                <a:cs typeface="+mn-ea"/>
                <a:sym typeface="+mn-lt"/>
              </a:rPr>
              <a:t>汇报人：姓名</a:t>
            </a:r>
          </a:p>
        </p:txBody>
      </p:sp>
    </p:spTree>
    <p:extLst>
      <p:ext uri="{BB962C8B-B14F-4D97-AF65-F5344CB8AC3E}">
        <p14:creationId xmlns:p14="http://schemas.microsoft.com/office/powerpoint/2010/main" val="161203681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by="(-#ppt_w*2)" calcmode="lin" valueType="num">
                                      <p:cBhvr rctx="PPT">
                                        <p:cTn id="18" dur="850" autoRev="1" fill="hold">
                                          <p:stCondLst>
                                            <p:cond delay="0"/>
                                          </p:stCondLst>
                                        </p:cTn>
                                        <p:tgtEl>
                                          <p:spTgt spid="10"/>
                                        </p:tgtEl>
                                        <p:attrNameLst>
                                          <p:attrName>ppt_w</p:attrName>
                                        </p:attrNameLst>
                                      </p:cBhvr>
                                    </p:anim>
                                    <p:anim by="(#ppt_w*0.50)" calcmode="lin" valueType="num">
                                      <p:cBhvr>
                                        <p:cTn id="19" dur="850" decel="50000" autoRev="1" fill="hold">
                                          <p:stCondLst>
                                            <p:cond delay="0"/>
                                          </p:stCondLst>
                                        </p:cTn>
                                        <p:tgtEl>
                                          <p:spTgt spid="10"/>
                                        </p:tgtEl>
                                        <p:attrNameLst>
                                          <p:attrName>ppt_x</p:attrName>
                                        </p:attrNameLst>
                                      </p:cBhvr>
                                    </p:anim>
                                    <p:anim from="(-#ppt_h/2)" to="(#ppt_y)" calcmode="lin" valueType="num">
                                      <p:cBhvr>
                                        <p:cTn id="20" dur="1700" fill="hold">
                                          <p:stCondLst>
                                            <p:cond delay="0"/>
                                          </p:stCondLst>
                                        </p:cTn>
                                        <p:tgtEl>
                                          <p:spTgt spid="10"/>
                                        </p:tgtEl>
                                        <p:attrNameLst>
                                          <p:attrName>ppt_y</p:attrName>
                                        </p:attrNameLst>
                                      </p:cBhvr>
                                    </p:anim>
                                    <p:animRot by="21600000">
                                      <p:cBhvr>
                                        <p:cTn id="21" dur="1700" fill="hold">
                                          <p:stCondLst>
                                            <p:cond delay="0"/>
                                          </p:stCondLst>
                                        </p:cTn>
                                        <p:tgtEl>
                                          <p:spTgt spid="10"/>
                                        </p:tgtEl>
                                        <p:attrNameLst>
                                          <p:attrName>r</p:attrName>
                                        </p:attrNameLst>
                                      </p:cBhvr>
                                    </p:animRot>
                                  </p:childTnLst>
                                </p:cTn>
                              </p:par>
                            </p:childTnLst>
                          </p:cTn>
                        </p:par>
                        <p:par>
                          <p:cTn id="22" fill="hold">
                            <p:stCondLst>
                              <p:cond delay="457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grpSp>
        <p:nvGrpSpPr>
          <p:cNvPr id="269" name="组合 268">
            <a:extLst>
              <a:ext uri="{FF2B5EF4-FFF2-40B4-BE49-F238E27FC236}">
                <a16:creationId xmlns="" xmlns:a16="http://schemas.microsoft.com/office/drawing/2014/main" id="{5A7024A0-6B06-469E-B7F0-1B287421157C}"/>
              </a:ext>
            </a:extLst>
          </p:cNvPr>
          <p:cNvGrpSpPr/>
          <p:nvPr/>
        </p:nvGrpSpPr>
        <p:grpSpPr>
          <a:xfrm>
            <a:off x="1102429" y="2021507"/>
            <a:ext cx="2960915" cy="2814986"/>
            <a:chOff x="2597536" y="2021507"/>
            <a:chExt cx="2960915" cy="2814986"/>
          </a:xfrm>
        </p:grpSpPr>
        <p:grpSp>
          <p:nvGrpSpPr>
            <p:cNvPr id="201" name="组合 200">
              <a:extLst>
                <a:ext uri="{FF2B5EF4-FFF2-40B4-BE49-F238E27FC236}">
                  <a16:creationId xmlns="" xmlns:a16="http://schemas.microsoft.com/office/drawing/2014/main" id="{9917E10D-F840-47D0-9F5C-8D0FB5840807}"/>
                </a:ext>
              </a:extLst>
            </p:cNvPr>
            <p:cNvGrpSpPr/>
            <p:nvPr/>
          </p:nvGrpSpPr>
          <p:grpSpPr>
            <a:xfrm>
              <a:off x="2597536" y="2021507"/>
              <a:ext cx="2960915" cy="2814986"/>
              <a:chOff x="2820204" y="2004700"/>
              <a:chExt cx="2960915" cy="2814986"/>
            </a:xfrm>
          </p:grpSpPr>
          <p:grpSp>
            <p:nvGrpSpPr>
              <p:cNvPr id="87" name="组合 86">
                <a:extLst>
                  <a:ext uri="{FF2B5EF4-FFF2-40B4-BE49-F238E27FC236}">
                    <a16:creationId xmlns="" xmlns:a16="http://schemas.microsoft.com/office/drawing/2014/main" id="{A544D43F-4A67-4145-8126-42BFF0B0EFC8}"/>
                  </a:ext>
                </a:extLst>
              </p:cNvPr>
              <p:cNvGrpSpPr/>
              <p:nvPr/>
            </p:nvGrpSpPr>
            <p:grpSpPr>
              <a:xfrm>
                <a:off x="2893169" y="2004700"/>
                <a:ext cx="2814986" cy="2814986"/>
                <a:chOff x="4120588" y="1480594"/>
                <a:chExt cx="3854370" cy="3854370"/>
              </a:xfrm>
            </p:grpSpPr>
            <p:grpSp>
              <p:nvGrpSpPr>
                <p:cNvPr id="88" name="组合 87">
                  <a:extLst>
                    <a:ext uri="{FF2B5EF4-FFF2-40B4-BE49-F238E27FC236}">
                      <a16:creationId xmlns="" xmlns:a16="http://schemas.microsoft.com/office/drawing/2014/main" id="{E6A34902-58FB-4F7F-B80E-93C21D6861A0}"/>
                    </a:ext>
                  </a:extLst>
                </p:cNvPr>
                <p:cNvGrpSpPr/>
                <p:nvPr/>
              </p:nvGrpSpPr>
              <p:grpSpPr>
                <a:xfrm>
                  <a:off x="4264483" y="1609058"/>
                  <a:ext cx="3593585" cy="3593584"/>
                  <a:chOff x="4264483" y="1609058"/>
                  <a:chExt cx="3593585" cy="3593584"/>
                </a:xfrm>
              </p:grpSpPr>
              <p:sp>
                <p:nvSpPr>
                  <p:cNvPr id="155" name="椭圆 154">
                    <a:extLst>
                      <a:ext uri="{FF2B5EF4-FFF2-40B4-BE49-F238E27FC236}">
                        <a16:creationId xmlns="" xmlns:a16="http://schemas.microsoft.com/office/drawing/2014/main" id="{8FEF54EF-2F9E-433A-A369-8B964E76B80A}"/>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91" name="直接连接符 90">
                    <a:extLst>
                      <a:ext uri="{FF2B5EF4-FFF2-40B4-BE49-F238E27FC236}">
                        <a16:creationId xmlns="" xmlns:a16="http://schemas.microsoft.com/office/drawing/2014/main" id="{AA6CE9B8-49A4-4B2A-8B4E-60BE36356AE0}"/>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6EEABBD-32EA-4993-BFC0-1B7B8EB432BB}"/>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F6CFA008-FE44-4987-85F7-BE5CBED9E87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091B62BD-89B2-4BBC-9770-19A4B4EB7A0A}"/>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891549AA-EA0F-46DE-B263-DCAB6985AB7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33948BC4-7754-4AFE-911B-D17638B1A512}"/>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5EF63C8-56A5-4A54-B65F-E3D0411A0F4C}"/>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546208DA-13B9-4C6C-B5E4-1601086045C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7FE843F2-26F3-4D88-B3E4-BF8564B6BCB9}"/>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D15700C1-7C87-4CFA-B11A-8846E3B6A33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985FB2DF-85F2-4308-BA3D-959F5E503C0C}"/>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F58ED368-B0D5-45AE-8CC1-BB3D7D6F419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0A130B4A-5500-4930-B6CD-C23990DB65D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89D657-CFD9-42F3-80C5-1703AC820877}"/>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8A19EE31-CD4B-41C9-8897-68755FFDE81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5BCCD2B-1AE9-4758-BC36-72BC648D88A4}"/>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6EF773F1-C619-4E80-A87E-1AB32BBECE1E}"/>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79F5A198-56E6-432B-B6BA-8E554F63DE74}"/>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3B2830DD-C1B9-4EE1-B4AA-4010195E2C1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2356CC89-4C8E-4C48-8EDE-C0C4ED6E948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4A8103E8-E85B-4BE3-BBE1-2588EE5B0465}"/>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AF054ED-D0F2-44CB-8CFA-0A01B587928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C6EE7655-AD32-4454-8183-2B6BDEC0491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C1F5E3B-824D-4F84-90EA-9E1D189FFB4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15A56451-000B-4BB2-9BEC-803E30D85F2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CECD523-374C-451C-9CAB-AF6858C12E9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C701B8BC-38E4-4F84-A6D8-2992F8858EC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113F230F-6268-4678-8CE8-9D05B0C408A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83D82AF-8B1E-446E-9529-E9109FE1A1C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8CF26E7C-5E7C-4D64-AB9D-00F11B562912}"/>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4A34E00-2576-460B-AAAB-C4B9B7684F07}"/>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BBB7BB0C-851C-444E-94B5-842A84B36D57}"/>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4197A1B6-B5F2-4CD3-B7EA-35CA7E19EA3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290A4545-1208-45CC-8BFC-FF14D68B4AB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A533740E-474F-4409-878B-5190B69EFF67}"/>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C491D54-2963-41A0-930E-1F3F969E80F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F210E87-3D28-4BDB-A766-75B3F5B2114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3D0795B7-1A94-42C7-BF05-35E36567F50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B5C66D13-D4F8-4F5D-B40D-F7020E6A76AB}"/>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C91FE263-2936-4372-A657-7443F812631A}"/>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F55974D4-085B-4FE4-8143-244DBAC4C61F}"/>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ACF40A6E-EA20-4517-A681-EB155559C490}"/>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4333180-702B-4437-B70F-B6A24F87EFE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4AF47FE9-9AE3-482F-9327-5FCD64218479}"/>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7AE4F7F9-DF75-47C4-9480-0C21A909A53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58B6413C-11BA-43C5-868F-F003A6EED4D4}"/>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D5C86BCE-8586-4901-8859-8A27F5544822}"/>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A43CF1C7-C609-460F-9F82-7AB9F98F0CF5}"/>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C6809871-C4CD-4798-B62E-C9947D2D1B59}"/>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8A2C43A3-0F02-42F1-B0B2-FD2C3796EC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57DE4260-31EF-4E98-A32B-00F90E69393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5445B80F-497D-4085-A00A-1282DECF41EE}"/>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E37B1B06-2A18-4D8D-A65E-4A75734F17C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8655E7A-75FF-4B53-92A6-211FE03A8EDB}"/>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D7E1F20F-D862-401D-B4D0-EA6B09159729}"/>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1246AB17-0A2C-4895-B73A-C72FC154E9C9}"/>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FB5319A3-6731-432F-846E-BC31AEB2668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6F8E4D54-3FE6-4C20-9A8E-2017BB3B8A3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EA039CAB-60E4-4ED8-891D-9C604BCB6EF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6A6CEF48-C05C-40ED-B4A5-5217FA2AFC43}"/>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89" name="圆: 空心 88">
                  <a:extLst>
                    <a:ext uri="{FF2B5EF4-FFF2-40B4-BE49-F238E27FC236}">
                      <a16:creationId xmlns="" xmlns:a16="http://schemas.microsoft.com/office/drawing/2014/main" id="{1E9DF47C-815C-4000-9B5A-8C56A5B06152}"/>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pic>
            <p:nvPicPr>
              <p:cNvPr id="193" name="图片 192">
                <a:extLst>
                  <a:ext uri="{FF2B5EF4-FFF2-40B4-BE49-F238E27FC236}">
                    <a16:creationId xmlns="" xmlns:a16="http://schemas.microsoft.com/office/drawing/2014/main" id="{3F139EC9-19FD-4821-A21B-147EC51520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0204" y="2877406"/>
                <a:ext cx="2960915" cy="1069574"/>
              </a:xfrm>
              <a:prstGeom prst="rect">
                <a:avLst/>
              </a:prstGeom>
            </p:spPr>
          </p:pic>
        </p:grpSp>
        <p:sp>
          <p:nvSpPr>
            <p:cNvPr id="202" name="矩形 201">
              <a:extLst>
                <a:ext uri="{FF2B5EF4-FFF2-40B4-BE49-F238E27FC236}">
                  <a16:creationId xmlns="" xmlns:a16="http://schemas.microsoft.com/office/drawing/2014/main" id="{89147519-7D91-4E28-AB48-8E2A9742932A}"/>
                </a:ext>
              </a:extLst>
            </p:cNvPr>
            <p:cNvSpPr/>
            <p:nvPr/>
          </p:nvSpPr>
          <p:spPr>
            <a:xfrm>
              <a:off x="3190810" y="2858524"/>
              <a:ext cx="1776001" cy="1015663"/>
            </a:xfrm>
            <a:prstGeom prst="rect">
              <a:avLst/>
            </a:prstGeom>
          </p:spPr>
          <p:txBody>
            <a:bodyPr wrap="square">
              <a:spAutoFit/>
            </a:bodyPr>
            <a:lstStyle/>
            <a:p>
              <a:pPr algn="ctr"/>
              <a:r>
                <a:rPr lang="zh-CN" altLang="zh-CN" sz="6000" dirty="0">
                  <a:solidFill>
                    <a:schemeClr val="bg1"/>
                  </a:solidFill>
                  <a:effectLst>
                    <a:glow rad="139700">
                      <a:schemeClr val="accent1">
                        <a:satMod val="175000"/>
                        <a:alpha val="40000"/>
                      </a:schemeClr>
                    </a:glow>
                  </a:effectLst>
                  <a:cs typeface="+mn-ea"/>
                  <a:sym typeface="+mn-lt"/>
                </a:rPr>
                <a:t>目录</a:t>
              </a:r>
            </a:p>
          </p:txBody>
        </p:sp>
      </p:grpSp>
      <p:grpSp>
        <p:nvGrpSpPr>
          <p:cNvPr id="273" name="组合 272">
            <a:extLst>
              <a:ext uri="{FF2B5EF4-FFF2-40B4-BE49-F238E27FC236}">
                <a16:creationId xmlns="" xmlns:a16="http://schemas.microsoft.com/office/drawing/2014/main" id="{AF743AB7-FADB-4B51-BB3B-7EA1142F22BD}"/>
              </a:ext>
            </a:extLst>
          </p:cNvPr>
          <p:cNvGrpSpPr/>
          <p:nvPr/>
        </p:nvGrpSpPr>
        <p:grpSpPr>
          <a:xfrm>
            <a:off x="5055488" y="871834"/>
            <a:ext cx="4331374" cy="1029442"/>
            <a:chOff x="6096000" y="992065"/>
            <a:chExt cx="4331374" cy="1029442"/>
          </a:xfrm>
        </p:grpSpPr>
        <p:sp>
          <p:nvSpPr>
            <p:cNvPr id="270" name="矩形 269">
              <a:extLst>
                <a:ext uri="{FF2B5EF4-FFF2-40B4-BE49-F238E27FC236}">
                  <a16:creationId xmlns="" xmlns:a16="http://schemas.microsoft.com/office/drawing/2014/main" id="{763B3D40-3E8F-440F-80EF-0B8FDFD64CED}"/>
                </a:ext>
              </a:extLst>
            </p:cNvPr>
            <p:cNvSpPr/>
            <p:nvPr/>
          </p:nvSpPr>
          <p:spPr>
            <a:xfrm>
              <a:off x="7370127" y="1214399"/>
              <a:ext cx="3057247" cy="584775"/>
            </a:xfrm>
            <a:prstGeom prst="rect">
              <a:avLst/>
            </a:prstGeom>
            <a:effectLst>
              <a:glow rad="139700">
                <a:schemeClr val="accent1">
                  <a:satMod val="175000"/>
                  <a:alpha val="40000"/>
                </a:schemeClr>
              </a:glow>
            </a:effectLst>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智能制造的概述</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72" name="组合 271">
              <a:extLst>
                <a:ext uri="{FF2B5EF4-FFF2-40B4-BE49-F238E27FC236}">
                  <a16:creationId xmlns="" xmlns:a16="http://schemas.microsoft.com/office/drawing/2014/main" id="{704B424F-6CFC-4D1C-8603-855156DB5403}"/>
                </a:ext>
              </a:extLst>
            </p:cNvPr>
            <p:cNvGrpSpPr/>
            <p:nvPr/>
          </p:nvGrpSpPr>
          <p:grpSpPr>
            <a:xfrm>
              <a:off x="6096000" y="992065"/>
              <a:ext cx="1029442" cy="1029442"/>
              <a:chOff x="6096000" y="992065"/>
              <a:chExt cx="1029442" cy="1029442"/>
            </a:xfrm>
          </p:grpSpPr>
          <p:grpSp>
            <p:nvGrpSpPr>
              <p:cNvPr id="204" name="组合 203">
                <a:extLst>
                  <a:ext uri="{FF2B5EF4-FFF2-40B4-BE49-F238E27FC236}">
                    <a16:creationId xmlns="" xmlns:a16="http://schemas.microsoft.com/office/drawing/2014/main" id="{DB542888-2ED6-4EE3-9BFD-211920D90FD2}"/>
                  </a:ext>
                </a:extLst>
              </p:cNvPr>
              <p:cNvGrpSpPr/>
              <p:nvPr/>
            </p:nvGrpSpPr>
            <p:grpSpPr>
              <a:xfrm>
                <a:off x="6096000" y="992065"/>
                <a:ext cx="1029442" cy="1029442"/>
                <a:chOff x="4120588" y="1480594"/>
                <a:chExt cx="3854370" cy="3854370"/>
              </a:xfrm>
            </p:grpSpPr>
            <p:grpSp>
              <p:nvGrpSpPr>
                <p:cNvPr id="206" name="组合 205">
                  <a:extLst>
                    <a:ext uri="{FF2B5EF4-FFF2-40B4-BE49-F238E27FC236}">
                      <a16:creationId xmlns="" xmlns:a16="http://schemas.microsoft.com/office/drawing/2014/main" id="{1EB96B70-6E73-4D4A-A66B-7058567D2F38}"/>
                    </a:ext>
                  </a:extLst>
                </p:cNvPr>
                <p:cNvGrpSpPr/>
                <p:nvPr/>
              </p:nvGrpSpPr>
              <p:grpSpPr>
                <a:xfrm>
                  <a:off x="4264483" y="1609058"/>
                  <a:ext cx="3593585" cy="3593584"/>
                  <a:chOff x="4264483" y="1609058"/>
                  <a:chExt cx="3593585" cy="3593584"/>
                </a:xfrm>
              </p:grpSpPr>
              <p:sp>
                <p:nvSpPr>
                  <p:cNvPr id="208" name="椭圆 207">
                    <a:extLst>
                      <a:ext uri="{FF2B5EF4-FFF2-40B4-BE49-F238E27FC236}">
                        <a16:creationId xmlns="" xmlns:a16="http://schemas.microsoft.com/office/drawing/2014/main" id="{C4998AF4-2E2D-473B-91F7-551C1B018C6C}"/>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09" name="直接连接符 208">
                    <a:extLst>
                      <a:ext uri="{FF2B5EF4-FFF2-40B4-BE49-F238E27FC236}">
                        <a16:creationId xmlns="" xmlns:a16="http://schemas.microsoft.com/office/drawing/2014/main" id="{3CEA49AC-CC1A-43FF-B50A-F8D7F61DD282}"/>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0" name="直接连接符 209">
                    <a:extLst>
                      <a:ext uri="{FF2B5EF4-FFF2-40B4-BE49-F238E27FC236}">
                        <a16:creationId xmlns="" xmlns:a16="http://schemas.microsoft.com/office/drawing/2014/main" id="{D2A84728-16BC-4BC5-903B-775C1994B44D}"/>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1" name="直接连接符 210">
                    <a:extLst>
                      <a:ext uri="{FF2B5EF4-FFF2-40B4-BE49-F238E27FC236}">
                        <a16:creationId xmlns="" xmlns:a16="http://schemas.microsoft.com/office/drawing/2014/main" id="{60A42E05-0DB2-4FC1-8E08-64E222C6EC32}"/>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2" name="直接连接符 211">
                    <a:extLst>
                      <a:ext uri="{FF2B5EF4-FFF2-40B4-BE49-F238E27FC236}">
                        <a16:creationId xmlns="" xmlns:a16="http://schemas.microsoft.com/office/drawing/2014/main" id="{8F1C0331-B76C-4A23-9DDF-66BE9D38CA2B}"/>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3" name="直接连接符 212">
                    <a:extLst>
                      <a:ext uri="{FF2B5EF4-FFF2-40B4-BE49-F238E27FC236}">
                        <a16:creationId xmlns="" xmlns:a16="http://schemas.microsoft.com/office/drawing/2014/main" id="{517D5E17-79E1-44C7-B2A6-A8346732329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4" name="直接连接符 213">
                    <a:extLst>
                      <a:ext uri="{FF2B5EF4-FFF2-40B4-BE49-F238E27FC236}">
                        <a16:creationId xmlns="" xmlns:a16="http://schemas.microsoft.com/office/drawing/2014/main" id="{90BAA962-66CA-400B-B4A8-227F6557F3A3}"/>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5" name="直接连接符 214">
                    <a:extLst>
                      <a:ext uri="{FF2B5EF4-FFF2-40B4-BE49-F238E27FC236}">
                        <a16:creationId xmlns="" xmlns:a16="http://schemas.microsoft.com/office/drawing/2014/main" id="{F7E8C24D-6E28-4521-9DDB-A2DFED13CC0D}"/>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6" name="直接连接符 215">
                    <a:extLst>
                      <a:ext uri="{FF2B5EF4-FFF2-40B4-BE49-F238E27FC236}">
                        <a16:creationId xmlns="" xmlns:a16="http://schemas.microsoft.com/office/drawing/2014/main" id="{3C173D93-DE8C-45FC-86B8-85FA216A72C3}"/>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7" name="直接连接符 216">
                    <a:extLst>
                      <a:ext uri="{FF2B5EF4-FFF2-40B4-BE49-F238E27FC236}">
                        <a16:creationId xmlns="" xmlns:a16="http://schemas.microsoft.com/office/drawing/2014/main" id="{E526A268-AB39-44D0-A522-D825ABACAFE5}"/>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8" name="直接连接符 217">
                    <a:extLst>
                      <a:ext uri="{FF2B5EF4-FFF2-40B4-BE49-F238E27FC236}">
                        <a16:creationId xmlns="" xmlns:a16="http://schemas.microsoft.com/office/drawing/2014/main" id="{7D048179-73F0-43BA-A3B2-BDBEDCA9EF75}"/>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9" name="直接连接符 218">
                    <a:extLst>
                      <a:ext uri="{FF2B5EF4-FFF2-40B4-BE49-F238E27FC236}">
                        <a16:creationId xmlns="" xmlns:a16="http://schemas.microsoft.com/office/drawing/2014/main" id="{D95D28D5-A397-402C-A4E4-5CC66C81AAD1}"/>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0" name="直接连接符 219">
                    <a:extLst>
                      <a:ext uri="{FF2B5EF4-FFF2-40B4-BE49-F238E27FC236}">
                        <a16:creationId xmlns="" xmlns:a16="http://schemas.microsoft.com/office/drawing/2014/main" id="{4B61CC27-0C9A-4B28-AAFA-7BB747620BDD}"/>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1" name="直接连接符 220">
                    <a:extLst>
                      <a:ext uri="{FF2B5EF4-FFF2-40B4-BE49-F238E27FC236}">
                        <a16:creationId xmlns="" xmlns:a16="http://schemas.microsoft.com/office/drawing/2014/main" id="{78936B6B-99E4-42D7-AA07-E77367B84912}"/>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2" name="直接连接符 221">
                    <a:extLst>
                      <a:ext uri="{FF2B5EF4-FFF2-40B4-BE49-F238E27FC236}">
                        <a16:creationId xmlns="" xmlns:a16="http://schemas.microsoft.com/office/drawing/2014/main" id="{252E61A8-9ED9-4CC1-B9F5-3F093003F35A}"/>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3" name="直接连接符 222">
                    <a:extLst>
                      <a:ext uri="{FF2B5EF4-FFF2-40B4-BE49-F238E27FC236}">
                        <a16:creationId xmlns="" xmlns:a16="http://schemas.microsoft.com/office/drawing/2014/main" id="{6164E812-6277-489E-9798-BDB7D5C4A239}"/>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4" name="直接连接符 223">
                    <a:extLst>
                      <a:ext uri="{FF2B5EF4-FFF2-40B4-BE49-F238E27FC236}">
                        <a16:creationId xmlns="" xmlns:a16="http://schemas.microsoft.com/office/drawing/2014/main" id="{F2EDCE25-7ED5-4D59-8997-B49027062302}"/>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5" name="直接连接符 224">
                    <a:extLst>
                      <a:ext uri="{FF2B5EF4-FFF2-40B4-BE49-F238E27FC236}">
                        <a16:creationId xmlns="" xmlns:a16="http://schemas.microsoft.com/office/drawing/2014/main" id="{F1BF18A8-AFD9-46C8-9678-DFA95F0D8316}"/>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6" name="直接连接符 225">
                    <a:extLst>
                      <a:ext uri="{FF2B5EF4-FFF2-40B4-BE49-F238E27FC236}">
                        <a16:creationId xmlns="" xmlns:a16="http://schemas.microsoft.com/office/drawing/2014/main" id="{19CFF649-58AA-4978-80CA-7F0C60B272D0}"/>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7" name="直接连接符 226">
                    <a:extLst>
                      <a:ext uri="{FF2B5EF4-FFF2-40B4-BE49-F238E27FC236}">
                        <a16:creationId xmlns="" xmlns:a16="http://schemas.microsoft.com/office/drawing/2014/main" id="{4938A8DB-67C2-4460-90E3-0B3CCBF4BD82}"/>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8" name="直接连接符 227">
                    <a:extLst>
                      <a:ext uri="{FF2B5EF4-FFF2-40B4-BE49-F238E27FC236}">
                        <a16:creationId xmlns="" xmlns:a16="http://schemas.microsoft.com/office/drawing/2014/main" id="{147E07C3-AA4D-49B2-87F1-8927DE921F76}"/>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9" name="直接连接符 228">
                    <a:extLst>
                      <a:ext uri="{FF2B5EF4-FFF2-40B4-BE49-F238E27FC236}">
                        <a16:creationId xmlns="" xmlns:a16="http://schemas.microsoft.com/office/drawing/2014/main" id="{C1D6C533-4E1D-4AC7-93D3-E7279E33CD21}"/>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0" name="直接连接符 229">
                    <a:extLst>
                      <a:ext uri="{FF2B5EF4-FFF2-40B4-BE49-F238E27FC236}">
                        <a16:creationId xmlns="" xmlns:a16="http://schemas.microsoft.com/office/drawing/2014/main" id="{B512C3A3-3076-42CC-8687-53600B9D9E52}"/>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1" name="直接连接符 230">
                    <a:extLst>
                      <a:ext uri="{FF2B5EF4-FFF2-40B4-BE49-F238E27FC236}">
                        <a16:creationId xmlns="" xmlns:a16="http://schemas.microsoft.com/office/drawing/2014/main" id="{D24E4EE5-AEDF-455C-9B66-C344C6EC84DF}"/>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2" name="直接连接符 231">
                    <a:extLst>
                      <a:ext uri="{FF2B5EF4-FFF2-40B4-BE49-F238E27FC236}">
                        <a16:creationId xmlns="" xmlns:a16="http://schemas.microsoft.com/office/drawing/2014/main" id="{644A1803-E1E1-46E0-8481-BE0E6A530634}"/>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3" name="直接连接符 232">
                    <a:extLst>
                      <a:ext uri="{FF2B5EF4-FFF2-40B4-BE49-F238E27FC236}">
                        <a16:creationId xmlns="" xmlns:a16="http://schemas.microsoft.com/office/drawing/2014/main" id="{CBABCF98-3463-4512-AB3B-55FB9173D6F2}"/>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4" name="直接连接符 233">
                    <a:extLst>
                      <a:ext uri="{FF2B5EF4-FFF2-40B4-BE49-F238E27FC236}">
                        <a16:creationId xmlns="" xmlns:a16="http://schemas.microsoft.com/office/drawing/2014/main" id="{E61A5459-4E34-4066-880F-A96BCFC9F09D}"/>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5" name="直接连接符 234">
                    <a:extLst>
                      <a:ext uri="{FF2B5EF4-FFF2-40B4-BE49-F238E27FC236}">
                        <a16:creationId xmlns="" xmlns:a16="http://schemas.microsoft.com/office/drawing/2014/main" id="{3D018A50-6005-4BE4-88F5-F114DCD9FBDF}"/>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6" name="直接连接符 235">
                    <a:extLst>
                      <a:ext uri="{FF2B5EF4-FFF2-40B4-BE49-F238E27FC236}">
                        <a16:creationId xmlns="" xmlns:a16="http://schemas.microsoft.com/office/drawing/2014/main" id="{A34F2981-BC83-4E5E-B44B-111579A3DDF5}"/>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7" name="直接连接符 236">
                    <a:extLst>
                      <a:ext uri="{FF2B5EF4-FFF2-40B4-BE49-F238E27FC236}">
                        <a16:creationId xmlns="" xmlns:a16="http://schemas.microsoft.com/office/drawing/2014/main" id="{5E2E73CB-A22C-4CFD-9043-5BCA382FE0D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8" name="直接连接符 237">
                    <a:extLst>
                      <a:ext uri="{FF2B5EF4-FFF2-40B4-BE49-F238E27FC236}">
                        <a16:creationId xmlns="" xmlns:a16="http://schemas.microsoft.com/office/drawing/2014/main" id="{1A7BF8A0-0C4C-404A-A50C-F16A4434F234}"/>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39" name="直接连接符 238">
                    <a:extLst>
                      <a:ext uri="{FF2B5EF4-FFF2-40B4-BE49-F238E27FC236}">
                        <a16:creationId xmlns="" xmlns:a16="http://schemas.microsoft.com/office/drawing/2014/main" id="{5BE9769B-53F1-4515-BDCF-9FA21DFEA4C8}"/>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0" name="直接连接符 239">
                    <a:extLst>
                      <a:ext uri="{FF2B5EF4-FFF2-40B4-BE49-F238E27FC236}">
                        <a16:creationId xmlns="" xmlns:a16="http://schemas.microsoft.com/office/drawing/2014/main" id="{317255C5-D27A-4348-899F-4A019B21FF5B}"/>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1" name="直接连接符 240">
                    <a:extLst>
                      <a:ext uri="{FF2B5EF4-FFF2-40B4-BE49-F238E27FC236}">
                        <a16:creationId xmlns="" xmlns:a16="http://schemas.microsoft.com/office/drawing/2014/main" id="{E234ACBB-B527-4882-B651-29AD9D7863BF}"/>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2" name="直接连接符 241">
                    <a:extLst>
                      <a:ext uri="{FF2B5EF4-FFF2-40B4-BE49-F238E27FC236}">
                        <a16:creationId xmlns="" xmlns:a16="http://schemas.microsoft.com/office/drawing/2014/main" id="{FCA51E73-1D6F-462E-B00F-00B34CBE9641}"/>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3" name="直接连接符 242">
                    <a:extLst>
                      <a:ext uri="{FF2B5EF4-FFF2-40B4-BE49-F238E27FC236}">
                        <a16:creationId xmlns="" xmlns:a16="http://schemas.microsoft.com/office/drawing/2014/main" id="{FD690A1F-86B1-4B19-8A84-B4E90B5C83A5}"/>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4" name="直接连接符 243">
                    <a:extLst>
                      <a:ext uri="{FF2B5EF4-FFF2-40B4-BE49-F238E27FC236}">
                        <a16:creationId xmlns="" xmlns:a16="http://schemas.microsoft.com/office/drawing/2014/main" id="{45D1A933-E6B0-4202-93D5-6C454C0EE5A5}"/>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5" name="直接连接符 244">
                    <a:extLst>
                      <a:ext uri="{FF2B5EF4-FFF2-40B4-BE49-F238E27FC236}">
                        <a16:creationId xmlns="" xmlns:a16="http://schemas.microsoft.com/office/drawing/2014/main" id="{C5F04374-D364-4532-90AA-E80FD798EFBA}"/>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6" name="直接连接符 245">
                    <a:extLst>
                      <a:ext uri="{FF2B5EF4-FFF2-40B4-BE49-F238E27FC236}">
                        <a16:creationId xmlns="" xmlns:a16="http://schemas.microsoft.com/office/drawing/2014/main" id="{85A4E99E-A7FA-4653-8CC0-B512D53F46A5}"/>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7" name="直接连接符 246">
                    <a:extLst>
                      <a:ext uri="{FF2B5EF4-FFF2-40B4-BE49-F238E27FC236}">
                        <a16:creationId xmlns="" xmlns:a16="http://schemas.microsoft.com/office/drawing/2014/main" id="{38F97DEF-C231-4000-BB4A-5BA76977D1A9}"/>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8" name="直接连接符 247">
                    <a:extLst>
                      <a:ext uri="{FF2B5EF4-FFF2-40B4-BE49-F238E27FC236}">
                        <a16:creationId xmlns="" xmlns:a16="http://schemas.microsoft.com/office/drawing/2014/main" id="{704A26B6-D8F9-4A09-A634-F2BD749EFBDF}"/>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49" name="直接连接符 248">
                    <a:extLst>
                      <a:ext uri="{FF2B5EF4-FFF2-40B4-BE49-F238E27FC236}">
                        <a16:creationId xmlns="" xmlns:a16="http://schemas.microsoft.com/office/drawing/2014/main" id="{EF9E1E4F-3ADA-4A82-8206-2189FA94D5AE}"/>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0" name="直接连接符 249">
                    <a:extLst>
                      <a:ext uri="{FF2B5EF4-FFF2-40B4-BE49-F238E27FC236}">
                        <a16:creationId xmlns="" xmlns:a16="http://schemas.microsoft.com/office/drawing/2014/main" id="{2F8E41EF-0D80-408B-ACF2-D4ED82EBB106}"/>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1" name="直接连接符 250">
                    <a:extLst>
                      <a:ext uri="{FF2B5EF4-FFF2-40B4-BE49-F238E27FC236}">
                        <a16:creationId xmlns="" xmlns:a16="http://schemas.microsoft.com/office/drawing/2014/main" id="{5E615EDC-E14E-4497-8660-B2A3F24E1A3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2" name="直接连接符 251">
                    <a:extLst>
                      <a:ext uri="{FF2B5EF4-FFF2-40B4-BE49-F238E27FC236}">
                        <a16:creationId xmlns="" xmlns:a16="http://schemas.microsoft.com/office/drawing/2014/main" id="{163FCD65-58DC-410C-AF4E-7D996BFE9E00}"/>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3" name="直接连接符 252">
                    <a:extLst>
                      <a:ext uri="{FF2B5EF4-FFF2-40B4-BE49-F238E27FC236}">
                        <a16:creationId xmlns="" xmlns:a16="http://schemas.microsoft.com/office/drawing/2014/main" id="{021C3F3B-2FFF-4E22-8EB1-C4A321657B31}"/>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4" name="直接连接符 253">
                    <a:extLst>
                      <a:ext uri="{FF2B5EF4-FFF2-40B4-BE49-F238E27FC236}">
                        <a16:creationId xmlns="" xmlns:a16="http://schemas.microsoft.com/office/drawing/2014/main" id="{83A0922E-04BF-40A6-B57B-012E7BEA0F83}"/>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5" name="直接连接符 254">
                    <a:extLst>
                      <a:ext uri="{FF2B5EF4-FFF2-40B4-BE49-F238E27FC236}">
                        <a16:creationId xmlns="" xmlns:a16="http://schemas.microsoft.com/office/drawing/2014/main" id="{2DCB582D-8872-4552-964A-2CC393B45303}"/>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6" name="直接连接符 255">
                    <a:extLst>
                      <a:ext uri="{FF2B5EF4-FFF2-40B4-BE49-F238E27FC236}">
                        <a16:creationId xmlns="" xmlns:a16="http://schemas.microsoft.com/office/drawing/2014/main" id="{D7FD2136-9AE1-4F94-B075-75562C9C1EAB}"/>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7" name="直接连接符 256">
                    <a:extLst>
                      <a:ext uri="{FF2B5EF4-FFF2-40B4-BE49-F238E27FC236}">
                        <a16:creationId xmlns="" xmlns:a16="http://schemas.microsoft.com/office/drawing/2014/main" id="{27163E1C-B1EA-4E05-B69C-68609BE66FFA}"/>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8" name="直接连接符 257">
                    <a:extLst>
                      <a:ext uri="{FF2B5EF4-FFF2-40B4-BE49-F238E27FC236}">
                        <a16:creationId xmlns="" xmlns:a16="http://schemas.microsoft.com/office/drawing/2014/main" id="{325EDC75-655D-4078-BF84-4341DE43EFAB}"/>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59" name="直接连接符 258">
                    <a:extLst>
                      <a:ext uri="{FF2B5EF4-FFF2-40B4-BE49-F238E27FC236}">
                        <a16:creationId xmlns="" xmlns:a16="http://schemas.microsoft.com/office/drawing/2014/main" id="{0C8A4CDB-5965-4AB6-A239-A547DA505167}"/>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0" name="直接连接符 259">
                    <a:extLst>
                      <a:ext uri="{FF2B5EF4-FFF2-40B4-BE49-F238E27FC236}">
                        <a16:creationId xmlns="" xmlns:a16="http://schemas.microsoft.com/office/drawing/2014/main" id="{332BA304-1E5C-4D57-8496-E1C09EF99E24}"/>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1" name="直接连接符 260">
                    <a:extLst>
                      <a:ext uri="{FF2B5EF4-FFF2-40B4-BE49-F238E27FC236}">
                        <a16:creationId xmlns="" xmlns:a16="http://schemas.microsoft.com/office/drawing/2014/main" id="{DB016B41-0999-4659-B8A9-6FEFB601D5F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2" name="直接连接符 261">
                    <a:extLst>
                      <a:ext uri="{FF2B5EF4-FFF2-40B4-BE49-F238E27FC236}">
                        <a16:creationId xmlns="" xmlns:a16="http://schemas.microsoft.com/office/drawing/2014/main" id="{D2B6AA3C-8923-44C6-BD1F-D43523F1441D}"/>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3" name="直接连接符 262">
                    <a:extLst>
                      <a:ext uri="{FF2B5EF4-FFF2-40B4-BE49-F238E27FC236}">
                        <a16:creationId xmlns="" xmlns:a16="http://schemas.microsoft.com/office/drawing/2014/main" id="{10635E08-1CE2-4F5B-AA82-6B76EF6DB566}"/>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4" name="直接连接符 263">
                    <a:extLst>
                      <a:ext uri="{FF2B5EF4-FFF2-40B4-BE49-F238E27FC236}">
                        <a16:creationId xmlns="" xmlns:a16="http://schemas.microsoft.com/office/drawing/2014/main" id="{E33ED974-23D4-4C77-A988-528C21FE8D2F}"/>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5" name="直接连接符 264">
                    <a:extLst>
                      <a:ext uri="{FF2B5EF4-FFF2-40B4-BE49-F238E27FC236}">
                        <a16:creationId xmlns="" xmlns:a16="http://schemas.microsoft.com/office/drawing/2014/main" id="{8065779A-CBF5-4B83-B39F-0F70461A3A40}"/>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6" name="直接连接符 265">
                    <a:extLst>
                      <a:ext uri="{FF2B5EF4-FFF2-40B4-BE49-F238E27FC236}">
                        <a16:creationId xmlns="" xmlns:a16="http://schemas.microsoft.com/office/drawing/2014/main" id="{3291D245-4D52-4784-BD15-A76DD72A622E}"/>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7" name="直接连接符 266">
                    <a:extLst>
                      <a:ext uri="{FF2B5EF4-FFF2-40B4-BE49-F238E27FC236}">
                        <a16:creationId xmlns="" xmlns:a16="http://schemas.microsoft.com/office/drawing/2014/main" id="{04C4CF16-16C1-4CEA-8CD6-3875168A479C}"/>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68" name="直接连接符 267">
                    <a:extLst>
                      <a:ext uri="{FF2B5EF4-FFF2-40B4-BE49-F238E27FC236}">
                        <a16:creationId xmlns="" xmlns:a16="http://schemas.microsoft.com/office/drawing/2014/main" id="{01D089C2-B407-4F98-A920-83E17D03E691}"/>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207" name="圆: 空心 206">
                  <a:extLst>
                    <a:ext uri="{FF2B5EF4-FFF2-40B4-BE49-F238E27FC236}">
                      <a16:creationId xmlns="" xmlns:a16="http://schemas.microsoft.com/office/drawing/2014/main" id="{82030AE1-7AE2-4066-8C20-68CC402CC770}"/>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271" name="矩形 270">
                <a:extLst>
                  <a:ext uri="{FF2B5EF4-FFF2-40B4-BE49-F238E27FC236}">
                    <a16:creationId xmlns="" xmlns:a16="http://schemas.microsoft.com/office/drawing/2014/main" id="{43EF18EA-5DC7-4D31-8A2C-8D1D11D8128E}"/>
                  </a:ext>
                </a:extLst>
              </p:cNvPr>
              <p:cNvSpPr/>
              <p:nvPr/>
            </p:nvSpPr>
            <p:spPr>
              <a:xfrm>
                <a:off x="6277938" y="1214399"/>
                <a:ext cx="639919" cy="584775"/>
              </a:xfrm>
              <a:prstGeom prst="rect">
                <a:avLst/>
              </a:prstGeom>
            </p:spPr>
            <p:txBody>
              <a:bodyPr wrap="none">
                <a:spAutoFit/>
              </a:bodyPr>
              <a:lstStyle/>
              <a:p>
                <a:r>
                  <a:rPr lang="en-US" altLang="zh-CN" sz="3200" dirty="0">
                    <a:solidFill>
                      <a:schemeClr val="bg1"/>
                    </a:solidFill>
                    <a:effectLst>
                      <a:glow rad="139700">
                        <a:schemeClr val="accent1">
                          <a:satMod val="175000"/>
                          <a:alpha val="40000"/>
                        </a:schemeClr>
                      </a:glow>
                    </a:effectLst>
                    <a:cs typeface="+mn-ea"/>
                    <a:sym typeface="+mn-lt"/>
                  </a:rPr>
                  <a:t>01</a:t>
                </a:r>
              </a:p>
            </p:txBody>
          </p:sp>
        </p:grpSp>
      </p:grpSp>
      <p:grpSp>
        <p:nvGrpSpPr>
          <p:cNvPr id="274" name="组合 273">
            <a:extLst>
              <a:ext uri="{FF2B5EF4-FFF2-40B4-BE49-F238E27FC236}">
                <a16:creationId xmlns="" xmlns:a16="http://schemas.microsoft.com/office/drawing/2014/main" id="{9C2D4075-62FE-4FA8-948D-006E11CAB7F5}"/>
              </a:ext>
            </a:extLst>
          </p:cNvPr>
          <p:cNvGrpSpPr/>
          <p:nvPr/>
        </p:nvGrpSpPr>
        <p:grpSpPr>
          <a:xfrm>
            <a:off x="5055488" y="2233464"/>
            <a:ext cx="6383218" cy="1029442"/>
            <a:chOff x="6096000" y="992065"/>
            <a:chExt cx="6383218" cy="1029442"/>
          </a:xfrm>
        </p:grpSpPr>
        <p:sp>
          <p:nvSpPr>
            <p:cNvPr id="275" name="矩形 274">
              <a:extLst>
                <a:ext uri="{FF2B5EF4-FFF2-40B4-BE49-F238E27FC236}">
                  <a16:creationId xmlns="" xmlns:a16="http://schemas.microsoft.com/office/drawing/2014/main" id="{44295A92-9840-4074-826A-A62141DF8AC0}"/>
                </a:ext>
              </a:extLst>
            </p:cNvPr>
            <p:cNvSpPr/>
            <p:nvPr/>
          </p:nvSpPr>
          <p:spPr>
            <a:xfrm>
              <a:off x="7370127" y="1214399"/>
              <a:ext cx="5109091" cy="584775"/>
            </a:xfrm>
            <a:prstGeom prst="rect">
              <a:avLst/>
            </a:prstGeom>
            <a:noFill/>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智能制造的趋势及发展现状</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76" name="组合 275">
              <a:extLst>
                <a:ext uri="{FF2B5EF4-FFF2-40B4-BE49-F238E27FC236}">
                  <a16:creationId xmlns="" xmlns:a16="http://schemas.microsoft.com/office/drawing/2014/main" id="{3ECD7640-1128-40D3-A908-919A346DE218}"/>
                </a:ext>
              </a:extLst>
            </p:cNvPr>
            <p:cNvGrpSpPr/>
            <p:nvPr/>
          </p:nvGrpSpPr>
          <p:grpSpPr>
            <a:xfrm>
              <a:off x="6096000" y="992065"/>
              <a:ext cx="1029442" cy="1029442"/>
              <a:chOff x="6096000" y="992065"/>
              <a:chExt cx="1029442" cy="1029442"/>
            </a:xfrm>
          </p:grpSpPr>
          <p:grpSp>
            <p:nvGrpSpPr>
              <p:cNvPr id="277" name="组合 276">
                <a:extLst>
                  <a:ext uri="{FF2B5EF4-FFF2-40B4-BE49-F238E27FC236}">
                    <a16:creationId xmlns="" xmlns:a16="http://schemas.microsoft.com/office/drawing/2014/main" id="{01BB0E44-581E-4BB6-82D9-1BD280F6D3DE}"/>
                  </a:ext>
                </a:extLst>
              </p:cNvPr>
              <p:cNvGrpSpPr/>
              <p:nvPr/>
            </p:nvGrpSpPr>
            <p:grpSpPr>
              <a:xfrm>
                <a:off x="6096000" y="992065"/>
                <a:ext cx="1029442" cy="1029442"/>
                <a:chOff x="4120588" y="1480594"/>
                <a:chExt cx="3854370" cy="3854370"/>
              </a:xfrm>
            </p:grpSpPr>
            <p:grpSp>
              <p:nvGrpSpPr>
                <p:cNvPr id="279" name="组合 278">
                  <a:extLst>
                    <a:ext uri="{FF2B5EF4-FFF2-40B4-BE49-F238E27FC236}">
                      <a16:creationId xmlns="" xmlns:a16="http://schemas.microsoft.com/office/drawing/2014/main" id="{23DD71A4-9B30-4E35-9F13-EEF43BEBDDCF}"/>
                    </a:ext>
                  </a:extLst>
                </p:cNvPr>
                <p:cNvGrpSpPr/>
                <p:nvPr/>
              </p:nvGrpSpPr>
              <p:grpSpPr>
                <a:xfrm>
                  <a:off x="4264483" y="1609058"/>
                  <a:ext cx="3593585" cy="3593584"/>
                  <a:chOff x="4264483" y="1609058"/>
                  <a:chExt cx="3593585" cy="3593584"/>
                </a:xfrm>
              </p:grpSpPr>
              <p:sp>
                <p:nvSpPr>
                  <p:cNvPr id="281" name="椭圆 280">
                    <a:extLst>
                      <a:ext uri="{FF2B5EF4-FFF2-40B4-BE49-F238E27FC236}">
                        <a16:creationId xmlns="" xmlns:a16="http://schemas.microsoft.com/office/drawing/2014/main" id="{3F94FE11-70E0-4A5F-8598-A19525895647}"/>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82" name="直接连接符 281">
                    <a:extLst>
                      <a:ext uri="{FF2B5EF4-FFF2-40B4-BE49-F238E27FC236}">
                        <a16:creationId xmlns="" xmlns:a16="http://schemas.microsoft.com/office/drawing/2014/main" id="{CFE6FC8C-028F-4244-81C9-D82050442831}"/>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3" name="直接连接符 282">
                    <a:extLst>
                      <a:ext uri="{FF2B5EF4-FFF2-40B4-BE49-F238E27FC236}">
                        <a16:creationId xmlns="" xmlns:a16="http://schemas.microsoft.com/office/drawing/2014/main" id="{E7576EFC-2791-4D12-901F-94EA57CD1BD2}"/>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4" name="直接连接符 283">
                    <a:extLst>
                      <a:ext uri="{FF2B5EF4-FFF2-40B4-BE49-F238E27FC236}">
                        <a16:creationId xmlns="" xmlns:a16="http://schemas.microsoft.com/office/drawing/2014/main" id="{1EF3C625-1600-444D-87E8-3DDF02273C6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5" name="直接连接符 284">
                    <a:extLst>
                      <a:ext uri="{FF2B5EF4-FFF2-40B4-BE49-F238E27FC236}">
                        <a16:creationId xmlns="" xmlns:a16="http://schemas.microsoft.com/office/drawing/2014/main" id="{F2DE4270-0181-470E-BCC2-289411B9033E}"/>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6" name="直接连接符 285">
                    <a:extLst>
                      <a:ext uri="{FF2B5EF4-FFF2-40B4-BE49-F238E27FC236}">
                        <a16:creationId xmlns="" xmlns:a16="http://schemas.microsoft.com/office/drawing/2014/main" id="{7BB8449A-63B1-46F0-AE28-3CF1B2884B8E}"/>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7" name="直接连接符 286">
                    <a:extLst>
                      <a:ext uri="{FF2B5EF4-FFF2-40B4-BE49-F238E27FC236}">
                        <a16:creationId xmlns="" xmlns:a16="http://schemas.microsoft.com/office/drawing/2014/main" id="{3F6E2091-F747-4251-B71E-E063126D17AC}"/>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8" name="直接连接符 287">
                    <a:extLst>
                      <a:ext uri="{FF2B5EF4-FFF2-40B4-BE49-F238E27FC236}">
                        <a16:creationId xmlns="" xmlns:a16="http://schemas.microsoft.com/office/drawing/2014/main" id="{DC748388-B891-40B5-B044-0320E78F876E}"/>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89" name="直接连接符 288">
                    <a:extLst>
                      <a:ext uri="{FF2B5EF4-FFF2-40B4-BE49-F238E27FC236}">
                        <a16:creationId xmlns="" xmlns:a16="http://schemas.microsoft.com/office/drawing/2014/main" id="{BC54744A-A374-4D85-AE51-52F2BDC2EA32}"/>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0" name="直接连接符 289">
                    <a:extLst>
                      <a:ext uri="{FF2B5EF4-FFF2-40B4-BE49-F238E27FC236}">
                        <a16:creationId xmlns="" xmlns:a16="http://schemas.microsoft.com/office/drawing/2014/main" id="{6C757FD6-5084-49F2-92FF-89B2EBA35DDB}"/>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1" name="直接连接符 290">
                    <a:extLst>
                      <a:ext uri="{FF2B5EF4-FFF2-40B4-BE49-F238E27FC236}">
                        <a16:creationId xmlns="" xmlns:a16="http://schemas.microsoft.com/office/drawing/2014/main" id="{B1CB1D95-2CCA-42B2-BE0F-6F32D31D2DE9}"/>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2" name="直接连接符 291">
                    <a:extLst>
                      <a:ext uri="{FF2B5EF4-FFF2-40B4-BE49-F238E27FC236}">
                        <a16:creationId xmlns="" xmlns:a16="http://schemas.microsoft.com/office/drawing/2014/main" id="{AFD5BE31-4D03-4BC0-B8C2-DFB338A46071}"/>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3" name="直接连接符 292">
                    <a:extLst>
                      <a:ext uri="{FF2B5EF4-FFF2-40B4-BE49-F238E27FC236}">
                        <a16:creationId xmlns="" xmlns:a16="http://schemas.microsoft.com/office/drawing/2014/main" id="{A20B0874-6138-4B4E-B0E4-0C88BD8F62E5}"/>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4" name="直接连接符 293">
                    <a:extLst>
                      <a:ext uri="{FF2B5EF4-FFF2-40B4-BE49-F238E27FC236}">
                        <a16:creationId xmlns="" xmlns:a16="http://schemas.microsoft.com/office/drawing/2014/main" id="{758CCD2D-639A-4B69-965A-1B47CC8DA45F}"/>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5" name="直接连接符 294">
                    <a:extLst>
                      <a:ext uri="{FF2B5EF4-FFF2-40B4-BE49-F238E27FC236}">
                        <a16:creationId xmlns="" xmlns:a16="http://schemas.microsoft.com/office/drawing/2014/main" id="{D6EA7BE2-F3E3-4ECC-AD29-5502DDE186FC}"/>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6" name="直接连接符 295">
                    <a:extLst>
                      <a:ext uri="{FF2B5EF4-FFF2-40B4-BE49-F238E27FC236}">
                        <a16:creationId xmlns="" xmlns:a16="http://schemas.microsoft.com/office/drawing/2014/main" id="{15972CD3-64A7-4B6A-8758-C6AF7F2A76F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7" name="直接连接符 296">
                    <a:extLst>
                      <a:ext uri="{FF2B5EF4-FFF2-40B4-BE49-F238E27FC236}">
                        <a16:creationId xmlns="" xmlns:a16="http://schemas.microsoft.com/office/drawing/2014/main" id="{C493F36E-B80D-4E15-BFCF-BDD008678EFA}"/>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8" name="直接连接符 297">
                    <a:extLst>
                      <a:ext uri="{FF2B5EF4-FFF2-40B4-BE49-F238E27FC236}">
                        <a16:creationId xmlns="" xmlns:a16="http://schemas.microsoft.com/office/drawing/2014/main" id="{3B03DA77-4AD6-4168-A2CD-66741AFAAEC1}"/>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99" name="直接连接符 298">
                    <a:extLst>
                      <a:ext uri="{FF2B5EF4-FFF2-40B4-BE49-F238E27FC236}">
                        <a16:creationId xmlns="" xmlns:a16="http://schemas.microsoft.com/office/drawing/2014/main" id="{77D9D9AA-4089-4F4F-8E5D-1E7600AE0BD0}"/>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0" name="直接连接符 299">
                    <a:extLst>
                      <a:ext uri="{FF2B5EF4-FFF2-40B4-BE49-F238E27FC236}">
                        <a16:creationId xmlns="" xmlns:a16="http://schemas.microsoft.com/office/drawing/2014/main" id="{57E9D422-2668-4263-BD25-C1788929495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1" name="直接连接符 300">
                    <a:extLst>
                      <a:ext uri="{FF2B5EF4-FFF2-40B4-BE49-F238E27FC236}">
                        <a16:creationId xmlns="" xmlns:a16="http://schemas.microsoft.com/office/drawing/2014/main" id="{445F35FC-8850-4C0C-8334-C37B79B9986E}"/>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2" name="直接连接符 301">
                    <a:extLst>
                      <a:ext uri="{FF2B5EF4-FFF2-40B4-BE49-F238E27FC236}">
                        <a16:creationId xmlns="" xmlns:a16="http://schemas.microsoft.com/office/drawing/2014/main" id="{B87D0D09-E88A-4E1B-97BD-1459B868CA16}"/>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3" name="直接连接符 302">
                    <a:extLst>
                      <a:ext uri="{FF2B5EF4-FFF2-40B4-BE49-F238E27FC236}">
                        <a16:creationId xmlns="" xmlns:a16="http://schemas.microsoft.com/office/drawing/2014/main" id="{7A8DC71B-9736-491E-98DE-5EC11CCC1F35}"/>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4" name="直接连接符 303">
                    <a:extLst>
                      <a:ext uri="{FF2B5EF4-FFF2-40B4-BE49-F238E27FC236}">
                        <a16:creationId xmlns="" xmlns:a16="http://schemas.microsoft.com/office/drawing/2014/main" id="{5A76457E-7345-4F51-8C88-B901635A319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5" name="直接连接符 304">
                    <a:extLst>
                      <a:ext uri="{FF2B5EF4-FFF2-40B4-BE49-F238E27FC236}">
                        <a16:creationId xmlns="" xmlns:a16="http://schemas.microsoft.com/office/drawing/2014/main" id="{1E29D78D-39A2-4727-9499-CB74372244C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6" name="直接连接符 305">
                    <a:extLst>
                      <a:ext uri="{FF2B5EF4-FFF2-40B4-BE49-F238E27FC236}">
                        <a16:creationId xmlns="" xmlns:a16="http://schemas.microsoft.com/office/drawing/2014/main" id="{FF5F63C5-6612-4D31-9350-B19427301BF8}"/>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7" name="直接连接符 306">
                    <a:extLst>
                      <a:ext uri="{FF2B5EF4-FFF2-40B4-BE49-F238E27FC236}">
                        <a16:creationId xmlns="" xmlns:a16="http://schemas.microsoft.com/office/drawing/2014/main" id="{5B1CAF7E-E5BB-4E0D-879E-7D659816064E}"/>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8" name="直接连接符 307">
                    <a:extLst>
                      <a:ext uri="{FF2B5EF4-FFF2-40B4-BE49-F238E27FC236}">
                        <a16:creationId xmlns="" xmlns:a16="http://schemas.microsoft.com/office/drawing/2014/main" id="{8B949343-4E67-4E6F-A248-75A86A2B5195}"/>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09" name="直接连接符 308">
                    <a:extLst>
                      <a:ext uri="{FF2B5EF4-FFF2-40B4-BE49-F238E27FC236}">
                        <a16:creationId xmlns="" xmlns:a16="http://schemas.microsoft.com/office/drawing/2014/main" id="{D6342F40-72FE-461B-8664-E257173F8C5F}"/>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0" name="直接连接符 309">
                    <a:extLst>
                      <a:ext uri="{FF2B5EF4-FFF2-40B4-BE49-F238E27FC236}">
                        <a16:creationId xmlns="" xmlns:a16="http://schemas.microsoft.com/office/drawing/2014/main" id="{948B1562-4D4F-4947-AB0B-97F751F08544}"/>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1" name="直接连接符 310">
                    <a:extLst>
                      <a:ext uri="{FF2B5EF4-FFF2-40B4-BE49-F238E27FC236}">
                        <a16:creationId xmlns="" xmlns:a16="http://schemas.microsoft.com/office/drawing/2014/main" id="{8C2A0748-270D-46A9-9D93-10B825F1B5A7}"/>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2" name="直接连接符 311">
                    <a:extLst>
                      <a:ext uri="{FF2B5EF4-FFF2-40B4-BE49-F238E27FC236}">
                        <a16:creationId xmlns="" xmlns:a16="http://schemas.microsoft.com/office/drawing/2014/main" id="{7ABC91D3-CF38-475F-9650-FADDAEB3B0C2}"/>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3" name="直接连接符 312">
                    <a:extLst>
                      <a:ext uri="{FF2B5EF4-FFF2-40B4-BE49-F238E27FC236}">
                        <a16:creationId xmlns="" xmlns:a16="http://schemas.microsoft.com/office/drawing/2014/main" id="{374BDA26-B037-4D96-8256-EE090384696D}"/>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4" name="直接连接符 313">
                    <a:extLst>
                      <a:ext uri="{FF2B5EF4-FFF2-40B4-BE49-F238E27FC236}">
                        <a16:creationId xmlns="" xmlns:a16="http://schemas.microsoft.com/office/drawing/2014/main" id="{A52BD548-254B-420A-A966-EA71C2ED7BB1}"/>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5" name="直接连接符 314">
                    <a:extLst>
                      <a:ext uri="{FF2B5EF4-FFF2-40B4-BE49-F238E27FC236}">
                        <a16:creationId xmlns="" xmlns:a16="http://schemas.microsoft.com/office/drawing/2014/main" id="{6091F796-31AF-4BF0-9963-749C77DF03F8}"/>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6" name="直接连接符 315">
                    <a:extLst>
                      <a:ext uri="{FF2B5EF4-FFF2-40B4-BE49-F238E27FC236}">
                        <a16:creationId xmlns="" xmlns:a16="http://schemas.microsoft.com/office/drawing/2014/main" id="{18C7B26F-7659-49C4-B1D6-2D1FB785B3AE}"/>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7" name="直接连接符 316">
                    <a:extLst>
                      <a:ext uri="{FF2B5EF4-FFF2-40B4-BE49-F238E27FC236}">
                        <a16:creationId xmlns="" xmlns:a16="http://schemas.microsoft.com/office/drawing/2014/main" id="{D8FE8D2D-2C69-4247-8A79-5625F8556C58}"/>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8" name="直接连接符 317">
                    <a:extLst>
                      <a:ext uri="{FF2B5EF4-FFF2-40B4-BE49-F238E27FC236}">
                        <a16:creationId xmlns="" xmlns:a16="http://schemas.microsoft.com/office/drawing/2014/main" id="{4CA12E2F-F9DF-49A7-ABC9-7ED7085DB5B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19" name="直接连接符 318">
                    <a:extLst>
                      <a:ext uri="{FF2B5EF4-FFF2-40B4-BE49-F238E27FC236}">
                        <a16:creationId xmlns="" xmlns:a16="http://schemas.microsoft.com/office/drawing/2014/main" id="{C0A2133A-7F0D-4F37-BF19-EE15CC83CAAC}"/>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0" name="直接连接符 319">
                    <a:extLst>
                      <a:ext uri="{FF2B5EF4-FFF2-40B4-BE49-F238E27FC236}">
                        <a16:creationId xmlns="" xmlns:a16="http://schemas.microsoft.com/office/drawing/2014/main" id="{C7E70D6C-7833-44D0-9508-52EFA032C47D}"/>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1" name="直接连接符 320">
                    <a:extLst>
                      <a:ext uri="{FF2B5EF4-FFF2-40B4-BE49-F238E27FC236}">
                        <a16:creationId xmlns="" xmlns:a16="http://schemas.microsoft.com/office/drawing/2014/main" id="{B641813E-0573-463A-B081-ED3EEB16D165}"/>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2" name="直接连接符 321">
                    <a:extLst>
                      <a:ext uri="{FF2B5EF4-FFF2-40B4-BE49-F238E27FC236}">
                        <a16:creationId xmlns="" xmlns:a16="http://schemas.microsoft.com/office/drawing/2014/main" id="{AD8407FF-1059-4B82-91EB-A967953F5FAD}"/>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3" name="直接连接符 322">
                    <a:extLst>
                      <a:ext uri="{FF2B5EF4-FFF2-40B4-BE49-F238E27FC236}">
                        <a16:creationId xmlns="" xmlns:a16="http://schemas.microsoft.com/office/drawing/2014/main" id="{AFB43BC9-75BD-4CA7-B555-95A329D5E921}"/>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4" name="直接连接符 323">
                    <a:extLst>
                      <a:ext uri="{FF2B5EF4-FFF2-40B4-BE49-F238E27FC236}">
                        <a16:creationId xmlns="" xmlns:a16="http://schemas.microsoft.com/office/drawing/2014/main" id="{D481B052-1173-4731-A25D-044FEB0F3395}"/>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5" name="直接连接符 324">
                    <a:extLst>
                      <a:ext uri="{FF2B5EF4-FFF2-40B4-BE49-F238E27FC236}">
                        <a16:creationId xmlns="" xmlns:a16="http://schemas.microsoft.com/office/drawing/2014/main" id="{221A55C1-AEB6-44B3-830B-DF7179BD2B3D}"/>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6" name="直接连接符 325">
                    <a:extLst>
                      <a:ext uri="{FF2B5EF4-FFF2-40B4-BE49-F238E27FC236}">
                        <a16:creationId xmlns="" xmlns:a16="http://schemas.microsoft.com/office/drawing/2014/main" id="{68FD42BF-E279-432E-BE90-F35650C75D1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7" name="直接连接符 326">
                    <a:extLst>
                      <a:ext uri="{FF2B5EF4-FFF2-40B4-BE49-F238E27FC236}">
                        <a16:creationId xmlns="" xmlns:a16="http://schemas.microsoft.com/office/drawing/2014/main" id="{918A0767-4B5C-4453-A856-2AF50A18C2A2}"/>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8" name="直接连接符 327">
                    <a:extLst>
                      <a:ext uri="{FF2B5EF4-FFF2-40B4-BE49-F238E27FC236}">
                        <a16:creationId xmlns="" xmlns:a16="http://schemas.microsoft.com/office/drawing/2014/main" id="{5250F26B-219A-45B8-96E8-AAE28E77E8BC}"/>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29" name="直接连接符 328">
                    <a:extLst>
                      <a:ext uri="{FF2B5EF4-FFF2-40B4-BE49-F238E27FC236}">
                        <a16:creationId xmlns="" xmlns:a16="http://schemas.microsoft.com/office/drawing/2014/main" id="{F1AF5CFC-3992-466A-A282-304D64A80162}"/>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0" name="直接连接符 329">
                    <a:extLst>
                      <a:ext uri="{FF2B5EF4-FFF2-40B4-BE49-F238E27FC236}">
                        <a16:creationId xmlns="" xmlns:a16="http://schemas.microsoft.com/office/drawing/2014/main" id="{5DE71F5A-AFFE-4AE0-BF17-54A3CEB9971C}"/>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1" name="直接连接符 330">
                    <a:extLst>
                      <a:ext uri="{FF2B5EF4-FFF2-40B4-BE49-F238E27FC236}">
                        <a16:creationId xmlns="" xmlns:a16="http://schemas.microsoft.com/office/drawing/2014/main" id="{09B6CEEF-A2EF-4DBF-B636-368C63F5A339}"/>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2" name="直接连接符 331">
                    <a:extLst>
                      <a:ext uri="{FF2B5EF4-FFF2-40B4-BE49-F238E27FC236}">
                        <a16:creationId xmlns="" xmlns:a16="http://schemas.microsoft.com/office/drawing/2014/main" id="{625A2592-9F2F-477B-994B-92ABA7D63CE4}"/>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3" name="直接连接符 332">
                    <a:extLst>
                      <a:ext uri="{FF2B5EF4-FFF2-40B4-BE49-F238E27FC236}">
                        <a16:creationId xmlns="" xmlns:a16="http://schemas.microsoft.com/office/drawing/2014/main" id="{F7CB88A1-AF0F-4D39-95C0-284C48C8C215}"/>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4" name="直接连接符 333">
                    <a:extLst>
                      <a:ext uri="{FF2B5EF4-FFF2-40B4-BE49-F238E27FC236}">
                        <a16:creationId xmlns="" xmlns:a16="http://schemas.microsoft.com/office/drawing/2014/main" id="{231CAA7D-32AD-4664-95CE-37F2033099AF}"/>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5" name="直接连接符 334">
                    <a:extLst>
                      <a:ext uri="{FF2B5EF4-FFF2-40B4-BE49-F238E27FC236}">
                        <a16:creationId xmlns="" xmlns:a16="http://schemas.microsoft.com/office/drawing/2014/main" id="{720BE035-0C49-40B3-A31E-A7E1EF148FAE}"/>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6" name="直接连接符 335">
                    <a:extLst>
                      <a:ext uri="{FF2B5EF4-FFF2-40B4-BE49-F238E27FC236}">
                        <a16:creationId xmlns="" xmlns:a16="http://schemas.microsoft.com/office/drawing/2014/main" id="{0FED7F83-AB10-4B8C-8339-D9CC90A5CB27}"/>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7" name="直接连接符 336">
                    <a:extLst>
                      <a:ext uri="{FF2B5EF4-FFF2-40B4-BE49-F238E27FC236}">
                        <a16:creationId xmlns="" xmlns:a16="http://schemas.microsoft.com/office/drawing/2014/main" id="{67CAA3B3-D30A-43A2-A9BF-99C9B8F4F870}"/>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8" name="直接连接符 337">
                    <a:extLst>
                      <a:ext uri="{FF2B5EF4-FFF2-40B4-BE49-F238E27FC236}">
                        <a16:creationId xmlns="" xmlns:a16="http://schemas.microsoft.com/office/drawing/2014/main" id="{6D0A40E3-BB73-426E-9D7F-E391181313B3}"/>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39" name="直接连接符 338">
                    <a:extLst>
                      <a:ext uri="{FF2B5EF4-FFF2-40B4-BE49-F238E27FC236}">
                        <a16:creationId xmlns="" xmlns:a16="http://schemas.microsoft.com/office/drawing/2014/main" id="{4F572831-DB6C-472B-8DE8-2289361163D0}"/>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40" name="直接连接符 339">
                    <a:extLst>
                      <a:ext uri="{FF2B5EF4-FFF2-40B4-BE49-F238E27FC236}">
                        <a16:creationId xmlns="" xmlns:a16="http://schemas.microsoft.com/office/drawing/2014/main" id="{4FE61A9C-5D0F-4D8A-B060-89FEC2616E7B}"/>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41" name="直接连接符 340">
                    <a:extLst>
                      <a:ext uri="{FF2B5EF4-FFF2-40B4-BE49-F238E27FC236}">
                        <a16:creationId xmlns="" xmlns:a16="http://schemas.microsoft.com/office/drawing/2014/main" id="{595E52D9-3070-423D-AEC7-F45D354B572C}"/>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280" name="圆: 空心 279">
                  <a:extLst>
                    <a:ext uri="{FF2B5EF4-FFF2-40B4-BE49-F238E27FC236}">
                      <a16:creationId xmlns="" xmlns:a16="http://schemas.microsoft.com/office/drawing/2014/main" id="{171F9301-078F-4B89-91C1-B9F0399A081E}"/>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278" name="矩形 277">
                <a:extLst>
                  <a:ext uri="{FF2B5EF4-FFF2-40B4-BE49-F238E27FC236}">
                    <a16:creationId xmlns="" xmlns:a16="http://schemas.microsoft.com/office/drawing/2014/main" id="{9398B218-5BB1-44E3-9DED-4CE696026C92}"/>
                  </a:ext>
                </a:extLst>
              </p:cNvPr>
              <p:cNvSpPr/>
              <p:nvPr/>
            </p:nvSpPr>
            <p:spPr>
              <a:xfrm>
                <a:off x="6277938" y="1214399"/>
                <a:ext cx="639919" cy="584775"/>
              </a:xfrm>
              <a:prstGeom prst="rect">
                <a:avLst/>
              </a:prstGeom>
            </p:spPr>
            <p:txBody>
              <a:bodyPr wrap="none">
                <a:spAutoFit/>
              </a:bodyPr>
              <a:lstStyle/>
              <a:p>
                <a:r>
                  <a:rPr lang="en-US" altLang="zh-CN" sz="3200" dirty="0">
                    <a:solidFill>
                      <a:schemeClr val="bg1"/>
                    </a:solidFill>
                    <a:effectLst>
                      <a:glow rad="139700">
                        <a:schemeClr val="accent1">
                          <a:satMod val="175000"/>
                          <a:alpha val="40000"/>
                        </a:schemeClr>
                      </a:glow>
                    </a:effectLst>
                    <a:cs typeface="+mn-ea"/>
                    <a:sym typeface="+mn-lt"/>
                  </a:rPr>
                  <a:t>02</a:t>
                </a:r>
              </a:p>
            </p:txBody>
          </p:sp>
        </p:grpSp>
      </p:grpSp>
      <p:grpSp>
        <p:nvGrpSpPr>
          <p:cNvPr id="342" name="组合 341">
            <a:extLst>
              <a:ext uri="{FF2B5EF4-FFF2-40B4-BE49-F238E27FC236}">
                <a16:creationId xmlns="" xmlns:a16="http://schemas.microsoft.com/office/drawing/2014/main" id="{C549BE28-4C60-47E0-9542-87851E57D7E7}"/>
              </a:ext>
            </a:extLst>
          </p:cNvPr>
          <p:cNvGrpSpPr/>
          <p:nvPr/>
        </p:nvGrpSpPr>
        <p:grpSpPr>
          <a:xfrm>
            <a:off x="5055488" y="3595094"/>
            <a:ext cx="4741743" cy="1029442"/>
            <a:chOff x="6096000" y="992065"/>
            <a:chExt cx="4741743" cy="1029442"/>
          </a:xfrm>
        </p:grpSpPr>
        <p:sp>
          <p:nvSpPr>
            <p:cNvPr id="343" name="矩形 342">
              <a:extLst>
                <a:ext uri="{FF2B5EF4-FFF2-40B4-BE49-F238E27FC236}">
                  <a16:creationId xmlns="" xmlns:a16="http://schemas.microsoft.com/office/drawing/2014/main" id="{ECCAC5BE-E73D-464D-8763-A856FB5F72DD}"/>
                </a:ext>
              </a:extLst>
            </p:cNvPr>
            <p:cNvSpPr/>
            <p:nvPr/>
          </p:nvSpPr>
          <p:spPr>
            <a:xfrm>
              <a:off x="7370127" y="1214399"/>
              <a:ext cx="3467616"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智能制造关键技术</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344" name="组合 343">
              <a:extLst>
                <a:ext uri="{FF2B5EF4-FFF2-40B4-BE49-F238E27FC236}">
                  <a16:creationId xmlns="" xmlns:a16="http://schemas.microsoft.com/office/drawing/2014/main" id="{C30B8816-4FC9-4D70-A250-D2BBB362E937}"/>
                </a:ext>
              </a:extLst>
            </p:cNvPr>
            <p:cNvGrpSpPr/>
            <p:nvPr/>
          </p:nvGrpSpPr>
          <p:grpSpPr>
            <a:xfrm>
              <a:off x="6096000" y="992065"/>
              <a:ext cx="1029442" cy="1029442"/>
              <a:chOff x="6096000" y="992065"/>
              <a:chExt cx="1029442" cy="1029442"/>
            </a:xfrm>
          </p:grpSpPr>
          <p:grpSp>
            <p:nvGrpSpPr>
              <p:cNvPr id="345" name="组合 344">
                <a:extLst>
                  <a:ext uri="{FF2B5EF4-FFF2-40B4-BE49-F238E27FC236}">
                    <a16:creationId xmlns="" xmlns:a16="http://schemas.microsoft.com/office/drawing/2014/main" id="{BFC4E667-839E-4886-844B-244870BD4167}"/>
                  </a:ext>
                </a:extLst>
              </p:cNvPr>
              <p:cNvGrpSpPr/>
              <p:nvPr/>
            </p:nvGrpSpPr>
            <p:grpSpPr>
              <a:xfrm>
                <a:off x="6096000" y="992065"/>
                <a:ext cx="1029442" cy="1029442"/>
                <a:chOff x="4120588" y="1480594"/>
                <a:chExt cx="3854370" cy="3854370"/>
              </a:xfrm>
            </p:grpSpPr>
            <p:grpSp>
              <p:nvGrpSpPr>
                <p:cNvPr id="347" name="组合 346">
                  <a:extLst>
                    <a:ext uri="{FF2B5EF4-FFF2-40B4-BE49-F238E27FC236}">
                      <a16:creationId xmlns="" xmlns:a16="http://schemas.microsoft.com/office/drawing/2014/main" id="{2DA05F32-A260-42E5-984D-26DE15E84BB1}"/>
                    </a:ext>
                  </a:extLst>
                </p:cNvPr>
                <p:cNvGrpSpPr/>
                <p:nvPr/>
              </p:nvGrpSpPr>
              <p:grpSpPr>
                <a:xfrm>
                  <a:off x="4264483" y="1609058"/>
                  <a:ext cx="3593585" cy="3593584"/>
                  <a:chOff x="4264483" y="1609058"/>
                  <a:chExt cx="3593585" cy="3593584"/>
                </a:xfrm>
              </p:grpSpPr>
              <p:sp>
                <p:nvSpPr>
                  <p:cNvPr id="349" name="椭圆 348">
                    <a:extLst>
                      <a:ext uri="{FF2B5EF4-FFF2-40B4-BE49-F238E27FC236}">
                        <a16:creationId xmlns="" xmlns:a16="http://schemas.microsoft.com/office/drawing/2014/main" id="{D86F2D5D-A04C-4232-91B8-324E936BA432}"/>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350" name="直接连接符 349">
                    <a:extLst>
                      <a:ext uri="{FF2B5EF4-FFF2-40B4-BE49-F238E27FC236}">
                        <a16:creationId xmlns="" xmlns:a16="http://schemas.microsoft.com/office/drawing/2014/main" id="{50C7C633-03F8-473F-A655-2C6726340D98}"/>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1" name="直接连接符 350">
                    <a:extLst>
                      <a:ext uri="{FF2B5EF4-FFF2-40B4-BE49-F238E27FC236}">
                        <a16:creationId xmlns="" xmlns:a16="http://schemas.microsoft.com/office/drawing/2014/main" id="{844892BA-D94F-4BC2-B215-9EA568683FDA}"/>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2" name="直接连接符 351">
                    <a:extLst>
                      <a:ext uri="{FF2B5EF4-FFF2-40B4-BE49-F238E27FC236}">
                        <a16:creationId xmlns="" xmlns:a16="http://schemas.microsoft.com/office/drawing/2014/main" id="{F1E4A3DB-372F-4DAA-90D4-8E5C9F4D940B}"/>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3" name="直接连接符 352">
                    <a:extLst>
                      <a:ext uri="{FF2B5EF4-FFF2-40B4-BE49-F238E27FC236}">
                        <a16:creationId xmlns="" xmlns:a16="http://schemas.microsoft.com/office/drawing/2014/main" id="{B74DEE45-7FC9-43FB-A8FA-8059BDAE634F}"/>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4" name="直接连接符 353">
                    <a:extLst>
                      <a:ext uri="{FF2B5EF4-FFF2-40B4-BE49-F238E27FC236}">
                        <a16:creationId xmlns="" xmlns:a16="http://schemas.microsoft.com/office/drawing/2014/main" id="{F609FCD7-FA57-4594-B7B3-71095477C442}"/>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5" name="直接连接符 354">
                    <a:extLst>
                      <a:ext uri="{FF2B5EF4-FFF2-40B4-BE49-F238E27FC236}">
                        <a16:creationId xmlns="" xmlns:a16="http://schemas.microsoft.com/office/drawing/2014/main" id="{161A08A3-91C2-4B80-B243-B2B29EDA4F18}"/>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6" name="直接连接符 355">
                    <a:extLst>
                      <a:ext uri="{FF2B5EF4-FFF2-40B4-BE49-F238E27FC236}">
                        <a16:creationId xmlns="" xmlns:a16="http://schemas.microsoft.com/office/drawing/2014/main" id="{178AB0C6-7D49-467B-BD32-9F1516AC883E}"/>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7" name="直接连接符 356">
                    <a:extLst>
                      <a:ext uri="{FF2B5EF4-FFF2-40B4-BE49-F238E27FC236}">
                        <a16:creationId xmlns="" xmlns:a16="http://schemas.microsoft.com/office/drawing/2014/main" id="{2A162D1A-D393-4AD7-A6B0-F244D7CFE942}"/>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8" name="直接连接符 357">
                    <a:extLst>
                      <a:ext uri="{FF2B5EF4-FFF2-40B4-BE49-F238E27FC236}">
                        <a16:creationId xmlns="" xmlns:a16="http://schemas.microsoft.com/office/drawing/2014/main" id="{10195DE1-5D52-46F0-B6C5-DF0C3F81AF06}"/>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59" name="直接连接符 358">
                    <a:extLst>
                      <a:ext uri="{FF2B5EF4-FFF2-40B4-BE49-F238E27FC236}">
                        <a16:creationId xmlns="" xmlns:a16="http://schemas.microsoft.com/office/drawing/2014/main" id="{85F30C54-EAF8-4844-9B79-8CC17E0F50E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0" name="直接连接符 359">
                    <a:extLst>
                      <a:ext uri="{FF2B5EF4-FFF2-40B4-BE49-F238E27FC236}">
                        <a16:creationId xmlns="" xmlns:a16="http://schemas.microsoft.com/office/drawing/2014/main" id="{B3B4B805-239C-492A-BC9E-E8133F301FA0}"/>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1" name="直接连接符 360">
                    <a:extLst>
                      <a:ext uri="{FF2B5EF4-FFF2-40B4-BE49-F238E27FC236}">
                        <a16:creationId xmlns="" xmlns:a16="http://schemas.microsoft.com/office/drawing/2014/main" id="{52762859-367F-45F6-830A-48C0C1CEDCD9}"/>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2" name="直接连接符 361">
                    <a:extLst>
                      <a:ext uri="{FF2B5EF4-FFF2-40B4-BE49-F238E27FC236}">
                        <a16:creationId xmlns="" xmlns:a16="http://schemas.microsoft.com/office/drawing/2014/main" id="{FC064988-850D-45AA-B7A9-7AAEB9F0B910}"/>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3" name="直接连接符 362">
                    <a:extLst>
                      <a:ext uri="{FF2B5EF4-FFF2-40B4-BE49-F238E27FC236}">
                        <a16:creationId xmlns="" xmlns:a16="http://schemas.microsoft.com/office/drawing/2014/main" id="{C051BB7C-403B-4CC8-93AC-2FA8D5B9058C}"/>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4" name="直接连接符 363">
                    <a:extLst>
                      <a:ext uri="{FF2B5EF4-FFF2-40B4-BE49-F238E27FC236}">
                        <a16:creationId xmlns="" xmlns:a16="http://schemas.microsoft.com/office/drawing/2014/main" id="{FB5AE172-1C91-45F8-9649-E80E738FDC29}"/>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5" name="直接连接符 364">
                    <a:extLst>
                      <a:ext uri="{FF2B5EF4-FFF2-40B4-BE49-F238E27FC236}">
                        <a16:creationId xmlns="" xmlns:a16="http://schemas.microsoft.com/office/drawing/2014/main" id="{A4E36B4A-1941-48DA-A790-7A746510CEAE}"/>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6" name="直接连接符 365">
                    <a:extLst>
                      <a:ext uri="{FF2B5EF4-FFF2-40B4-BE49-F238E27FC236}">
                        <a16:creationId xmlns="" xmlns:a16="http://schemas.microsoft.com/office/drawing/2014/main" id="{49C39848-823E-47D6-AA9A-A3242879E73A}"/>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7" name="直接连接符 366">
                    <a:extLst>
                      <a:ext uri="{FF2B5EF4-FFF2-40B4-BE49-F238E27FC236}">
                        <a16:creationId xmlns="" xmlns:a16="http://schemas.microsoft.com/office/drawing/2014/main" id="{C9BAE029-2ED7-4B50-A06B-15FC4EB1A5D1}"/>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8" name="直接连接符 367">
                    <a:extLst>
                      <a:ext uri="{FF2B5EF4-FFF2-40B4-BE49-F238E27FC236}">
                        <a16:creationId xmlns="" xmlns:a16="http://schemas.microsoft.com/office/drawing/2014/main" id="{72DF7329-ADFD-4DED-9F79-3E997030BAB7}"/>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9" name="直接连接符 368">
                    <a:extLst>
                      <a:ext uri="{FF2B5EF4-FFF2-40B4-BE49-F238E27FC236}">
                        <a16:creationId xmlns="" xmlns:a16="http://schemas.microsoft.com/office/drawing/2014/main" id="{6890B1D0-8D23-408F-A1AF-8E7847112A1A}"/>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0" name="直接连接符 369">
                    <a:extLst>
                      <a:ext uri="{FF2B5EF4-FFF2-40B4-BE49-F238E27FC236}">
                        <a16:creationId xmlns="" xmlns:a16="http://schemas.microsoft.com/office/drawing/2014/main" id="{3073360F-006E-4F66-A220-8AB24FC2C2E6}"/>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1" name="直接连接符 370">
                    <a:extLst>
                      <a:ext uri="{FF2B5EF4-FFF2-40B4-BE49-F238E27FC236}">
                        <a16:creationId xmlns="" xmlns:a16="http://schemas.microsoft.com/office/drawing/2014/main" id="{A98EE137-303A-4378-965C-82BF693E3C3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2" name="直接连接符 371">
                    <a:extLst>
                      <a:ext uri="{FF2B5EF4-FFF2-40B4-BE49-F238E27FC236}">
                        <a16:creationId xmlns="" xmlns:a16="http://schemas.microsoft.com/office/drawing/2014/main" id="{C4B89083-4AB5-42D9-B088-F07712A62D27}"/>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3" name="直接连接符 372">
                    <a:extLst>
                      <a:ext uri="{FF2B5EF4-FFF2-40B4-BE49-F238E27FC236}">
                        <a16:creationId xmlns="" xmlns:a16="http://schemas.microsoft.com/office/drawing/2014/main" id="{AD348B48-5F2F-45D6-9AFA-E52324C3AA6A}"/>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4" name="直接连接符 373">
                    <a:extLst>
                      <a:ext uri="{FF2B5EF4-FFF2-40B4-BE49-F238E27FC236}">
                        <a16:creationId xmlns="" xmlns:a16="http://schemas.microsoft.com/office/drawing/2014/main" id="{4A2EB24B-23EE-4CD2-80A6-ABCF602BDC12}"/>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5" name="直接连接符 374">
                    <a:extLst>
                      <a:ext uri="{FF2B5EF4-FFF2-40B4-BE49-F238E27FC236}">
                        <a16:creationId xmlns="" xmlns:a16="http://schemas.microsoft.com/office/drawing/2014/main" id="{473D6D5A-5074-425C-BF82-925C807EAAE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6" name="直接连接符 375">
                    <a:extLst>
                      <a:ext uri="{FF2B5EF4-FFF2-40B4-BE49-F238E27FC236}">
                        <a16:creationId xmlns="" xmlns:a16="http://schemas.microsoft.com/office/drawing/2014/main" id="{1740F702-4EB2-4525-AB16-E3B60C7A081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7" name="直接连接符 376">
                    <a:extLst>
                      <a:ext uri="{FF2B5EF4-FFF2-40B4-BE49-F238E27FC236}">
                        <a16:creationId xmlns="" xmlns:a16="http://schemas.microsoft.com/office/drawing/2014/main" id="{21431C51-D43A-44D0-AA7E-A39874D0E409}"/>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8" name="直接连接符 377">
                    <a:extLst>
                      <a:ext uri="{FF2B5EF4-FFF2-40B4-BE49-F238E27FC236}">
                        <a16:creationId xmlns="" xmlns:a16="http://schemas.microsoft.com/office/drawing/2014/main" id="{64F95BF9-8092-4426-A03F-C050AF60B354}"/>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9" name="直接连接符 378">
                    <a:extLst>
                      <a:ext uri="{FF2B5EF4-FFF2-40B4-BE49-F238E27FC236}">
                        <a16:creationId xmlns="" xmlns:a16="http://schemas.microsoft.com/office/drawing/2014/main" id="{8360E0D3-4271-4B51-85C3-15D26E219FE9}"/>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0" name="直接连接符 379">
                    <a:extLst>
                      <a:ext uri="{FF2B5EF4-FFF2-40B4-BE49-F238E27FC236}">
                        <a16:creationId xmlns="" xmlns:a16="http://schemas.microsoft.com/office/drawing/2014/main" id="{9751854B-6749-4B64-8631-342E431EABF4}"/>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1" name="直接连接符 380">
                    <a:extLst>
                      <a:ext uri="{FF2B5EF4-FFF2-40B4-BE49-F238E27FC236}">
                        <a16:creationId xmlns="" xmlns:a16="http://schemas.microsoft.com/office/drawing/2014/main" id="{9F51DEB5-3DAB-446E-8A72-179E4ED953C2}"/>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2" name="直接连接符 381">
                    <a:extLst>
                      <a:ext uri="{FF2B5EF4-FFF2-40B4-BE49-F238E27FC236}">
                        <a16:creationId xmlns="" xmlns:a16="http://schemas.microsoft.com/office/drawing/2014/main" id="{BDFC130D-E207-4D93-A233-4CC44169248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3" name="直接连接符 382">
                    <a:extLst>
                      <a:ext uri="{FF2B5EF4-FFF2-40B4-BE49-F238E27FC236}">
                        <a16:creationId xmlns="" xmlns:a16="http://schemas.microsoft.com/office/drawing/2014/main" id="{ABF0526F-BD11-412D-BAF2-6F1F57562A38}"/>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4" name="直接连接符 383">
                    <a:extLst>
                      <a:ext uri="{FF2B5EF4-FFF2-40B4-BE49-F238E27FC236}">
                        <a16:creationId xmlns="" xmlns:a16="http://schemas.microsoft.com/office/drawing/2014/main" id="{93246FFC-E373-4C0C-807C-E6F01D2DF14F}"/>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5" name="直接连接符 384">
                    <a:extLst>
                      <a:ext uri="{FF2B5EF4-FFF2-40B4-BE49-F238E27FC236}">
                        <a16:creationId xmlns="" xmlns:a16="http://schemas.microsoft.com/office/drawing/2014/main" id="{95C0D532-2E0C-49EC-87E1-1D9E52A1947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6" name="直接连接符 385">
                    <a:extLst>
                      <a:ext uri="{FF2B5EF4-FFF2-40B4-BE49-F238E27FC236}">
                        <a16:creationId xmlns="" xmlns:a16="http://schemas.microsoft.com/office/drawing/2014/main" id="{971A460A-031F-434A-A9C2-91AAD55E7FAC}"/>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7" name="直接连接符 386">
                    <a:extLst>
                      <a:ext uri="{FF2B5EF4-FFF2-40B4-BE49-F238E27FC236}">
                        <a16:creationId xmlns="" xmlns:a16="http://schemas.microsoft.com/office/drawing/2014/main" id="{340F04F0-44C5-493B-A24C-B0EAAA72464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8" name="直接连接符 387">
                    <a:extLst>
                      <a:ext uri="{FF2B5EF4-FFF2-40B4-BE49-F238E27FC236}">
                        <a16:creationId xmlns="" xmlns:a16="http://schemas.microsoft.com/office/drawing/2014/main" id="{73E67623-B0B5-4EA8-A9BE-886A3FC1FDA0}"/>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9" name="直接连接符 388">
                    <a:extLst>
                      <a:ext uri="{FF2B5EF4-FFF2-40B4-BE49-F238E27FC236}">
                        <a16:creationId xmlns="" xmlns:a16="http://schemas.microsoft.com/office/drawing/2014/main" id="{4BDEDAC5-5230-4A15-9886-A36BAAA449C6}"/>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0" name="直接连接符 389">
                    <a:extLst>
                      <a:ext uri="{FF2B5EF4-FFF2-40B4-BE49-F238E27FC236}">
                        <a16:creationId xmlns="" xmlns:a16="http://schemas.microsoft.com/office/drawing/2014/main" id="{C7CC632B-F203-44A7-8908-4F385247397C}"/>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1" name="直接连接符 390">
                    <a:extLst>
                      <a:ext uri="{FF2B5EF4-FFF2-40B4-BE49-F238E27FC236}">
                        <a16:creationId xmlns="" xmlns:a16="http://schemas.microsoft.com/office/drawing/2014/main" id="{C3257E05-DF1E-4D84-8728-29F01D8268BD}"/>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2" name="直接连接符 391">
                    <a:extLst>
                      <a:ext uri="{FF2B5EF4-FFF2-40B4-BE49-F238E27FC236}">
                        <a16:creationId xmlns="" xmlns:a16="http://schemas.microsoft.com/office/drawing/2014/main" id="{A0C1D748-9CDD-44CD-BAE1-F0C0DB257BBE}"/>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3" name="直接连接符 392">
                    <a:extLst>
                      <a:ext uri="{FF2B5EF4-FFF2-40B4-BE49-F238E27FC236}">
                        <a16:creationId xmlns="" xmlns:a16="http://schemas.microsoft.com/office/drawing/2014/main" id="{4158BB1D-B0D7-49E3-B221-6570B5DD3811}"/>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4" name="直接连接符 393">
                    <a:extLst>
                      <a:ext uri="{FF2B5EF4-FFF2-40B4-BE49-F238E27FC236}">
                        <a16:creationId xmlns="" xmlns:a16="http://schemas.microsoft.com/office/drawing/2014/main" id="{AF790245-B51C-4FB9-AAFF-D1E50DDF292E}"/>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5" name="直接连接符 394">
                    <a:extLst>
                      <a:ext uri="{FF2B5EF4-FFF2-40B4-BE49-F238E27FC236}">
                        <a16:creationId xmlns="" xmlns:a16="http://schemas.microsoft.com/office/drawing/2014/main" id="{8C8EE211-C093-4B44-9B16-CEEB86E06497}"/>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6" name="直接连接符 395">
                    <a:extLst>
                      <a:ext uri="{FF2B5EF4-FFF2-40B4-BE49-F238E27FC236}">
                        <a16:creationId xmlns="" xmlns:a16="http://schemas.microsoft.com/office/drawing/2014/main" id="{D136D3F0-BF15-41AD-9915-28706CC18ABB}"/>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7" name="直接连接符 396">
                    <a:extLst>
                      <a:ext uri="{FF2B5EF4-FFF2-40B4-BE49-F238E27FC236}">
                        <a16:creationId xmlns="" xmlns:a16="http://schemas.microsoft.com/office/drawing/2014/main" id="{DD46C486-ED35-442E-B464-8B3CE077A512}"/>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8" name="直接连接符 397">
                    <a:extLst>
                      <a:ext uri="{FF2B5EF4-FFF2-40B4-BE49-F238E27FC236}">
                        <a16:creationId xmlns="" xmlns:a16="http://schemas.microsoft.com/office/drawing/2014/main" id="{490F2884-B7D7-4F3F-8FCB-AEA52CEBA243}"/>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9" name="直接连接符 398">
                    <a:extLst>
                      <a:ext uri="{FF2B5EF4-FFF2-40B4-BE49-F238E27FC236}">
                        <a16:creationId xmlns="" xmlns:a16="http://schemas.microsoft.com/office/drawing/2014/main" id="{3DA006EF-6721-460F-8788-57D887069B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0" name="直接连接符 399">
                    <a:extLst>
                      <a:ext uri="{FF2B5EF4-FFF2-40B4-BE49-F238E27FC236}">
                        <a16:creationId xmlns="" xmlns:a16="http://schemas.microsoft.com/office/drawing/2014/main" id="{7BE05106-9FA3-4EE1-9EAB-AF099E2D1E38}"/>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1" name="直接连接符 400">
                    <a:extLst>
                      <a:ext uri="{FF2B5EF4-FFF2-40B4-BE49-F238E27FC236}">
                        <a16:creationId xmlns="" xmlns:a16="http://schemas.microsoft.com/office/drawing/2014/main" id="{08FC763B-3173-40E9-8B03-84E5EFC38C4C}"/>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2" name="直接连接符 401">
                    <a:extLst>
                      <a:ext uri="{FF2B5EF4-FFF2-40B4-BE49-F238E27FC236}">
                        <a16:creationId xmlns="" xmlns:a16="http://schemas.microsoft.com/office/drawing/2014/main" id="{315CB7CC-72FA-4D20-BE51-03FEB26CA0B3}"/>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3" name="直接连接符 402">
                    <a:extLst>
                      <a:ext uri="{FF2B5EF4-FFF2-40B4-BE49-F238E27FC236}">
                        <a16:creationId xmlns="" xmlns:a16="http://schemas.microsoft.com/office/drawing/2014/main" id="{C6E43BDC-D03E-4E9E-9B77-E9BA26841CB5}"/>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4" name="直接连接符 403">
                    <a:extLst>
                      <a:ext uri="{FF2B5EF4-FFF2-40B4-BE49-F238E27FC236}">
                        <a16:creationId xmlns="" xmlns:a16="http://schemas.microsoft.com/office/drawing/2014/main" id="{4B2511BE-28DA-4ADD-A1CD-655BDEF2D3C4}"/>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5" name="直接连接符 404">
                    <a:extLst>
                      <a:ext uri="{FF2B5EF4-FFF2-40B4-BE49-F238E27FC236}">
                        <a16:creationId xmlns="" xmlns:a16="http://schemas.microsoft.com/office/drawing/2014/main" id="{4CC3EC29-1A6A-4903-A442-5B64BF3BDFFA}"/>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6" name="直接连接符 405">
                    <a:extLst>
                      <a:ext uri="{FF2B5EF4-FFF2-40B4-BE49-F238E27FC236}">
                        <a16:creationId xmlns="" xmlns:a16="http://schemas.microsoft.com/office/drawing/2014/main" id="{A4255D4F-54CD-4949-B229-2AA1DFAABEB0}"/>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7" name="直接连接符 406">
                    <a:extLst>
                      <a:ext uri="{FF2B5EF4-FFF2-40B4-BE49-F238E27FC236}">
                        <a16:creationId xmlns="" xmlns:a16="http://schemas.microsoft.com/office/drawing/2014/main" id="{8237CE49-0967-40C9-A065-6EA1212E1C0D}"/>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8" name="直接连接符 407">
                    <a:extLst>
                      <a:ext uri="{FF2B5EF4-FFF2-40B4-BE49-F238E27FC236}">
                        <a16:creationId xmlns="" xmlns:a16="http://schemas.microsoft.com/office/drawing/2014/main" id="{8B527CA0-8B01-4BC9-93F3-87B656174FE4}"/>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9" name="直接连接符 408">
                    <a:extLst>
                      <a:ext uri="{FF2B5EF4-FFF2-40B4-BE49-F238E27FC236}">
                        <a16:creationId xmlns="" xmlns:a16="http://schemas.microsoft.com/office/drawing/2014/main" id="{6521E06B-5E15-420C-BAC7-0891BDB63A0F}"/>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348" name="圆: 空心 347">
                  <a:extLst>
                    <a:ext uri="{FF2B5EF4-FFF2-40B4-BE49-F238E27FC236}">
                      <a16:creationId xmlns="" xmlns:a16="http://schemas.microsoft.com/office/drawing/2014/main" id="{4804E607-07EC-4E18-A243-21BDF7EF260F}"/>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346" name="矩形 345">
                <a:extLst>
                  <a:ext uri="{FF2B5EF4-FFF2-40B4-BE49-F238E27FC236}">
                    <a16:creationId xmlns="" xmlns:a16="http://schemas.microsoft.com/office/drawing/2014/main" id="{BC0687F9-A159-4993-A484-20738EFA6054}"/>
                  </a:ext>
                </a:extLst>
              </p:cNvPr>
              <p:cNvSpPr/>
              <p:nvPr/>
            </p:nvSpPr>
            <p:spPr>
              <a:xfrm>
                <a:off x="6277938" y="1214399"/>
                <a:ext cx="639919" cy="584775"/>
              </a:xfrm>
              <a:prstGeom prst="rect">
                <a:avLst/>
              </a:prstGeom>
            </p:spPr>
            <p:txBody>
              <a:bodyPr wrap="none">
                <a:spAutoFit/>
              </a:bodyPr>
              <a:lstStyle/>
              <a:p>
                <a:r>
                  <a:rPr lang="en-US" altLang="zh-CN" sz="3200" dirty="0">
                    <a:solidFill>
                      <a:schemeClr val="bg1"/>
                    </a:solidFill>
                    <a:effectLst>
                      <a:glow rad="139700">
                        <a:schemeClr val="accent1">
                          <a:satMod val="175000"/>
                          <a:alpha val="40000"/>
                        </a:schemeClr>
                      </a:glow>
                    </a:effectLst>
                    <a:cs typeface="+mn-ea"/>
                    <a:sym typeface="+mn-lt"/>
                  </a:rPr>
                  <a:t>03</a:t>
                </a:r>
              </a:p>
            </p:txBody>
          </p:sp>
        </p:grpSp>
      </p:grpSp>
      <p:grpSp>
        <p:nvGrpSpPr>
          <p:cNvPr id="410" name="组合 409">
            <a:extLst>
              <a:ext uri="{FF2B5EF4-FFF2-40B4-BE49-F238E27FC236}">
                <a16:creationId xmlns="" xmlns:a16="http://schemas.microsoft.com/office/drawing/2014/main" id="{2A7EEA12-A6FE-4594-8FE5-A04205C4F037}"/>
              </a:ext>
            </a:extLst>
          </p:cNvPr>
          <p:cNvGrpSpPr/>
          <p:nvPr/>
        </p:nvGrpSpPr>
        <p:grpSpPr>
          <a:xfrm>
            <a:off x="5055488" y="4956725"/>
            <a:ext cx="4741743" cy="1029442"/>
            <a:chOff x="6096000" y="992065"/>
            <a:chExt cx="4741743" cy="1029442"/>
          </a:xfrm>
        </p:grpSpPr>
        <p:sp>
          <p:nvSpPr>
            <p:cNvPr id="411" name="矩形 410">
              <a:extLst>
                <a:ext uri="{FF2B5EF4-FFF2-40B4-BE49-F238E27FC236}">
                  <a16:creationId xmlns="" xmlns:a16="http://schemas.microsoft.com/office/drawing/2014/main" id="{ACFB676E-7C6B-4379-BFE8-A02F6600C1E2}"/>
                </a:ext>
              </a:extLst>
            </p:cNvPr>
            <p:cNvSpPr/>
            <p:nvPr/>
          </p:nvSpPr>
          <p:spPr>
            <a:xfrm>
              <a:off x="7370127" y="1214399"/>
              <a:ext cx="3467616"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智能制造应用案例</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412" name="组合 411">
              <a:extLst>
                <a:ext uri="{FF2B5EF4-FFF2-40B4-BE49-F238E27FC236}">
                  <a16:creationId xmlns="" xmlns:a16="http://schemas.microsoft.com/office/drawing/2014/main" id="{8412D09D-FA87-4A29-A4A7-53B90ABB1290}"/>
                </a:ext>
              </a:extLst>
            </p:cNvPr>
            <p:cNvGrpSpPr/>
            <p:nvPr/>
          </p:nvGrpSpPr>
          <p:grpSpPr>
            <a:xfrm>
              <a:off x="6096000" y="992065"/>
              <a:ext cx="1029442" cy="1029442"/>
              <a:chOff x="6096000" y="992065"/>
              <a:chExt cx="1029442" cy="1029442"/>
            </a:xfrm>
          </p:grpSpPr>
          <p:grpSp>
            <p:nvGrpSpPr>
              <p:cNvPr id="413" name="组合 412">
                <a:extLst>
                  <a:ext uri="{FF2B5EF4-FFF2-40B4-BE49-F238E27FC236}">
                    <a16:creationId xmlns="" xmlns:a16="http://schemas.microsoft.com/office/drawing/2014/main" id="{E82045A7-5293-4AAD-B1B8-869C2B7E104F}"/>
                  </a:ext>
                </a:extLst>
              </p:cNvPr>
              <p:cNvGrpSpPr/>
              <p:nvPr/>
            </p:nvGrpSpPr>
            <p:grpSpPr>
              <a:xfrm>
                <a:off x="6096000" y="992065"/>
                <a:ext cx="1029442" cy="1029442"/>
                <a:chOff x="4120588" y="1480594"/>
                <a:chExt cx="3854370" cy="3854370"/>
              </a:xfrm>
            </p:grpSpPr>
            <p:grpSp>
              <p:nvGrpSpPr>
                <p:cNvPr id="415" name="组合 414">
                  <a:extLst>
                    <a:ext uri="{FF2B5EF4-FFF2-40B4-BE49-F238E27FC236}">
                      <a16:creationId xmlns="" xmlns:a16="http://schemas.microsoft.com/office/drawing/2014/main" id="{3A965FCA-F4B7-4035-9E63-C384D9CBD5A4}"/>
                    </a:ext>
                  </a:extLst>
                </p:cNvPr>
                <p:cNvGrpSpPr/>
                <p:nvPr/>
              </p:nvGrpSpPr>
              <p:grpSpPr>
                <a:xfrm>
                  <a:off x="4264483" y="1609058"/>
                  <a:ext cx="3593585" cy="3593584"/>
                  <a:chOff x="4264483" y="1609058"/>
                  <a:chExt cx="3593585" cy="3593584"/>
                </a:xfrm>
              </p:grpSpPr>
              <p:sp>
                <p:nvSpPr>
                  <p:cNvPr id="417" name="椭圆 416">
                    <a:extLst>
                      <a:ext uri="{FF2B5EF4-FFF2-40B4-BE49-F238E27FC236}">
                        <a16:creationId xmlns="" xmlns:a16="http://schemas.microsoft.com/office/drawing/2014/main" id="{8C46BBF1-3471-4043-A075-13E40B6FBAA1}"/>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418" name="直接连接符 417">
                    <a:extLst>
                      <a:ext uri="{FF2B5EF4-FFF2-40B4-BE49-F238E27FC236}">
                        <a16:creationId xmlns="" xmlns:a16="http://schemas.microsoft.com/office/drawing/2014/main" id="{C739C2C2-71DA-4A99-8A64-BE8466A7811A}"/>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19" name="直接连接符 418">
                    <a:extLst>
                      <a:ext uri="{FF2B5EF4-FFF2-40B4-BE49-F238E27FC236}">
                        <a16:creationId xmlns="" xmlns:a16="http://schemas.microsoft.com/office/drawing/2014/main" id="{1009527B-6999-41C1-8213-53E0E6B2136C}"/>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0" name="直接连接符 419">
                    <a:extLst>
                      <a:ext uri="{FF2B5EF4-FFF2-40B4-BE49-F238E27FC236}">
                        <a16:creationId xmlns="" xmlns:a16="http://schemas.microsoft.com/office/drawing/2014/main" id="{B9299CC5-5FFB-42B8-AEDE-6EF296132928}"/>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1" name="直接连接符 420">
                    <a:extLst>
                      <a:ext uri="{FF2B5EF4-FFF2-40B4-BE49-F238E27FC236}">
                        <a16:creationId xmlns="" xmlns:a16="http://schemas.microsoft.com/office/drawing/2014/main" id="{14BD4DF8-CBE3-44B9-B62B-E56647C46261}"/>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2" name="直接连接符 421">
                    <a:extLst>
                      <a:ext uri="{FF2B5EF4-FFF2-40B4-BE49-F238E27FC236}">
                        <a16:creationId xmlns="" xmlns:a16="http://schemas.microsoft.com/office/drawing/2014/main" id="{0CFFEC98-8297-476D-AAD0-7B113331BD0F}"/>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3" name="直接连接符 422">
                    <a:extLst>
                      <a:ext uri="{FF2B5EF4-FFF2-40B4-BE49-F238E27FC236}">
                        <a16:creationId xmlns="" xmlns:a16="http://schemas.microsoft.com/office/drawing/2014/main" id="{6AEFFD65-4031-4B6A-94E5-F18DDD463895}"/>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4" name="直接连接符 423">
                    <a:extLst>
                      <a:ext uri="{FF2B5EF4-FFF2-40B4-BE49-F238E27FC236}">
                        <a16:creationId xmlns="" xmlns:a16="http://schemas.microsoft.com/office/drawing/2014/main" id="{5BBD92FF-6EE0-4CAF-998C-6B5191720354}"/>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5" name="直接连接符 424">
                    <a:extLst>
                      <a:ext uri="{FF2B5EF4-FFF2-40B4-BE49-F238E27FC236}">
                        <a16:creationId xmlns="" xmlns:a16="http://schemas.microsoft.com/office/drawing/2014/main" id="{080C30B0-CE26-4448-91FC-BE2DAF335A3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6" name="直接连接符 425">
                    <a:extLst>
                      <a:ext uri="{FF2B5EF4-FFF2-40B4-BE49-F238E27FC236}">
                        <a16:creationId xmlns="" xmlns:a16="http://schemas.microsoft.com/office/drawing/2014/main" id="{242B9392-34A5-445B-8863-437020A16117}"/>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7" name="直接连接符 426">
                    <a:extLst>
                      <a:ext uri="{FF2B5EF4-FFF2-40B4-BE49-F238E27FC236}">
                        <a16:creationId xmlns="" xmlns:a16="http://schemas.microsoft.com/office/drawing/2014/main" id="{41162892-FBFA-4577-997F-E8C1C0FAFD15}"/>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8" name="直接连接符 427">
                    <a:extLst>
                      <a:ext uri="{FF2B5EF4-FFF2-40B4-BE49-F238E27FC236}">
                        <a16:creationId xmlns="" xmlns:a16="http://schemas.microsoft.com/office/drawing/2014/main" id="{BFF19F28-B728-4946-B629-6FA10EF4845B}"/>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9" name="直接连接符 428">
                    <a:extLst>
                      <a:ext uri="{FF2B5EF4-FFF2-40B4-BE49-F238E27FC236}">
                        <a16:creationId xmlns="" xmlns:a16="http://schemas.microsoft.com/office/drawing/2014/main" id="{7AC320B6-2061-4F71-8628-2806476A301E}"/>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0" name="直接连接符 429">
                    <a:extLst>
                      <a:ext uri="{FF2B5EF4-FFF2-40B4-BE49-F238E27FC236}">
                        <a16:creationId xmlns="" xmlns:a16="http://schemas.microsoft.com/office/drawing/2014/main" id="{F26610EC-E29F-47AE-8291-27B921936BDB}"/>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1" name="直接连接符 430">
                    <a:extLst>
                      <a:ext uri="{FF2B5EF4-FFF2-40B4-BE49-F238E27FC236}">
                        <a16:creationId xmlns="" xmlns:a16="http://schemas.microsoft.com/office/drawing/2014/main" id="{380BB76B-E28F-45DB-B207-1DCBA4087DDA}"/>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2" name="直接连接符 431">
                    <a:extLst>
                      <a:ext uri="{FF2B5EF4-FFF2-40B4-BE49-F238E27FC236}">
                        <a16:creationId xmlns="" xmlns:a16="http://schemas.microsoft.com/office/drawing/2014/main" id="{C9BB22E7-1B6A-4E94-BDD9-398DD7EB7F48}"/>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3" name="直接连接符 432">
                    <a:extLst>
                      <a:ext uri="{FF2B5EF4-FFF2-40B4-BE49-F238E27FC236}">
                        <a16:creationId xmlns="" xmlns:a16="http://schemas.microsoft.com/office/drawing/2014/main" id="{82C86ECE-1A71-4B4D-98D3-70D410DE6A85}"/>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4" name="直接连接符 433">
                    <a:extLst>
                      <a:ext uri="{FF2B5EF4-FFF2-40B4-BE49-F238E27FC236}">
                        <a16:creationId xmlns="" xmlns:a16="http://schemas.microsoft.com/office/drawing/2014/main" id="{4283502A-1BE6-4E42-BD3A-31A8B3B074F3}"/>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5" name="直接连接符 434">
                    <a:extLst>
                      <a:ext uri="{FF2B5EF4-FFF2-40B4-BE49-F238E27FC236}">
                        <a16:creationId xmlns="" xmlns:a16="http://schemas.microsoft.com/office/drawing/2014/main" id="{0949B4F2-06A1-4682-B470-78A1F08A37CC}"/>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6" name="直接连接符 435">
                    <a:extLst>
                      <a:ext uri="{FF2B5EF4-FFF2-40B4-BE49-F238E27FC236}">
                        <a16:creationId xmlns="" xmlns:a16="http://schemas.microsoft.com/office/drawing/2014/main" id="{252BF024-28F5-4166-9AEE-390DE68DE97F}"/>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7" name="直接连接符 436">
                    <a:extLst>
                      <a:ext uri="{FF2B5EF4-FFF2-40B4-BE49-F238E27FC236}">
                        <a16:creationId xmlns="" xmlns:a16="http://schemas.microsoft.com/office/drawing/2014/main" id="{77A19B6F-4585-4291-9348-B3ADE017405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8" name="直接连接符 437">
                    <a:extLst>
                      <a:ext uri="{FF2B5EF4-FFF2-40B4-BE49-F238E27FC236}">
                        <a16:creationId xmlns="" xmlns:a16="http://schemas.microsoft.com/office/drawing/2014/main" id="{DB4BA368-64B5-4B8D-B0EE-EA56B61BFB3B}"/>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9" name="直接连接符 438">
                    <a:extLst>
                      <a:ext uri="{FF2B5EF4-FFF2-40B4-BE49-F238E27FC236}">
                        <a16:creationId xmlns="" xmlns:a16="http://schemas.microsoft.com/office/drawing/2014/main" id="{5DBBDB9D-57B8-4A53-AC27-61BEAFC66CA3}"/>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0" name="直接连接符 439">
                    <a:extLst>
                      <a:ext uri="{FF2B5EF4-FFF2-40B4-BE49-F238E27FC236}">
                        <a16:creationId xmlns="" xmlns:a16="http://schemas.microsoft.com/office/drawing/2014/main" id="{97FDF756-DE4F-4A48-92E0-D1496FE3550C}"/>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1" name="直接连接符 440">
                    <a:extLst>
                      <a:ext uri="{FF2B5EF4-FFF2-40B4-BE49-F238E27FC236}">
                        <a16:creationId xmlns="" xmlns:a16="http://schemas.microsoft.com/office/drawing/2014/main" id="{51338213-349C-4853-92EB-D29A74E1E7BB}"/>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2" name="直接连接符 441">
                    <a:extLst>
                      <a:ext uri="{FF2B5EF4-FFF2-40B4-BE49-F238E27FC236}">
                        <a16:creationId xmlns="" xmlns:a16="http://schemas.microsoft.com/office/drawing/2014/main" id="{45E6EF02-D85D-4607-B4B7-E894C128530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3" name="直接连接符 442">
                    <a:extLst>
                      <a:ext uri="{FF2B5EF4-FFF2-40B4-BE49-F238E27FC236}">
                        <a16:creationId xmlns="" xmlns:a16="http://schemas.microsoft.com/office/drawing/2014/main" id="{08A8AA03-F6BF-4CB3-95A6-7BABC82D8003}"/>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4" name="直接连接符 443">
                    <a:extLst>
                      <a:ext uri="{FF2B5EF4-FFF2-40B4-BE49-F238E27FC236}">
                        <a16:creationId xmlns="" xmlns:a16="http://schemas.microsoft.com/office/drawing/2014/main" id="{BDD3BD9C-1997-4E60-ACAD-9D3B1F6036CD}"/>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5" name="直接连接符 444">
                    <a:extLst>
                      <a:ext uri="{FF2B5EF4-FFF2-40B4-BE49-F238E27FC236}">
                        <a16:creationId xmlns="" xmlns:a16="http://schemas.microsoft.com/office/drawing/2014/main" id="{3A73AF92-FD13-47B1-BB1A-CACC4A35770E}"/>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6" name="直接连接符 445">
                    <a:extLst>
                      <a:ext uri="{FF2B5EF4-FFF2-40B4-BE49-F238E27FC236}">
                        <a16:creationId xmlns="" xmlns:a16="http://schemas.microsoft.com/office/drawing/2014/main" id="{17219672-DD3B-4A99-BB92-758629D8FB95}"/>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7" name="直接连接符 446">
                    <a:extLst>
                      <a:ext uri="{FF2B5EF4-FFF2-40B4-BE49-F238E27FC236}">
                        <a16:creationId xmlns="" xmlns:a16="http://schemas.microsoft.com/office/drawing/2014/main" id="{09A8A127-5FA7-4D82-B4F2-AA4E98B86716}"/>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8" name="直接连接符 447">
                    <a:extLst>
                      <a:ext uri="{FF2B5EF4-FFF2-40B4-BE49-F238E27FC236}">
                        <a16:creationId xmlns="" xmlns:a16="http://schemas.microsoft.com/office/drawing/2014/main" id="{40AA327F-CDFD-4DA5-9F8E-5682D2F4E7C1}"/>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9" name="直接连接符 448">
                    <a:extLst>
                      <a:ext uri="{FF2B5EF4-FFF2-40B4-BE49-F238E27FC236}">
                        <a16:creationId xmlns="" xmlns:a16="http://schemas.microsoft.com/office/drawing/2014/main" id="{8B7BD58E-45C0-4DDB-8962-1186D7DE2E9C}"/>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0" name="直接连接符 449">
                    <a:extLst>
                      <a:ext uri="{FF2B5EF4-FFF2-40B4-BE49-F238E27FC236}">
                        <a16:creationId xmlns="" xmlns:a16="http://schemas.microsoft.com/office/drawing/2014/main" id="{FCD683CC-8A41-45A1-A326-303313E5AC0A}"/>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1" name="直接连接符 450">
                    <a:extLst>
                      <a:ext uri="{FF2B5EF4-FFF2-40B4-BE49-F238E27FC236}">
                        <a16:creationId xmlns="" xmlns:a16="http://schemas.microsoft.com/office/drawing/2014/main" id="{13F500AB-19D6-4E8A-9D11-CB96632D4CC1}"/>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2" name="直接连接符 451">
                    <a:extLst>
                      <a:ext uri="{FF2B5EF4-FFF2-40B4-BE49-F238E27FC236}">
                        <a16:creationId xmlns="" xmlns:a16="http://schemas.microsoft.com/office/drawing/2014/main" id="{B6954D46-7C90-4A45-B239-574DC2A303CE}"/>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3" name="直接连接符 452">
                    <a:extLst>
                      <a:ext uri="{FF2B5EF4-FFF2-40B4-BE49-F238E27FC236}">
                        <a16:creationId xmlns="" xmlns:a16="http://schemas.microsoft.com/office/drawing/2014/main" id="{2B299A2E-DA5A-474C-A3A6-EDE5F701CE57}"/>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4" name="直接连接符 453">
                    <a:extLst>
                      <a:ext uri="{FF2B5EF4-FFF2-40B4-BE49-F238E27FC236}">
                        <a16:creationId xmlns="" xmlns:a16="http://schemas.microsoft.com/office/drawing/2014/main" id="{2ECC852B-A5BD-4041-8D6D-79439BC94257}"/>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5" name="直接连接符 454">
                    <a:extLst>
                      <a:ext uri="{FF2B5EF4-FFF2-40B4-BE49-F238E27FC236}">
                        <a16:creationId xmlns="" xmlns:a16="http://schemas.microsoft.com/office/drawing/2014/main" id="{70F8C786-E9A7-4967-80AA-AC08DBAACBA2}"/>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6" name="直接连接符 455">
                    <a:extLst>
                      <a:ext uri="{FF2B5EF4-FFF2-40B4-BE49-F238E27FC236}">
                        <a16:creationId xmlns="" xmlns:a16="http://schemas.microsoft.com/office/drawing/2014/main" id="{B54257B4-3D4D-43A1-AA6C-D584AF98144E}"/>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7" name="直接连接符 456">
                    <a:extLst>
                      <a:ext uri="{FF2B5EF4-FFF2-40B4-BE49-F238E27FC236}">
                        <a16:creationId xmlns="" xmlns:a16="http://schemas.microsoft.com/office/drawing/2014/main" id="{82C517D1-949C-4635-AF4A-2665211856A9}"/>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8" name="直接连接符 457">
                    <a:extLst>
                      <a:ext uri="{FF2B5EF4-FFF2-40B4-BE49-F238E27FC236}">
                        <a16:creationId xmlns="" xmlns:a16="http://schemas.microsoft.com/office/drawing/2014/main" id="{3A1CAA5B-D1FE-4CB4-93ED-C3B9712C5E0A}"/>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9" name="直接连接符 458">
                    <a:extLst>
                      <a:ext uri="{FF2B5EF4-FFF2-40B4-BE49-F238E27FC236}">
                        <a16:creationId xmlns="" xmlns:a16="http://schemas.microsoft.com/office/drawing/2014/main" id="{062E194E-E5FF-41A8-833F-2F9048BA5021}"/>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0" name="直接连接符 459">
                    <a:extLst>
                      <a:ext uri="{FF2B5EF4-FFF2-40B4-BE49-F238E27FC236}">
                        <a16:creationId xmlns="" xmlns:a16="http://schemas.microsoft.com/office/drawing/2014/main" id="{B461113E-4E54-48B4-85F6-CEC17072CCAA}"/>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1" name="直接连接符 460">
                    <a:extLst>
                      <a:ext uri="{FF2B5EF4-FFF2-40B4-BE49-F238E27FC236}">
                        <a16:creationId xmlns="" xmlns:a16="http://schemas.microsoft.com/office/drawing/2014/main" id="{B437E8FA-63A8-4BF9-8CBD-B32910FD2D12}"/>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2" name="直接连接符 461">
                    <a:extLst>
                      <a:ext uri="{FF2B5EF4-FFF2-40B4-BE49-F238E27FC236}">
                        <a16:creationId xmlns="" xmlns:a16="http://schemas.microsoft.com/office/drawing/2014/main" id="{755BA96E-82CC-4149-8B41-6E70F8828452}"/>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3" name="直接连接符 462">
                    <a:extLst>
                      <a:ext uri="{FF2B5EF4-FFF2-40B4-BE49-F238E27FC236}">
                        <a16:creationId xmlns="" xmlns:a16="http://schemas.microsoft.com/office/drawing/2014/main" id="{3C9A4E1C-92E7-4889-99EE-4670108DB710}"/>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4" name="直接连接符 463">
                    <a:extLst>
                      <a:ext uri="{FF2B5EF4-FFF2-40B4-BE49-F238E27FC236}">
                        <a16:creationId xmlns="" xmlns:a16="http://schemas.microsoft.com/office/drawing/2014/main" id="{F0ACE865-8116-448D-B387-7C32515CADFA}"/>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5" name="直接连接符 464">
                    <a:extLst>
                      <a:ext uri="{FF2B5EF4-FFF2-40B4-BE49-F238E27FC236}">
                        <a16:creationId xmlns="" xmlns:a16="http://schemas.microsoft.com/office/drawing/2014/main" id="{9F0D9E07-0F14-47F8-B461-2381E10FD5B2}"/>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6" name="直接连接符 465">
                    <a:extLst>
                      <a:ext uri="{FF2B5EF4-FFF2-40B4-BE49-F238E27FC236}">
                        <a16:creationId xmlns="" xmlns:a16="http://schemas.microsoft.com/office/drawing/2014/main" id="{0CDBC4F2-F031-4FEF-B234-872E6EC58AB2}"/>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7" name="直接连接符 466">
                    <a:extLst>
                      <a:ext uri="{FF2B5EF4-FFF2-40B4-BE49-F238E27FC236}">
                        <a16:creationId xmlns="" xmlns:a16="http://schemas.microsoft.com/office/drawing/2014/main" id="{A1757ABE-A2BE-4749-9CCE-FE4F65DA7454}"/>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8" name="直接连接符 467">
                    <a:extLst>
                      <a:ext uri="{FF2B5EF4-FFF2-40B4-BE49-F238E27FC236}">
                        <a16:creationId xmlns="" xmlns:a16="http://schemas.microsoft.com/office/drawing/2014/main" id="{B8BF038F-F3F2-4042-B73A-BCEB9A659E1A}"/>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9" name="直接连接符 468">
                    <a:extLst>
                      <a:ext uri="{FF2B5EF4-FFF2-40B4-BE49-F238E27FC236}">
                        <a16:creationId xmlns="" xmlns:a16="http://schemas.microsoft.com/office/drawing/2014/main" id="{134043E2-BFD8-4472-9A90-FBE0C8FD350A}"/>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0" name="直接连接符 469">
                    <a:extLst>
                      <a:ext uri="{FF2B5EF4-FFF2-40B4-BE49-F238E27FC236}">
                        <a16:creationId xmlns="" xmlns:a16="http://schemas.microsoft.com/office/drawing/2014/main" id="{DA8D8763-7604-4F95-991C-F9FC4F8BF68D}"/>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1" name="直接连接符 470">
                    <a:extLst>
                      <a:ext uri="{FF2B5EF4-FFF2-40B4-BE49-F238E27FC236}">
                        <a16:creationId xmlns="" xmlns:a16="http://schemas.microsoft.com/office/drawing/2014/main" id="{38FEF6E9-657A-4605-BA13-4EED27308E78}"/>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2" name="直接连接符 471">
                    <a:extLst>
                      <a:ext uri="{FF2B5EF4-FFF2-40B4-BE49-F238E27FC236}">
                        <a16:creationId xmlns="" xmlns:a16="http://schemas.microsoft.com/office/drawing/2014/main" id="{5DAA3F2D-2FEC-43E3-BD3B-8A0FB60E6291}"/>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3" name="直接连接符 472">
                    <a:extLst>
                      <a:ext uri="{FF2B5EF4-FFF2-40B4-BE49-F238E27FC236}">
                        <a16:creationId xmlns="" xmlns:a16="http://schemas.microsoft.com/office/drawing/2014/main" id="{BAFA7CEA-0389-4402-AEAE-D5DD2B929F2E}"/>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4" name="直接连接符 473">
                    <a:extLst>
                      <a:ext uri="{FF2B5EF4-FFF2-40B4-BE49-F238E27FC236}">
                        <a16:creationId xmlns="" xmlns:a16="http://schemas.microsoft.com/office/drawing/2014/main" id="{0E647FDE-856B-48E8-8E17-E35636521F93}"/>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5" name="直接连接符 474">
                    <a:extLst>
                      <a:ext uri="{FF2B5EF4-FFF2-40B4-BE49-F238E27FC236}">
                        <a16:creationId xmlns="" xmlns:a16="http://schemas.microsoft.com/office/drawing/2014/main" id="{4015CBB6-015D-41F6-A916-E55D07777B2B}"/>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6" name="直接连接符 475">
                    <a:extLst>
                      <a:ext uri="{FF2B5EF4-FFF2-40B4-BE49-F238E27FC236}">
                        <a16:creationId xmlns="" xmlns:a16="http://schemas.microsoft.com/office/drawing/2014/main" id="{3F0D7448-2965-457C-9A96-49F3F9CDC40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7" name="直接连接符 476">
                    <a:extLst>
                      <a:ext uri="{FF2B5EF4-FFF2-40B4-BE49-F238E27FC236}">
                        <a16:creationId xmlns="" xmlns:a16="http://schemas.microsoft.com/office/drawing/2014/main" id="{0D0CB5A3-F03A-423E-9FA5-8015C932EF54}"/>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416" name="圆: 空心 415">
                  <a:extLst>
                    <a:ext uri="{FF2B5EF4-FFF2-40B4-BE49-F238E27FC236}">
                      <a16:creationId xmlns="" xmlns:a16="http://schemas.microsoft.com/office/drawing/2014/main" id="{7DBDE405-5BB8-4DBB-88D5-A8A97E8FA34B}"/>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414" name="矩形 413">
                <a:extLst>
                  <a:ext uri="{FF2B5EF4-FFF2-40B4-BE49-F238E27FC236}">
                    <a16:creationId xmlns="" xmlns:a16="http://schemas.microsoft.com/office/drawing/2014/main" id="{6634AA20-98FD-47B3-80CB-B1D75357997C}"/>
                  </a:ext>
                </a:extLst>
              </p:cNvPr>
              <p:cNvSpPr/>
              <p:nvPr/>
            </p:nvSpPr>
            <p:spPr>
              <a:xfrm>
                <a:off x="6277938" y="1214399"/>
                <a:ext cx="639919" cy="584775"/>
              </a:xfrm>
              <a:prstGeom prst="rect">
                <a:avLst/>
              </a:prstGeom>
            </p:spPr>
            <p:txBody>
              <a:bodyPr wrap="none">
                <a:spAutoFit/>
              </a:bodyPr>
              <a:lstStyle/>
              <a:p>
                <a:r>
                  <a:rPr lang="en-US" altLang="zh-CN" sz="3200" dirty="0">
                    <a:solidFill>
                      <a:schemeClr val="bg1"/>
                    </a:solidFill>
                    <a:effectLst>
                      <a:glow rad="139700">
                        <a:schemeClr val="accent1">
                          <a:satMod val="175000"/>
                          <a:alpha val="40000"/>
                        </a:schemeClr>
                      </a:glow>
                    </a:effectLst>
                    <a:cs typeface="+mn-ea"/>
                    <a:sym typeface="+mn-lt"/>
                  </a:rPr>
                  <a:t>04</a:t>
                </a:r>
              </a:p>
            </p:txBody>
          </p:sp>
        </p:grpSp>
      </p:grpSp>
    </p:spTree>
    <p:extLst>
      <p:ext uri="{BB962C8B-B14F-4D97-AF65-F5344CB8AC3E}">
        <p14:creationId xmlns:p14="http://schemas.microsoft.com/office/powerpoint/2010/main" val="295910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9"/>
                                        </p:tgtEl>
                                        <p:attrNameLst>
                                          <p:attrName>style.visibility</p:attrName>
                                        </p:attrNameLst>
                                      </p:cBhvr>
                                      <p:to>
                                        <p:strVal val="visible"/>
                                      </p:to>
                                    </p:set>
                                    <p:anim calcmode="lin" valueType="num">
                                      <p:cBhvr>
                                        <p:cTn id="7" dur="500" fill="hold"/>
                                        <p:tgtEl>
                                          <p:spTgt spid="269"/>
                                        </p:tgtEl>
                                        <p:attrNameLst>
                                          <p:attrName>ppt_w</p:attrName>
                                        </p:attrNameLst>
                                      </p:cBhvr>
                                      <p:tavLst>
                                        <p:tav tm="0">
                                          <p:val>
                                            <p:fltVal val="0"/>
                                          </p:val>
                                        </p:tav>
                                        <p:tav tm="100000">
                                          <p:val>
                                            <p:strVal val="#ppt_w"/>
                                          </p:val>
                                        </p:tav>
                                      </p:tavLst>
                                    </p:anim>
                                    <p:anim calcmode="lin" valueType="num">
                                      <p:cBhvr>
                                        <p:cTn id="8" dur="500" fill="hold"/>
                                        <p:tgtEl>
                                          <p:spTgt spid="269"/>
                                        </p:tgtEl>
                                        <p:attrNameLst>
                                          <p:attrName>ppt_h</p:attrName>
                                        </p:attrNameLst>
                                      </p:cBhvr>
                                      <p:tavLst>
                                        <p:tav tm="0">
                                          <p:val>
                                            <p:fltVal val="0"/>
                                          </p:val>
                                        </p:tav>
                                        <p:tav tm="100000">
                                          <p:val>
                                            <p:strVal val="#ppt_h"/>
                                          </p:val>
                                        </p:tav>
                                      </p:tavLst>
                                    </p:anim>
                                    <p:animEffect transition="in" filter="fade">
                                      <p:cBhvr>
                                        <p:cTn id="9" dur="500"/>
                                        <p:tgtEl>
                                          <p:spTgt spid="26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73"/>
                                        </p:tgtEl>
                                        <p:attrNameLst>
                                          <p:attrName>style.visibility</p:attrName>
                                        </p:attrNameLst>
                                      </p:cBhvr>
                                      <p:to>
                                        <p:strVal val="visible"/>
                                      </p:to>
                                    </p:set>
                                    <p:anim calcmode="lin" valueType="num">
                                      <p:cBhvr additive="base">
                                        <p:cTn id="13" dur="500" fill="hold"/>
                                        <p:tgtEl>
                                          <p:spTgt spid="273"/>
                                        </p:tgtEl>
                                        <p:attrNameLst>
                                          <p:attrName>ppt_x</p:attrName>
                                        </p:attrNameLst>
                                      </p:cBhvr>
                                      <p:tavLst>
                                        <p:tav tm="0">
                                          <p:val>
                                            <p:strVal val="0-#ppt_w/2"/>
                                          </p:val>
                                        </p:tav>
                                        <p:tav tm="100000">
                                          <p:val>
                                            <p:strVal val="#ppt_x"/>
                                          </p:val>
                                        </p:tav>
                                      </p:tavLst>
                                    </p:anim>
                                    <p:anim calcmode="lin" valueType="num">
                                      <p:cBhvr additive="base">
                                        <p:cTn id="14" dur="500" fill="hold"/>
                                        <p:tgtEl>
                                          <p:spTgt spid="27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74"/>
                                        </p:tgtEl>
                                        <p:attrNameLst>
                                          <p:attrName>style.visibility</p:attrName>
                                        </p:attrNameLst>
                                      </p:cBhvr>
                                      <p:to>
                                        <p:strVal val="visible"/>
                                      </p:to>
                                    </p:set>
                                    <p:anim calcmode="lin" valueType="num">
                                      <p:cBhvr additive="base">
                                        <p:cTn id="18" dur="500" fill="hold"/>
                                        <p:tgtEl>
                                          <p:spTgt spid="274"/>
                                        </p:tgtEl>
                                        <p:attrNameLst>
                                          <p:attrName>ppt_x</p:attrName>
                                        </p:attrNameLst>
                                      </p:cBhvr>
                                      <p:tavLst>
                                        <p:tav tm="0">
                                          <p:val>
                                            <p:strVal val="1+#ppt_w/2"/>
                                          </p:val>
                                        </p:tav>
                                        <p:tav tm="100000">
                                          <p:val>
                                            <p:strVal val="#ppt_x"/>
                                          </p:val>
                                        </p:tav>
                                      </p:tavLst>
                                    </p:anim>
                                    <p:anim calcmode="lin" valueType="num">
                                      <p:cBhvr additive="base">
                                        <p:cTn id="19" dur="500" fill="hold"/>
                                        <p:tgtEl>
                                          <p:spTgt spid="27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42"/>
                                        </p:tgtEl>
                                        <p:attrNameLst>
                                          <p:attrName>style.visibility</p:attrName>
                                        </p:attrNameLst>
                                      </p:cBhvr>
                                      <p:to>
                                        <p:strVal val="visible"/>
                                      </p:to>
                                    </p:set>
                                    <p:anim calcmode="lin" valueType="num">
                                      <p:cBhvr additive="base">
                                        <p:cTn id="23" dur="500" fill="hold"/>
                                        <p:tgtEl>
                                          <p:spTgt spid="342"/>
                                        </p:tgtEl>
                                        <p:attrNameLst>
                                          <p:attrName>ppt_x</p:attrName>
                                        </p:attrNameLst>
                                      </p:cBhvr>
                                      <p:tavLst>
                                        <p:tav tm="0">
                                          <p:val>
                                            <p:strVal val="1+#ppt_w/2"/>
                                          </p:val>
                                        </p:tav>
                                        <p:tav tm="100000">
                                          <p:val>
                                            <p:strVal val="#ppt_x"/>
                                          </p:val>
                                        </p:tav>
                                      </p:tavLst>
                                    </p:anim>
                                    <p:anim calcmode="lin" valueType="num">
                                      <p:cBhvr additive="base">
                                        <p:cTn id="24" dur="500" fill="hold"/>
                                        <p:tgtEl>
                                          <p:spTgt spid="34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410"/>
                                        </p:tgtEl>
                                        <p:attrNameLst>
                                          <p:attrName>style.visibility</p:attrName>
                                        </p:attrNameLst>
                                      </p:cBhvr>
                                      <p:to>
                                        <p:strVal val="visible"/>
                                      </p:to>
                                    </p:set>
                                    <p:anim calcmode="lin" valueType="num">
                                      <p:cBhvr additive="base">
                                        <p:cTn id="28" dur="500" fill="hold"/>
                                        <p:tgtEl>
                                          <p:spTgt spid="410"/>
                                        </p:tgtEl>
                                        <p:attrNameLst>
                                          <p:attrName>ppt_x</p:attrName>
                                        </p:attrNameLst>
                                      </p:cBhvr>
                                      <p:tavLst>
                                        <p:tav tm="0">
                                          <p:val>
                                            <p:strVal val="0-#ppt_w/2"/>
                                          </p:val>
                                        </p:tav>
                                        <p:tav tm="100000">
                                          <p:val>
                                            <p:strVal val="#ppt_x"/>
                                          </p:val>
                                        </p:tav>
                                      </p:tavLst>
                                    </p:anim>
                                    <p:anim calcmode="lin" valueType="num">
                                      <p:cBhvr additive="base">
                                        <p:cTn id="29" dur="500" fill="hold"/>
                                        <p:tgtEl>
                                          <p:spTgt spid="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0000" r="-40000"/>
          </a:stretch>
        </a:blipFill>
        <a:effectLst/>
      </p:bgPr>
    </p:bg>
    <p:spTree>
      <p:nvGrpSpPr>
        <p:cNvPr id="1" name=""/>
        <p:cNvGrpSpPr/>
        <p:nvPr/>
      </p:nvGrpSpPr>
      <p:grpSpPr>
        <a:xfrm>
          <a:off x="0" y="0"/>
          <a:ext cx="0" cy="0"/>
          <a:chOff x="0" y="0"/>
          <a:chExt cx="0" cy="0"/>
        </a:xfrm>
      </p:grpSpPr>
      <p:sp>
        <p:nvSpPr>
          <p:cNvPr id="431" name="PA_矩形 430">
            <a:extLst>
              <a:ext uri="{FF2B5EF4-FFF2-40B4-BE49-F238E27FC236}">
                <a16:creationId xmlns="" xmlns:a16="http://schemas.microsoft.com/office/drawing/2014/main" id="{C7A87BFE-C438-4023-95B1-E1A1B53D18C3}"/>
              </a:ext>
            </a:extLst>
          </p:cNvPr>
          <p:cNvSpPr/>
          <p:nvPr>
            <p:custDataLst>
              <p:tags r:id="rId1"/>
            </p:custDataLst>
          </p:nvPr>
        </p:nvSpPr>
        <p:spPr>
          <a:xfrm>
            <a:off x="3310622" y="4300321"/>
            <a:ext cx="5570756" cy="1015663"/>
          </a:xfrm>
          <a:prstGeom prst="rect">
            <a:avLst/>
          </a:prstGeom>
        </p:spPr>
        <p:txBody>
          <a:bodyPr wrap="none">
            <a:spAutoFit/>
          </a:bodyPr>
          <a:lstStyle/>
          <a:p>
            <a:r>
              <a:rPr lang="zh-CN" altLang="en-US" sz="6000" b="1" dirty="0">
                <a:solidFill>
                  <a:schemeClr val="bg1"/>
                </a:solidFill>
                <a:effectLst>
                  <a:glow rad="139700">
                    <a:schemeClr val="accent1">
                      <a:satMod val="175000"/>
                      <a:alpha val="40000"/>
                    </a:schemeClr>
                  </a:glow>
                </a:effectLst>
                <a:cs typeface="+mn-ea"/>
                <a:sym typeface="+mn-lt"/>
              </a:rPr>
              <a:t>智能制造的概述</a:t>
            </a:r>
            <a:endParaRPr lang="en-US" altLang="zh-CN" sz="6000" b="1" dirty="0">
              <a:solidFill>
                <a:schemeClr val="bg1"/>
              </a:solidFill>
              <a:effectLst>
                <a:glow rad="139700">
                  <a:schemeClr val="accent1">
                    <a:satMod val="175000"/>
                    <a:alpha val="40000"/>
                  </a:schemeClr>
                </a:glow>
              </a:effectLst>
              <a:cs typeface="+mn-ea"/>
              <a:sym typeface="+mn-lt"/>
            </a:endParaRPr>
          </a:p>
        </p:txBody>
      </p:sp>
      <p:grpSp>
        <p:nvGrpSpPr>
          <p:cNvPr id="4" name="PA_组合 3">
            <a:extLst>
              <a:ext uri="{FF2B5EF4-FFF2-40B4-BE49-F238E27FC236}">
                <a16:creationId xmlns="" xmlns:a16="http://schemas.microsoft.com/office/drawing/2014/main" id="{D6E996B1-3CD4-42B6-AE9D-37D58D1EDB7F}"/>
              </a:ext>
            </a:extLst>
          </p:cNvPr>
          <p:cNvGrpSpPr/>
          <p:nvPr>
            <p:custDataLst>
              <p:tags r:id="rId2"/>
            </p:custDataLst>
          </p:nvPr>
        </p:nvGrpSpPr>
        <p:grpSpPr>
          <a:xfrm>
            <a:off x="4615542" y="1129607"/>
            <a:ext cx="2960915" cy="2996856"/>
            <a:chOff x="4615542" y="1129607"/>
            <a:chExt cx="2960915" cy="2996856"/>
          </a:xfrm>
        </p:grpSpPr>
        <p:grpSp>
          <p:nvGrpSpPr>
            <p:cNvPr id="3" name="组合 2">
              <a:extLst>
                <a:ext uri="{FF2B5EF4-FFF2-40B4-BE49-F238E27FC236}">
                  <a16:creationId xmlns="" xmlns:a16="http://schemas.microsoft.com/office/drawing/2014/main" id="{ECC4D859-A6EE-4929-8C6A-E02EBDC111D8}"/>
                </a:ext>
              </a:extLst>
            </p:cNvPr>
            <p:cNvGrpSpPr/>
            <p:nvPr/>
          </p:nvGrpSpPr>
          <p:grpSpPr>
            <a:xfrm>
              <a:off x="4615542" y="1202640"/>
              <a:ext cx="2960915" cy="2814986"/>
              <a:chOff x="2119864" y="2021507"/>
              <a:chExt cx="2960915" cy="2814986"/>
            </a:xfrm>
          </p:grpSpPr>
          <p:grpSp>
            <p:nvGrpSpPr>
              <p:cNvPr id="201" name="组合 200">
                <a:extLst>
                  <a:ext uri="{FF2B5EF4-FFF2-40B4-BE49-F238E27FC236}">
                    <a16:creationId xmlns="" xmlns:a16="http://schemas.microsoft.com/office/drawing/2014/main" id="{9917E10D-F840-47D0-9F5C-8D0FB5840807}"/>
                  </a:ext>
                </a:extLst>
              </p:cNvPr>
              <p:cNvGrpSpPr/>
              <p:nvPr/>
            </p:nvGrpSpPr>
            <p:grpSpPr>
              <a:xfrm>
                <a:off x="2119864" y="2021507"/>
                <a:ext cx="2960915" cy="2814986"/>
                <a:chOff x="2820204" y="2004700"/>
                <a:chExt cx="2960915" cy="2814986"/>
              </a:xfrm>
            </p:grpSpPr>
            <p:grpSp>
              <p:nvGrpSpPr>
                <p:cNvPr id="87" name="组合 86">
                  <a:extLst>
                    <a:ext uri="{FF2B5EF4-FFF2-40B4-BE49-F238E27FC236}">
                      <a16:creationId xmlns="" xmlns:a16="http://schemas.microsoft.com/office/drawing/2014/main" id="{A544D43F-4A67-4145-8126-42BFF0B0EFC8}"/>
                    </a:ext>
                  </a:extLst>
                </p:cNvPr>
                <p:cNvGrpSpPr/>
                <p:nvPr/>
              </p:nvGrpSpPr>
              <p:grpSpPr>
                <a:xfrm>
                  <a:off x="2893169" y="2004700"/>
                  <a:ext cx="2814986" cy="2814986"/>
                  <a:chOff x="4120588" y="1480594"/>
                  <a:chExt cx="3854370" cy="3854370"/>
                </a:xfrm>
              </p:grpSpPr>
              <p:grpSp>
                <p:nvGrpSpPr>
                  <p:cNvPr id="88" name="组合 87">
                    <a:extLst>
                      <a:ext uri="{FF2B5EF4-FFF2-40B4-BE49-F238E27FC236}">
                        <a16:creationId xmlns="" xmlns:a16="http://schemas.microsoft.com/office/drawing/2014/main" id="{E6A34902-58FB-4F7F-B80E-93C21D6861A0}"/>
                      </a:ext>
                    </a:extLst>
                  </p:cNvPr>
                  <p:cNvGrpSpPr/>
                  <p:nvPr/>
                </p:nvGrpSpPr>
                <p:grpSpPr>
                  <a:xfrm>
                    <a:off x="4264483" y="1609058"/>
                    <a:ext cx="3593585" cy="3593584"/>
                    <a:chOff x="4264483" y="1609058"/>
                    <a:chExt cx="3593585" cy="3593584"/>
                  </a:xfrm>
                </p:grpSpPr>
                <p:sp>
                  <p:nvSpPr>
                    <p:cNvPr id="155" name="椭圆 154">
                      <a:extLst>
                        <a:ext uri="{FF2B5EF4-FFF2-40B4-BE49-F238E27FC236}">
                          <a16:creationId xmlns="" xmlns:a16="http://schemas.microsoft.com/office/drawing/2014/main" id="{8FEF54EF-2F9E-433A-A369-8B964E76B80A}"/>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91" name="直接连接符 90">
                      <a:extLst>
                        <a:ext uri="{FF2B5EF4-FFF2-40B4-BE49-F238E27FC236}">
                          <a16:creationId xmlns="" xmlns:a16="http://schemas.microsoft.com/office/drawing/2014/main" id="{AA6CE9B8-49A4-4B2A-8B4E-60BE36356AE0}"/>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6EEABBD-32EA-4993-BFC0-1B7B8EB432BB}"/>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F6CFA008-FE44-4987-85F7-BE5CBED9E87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091B62BD-89B2-4BBC-9770-19A4B4EB7A0A}"/>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891549AA-EA0F-46DE-B263-DCAB6985AB7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33948BC4-7754-4AFE-911B-D17638B1A512}"/>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5EF63C8-56A5-4A54-B65F-E3D0411A0F4C}"/>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546208DA-13B9-4C6C-B5E4-1601086045C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7FE843F2-26F3-4D88-B3E4-BF8564B6BCB9}"/>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D15700C1-7C87-4CFA-B11A-8846E3B6A33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985FB2DF-85F2-4308-BA3D-959F5E503C0C}"/>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F58ED368-B0D5-45AE-8CC1-BB3D7D6F419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0A130B4A-5500-4930-B6CD-C23990DB65D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89D657-CFD9-42F3-80C5-1703AC820877}"/>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8A19EE31-CD4B-41C9-8897-68755FFDE81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5BCCD2B-1AE9-4758-BC36-72BC648D88A4}"/>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6EF773F1-C619-4E80-A87E-1AB32BBECE1E}"/>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79F5A198-56E6-432B-B6BA-8E554F63DE74}"/>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3B2830DD-C1B9-4EE1-B4AA-4010195E2C1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2356CC89-4C8E-4C48-8EDE-C0C4ED6E948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4A8103E8-E85B-4BE3-BBE1-2588EE5B0465}"/>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AF054ED-D0F2-44CB-8CFA-0A01B587928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C6EE7655-AD32-4454-8183-2B6BDEC0491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C1F5E3B-824D-4F84-90EA-9E1D189FFB4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15A56451-000B-4BB2-9BEC-803E30D85F2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CECD523-374C-451C-9CAB-AF6858C12E9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C701B8BC-38E4-4F84-A6D8-2992F8858EC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113F230F-6268-4678-8CE8-9D05B0C408A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83D82AF-8B1E-446E-9529-E9109FE1A1C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8CF26E7C-5E7C-4D64-AB9D-00F11B562912}"/>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4A34E00-2576-460B-AAAB-C4B9B7684F07}"/>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BBB7BB0C-851C-444E-94B5-842A84B36D57}"/>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4197A1B6-B5F2-4CD3-B7EA-35CA7E19EA3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290A4545-1208-45CC-8BFC-FF14D68B4AB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A533740E-474F-4409-878B-5190B69EFF67}"/>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C491D54-2963-41A0-930E-1F3F969E80F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F210E87-3D28-4BDB-A766-75B3F5B2114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3D0795B7-1A94-42C7-BF05-35E36567F50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B5C66D13-D4F8-4F5D-B40D-F7020E6A76AB}"/>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C91FE263-2936-4372-A657-7443F812631A}"/>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F55974D4-085B-4FE4-8143-244DBAC4C61F}"/>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ACF40A6E-EA20-4517-A681-EB155559C490}"/>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4333180-702B-4437-B70F-B6A24F87EFE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4AF47FE9-9AE3-482F-9327-5FCD64218479}"/>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7AE4F7F9-DF75-47C4-9480-0C21A909A53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58B6413C-11BA-43C5-868F-F003A6EED4D4}"/>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D5C86BCE-8586-4901-8859-8A27F5544822}"/>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A43CF1C7-C609-460F-9F82-7AB9F98F0CF5}"/>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C6809871-C4CD-4798-B62E-C9947D2D1B59}"/>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8A2C43A3-0F02-42F1-B0B2-FD2C3796EC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57DE4260-31EF-4E98-A32B-00F90E69393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5445B80F-497D-4085-A00A-1282DECF41EE}"/>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E37B1B06-2A18-4D8D-A65E-4A75734F17C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8655E7A-75FF-4B53-92A6-211FE03A8EDB}"/>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D7E1F20F-D862-401D-B4D0-EA6B09159729}"/>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1246AB17-0A2C-4895-B73A-C72FC154E9C9}"/>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FB5319A3-6731-432F-846E-BC31AEB2668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6F8E4D54-3FE6-4C20-9A8E-2017BB3B8A3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EA039CAB-60E4-4ED8-891D-9C604BCB6EF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6A6CEF48-C05C-40ED-B4A5-5217FA2AFC43}"/>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89" name="圆: 空心 88">
                    <a:extLst>
                      <a:ext uri="{FF2B5EF4-FFF2-40B4-BE49-F238E27FC236}">
                        <a16:creationId xmlns="" xmlns:a16="http://schemas.microsoft.com/office/drawing/2014/main" id="{1E9DF47C-815C-4000-9B5A-8C56A5B06152}"/>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pic>
              <p:nvPicPr>
                <p:cNvPr id="193" name="图片 192">
                  <a:extLst>
                    <a:ext uri="{FF2B5EF4-FFF2-40B4-BE49-F238E27FC236}">
                      <a16:creationId xmlns="" xmlns:a16="http://schemas.microsoft.com/office/drawing/2014/main" id="{3F139EC9-19FD-4821-A21B-147EC51520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0204" y="2877406"/>
                  <a:ext cx="2960915" cy="1069574"/>
                </a:xfrm>
                <a:prstGeom prst="rect">
                  <a:avLst/>
                </a:prstGeom>
              </p:spPr>
            </p:pic>
          </p:grpSp>
          <p:sp>
            <p:nvSpPr>
              <p:cNvPr id="2" name="矩形 1">
                <a:extLst>
                  <a:ext uri="{FF2B5EF4-FFF2-40B4-BE49-F238E27FC236}">
                    <a16:creationId xmlns="" xmlns:a16="http://schemas.microsoft.com/office/drawing/2014/main" id="{95A0621F-0258-4D03-A6B5-144B560C2044}"/>
                  </a:ext>
                </a:extLst>
              </p:cNvPr>
              <p:cNvSpPr/>
              <p:nvPr/>
            </p:nvSpPr>
            <p:spPr>
              <a:xfrm>
                <a:off x="3057544" y="2921169"/>
                <a:ext cx="1040670" cy="1015663"/>
              </a:xfrm>
              <a:prstGeom prst="rect">
                <a:avLst/>
              </a:prstGeom>
            </p:spPr>
            <p:txBody>
              <a:bodyPr wrap="none">
                <a:spAutoFit/>
              </a:bodyPr>
              <a:lstStyle/>
              <a:p>
                <a:r>
                  <a:rPr lang="en-US" altLang="zh-CN" sz="6000" dirty="0">
                    <a:solidFill>
                      <a:schemeClr val="bg1"/>
                    </a:solidFill>
                    <a:cs typeface="+mn-ea"/>
                    <a:sym typeface="+mn-lt"/>
                  </a:rPr>
                  <a:t>01</a:t>
                </a:r>
              </a:p>
            </p:txBody>
          </p:sp>
        </p:grpSp>
        <p:grpSp>
          <p:nvGrpSpPr>
            <p:cNvPr id="432" name="组合 431">
              <a:extLst>
                <a:ext uri="{FF2B5EF4-FFF2-40B4-BE49-F238E27FC236}">
                  <a16:creationId xmlns="" xmlns:a16="http://schemas.microsoft.com/office/drawing/2014/main" id="{103C6A96-4D2E-480A-9910-5696C03D6A8C}"/>
                </a:ext>
              </a:extLst>
            </p:cNvPr>
            <p:cNvGrpSpPr/>
            <p:nvPr/>
          </p:nvGrpSpPr>
          <p:grpSpPr>
            <a:xfrm>
              <a:off x="4615542" y="1129607"/>
              <a:ext cx="2960915" cy="2996856"/>
              <a:chOff x="622900" y="927813"/>
              <a:chExt cx="1971675" cy="1995609"/>
            </a:xfrm>
          </p:grpSpPr>
          <p:sp>
            <p:nvSpPr>
              <p:cNvPr id="433" name="Line 699">
                <a:extLst>
                  <a:ext uri="{FF2B5EF4-FFF2-40B4-BE49-F238E27FC236}">
                    <a16:creationId xmlns="" xmlns:a16="http://schemas.microsoft.com/office/drawing/2014/main" id="{BAEFD4BA-4F40-4FFC-87CF-D1457EED34FF}"/>
                  </a:ext>
                </a:extLst>
              </p:cNvPr>
              <p:cNvSpPr>
                <a:spLocks noChangeShapeType="1"/>
              </p:cNvSpPr>
              <p:nvPr userDrawn="1"/>
            </p:nvSpPr>
            <p:spPr bwMode="auto">
              <a:xfrm flipH="1" flipV="1">
                <a:off x="1561615" y="927813"/>
                <a:ext cx="532561" cy="12566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4" name="Freeform 700">
                <a:extLst>
                  <a:ext uri="{FF2B5EF4-FFF2-40B4-BE49-F238E27FC236}">
                    <a16:creationId xmlns="" xmlns:a16="http://schemas.microsoft.com/office/drawing/2014/main" id="{C9CBA58F-52A0-4558-81C7-559B6968EE9B}"/>
                  </a:ext>
                </a:extLst>
              </p:cNvPr>
              <p:cNvSpPr/>
              <p:nvPr userDrawn="1"/>
            </p:nvSpPr>
            <p:spPr bwMode="auto">
              <a:xfrm>
                <a:off x="2094176" y="1053473"/>
                <a:ext cx="500399" cy="848208"/>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5" name="Freeform 701">
                <a:extLst>
                  <a:ext uri="{FF2B5EF4-FFF2-40B4-BE49-F238E27FC236}">
                    <a16:creationId xmlns="" xmlns:a16="http://schemas.microsoft.com/office/drawing/2014/main" id="{D983094C-21AC-465A-B8C8-949B1F27F04E}"/>
                  </a:ext>
                </a:extLst>
              </p:cNvPr>
              <p:cNvSpPr/>
              <p:nvPr userDrawn="1"/>
            </p:nvSpPr>
            <p:spPr bwMode="auto">
              <a:xfrm>
                <a:off x="1139754" y="1901682"/>
                <a:ext cx="1454821" cy="1021740"/>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6" name="Line 702">
                <a:extLst>
                  <a:ext uri="{FF2B5EF4-FFF2-40B4-BE49-F238E27FC236}">
                    <a16:creationId xmlns="" xmlns:a16="http://schemas.microsoft.com/office/drawing/2014/main" id="{297E0687-8259-4C24-A20C-8206ED33DFC2}"/>
                  </a:ext>
                </a:extLst>
              </p:cNvPr>
              <p:cNvSpPr>
                <a:spLocks noChangeShapeType="1"/>
              </p:cNvSpPr>
              <p:nvPr userDrawn="1"/>
            </p:nvSpPr>
            <p:spPr bwMode="auto">
              <a:xfrm>
                <a:off x="701439" y="2296616"/>
                <a:ext cx="438316" cy="55948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7" name="Freeform 703">
                <a:extLst>
                  <a:ext uri="{FF2B5EF4-FFF2-40B4-BE49-F238E27FC236}">
                    <a16:creationId xmlns="" xmlns:a16="http://schemas.microsoft.com/office/drawing/2014/main" id="{82A8AABB-6F07-4DBC-B376-2749BC73D324}"/>
                  </a:ext>
                </a:extLst>
              </p:cNvPr>
              <p:cNvSpPr/>
              <p:nvPr userDrawn="1"/>
            </p:nvSpPr>
            <p:spPr bwMode="auto">
              <a:xfrm>
                <a:off x="622900" y="1482768"/>
                <a:ext cx="78539" cy="813848"/>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8" name="Line 704">
                <a:extLst>
                  <a:ext uri="{FF2B5EF4-FFF2-40B4-BE49-F238E27FC236}">
                    <a16:creationId xmlns="" xmlns:a16="http://schemas.microsoft.com/office/drawing/2014/main" id="{8DE3C8BC-3BD7-4684-A33C-BA43C4917E72}"/>
                  </a:ext>
                </a:extLst>
              </p:cNvPr>
              <p:cNvSpPr>
                <a:spLocks noChangeShapeType="1"/>
              </p:cNvSpPr>
              <p:nvPr userDrawn="1"/>
            </p:nvSpPr>
            <p:spPr bwMode="auto">
              <a:xfrm flipH="1">
                <a:off x="1078421" y="927813"/>
                <a:ext cx="483194" cy="16380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9" name="Freeform 705">
                <a:extLst>
                  <a:ext uri="{FF2B5EF4-FFF2-40B4-BE49-F238E27FC236}">
                    <a16:creationId xmlns="" xmlns:a16="http://schemas.microsoft.com/office/drawing/2014/main" id="{07E29219-9C8F-4128-AAED-1ABAEF5D42B4}"/>
                  </a:ext>
                </a:extLst>
              </p:cNvPr>
              <p:cNvSpPr/>
              <p:nvPr userDrawn="1"/>
            </p:nvSpPr>
            <p:spPr bwMode="auto">
              <a:xfrm>
                <a:off x="1079125" y="1039278"/>
                <a:ext cx="1017560" cy="56802"/>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0" name="Freeform 706">
                <a:extLst>
                  <a:ext uri="{FF2B5EF4-FFF2-40B4-BE49-F238E27FC236}">
                    <a16:creationId xmlns="" xmlns:a16="http://schemas.microsoft.com/office/drawing/2014/main" id="{34E838A6-61B0-450F-9C95-BD13CF4B56F5}"/>
                  </a:ext>
                </a:extLst>
              </p:cNvPr>
              <p:cNvSpPr/>
              <p:nvPr userDrawn="1"/>
            </p:nvSpPr>
            <p:spPr bwMode="auto">
              <a:xfrm>
                <a:off x="868132" y="1992610"/>
                <a:ext cx="271622" cy="863493"/>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1" name="Freeform 708">
                <a:extLst>
                  <a:ext uri="{FF2B5EF4-FFF2-40B4-BE49-F238E27FC236}">
                    <a16:creationId xmlns="" xmlns:a16="http://schemas.microsoft.com/office/drawing/2014/main" id="{7E44C2B1-6A31-4E81-84BD-3B335439DC61}"/>
                  </a:ext>
                </a:extLst>
              </p:cNvPr>
              <p:cNvSpPr/>
              <p:nvPr userDrawn="1"/>
            </p:nvSpPr>
            <p:spPr bwMode="auto">
              <a:xfrm>
                <a:off x="1536183" y="2357949"/>
                <a:ext cx="224403" cy="565473"/>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2" name="Freeform 709">
                <a:extLst>
                  <a:ext uri="{FF2B5EF4-FFF2-40B4-BE49-F238E27FC236}">
                    <a16:creationId xmlns="" xmlns:a16="http://schemas.microsoft.com/office/drawing/2014/main" id="{14059271-5E99-4C5D-9ED2-516A68D604C6}"/>
                  </a:ext>
                </a:extLst>
              </p:cNvPr>
              <p:cNvSpPr/>
              <p:nvPr userDrawn="1"/>
            </p:nvSpPr>
            <p:spPr bwMode="auto">
              <a:xfrm>
                <a:off x="1536184" y="1043750"/>
                <a:ext cx="246833" cy="1314201"/>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3" name="Line 710">
                <a:extLst>
                  <a:ext uri="{FF2B5EF4-FFF2-40B4-BE49-F238E27FC236}">
                    <a16:creationId xmlns="" xmlns:a16="http://schemas.microsoft.com/office/drawing/2014/main" id="{AF43E2B2-3120-4EA0-8B51-811F655A4E3A}"/>
                  </a:ext>
                </a:extLst>
              </p:cNvPr>
              <p:cNvSpPr>
                <a:spLocks noChangeShapeType="1"/>
              </p:cNvSpPr>
              <p:nvPr userDrawn="1"/>
            </p:nvSpPr>
            <p:spPr bwMode="auto">
              <a:xfrm>
                <a:off x="1561615" y="927813"/>
                <a:ext cx="13464" cy="1159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4" name="Line 711">
                <a:extLst>
                  <a:ext uri="{FF2B5EF4-FFF2-40B4-BE49-F238E27FC236}">
                    <a16:creationId xmlns="" xmlns:a16="http://schemas.microsoft.com/office/drawing/2014/main" id="{792A0857-B803-4996-85F1-5ACA96F32FBC}"/>
                  </a:ext>
                </a:extLst>
              </p:cNvPr>
              <p:cNvSpPr>
                <a:spLocks noChangeShapeType="1"/>
              </p:cNvSpPr>
              <p:nvPr userDrawn="1"/>
            </p:nvSpPr>
            <p:spPr bwMode="auto">
              <a:xfrm flipH="1">
                <a:off x="661795" y="1090812"/>
                <a:ext cx="412145" cy="39200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5" name="Line 712">
                <a:extLst>
                  <a:ext uri="{FF2B5EF4-FFF2-40B4-BE49-F238E27FC236}">
                    <a16:creationId xmlns="" xmlns:a16="http://schemas.microsoft.com/office/drawing/2014/main" id="{524B5F78-EDE5-4987-AE02-DD1D283F2045}"/>
                  </a:ext>
                </a:extLst>
              </p:cNvPr>
              <p:cNvSpPr>
                <a:spLocks noChangeShapeType="1"/>
              </p:cNvSpPr>
              <p:nvPr userDrawn="1"/>
            </p:nvSpPr>
            <p:spPr bwMode="auto">
              <a:xfrm flipH="1" flipV="1">
                <a:off x="2477890" y="1848576"/>
                <a:ext cx="116685" cy="5310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6" name="Line 713">
                <a:extLst>
                  <a:ext uri="{FF2B5EF4-FFF2-40B4-BE49-F238E27FC236}">
                    <a16:creationId xmlns="" xmlns:a16="http://schemas.microsoft.com/office/drawing/2014/main" id="{52A724FB-CED7-4A68-80EA-9C618F34D234}"/>
                  </a:ext>
                </a:extLst>
              </p:cNvPr>
              <p:cNvSpPr>
                <a:spLocks noChangeShapeType="1"/>
              </p:cNvSpPr>
              <p:nvPr userDrawn="1"/>
            </p:nvSpPr>
            <p:spPr bwMode="auto">
              <a:xfrm flipH="1" flipV="1">
                <a:off x="2089189" y="1054151"/>
                <a:ext cx="132891" cy="3456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7" name="Line 714">
                <a:extLst>
                  <a:ext uri="{FF2B5EF4-FFF2-40B4-BE49-F238E27FC236}">
                    <a16:creationId xmlns="" xmlns:a16="http://schemas.microsoft.com/office/drawing/2014/main" id="{400469AB-670D-4078-8F5B-36E4B68F4CED}"/>
                  </a:ext>
                </a:extLst>
              </p:cNvPr>
              <p:cNvSpPr>
                <a:spLocks noChangeShapeType="1"/>
              </p:cNvSpPr>
              <p:nvPr userDrawn="1"/>
            </p:nvSpPr>
            <p:spPr bwMode="auto">
              <a:xfrm flipH="1" flipV="1">
                <a:off x="2222081" y="1399789"/>
                <a:ext cx="255809" cy="44878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8" name="Line 715">
                <a:extLst>
                  <a:ext uri="{FF2B5EF4-FFF2-40B4-BE49-F238E27FC236}">
                    <a16:creationId xmlns="" xmlns:a16="http://schemas.microsoft.com/office/drawing/2014/main" id="{ACA1B700-6080-4435-9A29-D3E174DBB6FB}"/>
                  </a:ext>
                </a:extLst>
              </p:cNvPr>
              <p:cNvSpPr>
                <a:spLocks noChangeShapeType="1"/>
              </p:cNvSpPr>
              <p:nvPr userDrawn="1"/>
            </p:nvSpPr>
            <p:spPr bwMode="auto">
              <a:xfrm flipH="1" flipV="1">
                <a:off x="2477890" y="1848576"/>
                <a:ext cx="11219" cy="60436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9" name="Freeform 716">
                <a:extLst>
                  <a:ext uri="{FF2B5EF4-FFF2-40B4-BE49-F238E27FC236}">
                    <a16:creationId xmlns="" xmlns:a16="http://schemas.microsoft.com/office/drawing/2014/main" id="{032EE8F7-600F-453A-85DB-93E48F71F09C}"/>
                  </a:ext>
                </a:extLst>
              </p:cNvPr>
              <p:cNvSpPr/>
              <p:nvPr userDrawn="1"/>
            </p:nvSpPr>
            <p:spPr bwMode="auto">
              <a:xfrm>
                <a:off x="1536184" y="2357950"/>
                <a:ext cx="952926" cy="180264"/>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0" name="Line 717">
                <a:extLst>
                  <a:ext uri="{FF2B5EF4-FFF2-40B4-BE49-F238E27FC236}">
                    <a16:creationId xmlns="" xmlns:a16="http://schemas.microsoft.com/office/drawing/2014/main" id="{29274190-44A0-49E8-863E-89D73C2F566A}"/>
                  </a:ext>
                </a:extLst>
              </p:cNvPr>
              <p:cNvSpPr>
                <a:spLocks noChangeShapeType="1"/>
              </p:cNvSpPr>
              <p:nvPr userDrawn="1"/>
            </p:nvSpPr>
            <p:spPr bwMode="auto">
              <a:xfrm>
                <a:off x="855156" y="1953293"/>
                <a:ext cx="681027" cy="40465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1" name="Line 718">
                <a:extLst>
                  <a:ext uri="{FF2B5EF4-FFF2-40B4-BE49-F238E27FC236}">
                    <a16:creationId xmlns="" xmlns:a16="http://schemas.microsoft.com/office/drawing/2014/main" id="{5CDEEBCB-BF72-46D5-A71B-A56443578305}"/>
                  </a:ext>
                </a:extLst>
              </p:cNvPr>
              <p:cNvSpPr>
                <a:spLocks noChangeShapeType="1"/>
              </p:cNvSpPr>
              <p:nvPr userDrawn="1"/>
            </p:nvSpPr>
            <p:spPr bwMode="auto">
              <a:xfrm>
                <a:off x="661796" y="1482813"/>
                <a:ext cx="188175" cy="47881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2" name="Line 719">
                <a:extLst>
                  <a:ext uri="{FF2B5EF4-FFF2-40B4-BE49-F238E27FC236}">
                    <a16:creationId xmlns="" xmlns:a16="http://schemas.microsoft.com/office/drawing/2014/main" id="{A982CE32-AE4C-4A86-ACD1-F73B51CCBF0A}"/>
                  </a:ext>
                </a:extLst>
              </p:cNvPr>
              <p:cNvSpPr>
                <a:spLocks noChangeShapeType="1"/>
              </p:cNvSpPr>
              <p:nvPr userDrawn="1"/>
            </p:nvSpPr>
            <p:spPr bwMode="auto">
              <a:xfrm flipH="1">
                <a:off x="661795" y="1370617"/>
                <a:ext cx="443552" cy="11219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3" name="Line 720">
                <a:extLst>
                  <a:ext uri="{FF2B5EF4-FFF2-40B4-BE49-F238E27FC236}">
                    <a16:creationId xmlns="" xmlns:a16="http://schemas.microsoft.com/office/drawing/2014/main" id="{70E96464-D760-4327-960F-C4088448D65B}"/>
                  </a:ext>
                </a:extLst>
              </p:cNvPr>
              <p:cNvSpPr>
                <a:spLocks noChangeShapeType="1"/>
              </p:cNvSpPr>
              <p:nvPr userDrawn="1"/>
            </p:nvSpPr>
            <p:spPr bwMode="auto">
              <a:xfrm flipH="1">
                <a:off x="1105348" y="1043750"/>
                <a:ext cx="469731" cy="32686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4" name="Line 721">
                <a:extLst>
                  <a:ext uri="{FF2B5EF4-FFF2-40B4-BE49-F238E27FC236}">
                    <a16:creationId xmlns="" xmlns:a16="http://schemas.microsoft.com/office/drawing/2014/main" id="{27698660-85E4-4D93-B547-56517477FAD4}"/>
                  </a:ext>
                </a:extLst>
              </p:cNvPr>
              <p:cNvSpPr>
                <a:spLocks noChangeShapeType="1"/>
              </p:cNvSpPr>
              <p:nvPr userDrawn="1"/>
            </p:nvSpPr>
            <p:spPr bwMode="auto">
              <a:xfrm flipH="1" flipV="1">
                <a:off x="1575079" y="1043750"/>
                <a:ext cx="647002" cy="35603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5" name="Freeform 722">
                <a:extLst>
                  <a:ext uri="{FF2B5EF4-FFF2-40B4-BE49-F238E27FC236}">
                    <a16:creationId xmlns="" xmlns:a16="http://schemas.microsoft.com/office/drawing/2014/main" id="{177427CA-26E6-4C9A-928D-4EE846993901}"/>
                  </a:ext>
                </a:extLst>
              </p:cNvPr>
              <p:cNvSpPr/>
              <p:nvPr userDrawn="1"/>
            </p:nvSpPr>
            <p:spPr bwMode="auto">
              <a:xfrm>
                <a:off x="2222081" y="1399789"/>
                <a:ext cx="314152" cy="43756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6" name="Freeform 723">
                <a:extLst>
                  <a:ext uri="{FF2B5EF4-FFF2-40B4-BE49-F238E27FC236}">
                    <a16:creationId xmlns="" xmlns:a16="http://schemas.microsoft.com/office/drawing/2014/main" id="{263E7939-33C9-4CEF-A91F-37F72580549D}"/>
                  </a:ext>
                </a:extLst>
              </p:cNvPr>
              <p:cNvSpPr/>
              <p:nvPr userDrawn="1"/>
            </p:nvSpPr>
            <p:spPr bwMode="auto">
              <a:xfrm>
                <a:off x="2210114" y="1399789"/>
                <a:ext cx="269273" cy="113842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7" name="Line 724">
                <a:extLst>
                  <a:ext uri="{FF2B5EF4-FFF2-40B4-BE49-F238E27FC236}">
                    <a16:creationId xmlns="" xmlns:a16="http://schemas.microsoft.com/office/drawing/2014/main" id="{318A127C-B0F3-48F4-9760-81B81DE57076}"/>
                  </a:ext>
                </a:extLst>
              </p:cNvPr>
              <p:cNvSpPr>
                <a:spLocks noChangeShapeType="1"/>
              </p:cNvSpPr>
              <p:nvPr userDrawn="1"/>
            </p:nvSpPr>
            <p:spPr bwMode="auto">
              <a:xfrm flipV="1">
                <a:off x="1783017" y="1399789"/>
                <a:ext cx="439064" cy="14062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8" name="Line 725">
                <a:extLst>
                  <a:ext uri="{FF2B5EF4-FFF2-40B4-BE49-F238E27FC236}">
                    <a16:creationId xmlns="" xmlns:a16="http://schemas.microsoft.com/office/drawing/2014/main" id="{C0FCC49F-5514-4ADE-A4B9-EF43245DBDDE}"/>
                  </a:ext>
                </a:extLst>
              </p:cNvPr>
              <p:cNvSpPr>
                <a:spLocks noChangeShapeType="1"/>
              </p:cNvSpPr>
              <p:nvPr userDrawn="1"/>
            </p:nvSpPr>
            <p:spPr bwMode="auto">
              <a:xfrm flipV="1">
                <a:off x="850678" y="1540408"/>
                <a:ext cx="932340" cy="432333"/>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9" name="Line 728">
                <a:extLst>
                  <a:ext uri="{FF2B5EF4-FFF2-40B4-BE49-F238E27FC236}">
                    <a16:creationId xmlns="" xmlns:a16="http://schemas.microsoft.com/office/drawing/2014/main" id="{DDB94E80-F53C-42D6-A558-DB861E89A35E}"/>
                  </a:ext>
                </a:extLst>
              </p:cNvPr>
              <p:cNvSpPr>
                <a:spLocks noChangeShapeType="1"/>
              </p:cNvSpPr>
              <p:nvPr userDrawn="1"/>
            </p:nvSpPr>
            <p:spPr bwMode="auto">
              <a:xfrm flipH="1">
                <a:off x="1114323" y="2357950"/>
                <a:ext cx="421861" cy="21691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0" name="Freeform 729">
                <a:extLst>
                  <a:ext uri="{FF2B5EF4-FFF2-40B4-BE49-F238E27FC236}">
                    <a16:creationId xmlns="" xmlns:a16="http://schemas.microsoft.com/office/drawing/2014/main" id="{9DD66F9C-FD70-4DD6-A549-33D821D3C2CB}"/>
                  </a:ext>
                </a:extLst>
              </p:cNvPr>
              <p:cNvSpPr/>
              <p:nvPr userDrawn="1"/>
            </p:nvSpPr>
            <p:spPr bwMode="auto">
              <a:xfrm>
                <a:off x="1536184" y="1848576"/>
                <a:ext cx="941706" cy="509374"/>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1" name="Freeform 730">
                <a:extLst>
                  <a:ext uri="{FF2B5EF4-FFF2-40B4-BE49-F238E27FC236}">
                    <a16:creationId xmlns="" xmlns:a16="http://schemas.microsoft.com/office/drawing/2014/main" id="{7344A453-6EAC-4722-9AB6-7C6C45566DA2}"/>
                  </a:ext>
                </a:extLst>
              </p:cNvPr>
              <p:cNvSpPr/>
              <p:nvPr userDrawn="1"/>
            </p:nvSpPr>
            <p:spPr bwMode="auto">
              <a:xfrm>
                <a:off x="1147234" y="2771582"/>
                <a:ext cx="962650" cy="8676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2" name="Freeform 731">
                <a:extLst>
                  <a:ext uri="{FF2B5EF4-FFF2-40B4-BE49-F238E27FC236}">
                    <a16:creationId xmlns="" xmlns:a16="http://schemas.microsoft.com/office/drawing/2014/main" id="{27411130-C741-4AD8-8CF8-75CF4B6D1A21}"/>
                  </a:ext>
                </a:extLst>
              </p:cNvPr>
              <p:cNvSpPr/>
              <p:nvPr userDrawn="1"/>
            </p:nvSpPr>
            <p:spPr bwMode="auto">
              <a:xfrm>
                <a:off x="1114323" y="2538212"/>
                <a:ext cx="1101774" cy="261793"/>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3" name="Line 732">
                <a:extLst>
                  <a:ext uri="{FF2B5EF4-FFF2-40B4-BE49-F238E27FC236}">
                    <a16:creationId xmlns="" xmlns:a16="http://schemas.microsoft.com/office/drawing/2014/main" id="{D613C4F0-7B6B-459C-9377-1BF11476AA1B}"/>
                  </a:ext>
                </a:extLst>
              </p:cNvPr>
              <p:cNvSpPr>
                <a:spLocks noChangeShapeType="1"/>
              </p:cNvSpPr>
              <p:nvPr userDrawn="1"/>
            </p:nvSpPr>
            <p:spPr bwMode="auto">
              <a:xfrm>
                <a:off x="1783017" y="1540408"/>
                <a:ext cx="427844" cy="41288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4" name="Line 733">
                <a:extLst>
                  <a:ext uri="{FF2B5EF4-FFF2-40B4-BE49-F238E27FC236}">
                    <a16:creationId xmlns="" xmlns:a16="http://schemas.microsoft.com/office/drawing/2014/main" id="{8ED81A2F-9B8B-46D9-A3CE-AB69285DC7E8}"/>
                  </a:ext>
                </a:extLst>
              </p:cNvPr>
              <p:cNvSpPr>
                <a:spLocks noChangeShapeType="1"/>
              </p:cNvSpPr>
              <p:nvPr userDrawn="1"/>
            </p:nvSpPr>
            <p:spPr bwMode="auto">
              <a:xfrm>
                <a:off x="1105348" y="1370617"/>
                <a:ext cx="677669" cy="169791"/>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5" name="Line 718">
                <a:extLst>
                  <a:ext uri="{FF2B5EF4-FFF2-40B4-BE49-F238E27FC236}">
                    <a16:creationId xmlns="" xmlns:a16="http://schemas.microsoft.com/office/drawing/2014/main" id="{200E9560-DE3B-447E-A8ED-C613AFF67EBA}"/>
                  </a:ext>
                </a:extLst>
              </p:cNvPr>
              <p:cNvSpPr>
                <a:spLocks noChangeShapeType="1"/>
              </p:cNvSpPr>
              <p:nvPr/>
            </p:nvSpPr>
            <p:spPr bwMode="auto">
              <a:xfrm>
                <a:off x="1101018" y="1368535"/>
                <a:ext cx="434244" cy="100242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6" name="Line 718">
                <a:extLst>
                  <a:ext uri="{FF2B5EF4-FFF2-40B4-BE49-F238E27FC236}">
                    <a16:creationId xmlns="" xmlns:a16="http://schemas.microsoft.com/office/drawing/2014/main" id="{330F4C5F-B4A9-4AC2-8C3C-DDEF7B441EFC}"/>
                  </a:ext>
                </a:extLst>
              </p:cNvPr>
              <p:cNvSpPr>
                <a:spLocks noChangeShapeType="1"/>
              </p:cNvSpPr>
              <p:nvPr/>
            </p:nvSpPr>
            <p:spPr bwMode="auto">
              <a:xfrm>
                <a:off x="701353" y="2306320"/>
                <a:ext cx="406748" cy="26854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7" name="Line 718">
                <a:extLst>
                  <a:ext uri="{FF2B5EF4-FFF2-40B4-BE49-F238E27FC236}">
                    <a16:creationId xmlns="" xmlns:a16="http://schemas.microsoft.com/office/drawing/2014/main" id="{5E906826-58BE-4EBE-A688-C3CFE236B091}"/>
                  </a:ext>
                </a:extLst>
              </p:cNvPr>
              <p:cNvSpPr>
                <a:spLocks noChangeShapeType="1"/>
              </p:cNvSpPr>
              <p:nvPr/>
            </p:nvSpPr>
            <p:spPr bwMode="auto">
              <a:xfrm flipH="1">
                <a:off x="700655" y="1961628"/>
                <a:ext cx="153490" cy="33314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8" name="Line 718">
                <a:extLst>
                  <a:ext uri="{FF2B5EF4-FFF2-40B4-BE49-F238E27FC236}">
                    <a16:creationId xmlns="" xmlns:a16="http://schemas.microsoft.com/office/drawing/2014/main" id="{0BBCB345-F9F8-463C-B7F9-9F7CDA469434}"/>
                  </a:ext>
                </a:extLst>
              </p:cNvPr>
              <p:cNvSpPr>
                <a:spLocks noChangeShapeType="1"/>
              </p:cNvSpPr>
              <p:nvPr/>
            </p:nvSpPr>
            <p:spPr bwMode="auto">
              <a:xfrm flipH="1">
                <a:off x="854958" y="1380750"/>
                <a:ext cx="237306" cy="58087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9" name="Line 718">
                <a:extLst>
                  <a:ext uri="{FF2B5EF4-FFF2-40B4-BE49-F238E27FC236}">
                    <a16:creationId xmlns="" xmlns:a16="http://schemas.microsoft.com/office/drawing/2014/main" id="{93096E5B-2181-46F9-9BA0-EAF6249980C8}"/>
                  </a:ext>
                </a:extLst>
              </p:cNvPr>
              <p:cNvSpPr>
                <a:spLocks noChangeShapeType="1"/>
              </p:cNvSpPr>
              <p:nvPr/>
            </p:nvSpPr>
            <p:spPr bwMode="auto">
              <a:xfrm>
                <a:off x="1073939" y="1089578"/>
                <a:ext cx="32111" cy="2810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70" name="Line 718">
                <a:extLst>
                  <a:ext uri="{FF2B5EF4-FFF2-40B4-BE49-F238E27FC236}">
                    <a16:creationId xmlns="" xmlns:a16="http://schemas.microsoft.com/office/drawing/2014/main" id="{412633DE-B263-49DC-9A6B-71D11468006D}"/>
                  </a:ext>
                </a:extLst>
              </p:cNvPr>
              <p:cNvSpPr>
                <a:spLocks noChangeShapeType="1"/>
              </p:cNvSpPr>
              <p:nvPr/>
            </p:nvSpPr>
            <p:spPr bwMode="auto">
              <a:xfrm flipH="1" flipV="1">
                <a:off x="855506" y="1962861"/>
                <a:ext cx="1640449" cy="49841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grpSp>
      </p:grpSp>
    </p:spTree>
    <p:extLst>
      <p:ext uri="{BB962C8B-B14F-4D97-AF65-F5344CB8AC3E}">
        <p14:creationId xmlns:p14="http://schemas.microsoft.com/office/powerpoint/2010/main" val="40114044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31"/>
                                        </p:tgtEl>
                                        <p:attrNameLst>
                                          <p:attrName>style.visibility</p:attrName>
                                        </p:attrNameLst>
                                      </p:cBhvr>
                                      <p:to>
                                        <p:strVal val="visible"/>
                                      </p:to>
                                    </p:set>
                                    <p:animEffect transition="in" filter="barn(outVertical)">
                                      <p:cBhvr>
                                        <p:cTn id="12"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772561" y="271619"/>
            <a:ext cx="2646878"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智能制造概述</a:t>
            </a:r>
            <a:endParaRPr lang="en-US" altLang="zh-CN" sz="3200" b="1" dirty="0">
              <a:solidFill>
                <a:schemeClr val="bg1"/>
              </a:solidFill>
              <a:effectLst>
                <a:glow rad="139700">
                  <a:schemeClr val="accent1">
                    <a:satMod val="175000"/>
                    <a:alpha val="40000"/>
                  </a:schemeClr>
                </a:glow>
              </a:effectLst>
              <a:cs typeface="+mn-ea"/>
              <a:sym typeface="+mn-lt"/>
            </a:endParaRPr>
          </a:p>
        </p:txBody>
      </p:sp>
      <p:sp>
        <p:nvSpPr>
          <p:cNvPr id="462" name="ïś1îḋè">
            <a:extLst>
              <a:ext uri="{FF2B5EF4-FFF2-40B4-BE49-F238E27FC236}">
                <a16:creationId xmlns="" xmlns:a16="http://schemas.microsoft.com/office/drawing/2014/main" id="{4A09F599-3571-42C0-B01E-F27AAEDA5201}"/>
              </a:ext>
            </a:extLst>
          </p:cNvPr>
          <p:cNvSpPr/>
          <p:nvPr/>
        </p:nvSpPr>
        <p:spPr>
          <a:xfrm>
            <a:off x="906736" y="1916596"/>
            <a:ext cx="4766184" cy="4016312"/>
          </a:xfrm>
          <a:prstGeom prst="roundRect">
            <a:avLst>
              <a:gd name="adj" fmla="val 13629"/>
            </a:avLst>
          </a:prstGeom>
          <a:blipFill dpi="0" rotWithShape="1">
            <a:blip r:embed="rId5"/>
            <a:srcRect/>
            <a:stretch>
              <a:fillRect/>
            </a:stretch>
          </a:blip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t">
            <a:normAutofit/>
          </a:bodyPr>
          <a:lstStyle/>
          <a:p>
            <a:pPr lvl="0">
              <a:lnSpc>
                <a:spcPct val="120000"/>
              </a:lnSpc>
              <a:defRPr/>
            </a:pPr>
            <a:r>
              <a:rPr lang="zh-CN" altLang="en-US" sz="1000" dirty="0">
                <a:solidFill>
                  <a:srgbClr val="333639"/>
                </a:solidFill>
                <a:cs typeface="+mn-ea"/>
                <a:sym typeface="+mn-lt"/>
              </a:rPr>
              <a:t/>
            </a:r>
            <a:br>
              <a:rPr lang="zh-CN" altLang="en-US" sz="1000" dirty="0">
                <a:solidFill>
                  <a:srgbClr val="333639"/>
                </a:solidFill>
                <a:cs typeface="+mn-ea"/>
                <a:sym typeface="+mn-lt"/>
              </a:rPr>
            </a:br>
            <a:r>
              <a:rPr lang="zh-CN" altLang="en-US" sz="1000" dirty="0">
                <a:solidFill>
                  <a:srgbClr val="333639"/>
                </a:solidFill>
                <a:cs typeface="+mn-ea"/>
                <a:sym typeface="+mn-lt"/>
              </a:rPr>
              <a:t/>
            </a:r>
            <a:br>
              <a:rPr lang="zh-CN" altLang="en-US" sz="1000" dirty="0">
                <a:solidFill>
                  <a:srgbClr val="333639"/>
                </a:solidFill>
                <a:cs typeface="+mn-ea"/>
                <a:sym typeface="+mn-lt"/>
              </a:rPr>
            </a:br>
            <a:endParaRPr lang="zh-CN" altLang="en-US" sz="1000" dirty="0">
              <a:solidFill>
                <a:srgbClr val="333639"/>
              </a:solidFill>
              <a:cs typeface="+mn-ea"/>
              <a:sym typeface="+mn-lt"/>
            </a:endParaRPr>
          </a:p>
        </p:txBody>
      </p:sp>
      <p:sp>
        <p:nvSpPr>
          <p:cNvPr id="463" name="ïś1îḋè">
            <a:extLst>
              <a:ext uri="{FF2B5EF4-FFF2-40B4-BE49-F238E27FC236}">
                <a16:creationId xmlns="" xmlns:a16="http://schemas.microsoft.com/office/drawing/2014/main" id="{059F45B0-A294-4EEB-B9BD-7DF12925D6B1}"/>
              </a:ext>
            </a:extLst>
          </p:cNvPr>
          <p:cNvSpPr/>
          <p:nvPr/>
        </p:nvSpPr>
        <p:spPr>
          <a:xfrm>
            <a:off x="6519081" y="1916596"/>
            <a:ext cx="4766184" cy="4016312"/>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fontScale="92500" lnSpcReduction="10000"/>
          </a:bodyPr>
          <a:lstStyle/>
          <a:p>
            <a:pPr>
              <a:lnSpc>
                <a:spcPct val="120000"/>
              </a:lnSpc>
              <a:defRPr/>
            </a:pPr>
            <a:r>
              <a:rPr lang="zh-CN" altLang="en-US" sz="2400" dirty="0">
                <a:effectLst>
                  <a:glow rad="63500">
                    <a:schemeClr val="accent1">
                      <a:satMod val="175000"/>
                      <a:alpha val="40000"/>
                    </a:schemeClr>
                  </a:glow>
                </a:effectLst>
                <a:cs typeface="+mn-ea"/>
                <a:sym typeface="+mn-lt"/>
              </a:rPr>
              <a:t>       智能制造（</a:t>
            </a:r>
            <a:r>
              <a:rPr lang="en-US" altLang="zh-CN" sz="2400" dirty="0">
                <a:effectLst>
                  <a:glow rad="63500">
                    <a:schemeClr val="accent1">
                      <a:satMod val="175000"/>
                      <a:alpha val="40000"/>
                    </a:schemeClr>
                  </a:glow>
                </a:effectLst>
                <a:cs typeface="+mn-ea"/>
                <a:sym typeface="+mn-lt"/>
              </a:rPr>
              <a:t>Intelligent Manufacturing</a:t>
            </a:r>
            <a:r>
              <a:rPr lang="zh-CN" altLang="en-US" sz="2400" dirty="0">
                <a:effectLst>
                  <a:glow rad="63500">
                    <a:schemeClr val="accent1">
                      <a:satMod val="175000"/>
                      <a:alpha val="40000"/>
                    </a:schemeClr>
                  </a:glow>
                </a:effectLst>
                <a:cs typeface="+mn-ea"/>
                <a:sym typeface="+mn-lt"/>
              </a:rPr>
              <a:t>，</a:t>
            </a:r>
            <a:r>
              <a:rPr lang="en-US" altLang="zh-CN" sz="2400" dirty="0">
                <a:effectLst>
                  <a:glow rad="63500">
                    <a:schemeClr val="accent1">
                      <a:satMod val="175000"/>
                      <a:alpha val="40000"/>
                    </a:schemeClr>
                  </a:glow>
                </a:effectLst>
                <a:cs typeface="+mn-ea"/>
                <a:sym typeface="+mn-lt"/>
              </a:rPr>
              <a:t>IM</a:t>
            </a:r>
            <a:r>
              <a:rPr lang="zh-CN" altLang="en-US" sz="2400" dirty="0">
                <a:effectLst>
                  <a:glow rad="63500">
                    <a:schemeClr val="accent1">
                      <a:satMod val="175000"/>
                      <a:alpha val="40000"/>
                    </a:schemeClr>
                  </a:glow>
                </a:effectLst>
                <a:cs typeface="+mn-ea"/>
                <a:sym typeface="+mn-lt"/>
              </a:rPr>
              <a:t>）是一种由智能机器和人类专家共同组成的人机一体化智能系统，它在制造过程中能进行智能活动，诸如分析、推理、判断、构思和决策等。通过人与智能机器的合作共事，去扩大、延伸和部分地取代人类专家在制造过程中的脑力劳动。</a:t>
            </a:r>
            <a:endParaRPr lang="en-US" altLang="ko-KR" sz="2400" kern="0" dirty="0">
              <a:solidFill>
                <a:schemeClr val="tx1"/>
              </a:solidFill>
              <a:effectLst>
                <a:glow rad="63500">
                  <a:schemeClr val="accent1">
                    <a:satMod val="175000"/>
                    <a:alpha val="40000"/>
                  </a:schemeClr>
                </a:glow>
              </a:effectLst>
              <a:cs typeface="+mn-ea"/>
              <a:sym typeface="+mn-lt"/>
            </a:endParaRPr>
          </a:p>
        </p:txBody>
      </p:sp>
    </p:spTree>
    <p:extLst>
      <p:ext uri="{BB962C8B-B14F-4D97-AF65-F5344CB8AC3E}">
        <p14:creationId xmlns:p14="http://schemas.microsoft.com/office/powerpoint/2010/main" val="134464318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2"/>
                                        </p:tgtEl>
                                        <p:attrNameLst>
                                          <p:attrName>style.visibility</p:attrName>
                                        </p:attrNameLst>
                                      </p:cBhvr>
                                      <p:to>
                                        <p:strVal val="visible"/>
                                      </p:to>
                                    </p:set>
                                    <p:animEffect transition="in" filter="fade">
                                      <p:cBhvr>
                                        <p:cTn id="7" dur="1000"/>
                                        <p:tgtEl>
                                          <p:spTgt spid="462"/>
                                        </p:tgtEl>
                                      </p:cBhvr>
                                    </p:animEffect>
                                    <p:anim calcmode="lin" valueType="num">
                                      <p:cBhvr>
                                        <p:cTn id="8" dur="1000" fill="hold"/>
                                        <p:tgtEl>
                                          <p:spTgt spid="462"/>
                                        </p:tgtEl>
                                        <p:attrNameLst>
                                          <p:attrName>ppt_x</p:attrName>
                                        </p:attrNameLst>
                                      </p:cBhvr>
                                      <p:tavLst>
                                        <p:tav tm="0">
                                          <p:val>
                                            <p:strVal val="#ppt_x"/>
                                          </p:val>
                                        </p:tav>
                                        <p:tav tm="100000">
                                          <p:val>
                                            <p:strVal val="#ppt_x"/>
                                          </p:val>
                                        </p:tav>
                                      </p:tavLst>
                                    </p:anim>
                                    <p:anim calcmode="lin" valueType="num">
                                      <p:cBhvr>
                                        <p:cTn id="9" dur="1000" fill="hold"/>
                                        <p:tgtEl>
                                          <p:spTgt spid="4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63"/>
                                        </p:tgtEl>
                                        <p:attrNameLst>
                                          <p:attrName>style.visibility</p:attrName>
                                        </p:attrNameLst>
                                      </p:cBhvr>
                                      <p:to>
                                        <p:strVal val="visible"/>
                                      </p:to>
                                    </p:set>
                                    <p:animEffect transition="in" filter="wheel(1)">
                                      <p:cBhvr>
                                        <p:cTn id="14" dur="20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 grpId="0" animBg="1"/>
      <p:bldP spid="4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772561" y="271619"/>
            <a:ext cx="2646878"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智能制造技术</a:t>
            </a:r>
            <a:endParaRPr lang="en-US" altLang="zh-CN" sz="3200" b="1" dirty="0">
              <a:solidFill>
                <a:schemeClr val="bg1"/>
              </a:solidFill>
              <a:effectLst>
                <a:glow rad="139700">
                  <a:schemeClr val="accent1">
                    <a:satMod val="175000"/>
                    <a:alpha val="40000"/>
                  </a:schemeClr>
                </a:glow>
              </a:effectLst>
              <a:cs typeface="+mn-ea"/>
              <a:sym typeface="+mn-lt"/>
            </a:endParaRPr>
          </a:p>
        </p:txBody>
      </p:sp>
      <p:cxnSp>
        <p:nvCxnSpPr>
          <p:cNvPr id="21" name="直接连接符 20">
            <a:extLst>
              <a:ext uri="{FF2B5EF4-FFF2-40B4-BE49-F238E27FC236}">
                <a16:creationId xmlns="" xmlns:a16="http://schemas.microsoft.com/office/drawing/2014/main" id="{5669C18B-3058-4979-B5A1-EF038F34D7D4}"/>
              </a:ext>
            </a:extLst>
          </p:cNvPr>
          <p:cNvCxnSpPr>
            <a:cxnSpLocks/>
          </p:cNvCxnSpPr>
          <p:nvPr/>
        </p:nvCxnSpPr>
        <p:spPr>
          <a:xfrm>
            <a:off x="8958448" y="3848670"/>
            <a:ext cx="0" cy="1488921"/>
          </a:xfrm>
          <a:prstGeom prst="line">
            <a:avLst/>
          </a:prstGeom>
          <a:ln w="3175" cap="rnd">
            <a:solidFill>
              <a:schemeClr val="bg1"/>
            </a:solidFill>
            <a:round/>
            <a:headEnd type="none"/>
            <a:tailEnd type="none" w="med" len="me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 xmlns:a16="http://schemas.microsoft.com/office/drawing/2014/main" id="{BD26A0FD-7E1A-4F0A-97AB-8BE3EFA54ED8}"/>
              </a:ext>
            </a:extLst>
          </p:cNvPr>
          <p:cNvGrpSpPr/>
          <p:nvPr/>
        </p:nvGrpSpPr>
        <p:grpSpPr>
          <a:xfrm>
            <a:off x="672102" y="1962338"/>
            <a:ext cx="2319927" cy="3548760"/>
            <a:chOff x="672102" y="1962338"/>
            <a:chExt cx="2319927" cy="3548760"/>
          </a:xfrm>
        </p:grpSpPr>
        <p:sp>
          <p:nvSpPr>
            <p:cNvPr id="22" name="ïśḻïdé">
              <a:extLst>
                <a:ext uri="{FF2B5EF4-FFF2-40B4-BE49-F238E27FC236}">
                  <a16:creationId xmlns="" xmlns:a16="http://schemas.microsoft.com/office/drawing/2014/main" id="{A6EFBF48-7C04-4BD4-B4DD-88AB9AD84AF4}"/>
                </a:ext>
              </a:extLst>
            </p:cNvPr>
            <p:cNvSpPr/>
            <p:nvPr/>
          </p:nvSpPr>
          <p:spPr bwMode="auto">
            <a:xfrm>
              <a:off x="967970" y="1962338"/>
              <a:ext cx="1728191" cy="1728191"/>
            </a:xfrm>
            <a:prstGeom prst="ellipse">
              <a:avLst/>
            </a:prstGeom>
            <a:blipFill>
              <a:blip r:embed="rId5"/>
              <a:stretch>
                <a:fillRect l="-25201" r="-24859"/>
              </a:stretch>
            </a:blipFill>
            <a:ln w="12700" cap="flat" cmpd="sng" algn="ctr">
              <a:noFill/>
              <a:prstDash val="solid"/>
              <a:miter lim="800000"/>
            </a:ln>
            <a:effectLst>
              <a:outerShdw blurRad="76200" dist="88900" dir="2700000" algn="tl" rotWithShape="0">
                <a:prstClr val="black">
                  <a:alpha val="40000"/>
                </a:prst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sym typeface="+mn-lt"/>
              </a:endParaRPr>
            </a:p>
          </p:txBody>
        </p:sp>
        <p:sp>
          <p:nvSpPr>
            <p:cNvPr id="23" name="íSlîḓè">
              <a:extLst>
                <a:ext uri="{FF2B5EF4-FFF2-40B4-BE49-F238E27FC236}">
                  <a16:creationId xmlns="" xmlns:a16="http://schemas.microsoft.com/office/drawing/2014/main" id="{DD481D95-7DD7-49C3-84E3-0510671CC19C}"/>
                </a:ext>
              </a:extLst>
            </p:cNvPr>
            <p:cNvSpPr/>
            <p:nvPr/>
          </p:nvSpPr>
          <p:spPr bwMode="auto">
            <a:xfrm>
              <a:off x="672102" y="3848670"/>
              <a:ext cx="2319927" cy="107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zh-CN" altLang="en-US" sz="1000" dirty="0">
                <a:solidFill>
                  <a:schemeClr val="bg1"/>
                </a:solidFill>
                <a:cs typeface="+mn-ea"/>
                <a:sym typeface="+mn-lt"/>
              </a:endParaRPr>
            </a:p>
          </p:txBody>
        </p:sp>
        <p:sp>
          <p:nvSpPr>
            <p:cNvPr id="25" name="íSlîḓè">
              <a:extLst>
                <a:ext uri="{FF2B5EF4-FFF2-40B4-BE49-F238E27FC236}">
                  <a16:creationId xmlns="" xmlns:a16="http://schemas.microsoft.com/office/drawing/2014/main" id="{5390ECCE-DB42-471B-B36F-278F8671F5CF}"/>
                </a:ext>
              </a:extLst>
            </p:cNvPr>
            <p:cNvSpPr/>
            <p:nvPr/>
          </p:nvSpPr>
          <p:spPr bwMode="auto">
            <a:xfrm>
              <a:off x="672102" y="3848670"/>
              <a:ext cx="2319927" cy="1662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dirty="0">
                  <a:solidFill>
                    <a:schemeClr val="bg1"/>
                  </a:solidFill>
                  <a:effectLst>
                    <a:glow rad="63500">
                      <a:schemeClr val="accent1">
                        <a:satMod val="175000"/>
                        <a:alpha val="40000"/>
                      </a:schemeClr>
                    </a:glow>
                  </a:effectLst>
                  <a:cs typeface="+mn-ea"/>
                  <a:sym typeface="+mn-lt"/>
                </a:rPr>
                <a:t>       智能制造技术是指利用计算机模拟制造专家的分析、判断、推理、构思和决策等智能活动, 并将这些智能活动与智能机器有机地融合起来。</a:t>
              </a:r>
              <a:endParaRPr lang="en-US" altLang="zh-CN" sz="1600" dirty="0">
                <a:solidFill>
                  <a:schemeClr val="bg1"/>
                </a:solidFill>
                <a:effectLst>
                  <a:glow rad="63500">
                    <a:schemeClr val="accent1">
                      <a:satMod val="175000"/>
                      <a:alpha val="40000"/>
                    </a:schemeClr>
                  </a:glow>
                </a:effectLst>
                <a:cs typeface="+mn-ea"/>
                <a:sym typeface="+mn-lt"/>
              </a:endParaRPr>
            </a:p>
          </p:txBody>
        </p:sp>
      </p:grpSp>
      <p:cxnSp>
        <p:nvCxnSpPr>
          <p:cNvPr id="26" name="直接连接符 25">
            <a:extLst>
              <a:ext uri="{FF2B5EF4-FFF2-40B4-BE49-F238E27FC236}">
                <a16:creationId xmlns="" xmlns:a16="http://schemas.microsoft.com/office/drawing/2014/main" id="{D1F0E424-1081-4E7A-83D5-A21CB4807136}"/>
              </a:ext>
            </a:extLst>
          </p:cNvPr>
          <p:cNvCxnSpPr>
            <a:cxnSpLocks/>
          </p:cNvCxnSpPr>
          <p:nvPr/>
        </p:nvCxnSpPr>
        <p:spPr>
          <a:xfrm>
            <a:off x="3238065" y="3848670"/>
            <a:ext cx="0" cy="1488921"/>
          </a:xfrm>
          <a:prstGeom prst="line">
            <a:avLst/>
          </a:prstGeom>
          <a:ln w="3175" cap="rnd">
            <a:solidFill>
              <a:schemeClr val="bg1"/>
            </a:solidFill>
            <a:round/>
            <a:headEnd type="none"/>
            <a:tailEnd type="none" w="med" len="me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2D568FE9-8CDA-4C33-AA82-11BCA12E444A}"/>
              </a:ext>
            </a:extLst>
          </p:cNvPr>
          <p:cNvCxnSpPr>
            <a:cxnSpLocks/>
          </p:cNvCxnSpPr>
          <p:nvPr/>
        </p:nvCxnSpPr>
        <p:spPr>
          <a:xfrm>
            <a:off x="6098257" y="3848670"/>
            <a:ext cx="0" cy="1488921"/>
          </a:xfrm>
          <a:prstGeom prst="line">
            <a:avLst/>
          </a:prstGeom>
          <a:ln w="3175" cap="rnd">
            <a:solidFill>
              <a:schemeClr val="bg1"/>
            </a:solidFill>
            <a:round/>
            <a:headEnd type="none"/>
            <a:tailEnd type="none" w="med" len="med"/>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 xmlns:a16="http://schemas.microsoft.com/office/drawing/2014/main" id="{C19392C9-8D31-41E4-B859-4F1EEF7A0E19}"/>
              </a:ext>
            </a:extLst>
          </p:cNvPr>
          <p:cNvGrpSpPr/>
          <p:nvPr/>
        </p:nvGrpSpPr>
        <p:grpSpPr>
          <a:xfrm>
            <a:off x="3563661" y="1962338"/>
            <a:ext cx="2319927" cy="3548760"/>
            <a:chOff x="3563661" y="1962338"/>
            <a:chExt cx="2319927" cy="3548760"/>
          </a:xfrm>
        </p:grpSpPr>
        <p:grpSp>
          <p:nvGrpSpPr>
            <p:cNvPr id="3" name="组合 2">
              <a:extLst>
                <a:ext uri="{FF2B5EF4-FFF2-40B4-BE49-F238E27FC236}">
                  <a16:creationId xmlns="" xmlns:a16="http://schemas.microsoft.com/office/drawing/2014/main" id="{6648FA73-01A8-454D-8A24-C0B4F499AF37}"/>
                </a:ext>
              </a:extLst>
            </p:cNvPr>
            <p:cNvGrpSpPr/>
            <p:nvPr/>
          </p:nvGrpSpPr>
          <p:grpSpPr>
            <a:xfrm>
              <a:off x="3563661" y="1962338"/>
              <a:ext cx="2319927" cy="3548760"/>
              <a:chOff x="3012110" y="2419877"/>
              <a:chExt cx="2319927" cy="3548760"/>
            </a:xfrm>
          </p:grpSpPr>
          <p:sp>
            <p:nvSpPr>
              <p:cNvPr id="9" name="ïśḻïdé">
                <a:extLst>
                  <a:ext uri="{FF2B5EF4-FFF2-40B4-BE49-F238E27FC236}">
                    <a16:creationId xmlns="" xmlns:a16="http://schemas.microsoft.com/office/drawing/2014/main" id="{E34F3439-8A02-472C-B9DB-4F96B6A7369E}"/>
                  </a:ext>
                </a:extLst>
              </p:cNvPr>
              <p:cNvSpPr/>
              <p:nvPr/>
            </p:nvSpPr>
            <p:spPr bwMode="auto">
              <a:xfrm>
                <a:off x="3307978" y="2419877"/>
                <a:ext cx="1728191" cy="1728191"/>
              </a:xfrm>
              <a:prstGeom prst="ellipse">
                <a:avLst/>
              </a:prstGeom>
              <a:blipFill>
                <a:blip r:embed="rId6"/>
                <a:stretch>
                  <a:fillRect l="-25201" r="-24859"/>
                </a:stretch>
              </a:blipFill>
              <a:ln w="12700" cap="flat" cmpd="sng" algn="ctr">
                <a:noFill/>
                <a:prstDash val="solid"/>
                <a:miter lim="800000"/>
              </a:ln>
              <a:effectLst>
                <a:outerShdw blurRad="76200" dist="88900" dir="2700000" algn="tl" rotWithShape="0">
                  <a:prstClr val="black">
                    <a:alpha val="40000"/>
                  </a:prst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sym typeface="+mn-lt"/>
                </a:endParaRPr>
              </a:p>
            </p:txBody>
          </p:sp>
          <p:sp>
            <p:nvSpPr>
              <p:cNvPr id="11" name="íSlîḓè">
                <a:extLst>
                  <a:ext uri="{FF2B5EF4-FFF2-40B4-BE49-F238E27FC236}">
                    <a16:creationId xmlns="" xmlns:a16="http://schemas.microsoft.com/office/drawing/2014/main" id="{105DFEA3-8507-447D-AFB7-B9E093EAAC98}"/>
                  </a:ext>
                </a:extLst>
              </p:cNvPr>
              <p:cNvSpPr/>
              <p:nvPr/>
            </p:nvSpPr>
            <p:spPr bwMode="auto">
              <a:xfrm>
                <a:off x="3012110" y="4894760"/>
                <a:ext cx="2319927" cy="107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zh-CN" altLang="en-US" sz="1000" dirty="0">
                  <a:solidFill>
                    <a:schemeClr val="bg1"/>
                  </a:solidFill>
                  <a:cs typeface="+mn-ea"/>
                  <a:sym typeface="+mn-lt"/>
                </a:endParaRPr>
              </a:p>
            </p:txBody>
          </p:sp>
        </p:grpSp>
        <p:sp>
          <p:nvSpPr>
            <p:cNvPr id="32" name="íSlîḓè">
              <a:extLst>
                <a:ext uri="{FF2B5EF4-FFF2-40B4-BE49-F238E27FC236}">
                  <a16:creationId xmlns="" xmlns:a16="http://schemas.microsoft.com/office/drawing/2014/main" id="{07F5BED8-F603-4C02-B4C9-92D114EA022F}"/>
                </a:ext>
              </a:extLst>
            </p:cNvPr>
            <p:cNvSpPr/>
            <p:nvPr/>
          </p:nvSpPr>
          <p:spPr bwMode="auto">
            <a:xfrm>
              <a:off x="3563661" y="3848670"/>
              <a:ext cx="2319927" cy="16624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dirty="0">
                  <a:solidFill>
                    <a:schemeClr val="bg1"/>
                  </a:solidFill>
                  <a:effectLst>
                    <a:glow rad="63500">
                      <a:schemeClr val="accent1">
                        <a:satMod val="175000"/>
                        <a:alpha val="40000"/>
                      </a:schemeClr>
                    </a:glow>
                  </a:effectLst>
                  <a:cs typeface="+mn-ea"/>
                  <a:sym typeface="+mn-lt"/>
                </a:rPr>
                <a:t>       将其贯穿应用于整个制造企业的各个子系统(如经营决策、采购、产品设计、生产计划、制造、装配、质量保证和市场销售等)。</a:t>
              </a:r>
              <a:endParaRPr lang="en-US" altLang="zh-CN" sz="1600" dirty="0">
                <a:solidFill>
                  <a:schemeClr val="bg1"/>
                </a:solidFill>
                <a:effectLst>
                  <a:glow rad="63500">
                    <a:schemeClr val="accent1">
                      <a:satMod val="175000"/>
                      <a:alpha val="40000"/>
                    </a:schemeClr>
                  </a:glow>
                </a:effectLst>
                <a:cs typeface="+mn-ea"/>
                <a:sym typeface="+mn-lt"/>
              </a:endParaRPr>
            </a:p>
          </p:txBody>
        </p:sp>
      </p:grpSp>
      <p:grpSp>
        <p:nvGrpSpPr>
          <p:cNvPr id="6" name="组合 5">
            <a:extLst>
              <a:ext uri="{FF2B5EF4-FFF2-40B4-BE49-F238E27FC236}">
                <a16:creationId xmlns="" xmlns:a16="http://schemas.microsoft.com/office/drawing/2014/main" id="{8F4C3E35-8B25-4F05-B4FB-F9CBE0B818FD}"/>
              </a:ext>
            </a:extLst>
          </p:cNvPr>
          <p:cNvGrpSpPr/>
          <p:nvPr/>
        </p:nvGrpSpPr>
        <p:grpSpPr>
          <a:xfrm>
            <a:off x="6357347" y="1962338"/>
            <a:ext cx="2319927" cy="3548760"/>
            <a:chOff x="6357347" y="1962338"/>
            <a:chExt cx="2319927" cy="3548760"/>
          </a:xfrm>
        </p:grpSpPr>
        <p:sp>
          <p:nvSpPr>
            <p:cNvPr id="18" name="íṩ1îdé">
              <a:extLst>
                <a:ext uri="{FF2B5EF4-FFF2-40B4-BE49-F238E27FC236}">
                  <a16:creationId xmlns="" xmlns:a16="http://schemas.microsoft.com/office/drawing/2014/main" id="{0B2E5D2E-47B5-4B5C-A1BF-0111A75AD644}"/>
                </a:ext>
              </a:extLst>
            </p:cNvPr>
            <p:cNvSpPr/>
            <p:nvPr/>
          </p:nvSpPr>
          <p:spPr bwMode="auto">
            <a:xfrm>
              <a:off x="6653216" y="1962338"/>
              <a:ext cx="1728191" cy="1728191"/>
            </a:xfrm>
            <a:prstGeom prst="ellipse">
              <a:avLst/>
            </a:prstGeom>
            <a:blipFill>
              <a:blip r:embed="rId7"/>
              <a:stretch>
                <a:fillRect l="-25468" r="-25120"/>
              </a:stretch>
            </a:blipFill>
            <a:ln w="12700" cap="flat" cmpd="sng" algn="ctr">
              <a:noFill/>
              <a:prstDash val="solid"/>
              <a:miter lim="800000"/>
            </a:ln>
            <a:effectLst>
              <a:outerShdw blurRad="76200" dist="88900" dir="5400000" algn="t" rotWithShape="0">
                <a:prstClr val="black">
                  <a:alpha val="40000"/>
                </a:prst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sym typeface="+mn-lt"/>
              </a:endParaRPr>
            </a:p>
          </p:txBody>
        </p:sp>
        <p:sp>
          <p:nvSpPr>
            <p:cNvPr id="33" name="íSlîḓè">
              <a:extLst>
                <a:ext uri="{FF2B5EF4-FFF2-40B4-BE49-F238E27FC236}">
                  <a16:creationId xmlns="" xmlns:a16="http://schemas.microsoft.com/office/drawing/2014/main" id="{ED7DB7CF-234D-4937-85A6-149837B169FA}"/>
                </a:ext>
              </a:extLst>
            </p:cNvPr>
            <p:cNvSpPr/>
            <p:nvPr/>
          </p:nvSpPr>
          <p:spPr bwMode="auto">
            <a:xfrm>
              <a:off x="6357347" y="3848670"/>
              <a:ext cx="2319927" cy="1662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dirty="0">
                  <a:solidFill>
                    <a:schemeClr val="bg1"/>
                  </a:solidFill>
                  <a:effectLst>
                    <a:glow rad="63500">
                      <a:schemeClr val="accent1">
                        <a:satMod val="175000"/>
                        <a:alpha val="40000"/>
                      </a:schemeClr>
                    </a:glow>
                  </a:effectLst>
                  <a:cs typeface="+mn-ea"/>
                  <a:sym typeface="+mn-lt"/>
                </a:rPr>
                <a:t>以实现整个制造企业经营运作的高度柔性化和集成化, 从而取代或延伸制造环境中专家的部分脑力劳动</a:t>
              </a:r>
              <a:endParaRPr lang="en-US" altLang="zh-CN" sz="1600" dirty="0">
                <a:solidFill>
                  <a:schemeClr val="bg1"/>
                </a:solidFill>
                <a:effectLst>
                  <a:glow rad="63500">
                    <a:schemeClr val="accent1">
                      <a:satMod val="175000"/>
                      <a:alpha val="40000"/>
                    </a:schemeClr>
                  </a:glow>
                </a:effectLst>
                <a:cs typeface="+mn-ea"/>
                <a:sym typeface="+mn-lt"/>
              </a:endParaRPr>
            </a:p>
          </p:txBody>
        </p:sp>
      </p:grpSp>
      <p:grpSp>
        <p:nvGrpSpPr>
          <p:cNvPr id="7" name="组合 6">
            <a:extLst>
              <a:ext uri="{FF2B5EF4-FFF2-40B4-BE49-F238E27FC236}">
                <a16:creationId xmlns="" xmlns:a16="http://schemas.microsoft.com/office/drawing/2014/main" id="{9E763EE8-E0C2-40D5-B568-5DC4ABC21063}"/>
              </a:ext>
            </a:extLst>
          </p:cNvPr>
          <p:cNvGrpSpPr/>
          <p:nvPr/>
        </p:nvGrpSpPr>
        <p:grpSpPr>
          <a:xfrm>
            <a:off x="9199970" y="1962338"/>
            <a:ext cx="2319927" cy="3548760"/>
            <a:chOff x="9199970" y="1962338"/>
            <a:chExt cx="2319927" cy="3548760"/>
          </a:xfrm>
        </p:grpSpPr>
        <p:sp>
          <p:nvSpPr>
            <p:cNvPr id="19" name="íṥľiḋê">
              <a:extLst>
                <a:ext uri="{FF2B5EF4-FFF2-40B4-BE49-F238E27FC236}">
                  <a16:creationId xmlns="" xmlns:a16="http://schemas.microsoft.com/office/drawing/2014/main" id="{72C88368-4500-472A-BA32-1D67D2329AC4}"/>
                </a:ext>
              </a:extLst>
            </p:cNvPr>
            <p:cNvSpPr/>
            <p:nvPr/>
          </p:nvSpPr>
          <p:spPr bwMode="auto">
            <a:xfrm>
              <a:off x="9495839" y="1962338"/>
              <a:ext cx="1728191" cy="1728191"/>
            </a:xfrm>
            <a:prstGeom prst="ellipse">
              <a:avLst/>
            </a:prstGeom>
            <a:blipFill>
              <a:blip r:embed="rId8"/>
              <a:stretch>
                <a:fillRect l="-25468" r="-25120"/>
              </a:stretch>
            </a:blipFill>
            <a:ln w="12700" cap="flat" cmpd="sng" algn="ctr">
              <a:noFill/>
              <a:prstDash val="solid"/>
              <a:miter lim="800000"/>
            </a:ln>
            <a:effectLst>
              <a:outerShdw blurRad="76200" dist="88900" dir="8100000" algn="tr" rotWithShape="0">
                <a:prstClr val="black">
                  <a:alpha val="40000"/>
                </a:prst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sym typeface="+mn-lt"/>
              </a:endParaRPr>
            </a:p>
          </p:txBody>
        </p:sp>
        <p:sp>
          <p:nvSpPr>
            <p:cNvPr id="34" name="íSlîḓè">
              <a:extLst>
                <a:ext uri="{FF2B5EF4-FFF2-40B4-BE49-F238E27FC236}">
                  <a16:creationId xmlns="" xmlns:a16="http://schemas.microsoft.com/office/drawing/2014/main" id="{65904CBA-CAE5-4FCC-9E22-85DDDB852E47}"/>
                </a:ext>
              </a:extLst>
            </p:cNvPr>
            <p:cNvSpPr/>
            <p:nvPr/>
          </p:nvSpPr>
          <p:spPr bwMode="auto">
            <a:xfrm>
              <a:off x="9199970" y="3848670"/>
              <a:ext cx="2319927" cy="1662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dirty="0">
                  <a:solidFill>
                    <a:schemeClr val="bg1"/>
                  </a:solidFill>
                  <a:effectLst>
                    <a:glow rad="63500">
                      <a:schemeClr val="accent1">
                        <a:satMod val="175000"/>
                        <a:alpha val="40000"/>
                      </a:schemeClr>
                    </a:glow>
                  </a:effectLst>
                  <a:cs typeface="+mn-ea"/>
                  <a:sym typeface="+mn-lt"/>
                </a:rPr>
                <a:t>       并对制造业专家的智能信息进行收集、存储、完善、共享、继承和发展的一种极大地提高生产效率的先进制造技术。</a:t>
              </a:r>
            </a:p>
          </p:txBody>
        </p:sp>
      </p:grpSp>
    </p:spTree>
    <p:extLst>
      <p:ext uri="{BB962C8B-B14F-4D97-AF65-F5344CB8AC3E}">
        <p14:creationId xmlns:p14="http://schemas.microsoft.com/office/powerpoint/2010/main" val="147189296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772561" y="271619"/>
            <a:ext cx="2646878"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智能制造系统</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5" name="图片 4">
            <a:extLst>
              <a:ext uri="{FF2B5EF4-FFF2-40B4-BE49-F238E27FC236}">
                <a16:creationId xmlns="" xmlns:a16="http://schemas.microsoft.com/office/drawing/2014/main" id="{A4A7F7C8-B984-4CE7-A090-AB567A29A42F}"/>
              </a:ext>
            </a:extLst>
          </p:cNvPr>
          <p:cNvPicPr>
            <a:picLocks noChangeAspect="1"/>
          </p:cNvPicPr>
          <p:nvPr/>
        </p:nvPicPr>
        <p:blipFill rotWithShape="1">
          <a:blip r:embed="rId5">
            <a:extLst>
              <a:ext uri="{28A0092B-C50C-407E-A947-70E740481C1C}">
                <a14:useLocalDpi xmlns:a14="http://schemas.microsoft.com/office/drawing/2010/main" val="0"/>
              </a:ext>
            </a:extLst>
          </a:blip>
          <a:srcRect l="13223" r="13766"/>
          <a:stretch/>
        </p:blipFill>
        <p:spPr>
          <a:xfrm>
            <a:off x="6687403" y="997755"/>
            <a:ext cx="5486403" cy="5860245"/>
          </a:xfrm>
          <a:prstGeom prst="rect">
            <a:avLst/>
          </a:prstGeom>
        </p:spPr>
      </p:pic>
      <p:sp>
        <p:nvSpPr>
          <p:cNvPr id="24" name="ïś1îḋè">
            <a:extLst>
              <a:ext uri="{FF2B5EF4-FFF2-40B4-BE49-F238E27FC236}">
                <a16:creationId xmlns="" xmlns:a16="http://schemas.microsoft.com/office/drawing/2014/main" id="{E31800E8-BC09-4E29-994D-90750A452B7A}"/>
              </a:ext>
            </a:extLst>
          </p:cNvPr>
          <p:cNvSpPr/>
          <p:nvPr/>
        </p:nvSpPr>
        <p:spPr>
          <a:xfrm>
            <a:off x="588287" y="1722255"/>
            <a:ext cx="5157419" cy="4345993"/>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fontScale="92500" lnSpcReduction="20000"/>
          </a:bodyPr>
          <a:lstStyle/>
          <a:p>
            <a:pPr>
              <a:lnSpc>
                <a:spcPct val="120000"/>
              </a:lnSpc>
              <a:defRPr/>
            </a:pPr>
            <a:r>
              <a:rPr lang="zh-CN" altLang="en-US" sz="2400" dirty="0">
                <a:effectLst>
                  <a:glow rad="63500">
                    <a:schemeClr val="accent1">
                      <a:satMod val="175000"/>
                      <a:alpha val="40000"/>
                    </a:schemeClr>
                  </a:glow>
                </a:effectLst>
                <a:cs typeface="+mn-ea"/>
                <a:sym typeface="+mn-lt"/>
              </a:rPr>
              <a:t>       智能制造系统是指基于IMT, 利用计算机综合应用人工智能技术(如人工神经网络、遗传算法等) 、智能制造机器、代理(agent)技术、材料技术、现代管理技术、制造技术、信息技术、自动化技术、并行工程、生命科学和系统工程理论与方法, 在国际标准化和互换性的基础上, 使整个企业制造系统中的各个子系统分别智能化, 并使制造系统形成由网络集成的、高度自动化的一种制造系统。</a:t>
            </a:r>
            <a:endParaRPr lang="en-US" altLang="ko-KR" sz="2400" kern="0" dirty="0">
              <a:solidFill>
                <a:schemeClr val="tx1"/>
              </a:solidFill>
              <a:effectLst>
                <a:glow rad="63500">
                  <a:schemeClr val="accent1">
                    <a:satMod val="175000"/>
                    <a:alpha val="40000"/>
                  </a:schemeClr>
                </a:glow>
              </a:effectLst>
              <a:cs typeface="+mn-ea"/>
              <a:sym typeface="+mn-lt"/>
            </a:endParaRPr>
          </a:p>
        </p:txBody>
      </p:sp>
    </p:spTree>
    <p:extLst>
      <p:ext uri="{BB962C8B-B14F-4D97-AF65-F5344CB8AC3E}">
        <p14:creationId xmlns:p14="http://schemas.microsoft.com/office/powerpoint/2010/main" val="42318507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97509" y="271619"/>
            <a:ext cx="4196983" cy="584775"/>
          </a:xfrm>
          <a:prstGeom prst="rect">
            <a:avLst/>
          </a:prstGeom>
        </p:spPr>
        <p:txBody>
          <a:bodyPr wrap="none">
            <a:spAutoFit/>
          </a:bodyPr>
          <a:lstStyle/>
          <a:p>
            <a:r>
              <a:rPr lang="en-US" altLang="zh-CN" sz="3200" b="1" dirty="0">
                <a:solidFill>
                  <a:schemeClr val="bg1"/>
                </a:solidFill>
                <a:effectLst>
                  <a:glow rad="139700">
                    <a:schemeClr val="accent1">
                      <a:satMod val="175000"/>
                      <a:alpha val="40000"/>
                    </a:schemeClr>
                  </a:glow>
                </a:effectLst>
                <a:cs typeface="+mn-ea"/>
                <a:sym typeface="+mn-lt"/>
              </a:rPr>
              <a:t>IMS</a:t>
            </a:r>
            <a:r>
              <a:rPr lang="zh-CN" altLang="en-US" sz="3200" b="1" dirty="0">
                <a:solidFill>
                  <a:schemeClr val="bg1"/>
                </a:solidFill>
                <a:effectLst>
                  <a:glow rad="139700">
                    <a:schemeClr val="accent1">
                      <a:satMod val="175000"/>
                      <a:alpha val="40000"/>
                    </a:schemeClr>
                  </a:glow>
                </a:effectLst>
                <a:cs typeface="+mn-ea"/>
                <a:sym typeface="+mn-lt"/>
              </a:rPr>
              <a:t>智能制造管理系统</a:t>
            </a:r>
            <a:endParaRPr lang="en-US" altLang="zh-CN" sz="3200" b="1" dirty="0">
              <a:solidFill>
                <a:schemeClr val="bg1"/>
              </a:solidFill>
              <a:effectLst>
                <a:glow rad="139700">
                  <a:schemeClr val="accent1">
                    <a:satMod val="175000"/>
                    <a:alpha val="40000"/>
                  </a:schemeClr>
                </a:glow>
              </a:effectLst>
              <a:cs typeface="+mn-ea"/>
              <a:sym typeface="+mn-lt"/>
            </a:endParaRPr>
          </a:p>
        </p:txBody>
      </p:sp>
      <p:sp>
        <p:nvSpPr>
          <p:cNvPr id="22" name="矩形 21">
            <a:extLst>
              <a:ext uri="{FF2B5EF4-FFF2-40B4-BE49-F238E27FC236}">
                <a16:creationId xmlns="" xmlns:a16="http://schemas.microsoft.com/office/drawing/2014/main" id="{2B103D65-5825-4D27-BD36-EBF52C0A0E6E}"/>
              </a:ext>
            </a:extLst>
          </p:cNvPr>
          <p:cNvSpPr/>
          <p:nvPr/>
        </p:nvSpPr>
        <p:spPr>
          <a:xfrm>
            <a:off x="0" y="3444942"/>
            <a:ext cx="12192000" cy="74428"/>
          </a:xfrm>
          <a:prstGeom prst="rect">
            <a:avLst/>
          </a:prstGeom>
          <a:gradFill>
            <a:gsLst>
              <a:gs pos="0">
                <a:schemeClr val="accent1">
                  <a:lumMod val="5000"/>
                  <a:lumOff val="95000"/>
                </a:schemeClr>
              </a:gs>
              <a:gs pos="50000">
                <a:schemeClr val="bg1">
                  <a:lumMod val="9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3" name="组合 332">
            <a:extLst>
              <a:ext uri="{FF2B5EF4-FFF2-40B4-BE49-F238E27FC236}">
                <a16:creationId xmlns="" xmlns:a16="http://schemas.microsoft.com/office/drawing/2014/main" id="{E6414403-6439-4BF9-B87E-4CCBEA11EAF5}"/>
              </a:ext>
            </a:extLst>
          </p:cNvPr>
          <p:cNvGrpSpPr/>
          <p:nvPr/>
        </p:nvGrpSpPr>
        <p:grpSpPr>
          <a:xfrm>
            <a:off x="497515" y="1924386"/>
            <a:ext cx="2766444" cy="4169974"/>
            <a:chOff x="483867" y="1924386"/>
            <a:chExt cx="2766444" cy="4169974"/>
          </a:xfrm>
        </p:grpSpPr>
        <p:grpSp>
          <p:nvGrpSpPr>
            <p:cNvPr id="30" name="组合 29">
              <a:extLst>
                <a:ext uri="{FF2B5EF4-FFF2-40B4-BE49-F238E27FC236}">
                  <a16:creationId xmlns="" xmlns:a16="http://schemas.microsoft.com/office/drawing/2014/main" id="{7D1B17F4-89E5-4EDE-B5A3-3457766B8D78}"/>
                </a:ext>
              </a:extLst>
            </p:cNvPr>
            <p:cNvGrpSpPr/>
            <p:nvPr/>
          </p:nvGrpSpPr>
          <p:grpSpPr>
            <a:xfrm>
              <a:off x="1434765" y="2071447"/>
              <a:ext cx="864648" cy="864648"/>
              <a:chOff x="4120588" y="1480594"/>
              <a:chExt cx="3854370" cy="3854370"/>
            </a:xfrm>
          </p:grpSpPr>
          <p:grpSp>
            <p:nvGrpSpPr>
              <p:cNvPr id="32" name="组合 31">
                <a:extLst>
                  <a:ext uri="{FF2B5EF4-FFF2-40B4-BE49-F238E27FC236}">
                    <a16:creationId xmlns="" xmlns:a16="http://schemas.microsoft.com/office/drawing/2014/main" id="{D8B13B8C-2828-4277-99AF-42CD0C2F720A}"/>
                  </a:ext>
                </a:extLst>
              </p:cNvPr>
              <p:cNvGrpSpPr/>
              <p:nvPr/>
            </p:nvGrpSpPr>
            <p:grpSpPr>
              <a:xfrm>
                <a:off x="4264483" y="1609058"/>
                <a:ext cx="3593585" cy="3593584"/>
                <a:chOff x="4264483" y="1609058"/>
                <a:chExt cx="3593585" cy="3593584"/>
              </a:xfrm>
            </p:grpSpPr>
            <p:sp>
              <p:nvSpPr>
                <p:cNvPr id="34" name="椭圆 33">
                  <a:extLst>
                    <a:ext uri="{FF2B5EF4-FFF2-40B4-BE49-F238E27FC236}">
                      <a16:creationId xmlns="" xmlns:a16="http://schemas.microsoft.com/office/drawing/2014/main" id="{8FC98776-30D3-4392-8D07-2B706858259E}"/>
                    </a:ext>
                  </a:extLst>
                </p:cNvPr>
                <p:cNvSpPr/>
                <p:nvPr/>
              </p:nvSpPr>
              <p:spPr>
                <a:xfrm flipH="1">
                  <a:off x="4612581" y="1982093"/>
                  <a:ext cx="2893812" cy="28938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35" name="直接连接符 34">
                  <a:extLst>
                    <a:ext uri="{FF2B5EF4-FFF2-40B4-BE49-F238E27FC236}">
                      <a16:creationId xmlns="" xmlns:a16="http://schemas.microsoft.com/office/drawing/2014/main" id="{4E23A6DC-8450-42AF-906B-7734CE3481BF}"/>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 xmlns:a16="http://schemas.microsoft.com/office/drawing/2014/main" id="{08A6B8D2-5FB6-4749-9BB1-A3B899C0CEDF}"/>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 xmlns:a16="http://schemas.microsoft.com/office/drawing/2014/main" id="{C0A3D37B-B928-42CE-8404-368B90410C9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BC70175B-93C9-498C-B64A-10950304B509}"/>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 xmlns:a16="http://schemas.microsoft.com/office/drawing/2014/main" id="{A5FC7C09-8004-472A-9F4F-FF9BC04BB5E8}"/>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 xmlns:a16="http://schemas.microsoft.com/office/drawing/2014/main" id="{9FEEC071-C2E2-4BD9-AB1B-647F893A98B0}"/>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 xmlns:a16="http://schemas.microsoft.com/office/drawing/2014/main" id="{B692BBD8-FE39-44C5-800C-A535D2E66C2A}"/>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 xmlns:a16="http://schemas.microsoft.com/office/drawing/2014/main" id="{CD83DF25-D7FC-4D2B-8C7B-704C79B92F18}"/>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 xmlns:a16="http://schemas.microsoft.com/office/drawing/2014/main" id="{A6974127-A4FC-45CF-B794-F3E1BC3793F4}"/>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 xmlns:a16="http://schemas.microsoft.com/office/drawing/2014/main" id="{98BFDAB1-B837-4E07-A52E-DAB9505D23EC}"/>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 xmlns:a16="http://schemas.microsoft.com/office/drawing/2014/main" id="{5914F61C-611F-4F94-A981-FA1BE1C3E621}"/>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 xmlns:a16="http://schemas.microsoft.com/office/drawing/2014/main" id="{DA7B49AC-279A-4E7F-9761-76700FDADC9F}"/>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 xmlns:a16="http://schemas.microsoft.com/office/drawing/2014/main" id="{77CC99D6-EE16-4906-BB35-704DB7A4F304}"/>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 xmlns:a16="http://schemas.microsoft.com/office/drawing/2014/main" id="{76610032-011D-4753-8BF5-44B5A442F1F4}"/>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 xmlns:a16="http://schemas.microsoft.com/office/drawing/2014/main" id="{9C60D92F-48E7-4BF8-9C79-F1866D1771C1}"/>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 xmlns:a16="http://schemas.microsoft.com/office/drawing/2014/main" id="{1CA0A588-9BA6-429F-ABA1-F1F93BF4A156}"/>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 xmlns:a16="http://schemas.microsoft.com/office/drawing/2014/main" id="{A76A82CC-2006-46CB-B980-29778EBC0798}"/>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2611338F-2D42-450A-9962-3D341881ADEF}"/>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 xmlns:a16="http://schemas.microsoft.com/office/drawing/2014/main" id="{9DFD6383-3842-444A-A6C5-C463217F6985}"/>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 xmlns:a16="http://schemas.microsoft.com/office/drawing/2014/main" id="{2FE37ED1-D595-4FB5-B166-48F391ACC747}"/>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 xmlns:a16="http://schemas.microsoft.com/office/drawing/2014/main" id="{ED46E624-191A-488D-B14C-5D9FA68C9530}"/>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9ACF5623-2FFF-4F2B-8459-5ACEE9B0D2B1}"/>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 xmlns:a16="http://schemas.microsoft.com/office/drawing/2014/main" id="{8F1CA92D-281D-466B-89EE-EF679C81CBE9}"/>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 xmlns:a16="http://schemas.microsoft.com/office/drawing/2014/main" id="{6E03C0E8-FA35-49B0-8010-524DF0D25FD4}"/>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 xmlns:a16="http://schemas.microsoft.com/office/drawing/2014/main" id="{F5CBFD61-AD5D-482D-B4F5-5C44DC0C6F1B}"/>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 xmlns:a16="http://schemas.microsoft.com/office/drawing/2014/main" id="{2EDE7D9B-0A33-4EB2-BDB0-F39BE529DEC4}"/>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 xmlns:a16="http://schemas.microsoft.com/office/drawing/2014/main" id="{842B5EC1-A7DB-4EF8-8676-FC8DE6C82077}"/>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 xmlns:a16="http://schemas.microsoft.com/office/drawing/2014/main" id="{C919C387-A002-4B93-8203-8533BC265B5F}"/>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 xmlns:a16="http://schemas.microsoft.com/office/drawing/2014/main" id="{6D1CF7CB-B981-41D4-896B-B05B8A9A8C0B}"/>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2518F01D-CEC3-41DA-BA9D-2318C4EB3FF6}"/>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E57AFDFE-5892-41CC-85AF-D14CA6E55615}"/>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4C7BCA36-668C-4154-90B4-5E77616B3450}"/>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 xmlns:a16="http://schemas.microsoft.com/office/drawing/2014/main" id="{B8A07239-4FA2-4CE2-AC46-D0557CF6395C}"/>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F526D239-1EB0-4FE5-896A-8A101A1F7F50}"/>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 xmlns:a16="http://schemas.microsoft.com/office/drawing/2014/main" id="{FA2094D8-5CFD-49D3-9793-AFFEBFA7E403}"/>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 xmlns:a16="http://schemas.microsoft.com/office/drawing/2014/main" id="{9375FB13-5D6B-4ED7-8F66-45890AF7CB6E}"/>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700A813A-93A3-48D8-AB3B-0B2857B81F0E}"/>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 xmlns:a16="http://schemas.microsoft.com/office/drawing/2014/main" id="{163B8F17-5745-42EB-BE3D-E7D1B6D0B680}"/>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 xmlns:a16="http://schemas.microsoft.com/office/drawing/2014/main" id="{412712AF-494B-49B4-98D1-235F2F800F25}"/>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 xmlns:a16="http://schemas.microsoft.com/office/drawing/2014/main" id="{FDFE9BC4-E90E-4713-86DA-63A7326B80A0}"/>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 xmlns:a16="http://schemas.microsoft.com/office/drawing/2014/main" id="{F2C79A65-1521-4A76-AFD3-46ED8542990A}"/>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 xmlns:a16="http://schemas.microsoft.com/office/drawing/2014/main" id="{EDD09B2F-67EB-4D70-8D76-A04B6FC8F754}"/>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 xmlns:a16="http://schemas.microsoft.com/office/drawing/2014/main" id="{67F3AF2D-E56E-4BB1-83EE-A4D2F102DA06}"/>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 xmlns:a16="http://schemas.microsoft.com/office/drawing/2014/main" id="{6A1F66F8-A719-433A-93A2-C6C13D9D8950}"/>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 xmlns:a16="http://schemas.microsoft.com/office/drawing/2014/main" id="{EF3BFF0F-4341-4A46-B117-AFCDB971A8D4}"/>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 xmlns:a16="http://schemas.microsoft.com/office/drawing/2014/main" id="{6C8B2E48-86A5-4684-81A1-C6B87FE30FCA}"/>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 xmlns:a16="http://schemas.microsoft.com/office/drawing/2014/main" id="{53F85932-BACC-4D48-8DB5-B6D6CEE75971}"/>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 xmlns:a16="http://schemas.microsoft.com/office/drawing/2014/main" id="{00B1ADD3-D751-406C-83B3-1924048407E4}"/>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3EC49735-71BD-4EC2-9F8C-33AFA8632F31}"/>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 xmlns:a16="http://schemas.microsoft.com/office/drawing/2014/main" id="{03BE7016-7072-48C9-8022-EF5B9079537C}"/>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285B3577-E535-4796-9251-04050D06BBD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26DE3124-758F-4832-938A-1B94ADE658B7}"/>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 xmlns:a16="http://schemas.microsoft.com/office/drawing/2014/main" id="{C8A25A77-CBD1-4AB3-BE97-6F625D123CDF}"/>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 xmlns:a16="http://schemas.microsoft.com/office/drawing/2014/main" id="{5DDF831E-3D25-4D12-9505-582E41234F35}"/>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 xmlns:a16="http://schemas.microsoft.com/office/drawing/2014/main" id="{EDE6ED1F-3622-4771-9F2D-0CA7C1A6C718}"/>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 xmlns:a16="http://schemas.microsoft.com/office/drawing/2014/main" id="{B30C345D-1E0C-435B-87EB-EA6B69F43F32}"/>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 xmlns:a16="http://schemas.microsoft.com/office/drawing/2014/main" id="{52597204-E935-477D-8DE3-6F41C29B09FB}"/>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C75CDDC-1C94-44F3-9591-E7681E22C09B}"/>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360C3660-1221-4807-A483-1AC50F5901D9}"/>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6EFEC19D-4A43-464D-BD8B-455271059A4A}"/>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33" name="圆: 空心 32">
                <a:extLst>
                  <a:ext uri="{FF2B5EF4-FFF2-40B4-BE49-F238E27FC236}">
                    <a16:creationId xmlns="" xmlns:a16="http://schemas.microsoft.com/office/drawing/2014/main" id="{0C1D2F2A-5214-4E01-B2BF-4DC7B761F964}"/>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31" name="矩形 30">
              <a:extLst>
                <a:ext uri="{FF2B5EF4-FFF2-40B4-BE49-F238E27FC236}">
                  <a16:creationId xmlns="" xmlns:a16="http://schemas.microsoft.com/office/drawing/2014/main" id="{4C3E45B2-86FD-428D-8E39-EB72FC8B0AB8}"/>
                </a:ext>
              </a:extLst>
            </p:cNvPr>
            <p:cNvSpPr/>
            <p:nvPr/>
          </p:nvSpPr>
          <p:spPr>
            <a:xfrm>
              <a:off x="1612051" y="2180606"/>
              <a:ext cx="510076" cy="646331"/>
            </a:xfrm>
            <a:prstGeom prst="rect">
              <a:avLst/>
            </a:prstGeom>
          </p:spPr>
          <p:txBody>
            <a:bodyPr wrap="none">
              <a:spAutoFit/>
            </a:bodyPr>
            <a:lstStyle/>
            <a:p>
              <a:r>
                <a:rPr lang="en-US" altLang="zh-CN" sz="3600" dirty="0">
                  <a:solidFill>
                    <a:schemeClr val="bg1"/>
                  </a:solidFill>
                  <a:cs typeface="+mn-ea"/>
                  <a:sym typeface="+mn-lt"/>
                </a:rPr>
                <a:t>A</a:t>
              </a:r>
            </a:p>
          </p:txBody>
        </p:sp>
        <p:grpSp>
          <p:nvGrpSpPr>
            <p:cNvPr id="331" name="组合 330">
              <a:extLst>
                <a:ext uri="{FF2B5EF4-FFF2-40B4-BE49-F238E27FC236}">
                  <a16:creationId xmlns="" xmlns:a16="http://schemas.microsoft.com/office/drawing/2014/main" id="{6CE8BA56-599C-46CB-97C4-422488D4FDDF}"/>
                </a:ext>
              </a:extLst>
            </p:cNvPr>
            <p:cNvGrpSpPr/>
            <p:nvPr/>
          </p:nvGrpSpPr>
          <p:grpSpPr>
            <a:xfrm>
              <a:off x="483867" y="1924386"/>
              <a:ext cx="2766444" cy="4169974"/>
              <a:chOff x="483867" y="1924386"/>
              <a:chExt cx="2766444" cy="4169974"/>
            </a:xfrm>
          </p:grpSpPr>
          <p:sp>
            <p:nvSpPr>
              <p:cNvPr id="23" name="椭圆 22">
                <a:extLst>
                  <a:ext uri="{FF2B5EF4-FFF2-40B4-BE49-F238E27FC236}">
                    <a16:creationId xmlns="" xmlns:a16="http://schemas.microsoft.com/office/drawing/2014/main" id="{DCA88CF6-62FA-4120-BE6D-FC99D5C38F78}"/>
                  </a:ext>
                </a:extLst>
              </p:cNvPr>
              <p:cNvSpPr/>
              <p:nvPr/>
            </p:nvSpPr>
            <p:spPr>
              <a:xfrm>
                <a:off x="1698351" y="3313418"/>
                <a:ext cx="337476" cy="337476"/>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任意多边形: 形状 28">
                <a:extLst>
                  <a:ext uri="{FF2B5EF4-FFF2-40B4-BE49-F238E27FC236}">
                    <a16:creationId xmlns="" xmlns:a16="http://schemas.microsoft.com/office/drawing/2014/main" id="{2186E6AF-8F94-440F-AC9F-39DD3099F657}"/>
                  </a:ext>
                </a:extLst>
              </p:cNvPr>
              <p:cNvSpPr/>
              <p:nvPr/>
            </p:nvSpPr>
            <p:spPr>
              <a:xfrm>
                <a:off x="1296578" y="1924386"/>
                <a:ext cx="1141023" cy="1377337"/>
              </a:xfrm>
              <a:custGeom>
                <a:avLst/>
                <a:gdLst>
                  <a:gd name="connsiteX0" fmla="*/ 570511 w 1141023"/>
                  <a:gd name="connsiteY0" fmla="*/ 145377 h 1377337"/>
                  <a:gd name="connsiteX1" fmla="*/ 145376 w 1141023"/>
                  <a:gd name="connsiteY1" fmla="*/ 570512 h 1377337"/>
                  <a:gd name="connsiteX2" fmla="*/ 570511 w 1141023"/>
                  <a:gd name="connsiteY2" fmla="*/ 995647 h 1377337"/>
                  <a:gd name="connsiteX3" fmla="*/ 995646 w 1141023"/>
                  <a:gd name="connsiteY3" fmla="*/ 570512 h 1377337"/>
                  <a:gd name="connsiteX4" fmla="*/ 570511 w 1141023"/>
                  <a:gd name="connsiteY4" fmla="*/ 145377 h 1377337"/>
                  <a:gd name="connsiteX5" fmla="*/ 571110 w 1141023"/>
                  <a:gd name="connsiteY5" fmla="*/ 0 h 1377337"/>
                  <a:gd name="connsiteX6" fmla="*/ 974347 w 1141023"/>
                  <a:gd name="connsiteY6" fmla="*/ 167522 h 1377337"/>
                  <a:gd name="connsiteX7" fmla="*/ 974346 w 1141023"/>
                  <a:gd name="connsiteY7" fmla="*/ 167523 h 1377337"/>
                  <a:gd name="connsiteX8" fmla="*/ 973501 w 1141023"/>
                  <a:gd name="connsiteY8" fmla="*/ 974348 h 1377337"/>
                  <a:gd name="connsiteX9" fmla="*/ 569666 w 1141023"/>
                  <a:gd name="connsiteY9" fmla="*/ 1377337 h 1377337"/>
                  <a:gd name="connsiteX10" fmla="*/ 166676 w 1141023"/>
                  <a:gd name="connsiteY10" fmla="*/ 973502 h 1377337"/>
                  <a:gd name="connsiteX11" fmla="*/ 167522 w 1141023"/>
                  <a:gd name="connsiteY11" fmla="*/ 166676 h 1377337"/>
                  <a:gd name="connsiteX12" fmla="*/ 571110 w 1141023"/>
                  <a:gd name="connsiteY12" fmla="*/ 0 h 137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023" h="1377337">
                    <a:moveTo>
                      <a:pt x="570511" y="145377"/>
                    </a:moveTo>
                    <a:cubicBezTo>
                      <a:pt x="335715" y="145377"/>
                      <a:pt x="145376" y="335716"/>
                      <a:pt x="145376" y="570512"/>
                    </a:cubicBezTo>
                    <a:cubicBezTo>
                      <a:pt x="145376" y="805308"/>
                      <a:pt x="335715" y="995647"/>
                      <a:pt x="570511" y="995647"/>
                    </a:cubicBezTo>
                    <a:cubicBezTo>
                      <a:pt x="805307" y="995647"/>
                      <a:pt x="995646" y="805308"/>
                      <a:pt x="995646" y="570512"/>
                    </a:cubicBezTo>
                    <a:cubicBezTo>
                      <a:pt x="995646" y="335716"/>
                      <a:pt x="805307" y="145377"/>
                      <a:pt x="570511" y="145377"/>
                    </a:cubicBezTo>
                    <a:close/>
                    <a:moveTo>
                      <a:pt x="571110" y="0"/>
                    </a:moveTo>
                    <a:cubicBezTo>
                      <a:pt x="717116" y="153"/>
                      <a:pt x="863065" y="56006"/>
                      <a:pt x="974347" y="167522"/>
                    </a:cubicBezTo>
                    <a:lnTo>
                      <a:pt x="974346" y="167523"/>
                    </a:lnTo>
                    <a:cubicBezTo>
                      <a:pt x="1196912" y="390555"/>
                      <a:pt x="1196533" y="751783"/>
                      <a:pt x="973501" y="974348"/>
                    </a:cubicBezTo>
                    <a:lnTo>
                      <a:pt x="569666" y="1377337"/>
                    </a:lnTo>
                    <a:lnTo>
                      <a:pt x="166676" y="973502"/>
                    </a:lnTo>
                    <a:cubicBezTo>
                      <a:pt x="-55889" y="750469"/>
                      <a:pt x="-55510" y="389241"/>
                      <a:pt x="167522" y="166676"/>
                    </a:cubicBezTo>
                    <a:cubicBezTo>
                      <a:pt x="279038" y="55394"/>
                      <a:pt x="425103" y="-153"/>
                      <a:pt x="571110" y="0"/>
                    </a:cubicBezTo>
                    <a:close/>
                  </a:path>
                </a:pathLst>
              </a:custGeom>
              <a:gradFill>
                <a:gsLst>
                  <a:gs pos="0">
                    <a:schemeClr val="accent1">
                      <a:lumMod val="5000"/>
                      <a:lumOff val="95000"/>
                    </a:schemeClr>
                  </a:gs>
                  <a:gs pos="50000">
                    <a:schemeClr val="bg1">
                      <a:lumMod val="9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0" name="组合 329">
                <a:extLst>
                  <a:ext uri="{FF2B5EF4-FFF2-40B4-BE49-F238E27FC236}">
                    <a16:creationId xmlns="" xmlns:a16="http://schemas.microsoft.com/office/drawing/2014/main" id="{6B2D31F3-3AAA-4017-8971-3BA1B2AAB014}"/>
                  </a:ext>
                </a:extLst>
              </p:cNvPr>
              <p:cNvGrpSpPr/>
              <p:nvPr/>
            </p:nvGrpSpPr>
            <p:grpSpPr>
              <a:xfrm>
                <a:off x="483867" y="4052958"/>
                <a:ext cx="2766444" cy="2041402"/>
                <a:chOff x="483867" y="4052958"/>
                <a:chExt cx="2766444" cy="2041402"/>
              </a:xfrm>
            </p:grpSpPr>
            <p:grpSp>
              <p:nvGrpSpPr>
                <p:cNvPr id="328" name="组合 327">
                  <a:extLst>
                    <a:ext uri="{FF2B5EF4-FFF2-40B4-BE49-F238E27FC236}">
                      <a16:creationId xmlns="" xmlns:a16="http://schemas.microsoft.com/office/drawing/2014/main" id="{D74893AB-6AB4-46D9-950D-1E72A24AFFEC}"/>
                    </a:ext>
                  </a:extLst>
                </p:cNvPr>
                <p:cNvGrpSpPr/>
                <p:nvPr/>
              </p:nvGrpSpPr>
              <p:grpSpPr>
                <a:xfrm>
                  <a:off x="483867" y="4052958"/>
                  <a:ext cx="2766444" cy="2041402"/>
                  <a:chOff x="483867" y="4052958"/>
                  <a:chExt cx="2766444" cy="2041402"/>
                </a:xfrm>
              </p:grpSpPr>
              <p:sp>
                <p:nvSpPr>
                  <p:cNvPr id="298" name="左中括号 297">
                    <a:extLst>
                      <a:ext uri="{FF2B5EF4-FFF2-40B4-BE49-F238E27FC236}">
                        <a16:creationId xmlns="" xmlns:a16="http://schemas.microsoft.com/office/drawing/2014/main" id="{8A88CF04-1513-4361-98B8-7167221335FF}"/>
                      </a:ext>
                    </a:extLst>
                  </p:cNvPr>
                  <p:cNvSpPr/>
                  <p:nvPr/>
                </p:nvSpPr>
                <p:spPr>
                  <a:xfrm>
                    <a:off x="483867"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299" name="左中括号 298">
                    <a:extLst>
                      <a:ext uri="{FF2B5EF4-FFF2-40B4-BE49-F238E27FC236}">
                        <a16:creationId xmlns="" xmlns:a16="http://schemas.microsoft.com/office/drawing/2014/main" id="{256D2521-A1D9-4238-AB27-42CC744C54B7}"/>
                      </a:ext>
                    </a:extLst>
                  </p:cNvPr>
                  <p:cNvSpPr/>
                  <p:nvPr/>
                </p:nvSpPr>
                <p:spPr>
                  <a:xfrm flipH="1">
                    <a:off x="2792547"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301" name="îṥľïďê">
                  <a:extLst>
                    <a:ext uri="{FF2B5EF4-FFF2-40B4-BE49-F238E27FC236}">
                      <a16:creationId xmlns="" xmlns:a16="http://schemas.microsoft.com/office/drawing/2014/main" id="{5AB638C0-EDF6-493B-9C98-AEDEB3D68A07}"/>
                    </a:ext>
                  </a:extLst>
                </p:cNvPr>
                <p:cNvSpPr txBox="1"/>
                <p:nvPr/>
              </p:nvSpPr>
              <p:spPr>
                <a:xfrm>
                  <a:off x="732147" y="4074384"/>
                  <a:ext cx="2269885" cy="1998551"/>
                </a:xfrm>
                <a:prstGeom prst="rect">
                  <a:avLst/>
                </a:prstGeom>
                <a:noFill/>
              </p:spPr>
              <p:txBody>
                <a:bodyPr wrap="square" lIns="0" tIns="0" rIns="0" bIns="0" anchor="ctr">
                  <a:normAutofit/>
                </a:bodyPr>
                <a:lstStyle/>
                <a:p>
                  <a:pPr fontAlgn="base">
                    <a:lnSpc>
                      <a:spcPct val="130000"/>
                    </a:lnSpc>
                  </a:pPr>
                  <a:r>
                    <a:rPr lang="zh-CN" altLang="en-US" sz="1600" noProof="1">
                      <a:solidFill>
                        <a:schemeClr val="bg1"/>
                      </a:solidFill>
                      <a:effectLst>
                        <a:glow rad="63500">
                          <a:schemeClr val="accent1">
                            <a:satMod val="175000"/>
                            <a:alpha val="40000"/>
                          </a:schemeClr>
                        </a:glow>
                      </a:effectLst>
                      <a:cs typeface="+mn-ea"/>
                      <a:sym typeface="+mn-lt"/>
                    </a:rPr>
                    <a:t>IMS 是智能技术集成应用的环境, 也是智能制造模式展现的载体。</a:t>
                  </a:r>
                  <a:endParaRPr lang="en-US" altLang="zh-CN" sz="1600" noProof="1">
                    <a:solidFill>
                      <a:schemeClr val="bg1"/>
                    </a:solidFill>
                    <a:effectLst>
                      <a:glow rad="63500">
                        <a:schemeClr val="accent1">
                          <a:satMod val="175000"/>
                          <a:alpha val="40000"/>
                        </a:schemeClr>
                      </a:glow>
                    </a:effectLst>
                    <a:cs typeface="+mn-ea"/>
                    <a:sym typeface="+mn-lt"/>
                  </a:endParaRPr>
                </a:p>
              </p:txBody>
            </p:sp>
          </p:grpSp>
        </p:grpSp>
      </p:grpSp>
      <p:grpSp>
        <p:nvGrpSpPr>
          <p:cNvPr id="334" name="组合 333">
            <a:extLst>
              <a:ext uri="{FF2B5EF4-FFF2-40B4-BE49-F238E27FC236}">
                <a16:creationId xmlns="" xmlns:a16="http://schemas.microsoft.com/office/drawing/2014/main" id="{D6273F09-C95C-47D1-B14C-893A248CA6CB}"/>
              </a:ext>
            </a:extLst>
          </p:cNvPr>
          <p:cNvGrpSpPr/>
          <p:nvPr/>
        </p:nvGrpSpPr>
        <p:grpSpPr>
          <a:xfrm>
            <a:off x="4726426" y="1924386"/>
            <a:ext cx="2766444" cy="4169973"/>
            <a:chOff x="4678846" y="1924386"/>
            <a:chExt cx="2766444" cy="4169973"/>
          </a:xfrm>
        </p:grpSpPr>
        <p:sp>
          <p:nvSpPr>
            <p:cNvPr id="25" name="椭圆 24">
              <a:extLst>
                <a:ext uri="{FF2B5EF4-FFF2-40B4-BE49-F238E27FC236}">
                  <a16:creationId xmlns="" xmlns:a16="http://schemas.microsoft.com/office/drawing/2014/main" id="{3536C589-13BC-44F7-9704-7D0CB8DCB047}"/>
                </a:ext>
              </a:extLst>
            </p:cNvPr>
            <p:cNvSpPr/>
            <p:nvPr/>
          </p:nvSpPr>
          <p:spPr>
            <a:xfrm>
              <a:off x="5893330" y="3313418"/>
              <a:ext cx="337476" cy="337476"/>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6" name="任意多边形: 形状 95">
              <a:extLst>
                <a:ext uri="{FF2B5EF4-FFF2-40B4-BE49-F238E27FC236}">
                  <a16:creationId xmlns="" xmlns:a16="http://schemas.microsoft.com/office/drawing/2014/main" id="{A960B740-18F3-47E2-A94F-F6E18A052A5E}"/>
                </a:ext>
              </a:extLst>
            </p:cNvPr>
            <p:cNvSpPr/>
            <p:nvPr/>
          </p:nvSpPr>
          <p:spPr>
            <a:xfrm>
              <a:off x="5491557" y="1924386"/>
              <a:ext cx="1141023" cy="1377337"/>
            </a:xfrm>
            <a:custGeom>
              <a:avLst/>
              <a:gdLst>
                <a:gd name="connsiteX0" fmla="*/ 570511 w 1141023"/>
                <a:gd name="connsiteY0" fmla="*/ 145377 h 1377337"/>
                <a:gd name="connsiteX1" fmla="*/ 145376 w 1141023"/>
                <a:gd name="connsiteY1" fmla="*/ 570512 h 1377337"/>
                <a:gd name="connsiteX2" fmla="*/ 570511 w 1141023"/>
                <a:gd name="connsiteY2" fmla="*/ 995647 h 1377337"/>
                <a:gd name="connsiteX3" fmla="*/ 995646 w 1141023"/>
                <a:gd name="connsiteY3" fmla="*/ 570512 h 1377337"/>
                <a:gd name="connsiteX4" fmla="*/ 570511 w 1141023"/>
                <a:gd name="connsiteY4" fmla="*/ 145377 h 1377337"/>
                <a:gd name="connsiteX5" fmla="*/ 571110 w 1141023"/>
                <a:gd name="connsiteY5" fmla="*/ 0 h 1377337"/>
                <a:gd name="connsiteX6" fmla="*/ 974347 w 1141023"/>
                <a:gd name="connsiteY6" fmla="*/ 167522 h 1377337"/>
                <a:gd name="connsiteX7" fmla="*/ 974346 w 1141023"/>
                <a:gd name="connsiteY7" fmla="*/ 167523 h 1377337"/>
                <a:gd name="connsiteX8" fmla="*/ 973501 w 1141023"/>
                <a:gd name="connsiteY8" fmla="*/ 974348 h 1377337"/>
                <a:gd name="connsiteX9" fmla="*/ 569666 w 1141023"/>
                <a:gd name="connsiteY9" fmla="*/ 1377337 h 1377337"/>
                <a:gd name="connsiteX10" fmla="*/ 166676 w 1141023"/>
                <a:gd name="connsiteY10" fmla="*/ 973502 h 1377337"/>
                <a:gd name="connsiteX11" fmla="*/ 167522 w 1141023"/>
                <a:gd name="connsiteY11" fmla="*/ 166676 h 1377337"/>
                <a:gd name="connsiteX12" fmla="*/ 571110 w 1141023"/>
                <a:gd name="connsiteY12" fmla="*/ 0 h 137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023" h="1377337">
                  <a:moveTo>
                    <a:pt x="570511" y="145377"/>
                  </a:moveTo>
                  <a:cubicBezTo>
                    <a:pt x="335715" y="145377"/>
                    <a:pt x="145376" y="335716"/>
                    <a:pt x="145376" y="570512"/>
                  </a:cubicBezTo>
                  <a:cubicBezTo>
                    <a:pt x="145376" y="805308"/>
                    <a:pt x="335715" y="995647"/>
                    <a:pt x="570511" y="995647"/>
                  </a:cubicBezTo>
                  <a:cubicBezTo>
                    <a:pt x="805307" y="995647"/>
                    <a:pt x="995646" y="805308"/>
                    <a:pt x="995646" y="570512"/>
                  </a:cubicBezTo>
                  <a:cubicBezTo>
                    <a:pt x="995646" y="335716"/>
                    <a:pt x="805307" y="145377"/>
                    <a:pt x="570511" y="145377"/>
                  </a:cubicBezTo>
                  <a:close/>
                  <a:moveTo>
                    <a:pt x="571110" y="0"/>
                  </a:moveTo>
                  <a:cubicBezTo>
                    <a:pt x="717116" y="153"/>
                    <a:pt x="863065" y="56006"/>
                    <a:pt x="974347" y="167522"/>
                  </a:cubicBezTo>
                  <a:lnTo>
                    <a:pt x="974346" y="167523"/>
                  </a:lnTo>
                  <a:cubicBezTo>
                    <a:pt x="1196912" y="390555"/>
                    <a:pt x="1196533" y="751783"/>
                    <a:pt x="973501" y="974348"/>
                  </a:cubicBezTo>
                  <a:lnTo>
                    <a:pt x="569666" y="1377337"/>
                  </a:lnTo>
                  <a:lnTo>
                    <a:pt x="166676" y="973502"/>
                  </a:lnTo>
                  <a:cubicBezTo>
                    <a:pt x="-55889" y="750469"/>
                    <a:pt x="-55510" y="389241"/>
                    <a:pt x="167522" y="166676"/>
                  </a:cubicBezTo>
                  <a:cubicBezTo>
                    <a:pt x="279038" y="55394"/>
                    <a:pt x="425103" y="-153"/>
                    <a:pt x="571110" y="0"/>
                  </a:cubicBezTo>
                  <a:close/>
                </a:path>
              </a:pathLst>
            </a:custGeom>
            <a:gradFill>
              <a:gsLst>
                <a:gs pos="0">
                  <a:schemeClr val="accent1">
                    <a:lumMod val="5000"/>
                    <a:lumOff val="95000"/>
                  </a:schemeClr>
                </a:gs>
                <a:gs pos="50000">
                  <a:schemeClr val="bg1">
                    <a:lumMod val="9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7" name="组合 96">
              <a:extLst>
                <a:ext uri="{FF2B5EF4-FFF2-40B4-BE49-F238E27FC236}">
                  <a16:creationId xmlns="" xmlns:a16="http://schemas.microsoft.com/office/drawing/2014/main" id="{32389DCF-307F-4743-A73E-4CB9221AF962}"/>
                </a:ext>
              </a:extLst>
            </p:cNvPr>
            <p:cNvGrpSpPr/>
            <p:nvPr/>
          </p:nvGrpSpPr>
          <p:grpSpPr>
            <a:xfrm>
              <a:off x="5629744" y="2071447"/>
              <a:ext cx="864648" cy="864648"/>
              <a:chOff x="4120588" y="1480594"/>
              <a:chExt cx="3854370" cy="3854370"/>
            </a:xfrm>
          </p:grpSpPr>
          <p:grpSp>
            <p:nvGrpSpPr>
              <p:cNvPr id="99" name="组合 98">
                <a:extLst>
                  <a:ext uri="{FF2B5EF4-FFF2-40B4-BE49-F238E27FC236}">
                    <a16:creationId xmlns="" xmlns:a16="http://schemas.microsoft.com/office/drawing/2014/main" id="{1CBC6CEF-A3CD-4C3D-8ACF-88C9FDA56DB4}"/>
                  </a:ext>
                </a:extLst>
              </p:cNvPr>
              <p:cNvGrpSpPr/>
              <p:nvPr/>
            </p:nvGrpSpPr>
            <p:grpSpPr>
              <a:xfrm>
                <a:off x="4264483" y="1609058"/>
                <a:ext cx="3593585" cy="3593584"/>
                <a:chOff x="4264483" y="1609058"/>
                <a:chExt cx="3593585" cy="3593584"/>
              </a:xfrm>
            </p:grpSpPr>
            <p:sp>
              <p:nvSpPr>
                <p:cNvPr id="101" name="椭圆 100">
                  <a:extLst>
                    <a:ext uri="{FF2B5EF4-FFF2-40B4-BE49-F238E27FC236}">
                      <a16:creationId xmlns="" xmlns:a16="http://schemas.microsoft.com/office/drawing/2014/main" id="{6CF38227-EEDD-4FE5-B707-339AC91B8902}"/>
                    </a:ext>
                  </a:extLst>
                </p:cNvPr>
                <p:cNvSpPr/>
                <p:nvPr/>
              </p:nvSpPr>
              <p:spPr>
                <a:xfrm flipH="1">
                  <a:off x="4612581" y="1982093"/>
                  <a:ext cx="2893812" cy="28938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02" name="直接连接符 101">
                  <a:extLst>
                    <a:ext uri="{FF2B5EF4-FFF2-40B4-BE49-F238E27FC236}">
                      <a16:creationId xmlns="" xmlns:a16="http://schemas.microsoft.com/office/drawing/2014/main" id="{04EF4399-C023-4E85-9555-53A91F378D6E}"/>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55AF6C91-B4F6-4481-AC92-3AAFC784D35A}"/>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1606536C-924D-4234-BC64-253C117AF778}"/>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7EE65847-8BA4-4B7C-8737-FBD46874B0A3}"/>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72F7FB6-842F-4D9D-8A8E-A1190CF2411D}"/>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D4A1166E-19DA-4516-94F0-7E1F1FB66EBD}"/>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E5448EB4-83B7-4902-814B-BC649BA01FCE}"/>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E03A8E72-8255-4EB2-9BC6-162230437CAC}"/>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81B1A321-892F-4BD2-A6FA-BCB2FBC062AF}"/>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028627F4-65E8-48F8-BCA9-9BA444DFC6B1}"/>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299FFC1-7CC2-433E-9EDB-E384B015B993}"/>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FD5D693A-3023-448C-8268-51B00F14D1F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B61924D-BCD3-458D-935F-B44764D4BBF9}"/>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570A242C-740A-4086-A840-B940C5806029}"/>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D8699C61-ADAE-4631-A227-37BC0F639716}"/>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61A6CCEF-03AE-4F75-96FE-D9251BC06F76}"/>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8726022C-0011-4782-84C5-A48339E04805}"/>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87C7CEE8-B9EC-4648-9D26-721A9F34BE83}"/>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20E33605-6C4D-45A5-8B04-671D0A98786D}"/>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86E87A93-6DB8-4C60-B83B-4E85B577C1CD}"/>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8EE9023B-C667-4C47-9AEA-75F3EB53642A}"/>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F2843712-2514-4997-B4BB-0EFB8F174D0F}"/>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99750E96-B714-4D9D-83D3-F7224D71CD77}"/>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3495927D-D08B-459B-A350-3C819986B1F2}"/>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B127699-3548-4CB5-874D-A13B1CD8AD6F}"/>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896892B-1F5E-4ADE-9A12-8381B3812F21}"/>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C293CC3C-6403-420E-BB21-91D45A1DA50F}"/>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496CEAD8-3557-4A89-899D-2854A3DC6E83}"/>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FAB0F79B-FE9B-44A4-9186-380FBDC95DDB}"/>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8232B1B7-76C4-45FE-8323-49E5ECFE172D}"/>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2763E922-20F2-40D6-88FE-7F866A587AD3}"/>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01CCBB3-002F-4ED0-B61B-6398B4BAC400}"/>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3BB4AE9F-7FD6-4191-8B66-EFB8E437AD2C}"/>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DB45E767-62CA-455E-89F1-C91E5AF466A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B8521842-A565-49F2-BEF4-C1D5E97B1E92}"/>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66FA7562-A86B-454A-8353-2AFCE9DC9991}"/>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320B4249-8E13-4847-99E7-F45E6AAE88D8}"/>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DE04B7BC-EF35-49B7-ADFD-E1ECE3CA33B3}"/>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10ED3C62-2EBA-4928-BEFA-3DD40AE40E13}"/>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DEB15917-8BA3-4CD4-ABEC-8AC641388D3C}"/>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984BC1A1-4A84-4430-B40D-3931CC7BCE5A}"/>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97170117-7DA4-4B6E-A137-3DE586D36081}"/>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3B1C63A-010F-471A-82EC-058545876A58}"/>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877F4449-9FEA-4733-B332-2262C1964BAA}"/>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FFDE3460-105C-47D5-A9AC-78FB13E8D57B}"/>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D062FC50-547F-4236-A113-BE9BB9552431}"/>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1122D721-6717-4FB7-814E-3AC038D7D073}"/>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41B46F48-EEF5-4B3F-BF13-F9A30052FC6C}"/>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E97BD3D6-5BD8-47B9-BC34-4E88F098CB23}"/>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2" name="直接连接符 151">
                  <a:extLst>
                    <a:ext uri="{FF2B5EF4-FFF2-40B4-BE49-F238E27FC236}">
                      <a16:creationId xmlns="" xmlns:a16="http://schemas.microsoft.com/office/drawing/2014/main" id="{699E62C6-1F40-40B9-9937-ABA87D4BC1A6}"/>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3" name="直接连接符 152">
                  <a:extLst>
                    <a:ext uri="{FF2B5EF4-FFF2-40B4-BE49-F238E27FC236}">
                      <a16:creationId xmlns="" xmlns:a16="http://schemas.microsoft.com/office/drawing/2014/main" id="{01738377-EC0D-41C8-967A-89EB4E338798}"/>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 xmlns:a16="http://schemas.microsoft.com/office/drawing/2014/main" id="{2015BE11-409C-4736-BD63-CB47A893AD56}"/>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5" name="直接连接符 154">
                  <a:extLst>
                    <a:ext uri="{FF2B5EF4-FFF2-40B4-BE49-F238E27FC236}">
                      <a16:creationId xmlns="" xmlns:a16="http://schemas.microsoft.com/office/drawing/2014/main" id="{CBDDAB6B-71DC-4E38-863D-E6EDC7619D7C}"/>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6" name="直接连接符 155">
                  <a:extLst>
                    <a:ext uri="{FF2B5EF4-FFF2-40B4-BE49-F238E27FC236}">
                      <a16:creationId xmlns="" xmlns:a16="http://schemas.microsoft.com/office/drawing/2014/main" id="{DF8BEDA3-0F0E-4F34-AF6C-BD3E87027F05}"/>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7" name="直接连接符 156">
                  <a:extLst>
                    <a:ext uri="{FF2B5EF4-FFF2-40B4-BE49-F238E27FC236}">
                      <a16:creationId xmlns="" xmlns:a16="http://schemas.microsoft.com/office/drawing/2014/main" id="{11F557DC-9CE7-4FF6-B452-F64BB49A3368}"/>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8" name="直接连接符 157">
                  <a:extLst>
                    <a:ext uri="{FF2B5EF4-FFF2-40B4-BE49-F238E27FC236}">
                      <a16:creationId xmlns="" xmlns:a16="http://schemas.microsoft.com/office/drawing/2014/main" id="{E2A23CCE-30E8-476D-B9C8-98691E7DB39B}"/>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9" name="直接连接符 158">
                  <a:extLst>
                    <a:ext uri="{FF2B5EF4-FFF2-40B4-BE49-F238E27FC236}">
                      <a16:creationId xmlns="" xmlns:a16="http://schemas.microsoft.com/office/drawing/2014/main" id="{29DDFD2C-4484-4DD2-BBD3-C136D7A1B3A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60" name="直接连接符 159">
                  <a:extLst>
                    <a:ext uri="{FF2B5EF4-FFF2-40B4-BE49-F238E27FC236}">
                      <a16:creationId xmlns="" xmlns:a16="http://schemas.microsoft.com/office/drawing/2014/main" id="{38201BA9-760D-4CA6-B264-AD750DF5078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61" name="直接连接符 160">
                  <a:extLst>
                    <a:ext uri="{FF2B5EF4-FFF2-40B4-BE49-F238E27FC236}">
                      <a16:creationId xmlns="" xmlns:a16="http://schemas.microsoft.com/office/drawing/2014/main" id="{8802D937-AEF3-4F9B-AB34-41365FC7380E}"/>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62" name="直接连接符 161">
                  <a:extLst>
                    <a:ext uri="{FF2B5EF4-FFF2-40B4-BE49-F238E27FC236}">
                      <a16:creationId xmlns="" xmlns:a16="http://schemas.microsoft.com/office/drawing/2014/main" id="{8BAD27C5-A382-4911-93D7-999FF9A8B6B8}"/>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100" name="圆: 空心 99">
                <a:extLst>
                  <a:ext uri="{FF2B5EF4-FFF2-40B4-BE49-F238E27FC236}">
                    <a16:creationId xmlns="" xmlns:a16="http://schemas.microsoft.com/office/drawing/2014/main" id="{AD49A8F4-2123-4AC7-8E6F-F5E1740116D1}"/>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98" name="矩形 97">
              <a:extLst>
                <a:ext uri="{FF2B5EF4-FFF2-40B4-BE49-F238E27FC236}">
                  <a16:creationId xmlns="" xmlns:a16="http://schemas.microsoft.com/office/drawing/2014/main" id="{AC7D0C08-5786-4A5C-89AF-7FF79C2FF345}"/>
                </a:ext>
              </a:extLst>
            </p:cNvPr>
            <p:cNvSpPr/>
            <p:nvPr/>
          </p:nvSpPr>
          <p:spPr>
            <a:xfrm>
              <a:off x="5815847" y="2180606"/>
              <a:ext cx="492443" cy="646331"/>
            </a:xfrm>
            <a:prstGeom prst="rect">
              <a:avLst/>
            </a:prstGeom>
          </p:spPr>
          <p:txBody>
            <a:bodyPr wrap="none">
              <a:spAutoFit/>
            </a:bodyPr>
            <a:lstStyle/>
            <a:p>
              <a:r>
                <a:rPr lang="en-US" altLang="zh-CN" sz="3600" dirty="0">
                  <a:solidFill>
                    <a:schemeClr val="bg1"/>
                  </a:solidFill>
                  <a:cs typeface="+mn-ea"/>
                  <a:sym typeface="+mn-lt"/>
                </a:rPr>
                <a:t>B</a:t>
              </a:r>
            </a:p>
          </p:txBody>
        </p:sp>
        <p:grpSp>
          <p:nvGrpSpPr>
            <p:cNvPr id="332" name="组合 331">
              <a:extLst>
                <a:ext uri="{FF2B5EF4-FFF2-40B4-BE49-F238E27FC236}">
                  <a16:creationId xmlns="" xmlns:a16="http://schemas.microsoft.com/office/drawing/2014/main" id="{B97F2592-7327-445F-96B0-48D18DF1FBA5}"/>
                </a:ext>
              </a:extLst>
            </p:cNvPr>
            <p:cNvGrpSpPr/>
            <p:nvPr/>
          </p:nvGrpSpPr>
          <p:grpSpPr>
            <a:xfrm>
              <a:off x="4678846" y="4052957"/>
              <a:ext cx="2766444" cy="2041402"/>
              <a:chOff x="4678846" y="4052957"/>
              <a:chExt cx="2766444" cy="2041402"/>
            </a:xfrm>
          </p:grpSpPr>
          <p:sp>
            <p:nvSpPr>
              <p:cNvPr id="322" name="îṥľïďê">
                <a:extLst>
                  <a:ext uri="{FF2B5EF4-FFF2-40B4-BE49-F238E27FC236}">
                    <a16:creationId xmlns="" xmlns:a16="http://schemas.microsoft.com/office/drawing/2014/main" id="{F585E781-3C58-4DEF-A178-CD0F4E32E668}"/>
                  </a:ext>
                </a:extLst>
              </p:cNvPr>
              <p:cNvSpPr txBox="1"/>
              <p:nvPr/>
            </p:nvSpPr>
            <p:spPr>
              <a:xfrm>
                <a:off x="4908833" y="4052958"/>
                <a:ext cx="2306471" cy="2041401"/>
              </a:xfrm>
              <a:prstGeom prst="rect">
                <a:avLst/>
              </a:prstGeom>
              <a:noFill/>
            </p:spPr>
            <p:txBody>
              <a:bodyPr wrap="square" lIns="0" tIns="0" rIns="0" bIns="0" anchor="ctr">
                <a:normAutofit/>
              </a:bodyPr>
              <a:lstStyle/>
              <a:p>
                <a:pPr fontAlgn="base">
                  <a:lnSpc>
                    <a:spcPct val="130000"/>
                  </a:lnSpc>
                </a:pPr>
                <a:r>
                  <a:rPr lang="zh-CN" altLang="en-US" sz="1600" noProof="1">
                    <a:solidFill>
                      <a:schemeClr val="bg1"/>
                    </a:solidFill>
                    <a:effectLst>
                      <a:glow rad="63500">
                        <a:schemeClr val="accent1">
                          <a:satMod val="175000"/>
                          <a:alpha val="40000"/>
                        </a:schemeClr>
                      </a:glow>
                    </a:effectLst>
                    <a:cs typeface="+mn-ea"/>
                    <a:sym typeface="+mn-lt"/>
                  </a:rPr>
                  <a:t>IMS 理念建立在自组织、分布自治和社会生态学机制上</a:t>
                </a:r>
                <a:endParaRPr lang="en-US" altLang="zh-CN" sz="1600" noProof="1">
                  <a:solidFill>
                    <a:schemeClr val="bg1"/>
                  </a:solidFill>
                  <a:effectLst>
                    <a:glow rad="63500">
                      <a:schemeClr val="accent1">
                        <a:satMod val="175000"/>
                        <a:alpha val="40000"/>
                      </a:schemeClr>
                    </a:glow>
                  </a:effectLst>
                  <a:cs typeface="+mn-ea"/>
                  <a:sym typeface="+mn-lt"/>
                </a:endParaRPr>
              </a:p>
            </p:txBody>
          </p:sp>
          <p:grpSp>
            <p:nvGrpSpPr>
              <p:cNvPr id="329" name="组合 328">
                <a:extLst>
                  <a:ext uri="{FF2B5EF4-FFF2-40B4-BE49-F238E27FC236}">
                    <a16:creationId xmlns="" xmlns:a16="http://schemas.microsoft.com/office/drawing/2014/main" id="{B20815F9-1B2E-44C7-8BE3-0C2258CB7514}"/>
                  </a:ext>
                </a:extLst>
              </p:cNvPr>
              <p:cNvGrpSpPr/>
              <p:nvPr/>
            </p:nvGrpSpPr>
            <p:grpSpPr>
              <a:xfrm>
                <a:off x="4678846" y="4052957"/>
                <a:ext cx="2766444" cy="2041402"/>
                <a:chOff x="4678846" y="4052958"/>
                <a:chExt cx="2766444" cy="2041402"/>
              </a:xfrm>
            </p:grpSpPr>
            <p:sp>
              <p:nvSpPr>
                <p:cNvPr id="324" name="左中括号 323">
                  <a:extLst>
                    <a:ext uri="{FF2B5EF4-FFF2-40B4-BE49-F238E27FC236}">
                      <a16:creationId xmlns="" xmlns:a16="http://schemas.microsoft.com/office/drawing/2014/main" id="{FB92FDDE-5AB2-443A-BFC0-0B49B836ED10}"/>
                    </a:ext>
                  </a:extLst>
                </p:cNvPr>
                <p:cNvSpPr/>
                <p:nvPr/>
              </p:nvSpPr>
              <p:spPr>
                <a:xfrm>
                  <a:off x="4678846"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325" name="左中括号 324">
                  <a:extLst>
                    <a:ext uri="{FF2B5EF4-FFF2-40B4-BE49-F238E27FC236}">
                      <a16:creationId xmlns="" xmlns:a16="http://schemas.microsoft.com/office/drawing/2014/main" id="{57B7DA46-F802-4965-9E07-9453B70B0955}"/>
                    </a:ext>
                  </a:extLst>
                </p:cNvPr>
                <p:cNvSpPr/>
                <p:nvPr/>
              </p:nvSpPr>
              <p:spPr>
                <a:xfrm flipH="1">
                  <a:off x="6987526"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grpSp>
      </p:grpSp>
      <p:grpSp>
        <p:nvGrpSpPr>
          <p:cNvPr id="336" name="组合 335">
            <a:extLst>
              <a:ext uri="{FF2B5EF4-FFF2-40B4-BE49-F238E27FC236}">
                <a16:creationId xmlns="" xmlns:a16="http://schemas.microsoft.com/office/drawing/2014/main" id="{FE093A41-D72C-4F2D-B12D-AFAB3B1E0D74}"/>
              </a:ext>
            </a:extLst>
          </p:cNvPr>
          <p:cNvGrpSpPr/>
          <p:nvPr/>
        </p:nvGrpSpPr>
        <p:grpSpPr>
          <a:xfrm>
            <a:off x="8955337" y="1924386"/>
            <a:ext cx="2766444" cy="4169974"/>
            <a:chOff x="8941689" y="1924386"/>
            <a:chExt cx="2766444" cy="4169974"/>
          </a:xfrm>
        </p:grpSpPr>
        <p:sp>
          <p:nvSpPr>
            <p:cNvPr id="323" name="îṥľïďê">
              <a:extLst>
                <a:ext uri="{FF2B5EF4-FFF2-40B4-BE49-F238E27FC236}">
                  <a16:creationId xmlns="" xmlns:a16="http://schemas.microsoft.com/office/drawing/2014/main" id="{006EACF0-EA5B-4D1B-8BF2-1BA35E3676D3}"/>
                </a:ext>
              </a:extLst>
            </p:cNvPr>
            <p:cNvSpPr txBox="1"/>
            <p:nvPr/>
          </p:nvSpPr>
          <p:spPr>
            <a:xfrm>
              <a:off x="9164852" y="4062041"/>
              <a:ext cx="2320118" cy="2023236"/>
            </a:xfrm>
            <a:prstGeom prst="rect">
              <a:avLst/>
            </a:prstGeom>
            <a:noFill/>
          </p:spPr>
          <p:txBody>
            <a:bodyPr wrap="square" lIns="0" tIns="0" rIns="0" bIns="0" anchor="ctr">
              <a:normAutofit/>
            </a:bodyPr>
            <a:lstStyle/>
            <a:p>
              <a:pPr fontAlgn="base">
                <a:lnSpc>
                  <a:spcPct val="130000"/>
                </a:lnSpc>
              </a:pPr>
              <a:r>
                <a:rPr lang="zh-CN" altLang="en-US" sz="1600" noProof="1">
                  <a:solidFill>
                    <a:schemeClr val="bg1"/>
                  </a:solidFill>
                  <a:effectLst>
                    <a:glow rad="63500">
                      <a:schemeClr val="accent1">
                        <a:satMod val="175000"/>
                        <a:alpha val="40000"/>
                      </a:schemeClr>
                    </a:glow>
                  </a:effectLst>
                  <a:cs typeface="+mn-ea"/>
                  <a:sym typeface="+mn-lt"/>
                </a:rPr>
                <a:t>目的是通过设备柔性和计算机人工智能控制, 自动地完成设计、加工、控制管理过程,旨在解决适应高度变化的环境制造的有效性。</a:t>
              </a:r>
            </a:p>
          </p:txBody>
        </p:sp>
        <p:sp>
          <p:nvSpPr>
            <p:cNvPr id="26" name="椭圆 25">
              <a:extLst>
                <a:ext uri="{FF2B5EF4-FFF2-40B4-BE49-F238E27FC236}">
                  <a16:creationId xmlns="" xmlns:a16="http://schemas.microsoft.com/office/drawing/2014/main" id="{3EA3E3D8-33A1-4284-B282-BE166F096285}"/>
                </a:ext>
              </a:extLst>
            </p:cNvPr>
            <p:cNvSpPr/>
            <p:nvPr/>
          </p:nvSpPr>
          <p:spPr>
            <a:xfrm>
              <a:off x="10156173" y="3313418"/>
              <a:ext cx="337476" cy="337476"/>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4" name="任意多边形: 形状 163">
              <a:extLst>
                <a:ext uri="{FF2B5EF4-FFF2-40B4-BE49-F238E27FC236}">
                  <a16:creationId xmlns="" xmlns:a16="http://schemas.microsoft.com/office/drawing/2014/main" id="{C99427E6-F3C6-4E5A-865A-E3C5D1944F6E}"/>
                </a:ext>
              </a:extLst>
            </p:cNvPr>
            <p:cNvSpPr/>
            <p:nvPr/>
          </p:nvSpPr>
          <p:spPr>
            <a:xfrm>
              <a:off x="9754400" y="1924386"/>
              <a:ext cx="1141023" cy="1377337"/>
            </a:xfrm>
            <a:custGeom>
              <a:avLst/>
              <a:gdLst>
                <a:gd name="connsiteX0" fmla="*/ 570511 w 1141023"/>
                <a:gd name="connsiteY0" fmla="*/ 145377 h 1377337"/>
                <a:gd name="connsiteX1" fmla="*/ 145376 w 1141023"/>
                <a:gd name="connsiteY1" fmla="*/ 570512 h 1377337"/>
                <a:gd name="connsiteX2" fmla="*/ 570511 w 1141023"/>
                <a:gd name="connsiteY2" fmla="*/ 995647 h 1377337"/>
                <a:gd name="connsiteX3" fmla="*/ 995646 w 1141023"/>
                <a:gd name="connsiteY3" fmla="*/ 570512 h 1377337"/>
                <a:gd name="connsiteX4" fmla="*/ 570511 w 1141023"/>
                <a:gd name="connsiteY4" fmla="*/ 145377 h 1377337"/>
                <a:gd name="connsiteX5" fmla="*/ 571110 w 1141023"/>
                <a:gd name="connsiteY5" fmla="*/ 0 h 1377337"/>
                <a:gd name="connsiteX6" fmla="*/ 974347 w 1141023"/>
                <a:gd name="connsiteY6" fmla="*/ 167522 h 1377337"/>
                <a:gd name="connsiteX7" fmla="*/ 974346 w 1141023"/>
                <a:gd name="connsiteY7" fmla="*/ 167523 h 1377337"/>
                <a:gd name="connsiteX8" fmla="*/ 973501 w 1141023"/>
                <a:gd name="connsiteY8" fmla="*/ 974348 h 1377337"/>
                <a:gd name="connsiteX9" fmla="*/ 569666 w 1141023"/>
                <a:gd name="connsiteY9" fmla="*/ 1377337 h 1377337"/>
                <a:gd name="connsiteX10" fmla="*/ 166676 w 1141023"/>
                <a:gd name="connsiteY10" fmla="*/ 973502 h 1377337"/>
                <a:gd name="connsiteX11" fmla="*/ 167522 w 1141023"/>
                <a:gd name="connsiteY11" fmla="*/ 166676 h 1377337"/>
                <a:gd name="connsiteX12" fmla="*/ 571110 w 1141023"/>
                <a:gd name="connsiteY12" fmla="*/ 0 h 137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023" h="1377337">
                  <a:moveTo>
                    <a:pt x="570511" y="145377"/>
                  </a:moveTo>
                  <a:cubicBezTo>
                    <a:pt x="335715" y="145377"/>
                    <a:pt x="145376" y="335716"/>
                    <a:pt x="145376" y="570512"/>
                  </a:cubicBezTo>
                  <a:cubicBezTo>
                    <a:pt x="145376" y="805308"/>
                    <a:pt x="335715" y="995647"/>
                    <a:pt x="570511" y="995647"/>
                  </a:cubicBezTo>
                  <a:cubicBezTo>
                    <a:pt x="805307" y="995647"/>
                    <a:pt x="995646" y="805308"/>
                    <a:pt x="995646" y="570512"/>
                  </a:cubicBezTo>
                  <a:cubicBezTo>
                    <a:pt x="995646" y="335716"/>
                    <a:pt x="805307" y="145377"/>
                    <a:pt x="570511" y="145377"/>
                  </a:cubicBezTo>
                  <a:close/>
                  <a:moveTo>
                    <a:pt x="571110" y="0"/>
                  </a:moveTo>
                  <a:cubicBezTo>
                    <a:pt x="717116" y="153"/>
                    <a:pt x="863065" y="56006"/>
                    <a:pt x="974347" y="167522"/>
                  </a:cubicBezTo>
                  <a:lnTo>
                    <a:pt x="974346" y="167523"/>
                  </a:lnTo>
                  <a:cubicBezTo>
                    <a:pt x="1196912" y="390555"/>
                    <a:pt x="1196533" y="751783"/>
                    <a:pt x="973501" y="974348"/>
                  </a:cubicBezTo>
                  <a:lnTo>
                    <a:pt x="569666" y="1377337"/>
                  </a:lnTo>
                  <a:lnTo>
                    <a:pt x="166676" y="973502"/>
                  </a:lnTo>
                  <a:cubicBezTo>
                    <a:pt x="-55889" y="750469"/>
                    <a:pt x="-55510" y="389241"/>
                    <a:pt x="167522" y="166676"/>
                  </a:cubicBezTo>
                  <a:cubicBezTo>
                    <a:pt x="279038" y="55394"/>
                    <a:pt x="425103" y="-153"/>
                    <a:pt x="571110" y="0"/>
                  </a:cubicBezTo>
                  <a:close/>
                </a:path>
              </a:pathLst>
            </a:custGeom>
            <a:gradFill>
              <a:gsLst>
                <a:gs pos="0">
                  <a:schemeClr val="accent1">
                    <a:lumMod val="5000"/>
                    <a:lumOff val="95000"/>
                  </a:schemeClr>
                </a:gs>
                <a:gs pos="50000">
                  <a:schemeClr val="bg1">
                    <a:lumMod val="95000"/>
                  </a:schemeClr>
                </a:gs>
                <a:gs pos="100000">
                  <a:schemeClr val="bg1">
                    <a:lumMod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5" name="组合 164">
              <a:extLst>
                <a:ext uri="{FF2B5EF4-FFF2-40B4-BE49-F238E27FC236}">
                  <a16:creationId xmlns="" xmlns:a16="http://schemas.microsoft.com/office/drawing/2014/main" id="{143AFBD2-C88C-48EF-93B4-EF7F55F88650}"/>
                </a:ext>
              </a:extLst>
            </p:cNvPr>
            <p:cNvGrpSpPr/>
            <p:nvPr/>
          </p:nvGrpSpPr>
          <p:grpSpPr>
            <a:xfrm>
              <a:off x="9892587" y="2071447"/>
              <a:ext cx="864648" cy="864648"/>
              <a:chOff x="4120588" y="1480594"/>
              <a:chExt cx="3854370" cy="3854370"/>
            </a:xfrm>
          </p:grpSpPr>
          <p:grpSp>
            <p:nvGrpSpPr>
              <p:cNvPr id="167" name="组合 166">
                <a:extLst>
                  <a:ext uri="{FF2B5EF4-FFF2-40B4-BE49-F238E27FC236}">
                    <a16:creationId xmlns="" xmlns:a16="http://schemas.microsoft.com/office/drawing/2014/main" id="{627D9488-913A-42B6-ACB8-061134153D8D}"/>
                  </a:ext>
                </a:extLst>
              </p:cNvPr>
              <p:cNvGrpSpPr/>
              <p:nvPr/>
            </p:nvGrpSpPr>
            <p:grpSpPr>
              <a:xfrm>
                <a:off x="4264483" y="1609058"/>
                <a:ext cx="3593585" cy="3593584"/>
                <a:chOff x="4264483" y="1609058"/>
                <a:chExt cx="3593585" cy="3593584"/>
              </a:xfrm>
            </p:grpSpPr>
            <p:sp>
              <p:nvSpPr>
                <p:cNvPr id="169" name="椭圆 168">
                  <a:extLst>
                    <a:ext uri="{FF2B5EF4-FFF2-40B4-BE49-F238E27FC236}">
                      <a16:creationId xmlns="" xmlns:a16="http://schemas.microsoft.com/office/drawing/2014/main" id="{27D2C0FD-8545-4791-BAD0-D53FAD81BFDF}"/>
                    </a:ext>
                  </a:extLst>
                </p:cNvPr>
                <p:cNvSpPr/>
                <p:nvPr/>
              </p:nvSpPr>
              <p:spPr>
                <a:xfrm flipH="1">
                  <a:off x="4612581" y="1982093"/>
                  <a:ext cx="2893812" cy="28938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70" name="直接连接符 169">
                  <a:extLst>
                    <a:ext uri="{FF2B5EF4-FFF2-40B4-BE49-F238E27FC236}">
                      <a16:creationId xmlns="" xmlns:a16="http://schemas.microsoft.com/office/drawing/2014/main" id="{3ECFDCE3-3022-4A48-BEB9-475B977D2449}"/>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1" name="直接连接符 170">
                  <a:extLst>
                    <a:ext uri="{FF2B5EF4-FFF2-40B4-BE49-F238E27FC236}">
                      <a16:creationId xmlns="" xmlns:a16="http://schemas.microsoft.com/office/drawing/2014/main" id="{A80CD792-2903-4255-9708-0B64F2620284}"/>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2" name="直接连接符 171">
                  <a:extLst>
                    <a:ext uri="{FF2B5EF4-FFF2-40B4-BE49-F238E27FC236}">
                      <a16:creationId xmlns="" xmlns:a16="http://schemas.microsoft.com/office/drawing/2014/main" id="{E2D67F9F-2B4E-4D7E-A49E-575568452B14}"/>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 xmlns:a16="http://schemas.microsoft.com/office/drawing/2014/main" id="{4CE5A775-369F-4960-8AC8-F46EC51485CB}"/>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4" name="直接连接符 173">
                  <a:extLst>
                    <a:ext uri="{FF2B5EF4-FFF2-40B4-BE49-F238E27FC236}">
                      <a16:creationId xmlns="" xmlns:a16="http://schemas.microsoft.com/office/drawing/2014/main" id="{9C402C25-161C-4468-9D05-1D69566B5196}"/>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5" name="直接连接符 174">
                  <a:extLst>
                    <a:ext uri="{FF2B5EF4-FFF2-40B4-BE49-F238E27FC236}">
                      <a16:creationId xmlns="" xmlns:a16="http://schemas.microsoft.com/office/drawing/2014/main" id="{A3A9C4DB-A4E9-4B28-9538-D6452BDB7093}"/>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6" name="直接连接符 175">
                  <a:extLst>
                    <a:ext uri="{FF2B5EF4-FFF2-40B4-BE49-F238E27FC236}">
                      <a16:creationId xmlns="" xmlns:a16="http://schemas.microsoft.com/office/drawing/2014/main" id="{B44D103B-9171-4429-A57A-8653065D5142}"/>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7" name="直接连接符 176">
                  <a:extLst>
                    <a:ext uri="{FF2B5EF4-FFF2-40B4-BE49-F238E27FC236}">
                      <a16:creationId xmlns="" xmlns:a16="http://schemas.microsoft.com/office/drawing/2014/main" id="{DF083D2C-4BB9-4E99-9DAF-11007F5AD60F}"/>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8" name="直接连接符 177">
                  <a:extLst>
                    <a:ext uri="{FF2B5EF4-FFF2-40B4-BE49-F238E27FC236}">
                      <a16:creationId xmlns="" xmlns:a16="http://schemas.microsoft.com/office/drawing/2014/main" id="{ED7FF169-8684-4DE5-B5AE-7C4B211E638C}"/>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 xmlns:a16="http://schemas.microsoft.com/office/drawing/2014/main" id="{C50AD264-6883-41CB-80E5-BCFBD4C314B3}"/>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0" name="直接连接符 179">
                  <a:extLst>
                    <a:ext uri="{FF2B5EF4-FFF2-40B4-BE49-F238E27FC236}">
                      <a16:creationId xmlns="" xmlns:a16="http://schemas.microsoft.com/office/drawing/2014/main" id="{C231CCA3-5F24-4DEC-84EF-83EFE72D5446}"/>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1" name="直接连接符 180">
                  <a:extLst>
                    <a:ext uri="{FF2B5EF4-FFF2-40B4-BE49-F238E27FC236}">
                      <a16:creationId xmlns="" xmlns:a16="http://schemas.microsoft.com/office/drawing/2014/main" id="{98FDA7C5-B4F6-4BA6-954F-92E019536D7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2" name="直接连接符 181">
                  <a:extLst>
                    <a:ext uri="{FF2B5EF4-FFF2-40B4-BE49-F238E27FC236}">
                      <a16:creationId xmlns="" xmlns:a16="http://schemas.microsoft.com/office/drawing/2014/main" id="{CAFE56D3-DB8A-4334-95F4-D5F3FA17F91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3" name="直接连接符 182">
                  <a:extLst>
                    <a:ext uri="{FF2B5EF4-FFF2-40B4-BE49-F238E27FC236}">
                      <a16:creationId xmlns="" xmlns:a16="http://schemas.microsoft.com/office/drawing/2014/main" id="{46BDFCF5-3289-40D1-825B-F84C92CAA5A0}"/>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4" name="直接连接符 183">
                  <a:extLst>
                    <a:ext uri="{FF2B5EF4-FFF2-40B4-BE49-F238E27FC236}">
                      <a16:creationId xmlns="" xmlns:a16="http://schemas.microsoft.com/office/drawing/2014/main" id="{FFA3C766-17A3-482C-B2EE-9389C94888F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5" name="直接连接符 184">
                  <a:extLst>
                    <a:ext uri="{FF2B5EF4-FFF2-40B4-BE49-F238E27FC236}">
                      <a16:creationId xmlns="" xmlns:a16="http://schemas.microsoft.com/office/drawing/2014/main" id="{36F86B2B-5E19-4B57-8A1D-59A1427EFD5C}"/>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6" name="直接连接符 185">
                  <a:extLst>
                    <a:ext uri="{FF2B5EF4-FFF2-40B4-BE49-F238E27FC236}">
                      <a16:creationId xmlns="" xmlns:a16="http://schemas.microsoft.com/office/drawing/2014/main" id="{CC0A2F22-6530-4724-BB8B-F7F3130C9BDA}"/>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7" name="直接连接符 186">
                  <a:extLst>
                    <a:ext uri="{FF2B5EF4-FFF2-40B4-BE49-F238E27FC236}">
                      <a16:creationId xmlns="" xmlns:a16="http://schemas.microsoft.com/office/drawing/2014/main" id="{10E49D58-59C5-4816-ACF6-748AD0F422CD}"/>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8" name="直接连接符 187">
                  <a:extLst>
                    <a:ext uri="{FF2B5EF4-FFF2-40B4-BE49-F238E27FC236}">
                      <a16:creationId xmlns="" xmlns:a16="http://schemas.microsoft.com/office/drawing/2014/main" id="{D334E1CF-B278-44C7-8715-5D0B2464C9B9}"/>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9" name="直接连接符 188">
                  <a:extLst>
                    <a:ext uri="{FF2B5EF4-FFF2-40B4-BE49-F238E27FC236}">
                      <a16:creationId xmlns="" xmlns:a16="http://schemas.microsoft.com/office/drawing/2014/main" id="{E77CD917-F942-42C3-B215-CDFC4CBAA809}"/>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0" name="直接连接符 189">
                  <a:extLst>
                    <a:ext uri="{FF2B5EF4-FFF2-40B4-BE49-F238E27FC236}">
                      <a16:creationId xmlns="" xmlns:a16="http://schemas.microsoft.com/office/drawing/2014/main" id="{648B8D2C-B34E-4289-97A0-77AB8B3BF7E8}"/>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1" name="直接连接符 190">
                  <a:extLst>
                    <a:ext uri="{FF2B5EF4-FFF2-40B4-BE49-F238E27FC236}">
                      <a16:creationId xmlns="" xmlns:a16="http://schemas.microsoft.com/office/drawing/2014/main" id="{B5492B92-D055-4A5C-B906-EF904E2A0273}"/>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2" name="直接连接符 191">
                  <a:extLst>
                    <a:ext uri="{FF2B5EF4-FFF2-40B4-BE49-F238E27FC236}">
                      <a16:creationId xmlns="" xmlns:a16="http://schemas.microsoft.com/office/drawing/2014/main" id="{A7DBE280-D380-42DC-A86C-53F2189A4BFF}"/>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3" name="直接连接符 192">
                  <a:extLst>
                    <a:ext uri="{FF2B5EF4-FFF2-40B4-BE49-F238E27FC236}">
                      <a16:creationId xmlns="" xmlns:a16="http://schemas.microsoft.com/office/drawing/2014/main" id="{CD0E0EE8-56F1-4847-BE9D-D1F615C8569E}"/>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4" name="直接连接符 193">
                  <a:extLst>
                    <a:ext uri="{FF2B5EF4-FFF2-40B4-BE49-F238E27FC236}">
                      <a16:creationId xmlns="" xmlns:a16="http://schemas.microsoft.com/office/drawing/2014/main" id="{39281775-2269-4F7C-B785-C5991ADFCDB3}"/>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5" name="直接连接符 194">
                  <a:extLst>
                    <a:ext uri="{FF2B5EF4-FFF2-40B4-BE49-F238E27FC236}">
                      <a16:creationId xmlns="" xmlns:a16="http://schemas.microsoft.com/office/drawing/2014/main" id="{CE2935A7-C5A9-4071-9618-960CAC46F887}"/>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6" name="直接连接符 195">
                  <a:extLst>
                    <a:ext uri="{FF2B5EF4-FFF2-40B4-BE49-F238E27FC236}">
                      <a16:creationId xmlns="" xmlns:a16="http://schemas.microsoft.com/office/drawing/2014/main" id="{ABFE4F84-6ECD-4817-852C-8A8CBA20C286}"/>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7" name="直接连接符 196">
                  <a:extLst>
                    <a:ext uri="{FF2B5EF4-FFF2-40B4-BE49-F238E27FC236}">
                      <a16:creationId xmlns="" xmlns:a16="http://schemas.microsoft.com/office/drawing/2014/main" id="{DE9B2A85-3B05-4C4A-A79A-4DF17E29082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8" name="直接连接符 197">
                  <a:extLst>
                    <a:ext uri="{FF2B5EF4-FFF2-40B4-BE49-F238E27FC236}">
                      <a16:creationId xmlns="" xmlns:a16="http://schemas.microsoft.com/office/drawing/2014/main" id="{59864EA6-F49B-4467-8F25-3BA09F8A8FDB}"/>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9" name="直接连接符 198">
                  <a:extLst>
                    <a:ext uri="{FF2B5EF4-FFF2-40B4-BE49-F238E27FC236}">
                      <a16:creationId xmlns="" xmlns:a16="http://schemas.microsoft.com/office/drawing/2014/main" id="{07B8DAE6-EA47-40E7-B4DB-173D3B469244}"/>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0" name="直接连接符 199">
                  <a:extLst>
                    <a:ext uri="{FF2B5EF4-FFF2-40B4-BE49-F238E27FC236}">
                      <a16:creationId xmlns="" xmlns:a16="http://schemas.microsoft.com/office/drawing/2014/main" id="{629E3EC1-0FE8-4D06-BB17-E01810E45FA4}"/>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1" name="直接连接符 200">
                  <a:extLst>
                    <a:ext uri="{FF2B5EF4-FFF2-40B4-BE49-F238E27FC236}">
                      <a16:creationId xmlns="" xmlns:a16="http://schemas.microsoft.com/office/drawing/2014/main" id="{22B26223-AA56-4525-BFB2-A319DD0E5880}"/>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2" name="直接连接符 201">
                  <a:extLst>
                    <a:ext uri="{FF2B5EF4-FFF2-40B4-BE49-F238E27FC236}">
                      <a16:creationId xmlns="" xmlns:a16="http://schemas.microsoft.com/office/drawing/2014/main" id="{8044C193-20CC-4498-A6E8-71827D310D41}"/>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3" name="直接连接符 202">
                  <a:extLst>
                    <a:ext uri="{FF2B5EF4-FFF2-40B4-BE49-F238E27FC236}">
                      <a16:creationId xmlns="" xmlns:a16="http://schemas.microsoft.com/office/drawing/2014/main" id="{15997A10-A068-46D0-8291-79446F443CCB}"/>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4" name="直接连接符 203">
                  <a:extLst>
                    <a:ext uri="{FF2B5EF4-FFF2-40B4-BE49-F238E27FC236}">
                      <a16:creationId xmlns="" xmlns:a16="http://schemas.microsoft.com/office/drawing/2014/main" id="{49EA75A9-8D34-4777-B960-E8924863446B}"/>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5" name="直接连接符 204">
                  <a:extLst>
                    <a:ext uri="{FF2B5EF4-FFF2-40B4-BE49-F238E27FC236}">
                      <a16:creationId xmlns="" xmlns:a16="http://schemas.microsoft.com/office/drawing/2014/main" id="{15EAA2DE-EB6D-4CAB-8AF1-F82E41296CAB}"/>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6" name="直接连接符 205">
                  <a:extLst>
                    <a:ext uri="{FF2B5EF4-FFF2-40B4-BE49-F238E27FC236}">
                      <a16:creationId xmlns="" xmlns:a16="http://schemas.microsoft.com/office/drawing/2014/main" id="{47C53DED-27E3-4789-B8A2-3BC55C362DD9}"/>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7" name="直接连接符 206">
                  <a:extLst>
                    <a:ext uri="{FF2B5EF4-FFF2-40B4-BE49-F238E27FC236}">
                      <a16:creationId xmlns="" xmlns:a16="http://schemas.microsoft.com/office/drawing/2014/main" id="{C010F6DB-3C2E-4AE3-8A02-C5D82CB8C561}"/>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8" name="直接连接符 207">
                  <a:extLst>
                    <a:ext uri="{FF2B5EF4-FFF2-40B4-BE49-F238E27FC236}">
                      <a16:creationId xmlns="" xmlns:a16="http://schemas.microsoft.com/office/drawing/2014/main" id="{102582F4-160D-4CDF-8BBB-5F2E23BF8D83}"/>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09" name="直接连接符 208">
                  <a:extLst>
                    <a:ext uri="{FF2B5EF4-FFF2-40B4-BE49-F238E27FC236}">
                      <a16:creationId xmlns="" xmlns:a16="http://schemas.microsoft.com/office/drawing/2014/main" id="{09B307FE-5E90-4241-8571-C488F6842B57}"/>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0" name="直接连接符 209">
                  <a:extLst>
                    <a:ext uri="{FF2B5EF4-FFF2-40B4-BE49-F238E27FC236}">
                      <a16:creationId xmlns="" xmlns:a16="http://schemas.microsoft.com/office/drawing/2014/main" id="{A7A0AA66-88DB-47B0-AC5A-441E6C539E15}"/>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1" name="直接连接符 210">
                  <a:extLst>
                    <a:ext uri="{FF2B5EF4-FFF2-40B4-BE49-F238E27FC236}">
                      <a16:creationId xmlns="" xmlns:a16="http://schemas.microsoft.com/office/drawing/2014/main" id="{78480514-4035-4D6B-987E-0836AB09A181}"/>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2" name="直接连接符 211">
                  <a:extLst>
                    <a:ext uri="{FF2B5EF4-FFF2-40B4-BE49-F238E27FC236}">
                      <a16:creationId xmlns="" xmlns:a16="http://schemas.microsoft.com/office/drawing/2014/main" id="{D4804813-1AB4-4BC8-BE59-AEBB52178651}"/>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3" name="直接连接符 212">
                  <a:extLst>
                    <a:ext uri="{FF2B5EF4-FFF2-40B4-BE49-F238E27FC236}">
                      <a16:creationId xmlns="" xmlns:a16="http://schemas.microsoft.com/office/drawing/2014/main" id="{BC8003F9-9317-4993-9805-4DCC29393A4B}"/>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4" name="直接连接符 213">
                  <a:extLst>
                    <a:ext uri="{FF2B5EF4-FFF2-40B4-BE49-F238E27FC236}">
                      <a16:creationId xmlns="" xmlns:a16="http://schemas.microsoft.com/office/drawing/2014/main" id="{B6C5E276-2721-45B3-8BCA-B042DFD25E9A}"/>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5" name="直接连接符 214">
                  <a:extLst>
                    <a:ext uri="{FF2B5EF4-FFF2-40B4-BE49-F238E27FC236}">
                      <a16:creationId xmlns="" xmlns:a16="http://schemas.microsoft.com/office/drawing/2014/main" id="{F6BC1B43-9D94-484C-B2AC-2B1D29FF6A02}"/>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6" name="直接连接符 215">
                  <a:extLst>
                    <a:ext uri="{FF2B5EF4-FFF2-40B4-BE49-F238E27FC236}">
                      <a16:creationId xmlns="" xmlns:a16="http://schemas.microsoft.com/office/drawing/2014/main" id="{A71B8466-B54C-4035-8CAB-600288D1A8EC}"/>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7" name="直接连接符 216">
                  <a:extLst>
                    <a:ext uri="{FF2B5EF4-FFF2-40B4-BE49-F238E27FC236}">
                      <a16:creationId xmlns="" xmlns:a16="http://schemas.microsoft.com/office/drawing/2014/main" id="{14FAA0CD-7144-49B0-AFD9-1E09CD1BCF87}"/>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8" name="直接连接符 217">
                  <a:extLst>
                    <a:ext uri="{FF2B5EF4-FFF2-40B4-BE49-F238E27FC236}">
                      <a16:creationId xmlns="" xmlns:a16="http://schemas.microsoft.com/office/drawing/2014/main" id="{04727D8F-0869-4EE9-91A8-8BFDA83FB38A}"/>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9" name="直接连接符 218">
                  <a:extLst>
                    <a:ext uri="{FF2B5EF4-FFF2-40B4-BE49-F238E27FC236}">
                      <a16:creationId xmlns="" xmlns:a16="http://schemas.microsoft.com/office/drawing/2014/main" id="{705E1D62-3302-4424-B933-8BE2D8DEBF09}"/>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0" name="直接连接符 219">
                  <a:extLst>
                    <a:ext uri="{FF2B5EF4-FFF2-40B4-BE49-F238E27FC236}">
                      <a16:creationId xmlns="" xmlns:a16="http://schemas.microsoft.com/office/drawing/2014/main" id="{5B927279-51A5-4BE0-9A3D-AFA7681537B9}"/>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1" name="直接连接符 220">
                  <a:extLst>
                    <a:ext uri="{FF2B5EF4-FFF2-40B4-BE49-F238E27FC236}">
                      <a16:creationId xmlns="" xmlns:a16="http://schemas.microsoft.com/office/drawing/2014/main" id="{15F00447-0BBD-4C33-AA02-AD1850AD92F5}"/>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2" name="直接连接符 221">
                  <a:extLst>
                    <a:ext uri="{FF2B5EF4-FFF2-40B4-BE49-F238E27FC236}">
                      <a16:creationId xmlns="" xmlns:a16="http://schemas.microsoft.com/office/drawing/2014/main" id="{98D2F97C-9B17-4B92-A727-82C76E5A1F17}"/>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3" name="直接连接符 222">
                  <a:extLst>
                    <a:ext uri="{FF2B5EF4-FFF2-40B4-BE49-F238E27FC236}">
                      <a16:creationId xmlns="" xmlns:a16="http://schemas.microsoft.com/office/drawing/2014/main" id="{48F35AF8-2F78-40B6-AB2D-FA1B692BDC6F}"/>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4" name="直接连接符 223">
                  <a:extLst>
                    <a:ext uri="{FF2B5EF4-FFF2-40B4-BE49-F238E27FC236}">
                      <a16:creationId xmlns="" xmlns:a16="http://schemas.microsoft.com/office/drawing/2014/main" id="{F85447F3-362C-40F4-8C3A-E5B527604CAC}"/>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5" name="直接连接符 224">
                  <a:extLst>
                    <a:ext uri="{FF2B5EF4-FFF2-40B4-BE49-F238E27FC236}">
                      <a16:creationId xmlns="" xmlns:a16="http://schemas.microsoft.com/office/drawing/2014/main" id="{2D28C333-F135-4EFB-B7B1-E16C0C354347}"/>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6" name="直接连接符 225">
                  <a:extLst>
                    <a:ext uri="{FF2B5EF4-FFF2-40B4-BE49-F238E27FC236}">
                      <a16:creationId xmlns="" xmlns:a16="http://schemas.microsoft.com/office/drawing/2014/main" id="{4D9CB78F-A5B8-482D-9163-14D8E569770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7" name="直接连接符 226">
                  <a:extLst>
                    <a:ext uri="{FF2B5EF4-FFF2-40B4-BE49-F238E27FC236}">
                      <a16:creationId xmlns="" xmlns:a16="http://schemas.microsoft.com/office/drawing/2014/main" id="{F00EF0BB-628D-4520-A417-17FB0ED988E9}"/>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8" name="直接连接符 227">
                  <a:extLst>
                    <a:ext uri="{FF2B5EF4-FFF2-40B4-BE49-F238E27FC236}">
                      <a16:creationId xmlns="" xmlns:a16="http://schemas.microsoft.com/office/drawing/2014/main" id="{EFA55067-4ECE-4EAE-8A1E-FEE97BD74AB4}"/>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29" name="直接连接符 228">
                  <a:extLst>
                    <a:ext uri="{FF2B5EF4-FFF2-40B4-BE49-F238E27FC236}">
                      <a16:creationId xmlns="" xmlns:a16="http://schemas.microsoft.com/office/drawing/2014/main" id="{CE4F22CD-50F1-4023-B3D0-DF4E55258571}"/>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168" name="圆: 空心 167">
                <a:extLst>
                  <a:ext uri="{FF2B5EF4-FFF2-40B4-BE49-F238E27FC236}">
                    <a16:creationId xmlns="" xmlns:a16="http://schemas.microsoft.com/office/drawing/2014/main" id="{E43151E6-3FD2-4347-B9E0-8B0CDBBA3505}"/>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166" name="矩形 165">
              <a:extLst>
                <a:ext uri="{FF2B5EF4-FFF2-40B4-BE49-F238E27FC236}">
                  <a16:creationId xmlns="" xmlns:a16="http://schemas.microsoft.com/office/drawing/2014/main" id="{028D7311-FD7B-4A12-A1A9-4791832AE53C}"/>
                </a:ext>
              </a:extLst>
            </p:cNvPr>
            <p:cNvSpPr/>
            <p:nvPr/>
          </p:nvSpPr>
          <p:spPr>
            <a:xfrm>
              <a:off x="10065866" y="2180606"/>
              <a:ext cx="518091" cy="646331"/>
            </a:xfrm>
            <a:prstGeom prst="rect">
              <a:avLst/>
            </a:prstGeom>
          </p:spPr>
          <p:txBody>
            <a:bodyPr wrap="none">
              <a:spAutoFit/>
            </a:bodyPr>
            <a:lstStyle/>
            <a:p>
              <a:r>
                <a:rPr lang="en-US" altLang="zh-CN" sz="3600" dirty="0">
                  <a:solidFill>
                    <a:schemeClr val="bg1"/>
                  </a:solidFill>
                  <a:cs typeface="+mn-ea"/>
                  <a:sym typeface="+mn-lt"/>
                </a:rPr>
                <a:t>C</a:t>
              </a:r>
            </a:p>
          </p:txBody>
        </p:sp>
        <p:grpSp>
          <p:nvGrpSpPr>
            <p:cNvPr id="335" name="组合 334">
              <a:extLst>
                <a:ext uri="{FF2B5EF4-FFF2-40B4-BE49-F238E27FC236}">
                  <a16:creationId xmlns="" xmlns:a16="http://schemas.microsoft.com/office/drawing/2014/main" id="{EC7779AC-6FEC-4D65-87B6-32A7D4D05BDF}"/>
                </a:ext>
              </a:extLst>
            </p:cNvPr>
            <p:cNvGrpSpPr/>
            <p:nvPr/>
          </p:nvGrpSpPr>
          <p:grpSpPr>
            <a:xfrm>
              <a:off x="8941689" y="4052958"/>
              <a:ext cx="2766444" cy="2041402"/>
              <a:chOff x="8941689" y="4052958"/>
              <a:chExt cx="2766444" cy="2041402"/>
            </a:xfrm>
          </p:grpSpPr>
          <p:sp>
            <p:nvSpPr>
              <p:cNvPr id="326" name="左中括号 325">
                <a:extLst>
                  <a:ext uri="{FF2B5EF4-FFF2-40B4-BE49-F238E27FC236}">
                    <a16:creationId xmlns="" xmlns:a16="http://schemas.microsoft.com/office/drawing/2014/main" id="{382835B1-123A-4415-9EBD-EA5E54360D4F}"/>
                  </a:ext>
                </a:extLst>
              </p:cNvPr>
              <p:cNvSpPr/>
              <p:nvPr/>
            </p:nvSpPr>
            <p:spPr>
              <a:xfrm>
                <a:off x="8941689"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327" name="左中括号 326">
                <a:extLst>
                  <a:ext uri="{FF2B5EF4-FFF2-40B4-BE49-F238E27FC236}">
                    <a16:creationId xmlns="" xmlns:a16="http://schemas.microsoft.com/office/drawing/2014/main" id="{859F153A-9348-435D-8398-71C360C9F4C1}"/>
                  </a:ext>
                </a:extLst>
              </p:cNvPr>
              <p:cNvSpPr/>
              <p:nvPr/>
            </p:nvSpPr>
            <p:spPr>
              <a:xfrm flipH="1">
                <a:off x="11250369" y="4052958"/>
                <a:ext cx="457764" cy="2041402"/>
              </a:xfrm>
              <a:prstGeom prst="leftBracket">
                <a:avLst/>
              </a:prstGeom>
              <a:ln>
                <a:solidFill>
                  <a:schemeClr val="bg1">
                    <a:lumMod val="95000"/>
                  </a:schemeClr>
                </a:solidFill>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grpSp>
    </p:spTree>
    <p:extLst>
      <p:ext uri="{BB962C8B-B14F-4D97-AF65-F5344CB8AC3E}">
        <p14:creationId xmlns:p14="http://schemas.microsoft.com/office/powerpoint/2010/main" val="34619777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3"/>
                                        </p:tgtEl>
                                        <p:attrNameLst>
                                          <p:attrName>style.visibility</p:attrName>
                                        </p:attrNameLst>
                                      </p:cBhvr>
                                      <p:to>
                                        <p:strVal val="visible"/>
                                      </p:to>
                                    </p:set>
                                    <p:animEffect transition="in" filter="fade">
                                      <p:cBhvr>
                                        <p:cTn id="12" dur="500"/>
                                        <p:tgtEl>
                                          <p:spTgt spid="3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4"/>
                                        </p:tgtEl>
                                        <p:attrNameLst>
                                          <p:attrName>style.visibility</p:attrName>
                                        </p:attrNameLst>
                                      </p:cBhvr>
                                      <p:to>
                                        <p:strVal val="visible"/>
                                      </p:to>
                                    </p:set>
                                    <p:animEffect transition="in" filter="fade">
                                      <p:cBhvr>
                                        <p:cTn id="17" dur="500"/>
                                        <p:tgtEl>
                                          <p:spTgt spid="3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6"/>
                                        </p:tgtEl>
                                        <p:attrNameLst>
                                          <p:attrName>style.visibility</p:attrName>
                                        </p:attrNameLst>
                                      </p:cBhvr>
                                      <p:to>
                                        <p:strVal val="visible"/>
                                      </p:to>
                                    </p:set>
                                    <p:animEffect transition="in" filter="fade">
                                      <p:cBhvr>
                                        <p:cTn id="22" dur="500"/>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0000" r="-40000"/>
          </a:stretch>
        </a:blip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ECC4D859-A6EE-4929-8C6A-E02EBDC111D8}"/>
              </a:ext>
            </a:extLst>
          </p:cNvPr>
          <p:cNvGrpSpPr/>
          <p:nvPr/>
        </p:nvGrpSpPr>
        <p:grpSpPr>
          <a:xfrm>
            <a:off x="4615542" y="1202640"/>
            <a:ext cx="2960915" cy="2814986"/>
            <a:chOff x="2119864" y="2021507"/>
            <a:chExt cx="2960915" cy="2814986"/>
          </a:xfrm>
        </p:grpSpPr>
        <p:grpSp>
          <p:nvGrpSpPr>
            <p:cNvPr id="201" name="组合 200">
              <a:extLst>
                <a:ext uri="{FF2B5EF4-FFF2-40B4-BE49-F238E27FC236}">
                  <a16:creationId xmlns="" xmlns:a16="http://schemas.microsoft.com/office/drawing/2014/main" id="{9917E10D-F840-47D0-9F5C-8D0FB5840807}"/>
                </a:ext>
              </a:extLst>
            </p:cNvPr>
            <p:cNvGrpSpPr/>
            <p:nvPr/>
          </p:nvGrpSpPr>
          <p:grpSpPr>
            <a:xfrm>
              <a:off x="2119864" y="2021507"/>
              <a:ext cx="2960915" cy="2814986"/>
              <a:chOff x="2820204" y="2004700"/>
              <a:chExt cx="2960915" cy="2814986"/>
            </a:xfrm>
          </p:grpSpPr>
          <p:grpSp>
            <p:nvGrpSpPr>
              <p:cNvPr id="87" name="组合 86">
                <a:extLst>
                  <a:ext uri="{FF2B5EF4-FFF2-40B4-BE49-F238E27FC236}">
                    <a16:creationId xmlns="" xmlns:a16="http://schemas.microsoft.com/office/drawing/2014/main" id="{A544D43F-4A67-4145-8126-42BFF0B0EFC8}"/>
                  </a:ext>
                </a:extLst>
              </p:cNvPr>
              <p:cNvGrpSpPr/>
              <p:nvPr/>
            </p:nvGrpSpPr>
            <p:grpSpPr>
              <a:xfrm>
                <a:off x="2893169" y="2004700"/>
                <a:ext cx="2814986" cy="2814986"/>
                <a:chOff x="4120588" y="1480594"/>
                <a:chExt cx="3854370" cy="3854370"/>
              </a:xfrm>
            </p:grpSpPr>
            <p:grpSp>
              <p:nvGrpSpPr>
                <p:cNvPr id="88" name="组合 87">
                  <a:extLst>
                    <a:ext uri="{FF2B5EF4-FFF2-40B4-BE49-F238E27FC236}">
                      <a16:creationId xmlns="" xmlns:a16="http://schemas.microsoft.com/office/drawing/2014/main" id="{E6A34902-58FB-4F7F-B80E-93C21D6861A0}"/>
                    </a:ext>
                  </a:extLst>
                </p:cNvPr>
                <p:cNvGrpSpPr/>
                <p:nvPr/>
              </p:nvGrpSpPr>
              <p:grpSpPr>
                <a:xfrm>
                  <a:off x="4264483" y="1609058"/>
                  <a:ext cx="3593585" cy="3593584"/>
                  <a:chOff x="4264483" y="1609058"/>
                  <a:chExt cx="3593585" cy="3593584"/>
                </a:xfrm>
              </p:grpSpPr>
              <p:sp>
                <p:nvSpPr>
                  <p:cNvPr id="155" name="椭圆 154">
                    <a:extLst>
                      <a:ext uri="{FF2B5EF4-FFF2-40B4-BE49-F238E27FC236}">
                        <a16:creationId xmlns="" xmlns:a16="http://schemas.microsoft.com/office/drawing/2014/main" id="{8FEF54EF-2F9E-433A-A369-8B964E76B80A}"/>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91" name="直接连接符 90">
                    <a:extLst>
                      <a:ext uri="{FF2B5EF4-FFF2-40B4-BE49-F238E27FC236}">
                        <a16:creationId xmlns="" xmlns:a16="http://schemas.microsoft.com/office/drawing/2014/main" id="{AA6CE9B8-49A4-4B2A-8B4E-60BE36356AE0}"/>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6EEABBD-32EA-4993-BFC0-1B7B8EB432BB}"/>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F6CFA008-FE44-4987-85F7-BE5CBED9E87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091B62BD-89B2-4BBC-9770-19A4B4EB7A0A}"/>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891549AA-EA0F-46DE-B263-DCAB6985AB7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33948BC4-7754-4AFE-911B-D17638B1A512}"/>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5EF63C8-56A5-4A54-B65F-E3D0411A0F4C}"/>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546208DA-13B9-4C6C-B5E4-1601086045C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7FE843F2-26F3-4D88-B3E4-BF8564B6BCB9}"/>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D15700C1-7C87-4CFA-B11A-8846E3B6A33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985FB2DF-85F2-4308-BA3D-959F5E503C0C}"/>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F58ED368-B0D5-45AE-8CC1-BB3D7D6F419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0A130B4A-5500-4930-B6CD-C23990DB65D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89D657-CFD9-42F3-80C5-1703AC820877}"/>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8A19EE31-CD4B-41C9-8897-68755FFDE81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5BCCD2B-1AE9-4758-BC36-72BC648D88A4}"/>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6EF773F1-C619-4E80-A87E-1AB32BBECE1E}"/>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79F5A198-56E6-432B-B6BA-8E554F63DE74}"/>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3B2830DD-C1B9-4EE1-B4AA-4010195E2C1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2356CC89-4C8E-4C48-8EDE-C0C4ED6E948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4A8103E8-E85B-4BE3-BBE1-2588EE5B0465}"/>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AF054ED-D0F2-44CB-8CFA-0A01B587928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C6EE7655-AD32-4454-8183-2B6BDEC0491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C1F5E3B-824D-4F84-90EA-9E1D189FFB4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15A56451-000B-4BB2-9BEC-803E30D85F2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CECD523-374C-451C-9CAB-AF6858C12E9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C701B8BC-38E4-4F84-A6D8-2992F8858EC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113F230F-6268-4678-8CE8-9D05B0C408A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83D82AF-8B1E-446E-9529-E9109FE1A1C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8CF26E7C-5E7C-4D64-AB9D-00F11B562912}"/>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4A34E00-2576-460B-AAAB-C4B9B7684F07}"/>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BBB7BB0C-851C-444E-94B5-842A84B36D57}"/>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4197A1B6-B5F2-4CD3-B7EA-35CA7E19EA3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290A4545-1208-45CC-8BFC-FF14D68B4AB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A533740E-474F-4409-878B-5190B69EFF67}"/>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C491D54-2963-41A0-930E-1F3F969E80F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F210E87-3D28-4BDB-A766-75B3F5B2114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3D0795B7-1A94-42C7-BF05-35E36567F50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B5C66D13-D4F8-4F5D-B40D-F7020E6A76AB}"/>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C91FE263-2936-4372-A657-7443F812631A}"/>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F55974D4-085B-4FE4-8143-244DBAC4C61F}"/>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ACF40A6E-EA20-4517-A681-EB155559C490}"/>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4333180-702B-4437-B70F-B6A24F87EFE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4AF47FE9-9AE3-482F-9327-5FCD64218479}"/>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7AE4F7F9-DF75-47C4-9480-0C21A909A53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58B6413C-11BA-43C5-868F-F003A6EED4D4}"/>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D5C86BCE-8586-4901-8859-8A27F5544822}"/>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A43CF1C7-C609-460F-9F82-7AB9F98F0CF5}"/>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C6809871-C4CD-4798-B62E-C9947D2D1B59}"/>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8A2C43A3-0F02-42F1-B0B2-FD2C3796EC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57DE4260-31EF-4E98-A32B-00F90E69393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5445B80F-497D-4085-A00A-1282DECF41EE}"/>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E37B1B06-2A18-4D8D-A65E-4A75734F17C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8655E7A-75FF-4B53-92A6-211FE03A8EDB}"/>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D7E1F20F-D862-401D-B4D0-EA6B09159729}"/>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1246AB17-0A2C-4895-B73A-C72FC154E9C9}"/>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FB5319A3-6731-432F-846E-BC31AEB2668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6F8E4D54-3FE6-4C20-9A8E-2017BB3B8A3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EA039CAB-60E4-4ED8-891D-9C604BCB6EF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6A6CEF48-C05C-40ED-B4A5-5217FA2AFC43}"/>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89" name="圆: 空心 88">
                  <a:extLst>
                    <a:ext uri="{FF2B5EF4-FFF2-40B4-BE49-F238E27FC236}">
                      <a16:creationId xmlns="" xmlns:a16="http://schemas.microsoft.com/office/drawing/2014/main" id="{1E9DF47C-815C-4000-9B5A-8C56A5B06152}"/>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pic>
            <p:nvPicPr>
              <p:cNvPr id="193" name="图片 192">
                <a:extLst>
                  <a:ext uri="{FF2B5EF4-FFF2-40B4-BE49-F238E27FC236}">
                    <a16:creationId xmlns="" xmlns:a16="http://schemas.microsoft.com/office/drawing/2014/main" id="{3F139EC9-19FD-4821-A21B-147EC51520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0204" y="2877406"/>
                <a:ext cx="2960915" cy="1069574"/>
              </a:xfrm>
              <a:prstGeom prst="rect">
                <a:avLst/>
              </a:prstGeom>
            </p:spPr>
          </p:pic>
        </p:grpSp>
        <p:sp>
          <p:nvSpPr>
            <p:cNvPr id="2" name="矩形 1">
              <a:extLst>
                <a:ext uri="{FF2B5EF4-FFF2-40B4-BE49-F238E27FC236}">
                  <a16:creationId xmlns="" xmlns:a16="http://schemas.microsoft.com/office/drawing/2014/main" id="{95A0621F-0258-4D03-A6B5-144B560C2044}"/>
                </a:ext>
              </a:extLst>
            </p:cNvPr>
            <p:cNvSpPr/>
            <p:nvPr/>
          </p:nvSpPr>
          <p:spPr>
            <a:xfrm>
              <a:off x="3057544" y="2921169"/>
              <a:ext cx="1040670" cy="1015663"/>
            </a:xfrm>
            <a:prstGeom prst="rect">
              <a:avLst/>
            </a:prstGeom>
          </p:spPr>
          <p:txBody>
            <a:bodyPr wrap="none">
              <a:spAutoFit/>
            </a:bodyPr>
            <a:lstStyle/>
            <a:p>
              <a:r>
                <a:rPr lang="en-US" altLang="zh-CN" sz="6000" dirty="0">
                  <a:solidFill>
                    <a:schemeClr val="bg1"/>
                  </a:solidFill>
                  <a:cs typeface="+mn-ea"/>
                  <a:sym typeface="+mn-lt"/>
                </a:rPr>
                <a:t>02</a:t>
              </a:r>
            </a:p>
          </p:txBody>
        </p:sp>
      </p:grpSp>
      <p:sp>
        <p:nvSpPr>
          <p:cNvPr id="431" name="PA_矩形 430">
            <a:extLst>
              <a:ext uri="{FF2B5EF4-FFF2-40B4-BE49-F238E27FC236}">
                <a16:creationId xmlns="" xmlns:a16="http://schemas.microsoft.com/office/drawing/2014/main" id="{C7A87BFE-C438-4023-95B1-E1A1B53D18C3}"/>
              </a:ext>
            </a:extLst>
          </p:cNvPr>
          <p:cNvSpPr/>
          <p:nvPr>
            <p:custDataLst>
              <p:tags r:id="rId1"/>
            </p:custDataLst>
          </p:nvPr>
        </p:nvSpPr>
        <p:spPr>
          <a:xfrm>
            <a:off x="1387019" y="4300321"/>
            <a:ext cx="9417963" cy="1015663"/>
          </a:xfrm>
          <a:prstGeom prst="rect">
            <a:avLst/>
          </a:prstGeom>
        </p:spPr>
        <p:txBody>
          <a:bodyPr wrap="none">
            <a:spAutoFit/>
          </a:bodyPr>
          <a:lstStyle/>
          <a:p>
            <a:r>
              <a:rPr lang="zh-CN" altLang="en-US" sz="6000" b="1" dirty="0">
                <a:solidFill>
                  <a:schemeClr val="bg1"/>
                </a:solidFill>
                <a:effectLst>
                  <a:glow rad="139700">
                    <a:schemeClr val="accent1">
                      <a:satMod val="175000"/>
                      <a:alpha val="40000"/>
                    </a:schemeClr>
                  </a:glow>
                </a:effectLst>
                <a:cs typeface="+mn-ea"/>
                <a:sym typeface="+mn-lt"/>
              </a:rPr>
              <a:t>智能制造的趋势及发展状况</a:t>
            </a:r>
            <a:endParaRPr lang="en-US" altLang="zh-CN" sz="6000" b="1" dirty="0">
              <a:solidFill>
                <a:schemeClr val="bg1"/>
              </a:solidFill>
              <a:effectLst>
                <a:glow rad="139700">
                  <a:schemeClr val="accent1">
                    <a:satMod val="175000"/>
                    <a:alpha val="40000"/>
                  </a:schemeClr>
                </a:glow>
              </a:effectLst>
              <a:cs typeface="+mn-ea"/>
              <a:sym typeface="+mn-lt"/>
            </a:endParaRPr>
          </a:p>
        </p:txBody>
      </p:sp>
      <p:grpSp>
        <p:nvGrpSpPr>
          <p:cNvPr id="432" name="PA_组合 431">
            <a:extLst>
              <a:ext uri="{FF2B5EF4-FFF2-40B4-BE49-F238E27FC236}">
                <a16:creationId xmlns="" xmlns:a16="http://schemas.microsoft.com/office/drawing/2014/main" id="{103C6A96-4D2E-480A-9910-5696C03D6A8C}"/>
              </a:ext>
            </a:extLst>
          </p:cNvPr>
          <p:cNvGrpSpPr/>
          <p:nvPr>
            <p:custDataLst>
              <p:tags r:id="rId2"/>
            </p:custDataLst>
          </p:nvPr>
        </p:nvGrpSpPr>
        <p:grpSpPr>
          <a:xfrm>
            <a:off x="4615542" y="1129607"/>
            <a:ext cx="2960915" cy="2996856"/>
            <a:chOff x="622900" y="927813"/>
            <a:chExt cx="1971675" cy="1995609"/>
          </a:xfrm>
        </p:grpSpPr>
        <p:sp>
          <p:nvSpPr>
            <p:cNvPr id="433" name="Line 699">
              <a:extLst>
                <a:ext uri="{FF2B5EF4-FFF2-40B4-BE49-F238E27FC236}">
                  <a16:creationId xmlns="" xmlns:a16="http://schemas.microsoft.com/office/drawing/2014/main" id="{BAEFD4BA-4F40-4FFC-87CF-D1457EED34FF}"/>
                </a:ext>
              </a:extLst>
            </p:cNvPr>
            <p:cNvSpPr>
              <a:spLocks noChangeShapeType="1"/>
            </p:cNvSpPr>
            <p:nvPr userDrawn="1"/>
          </p:nvSpPr>
          <p:spPr bwMode="auto">
            <a:xfrm flipH="1" flipV="1">
              <a:off x="1561615" y="927813"/>
              <a:ext cx="532561" cy="12566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4" name="Freeform 700">
              <a:extLst>
                <a:ext uri="{FF2B5EF4-FFF2-40B4-BE49-F238E27FC236}">
                  <a16:creationId xmlns="" xmlns:a16="http://schemas.microsoft.com/office/drawing/2014/main" id="{C9CBA58F-52A0-4558-81C7-559B6968EE9B}"/>
                </a:ext>
              </a:extLst>
            </p:cNvPr>
            <p:cNvSpPr/>
            <p:nvPr userDrawn="1"/>
          </p:nvSpPr>
          <p:spPr bwMode="auto">
            <a:xfrm>
              <a:off x="2094176" y="1053473"/>
              <a:ext cx="500399" cy="848208"/>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5" name="Freeform 701">
              <a:extLst>
                <a:ext uri="{FF2B5EF4-FFF2-40B4-BE49-F238E27FC236}">
                  <a16:creationId xmlns="" xmlns:a16="http://schemas.microsoft.com/office/drawing/2014/main" id="{D983094C-21AC-465A-B8C8-949B1F27F04E}"/>
                </a:ext>
              </a:extLst>
            </p:cNvPr>
            <p:cNvSpPr/>
            <p:nvPr userDrawn="1"/>
          </p:nvSpPr>
          <p:spPr bwMode="auto">
            <a:xfrm>
              <a:off x="1139754" y="1901682"/>
              <a:ext cx="1454821" cy="1021740"/>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6" name="Line 702">
              <a:extLst>
                <a:ext uri="{FF2B5EF4-FFF2-40B4-BE49-F238E27FC236}">
                  <a16:creationId xmlns="" xmlns:a16="http://schemas.microsoft.com/office/drawing/2014/main" id="{297E0687-8259-4C24-A20C-8206ED33DFC2}"/>
                </a:ext>
              </a:extLst>
            </p:cNvPr>
            <p:cNvSpPr>
              <a:spLocks noChangeShapeType="1"/>
            </p:cNvSpPr>
            <p:nvPr userDrawn="1"/>
          </p:nvSpPr>
          <p:spPr bwMode="auto">
            <a:xfrm>
              <a:off x="701439" y="2296616"/>
              <a:ext cx="438316" cy="55948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7" name="Freeform 703">
              <a:extLst>
                <a:ext uri="{FF2B5EF4-FFF2-40B4-BE49-F238E27FC236}">
                  <a16:creationId xmlns="" xmlns:a16="http://schemas.microsoft.com/office/drawing/2014/main" id="{82A8AABB-6F07-4DBC-B376-2749BC73D324}"/>
                </a:ext>
              </a:extLst>
            </p:cNvPr>
            <p:cNvSpPr/>
            <p:nvPr userDrawn="1"/>
          </p:nvSpPr>
          <p:spPr bwMode="auto">
            <a:xfrm>
              <a:off x="622900" y="1482768"/>
              <a:ext cx="78539" cy="813848"/>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8" name="Line 704">
              <a:extLst>
                <a:ext uri="{FF2B5EF4-FFF2-40B4-BE49-F238E27FC236}">
                  <a16:creationId xmlns="" xmlns:a16="http://schemas.microsoft.com/office/drawing/2014/main" id="{8DE3C8BC-3BD7-4684-A33C-BA43C4917E72}"/>
                </a:ext>
              </a:extLst>
            </p:cNvPr>
            <p:cNvSpPr>
              <a:spLocks noChangeShapeType="1"/>
            </p:cNvSpPr>
            <p:nvPr userDrawn="1"/>
          </p:nvSpPr>
          <p:spPr bwMode="auto">
            <a:xfrm flipH="1">
              <a:off x="1078421" y="927813"/>
              <a:ext cx="483194" cy="16380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9" name="Freeform 705">
              <a:extLst>
                <a:ext uri="{FF2B5EF4-FFF2-40B4-BE49-F238E27FC236}">
                  <a16:creationId xmlns="" xmlns:a16="http://schemas.microsoft.com/office/drawing/2014/main" id="{07E29219-9C8F-4128-AAED-1ABAEF5D42B4}"/>
                </a:ext>
              </a:extLst>
            </p:cNvPr>
            <p:cNvSpPr/>
            <p:nvPr userDrawn="1"/>
          </p:nvSpPr>
          <p:spPr bwMode="auto">
            <a:xfrm>
              <a:off x="1079125" y="1039278"/>
              <a:ext cx="1017560" cy="56802"/>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0" name="Freeform 706">
              <a:extLst>
                <a:ext uri="{FF2B5EF4-FFF2-40B4-BE49-F238E27FC236}">
                  <a16:creationId xmlns="" xmlns:a16="http://schemas.microsoft.com/office/drawing/2014/main" id="{34E838A6-61B0-450F-9C95-BD13CF4B56F5}"/>
                </a:ext>
              </a:extLst>
            </p:cNvPr>
            <p:cNvSpPr/>
            <p:nvPr userDrawn="1"/>
          </p:nvSpPr>
          <p:spPr bwMode="auto">
            <a:xfrm>
              <a:off x="868132" y="1992610"/>
              <a:ext cx="271622" cy="863493"/>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1" name="Freeform 708">
              <a:extLst>
                <a:ext uri="{FF2B5EF4-FFF2-40B4-BE49-F238E27FC236}">
                  <a16:creationId xmlns="" xmlns:a16="http://schemas.microsoft.com/office/drawing/2014/main" id="{7E44C2B1-6A31-4E81-84BD-3B335439DC61}"/>
                </a:ext>
              </a:extLst>
            </p:cNvPr>
            <p:cNvSpPr/>
            <p:nvPr userDrawn="1"/>
          </p:nvSpPr>
          <p:spPr bwMode="auto">
            <a:xfrm>
              <a:off x="1536183" y="2357949"/>
              <a:ext cx="224403" cy="565473"/>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2" name="Freeform 709">
              <a:extLst>
                <a:ext uri="{FF2B5EF4-FFF2-40B4-BE49-F238E27FC236}">
                  <a16:creationId xmlns="" xmlns:a16="http://schemas.microsoft.com/office/drawing/2014/main" id="{14059271-5E99-4C5D-9ED2-516A68D604C6}"/>
                </a:ext>
              </a:extLst>
            </p:cNvPr>
            <p:cNvSpPr/>
            <p:nvPr userDrawn="1"/>
          </p:nvSpPr>
          <p:spPr bwMode="auto">
            <a:xfrm>
              <a:off x="1536184" y="1043750"/>
              <a:ext cx="246833" cy="1314201"/>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3" name="Line 710">
              <a:extLst>
                <a:ext uri="{FF2B5EF4-FFF2-40B4-BE49-F238E27FC236}">
                  <a16:creationId xmlns="" xmlns:a16="http://schemas.microsoft.com/office/drawing/2014/main" id="{AF43E2B2-3120-4EA0-8B51-811F655A4E3A}"/>
                </a:ext>
              </a:extLst>
            </p:cNvPr>
            <p:cNvSpPr>
              <a:spLocks noChangeShapeType="1"/>
            </p:cNvSpPr>
            <p:nvPr userDrawn="1"/>
          </p:nvSpPr>
          <p:spPr bwMode="auto">
            <a:xfrm>
              <a:off x="1561615" y="927813"/>
              <a:ext cx="13464" cy="1159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4" name="Line 711">
              <a:extLst>
                <a:ext uri="{FF2B5EF4-FFF2-40B4-BE49-F238E27FC236}">
                  <a16:creationId xmlns="" xmlns:a16="http://schemas.microsoft.com/office/drawing/2014/main" id="{792A0857-B803-4996-85F1-5ACA96F32FBC}"/>
                </a:ext>
              </a:extLst>
            </p:cNvPr>
            <p:cNvSpPr>
              <a:spLocks noChangeShapeType="1"/>
            </p:cNvSpPr>
            <p:nvPr userDrawn="1"/>
          </p:nvSpPr>
          <p:spPr bwMode="auto">
            <a:xfrm flipH="1">
              <a:off x="661795" y="1090812"/>
              <a:ext cx="412145" cy="39200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5" name="Line 712">
              <a:extLst>
                <a:ext uri="{FF2B5EF4-FFF2-40B4-BE49-F238E27FC236}">
                  <a16:creationId xmlns="" xmlns:a16="http://schemas.microsoft.com/office/drawing/2014/main" id="{524B5F78-EDE5-4987-AE02-DD1D283F2045}"/>
                </a:ext>
              </a:extLst>
            </p:cNvPr>
            <p:cNvSpPr>
              <a:spLocks noChangeShapeType="1"/>
            </p:cNvSpPr>
            <p:nvPr userDrawn="1"/>
          </p:nvSpPr>
          <p:spPr bwMode="auto">
            <a:xfrm flipH="1" flipV="1">
              <a:off x="2477890" y="1848576"/>
              <a:ext cx="116685" cy="5310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6" name="Line 713">
              <a:extLst>
                <a:ext uri="{FF2B5EF4-FFF2-40B4-BE49-F238E27FC236}">
                  <a16:creationId xmlns="" xmlns:a16="http://schemas.microsoft.com/office/drawing/2014/main" id="{52A724FB-CED7-4A68-80EA-9C618F34D234}"/>
                </a:ext>
              </a:extLst>
            </p:cNvPr>
            <p:cNvSpPr>
              <a:spLocks noChangeShapeType="1"/>
            </p:cNvSpPr>
            <p:nvPr userDrawn="1"/>
          </p:nvSpPr>
          <p:spPr bwMode="auto">
            <a:xfrm flipH="1" flipV="1">
              <a:off x="2089189" y="1054151"/>
              <a:ext cx="132891" cy="3456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7" name="Line 714">
              <a:extLst>
                <a:ext uri="{FF2B5EF4-FFF2-40B4-BE49-F238E27FC236}">
                  <a16:creationId xmlns="" xmlns:a16="http://schemas.microsoft.com/office/drawing/2014/main" id="{400469AB-670D-4078-8F5B-36E4B68F4CED}"/>
                </a:ext>
              </a:extLst>
            </p:cNvPr>
            <p:cNvSpPr>
              <a:spLocks noChangeShapeType="1"/>
            </p:cNvSpPr>
            <p:nvPr userDrawn="1"/>
          </p:nvSpPr>
          <p:spPr bwMode="auto">
            <a:xfrm flipH="1" flipV="1">
              <a:off x="2222081" y="1399789"/>
              <a:ext cx="255809" cy="44878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8" name="Line 715">
              <a:extLst>
                <a:ext uri="{FF2B5EF4-FFF2-40B4-BE49-F238E27FC236}">
                  <a16:creationId xmlns="" xmlns:a16="http://schemas.microsoft.com/office/drawing/2014/main" id="{ACA1B700-6080-4435-9A29-D3E174DBB6FB}"/>
                </a:ext>
              </a:extLst>
            </p:cNvPr>
            <p:cNvSpPr>
              <a:spLocks noChangeShapeType="1"/>
            </p:cNvSpPr>
            <p:nvPr userDrawn="1"/>
          </p:nvSpPr>
          <p:spPr bwMode="auto">
            <a:xfrm flipH="1" flipV="1">
              <a:off x="2477890" y="1848576"/>
              <a:ext cx="11219" cy="60436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9" name="Freeform 716">
              <a:extLst>
                <a:ext uri="{FF2B5EF4-FFF2-40B4-BE49-F238E27FC236}">
                  <a16:creationId xmlns="" xmlns:a16="http://schemas.microsoft.com/office/drawing/2014/main" id="{032EE8F7-600F-453A-85DB-93E48F71F09C}"/>
                </a:ext>
              </a:extLst>
            </p:cNvPr>
            <p:cNvSpPr/>
            <p:nvPr userDrawn="1"/>
          </p:nvSpPr>
          <p:spPr bwMode="auto">
            <a:xfrm>
              <a:off x="1536184" y="2357950"/>
              <a:ext cx="952926" cy="180264"/>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0" name="Line 717">
              <a:extLst>
                <a:ext uri="{FF2B5EF4-FFF2-40B4-BE49-F238E27FC236}">
                  <a16:creationId xmlns="" xmlns:a16="http://schemas.microsoft.com/office/drawing/2014/main" id="{29274190-44A0-49E8-863E-89D73C2F566A}"/>
                </a:ext>
              </a:extLst>
            </p:cNvPr>
            <p:cNvSpPr>
              <a:spLocks noChangeShapeType="1"/>
            </p:cNvSpPr>
            <p:nvPr userDrawn="1"/>
          </p:nvSpPr>
          <p:spPr bwMode="auto">
            <a:xfrm>
              <a:off x="855156" y="1953293"/>
              <a:ext cx="681027" cy="40465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1" name="Line 718">
              <a:extLst>
                <a:ext uri="{FF2B5EF4-FFF2-40B4-BE49-F238E27FC236}">
                  <a16:creationId xmlns="" xmlns:a16="http://schemas.microsoft.com/office/drawing/2014/main" id="{5CDEEBCB-BF72-46D5-A71B-A56443578305}"/>
                </a:ext>
              </a:extLst>
            </p:cNvPr>
            <p:cNvSpPr>
              <a:spLocks noChangeShapeType="1"/>
            </p:cNvSpPr>
            <p:nvPr userDrawn="1"/>
          </p:nvSpPr>
          <p:spPr bwMode="auto">
            <a:xfrm>
              <a:off x="661796" y="1482813"/>
              <a:ext cx="188175" cy="47881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2" name="Line 719">
              <a:extLst>
                <a:ext uri="{FF2B5EF4-FFF2-40B4-BE49-F238E27FC236}">
                  <a16:creationId xmlns="" xmlns:a16="http://schemas.microsoft.com/office/drawing/2014/main" id="{A982CE32-AE4C-4A86-ACD1-F73B51CCBF0A}"/>
                </a:ext>
              </a:extLst>
            </p:cNvPr>
            <p:cNvSpPr>
              <a:spLocks noChangeShapeType="1"/>
            </p:cNvSpPr>
            <p:nvPr userDrawn="1"/>
          </p:nvSpPr>
          <p:spPr bwMode="auto">
            <a:xfrm flipH="1">
              <a:off x="661795" y="1370617"/>
              <a:ext cx="443552" cy="11219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3" name="Line 720">
              <a:extLst>
                <a:ext uri="{FF2B5EF4-FFF2-40B4-BE49-F238E27FC236}">
                  <a16:creationId xmlns="" xmlns:a16="http://schemas.microsoft.com/office/drawing/2014/main" id="{70E96464-D760-4327-960F-C4088448D65B}"/>
                </a:ext>
              </a:extLst>
            </p:cNvPr>
            <p:cNvSpPr>
              <a:spLocks noChangeShapeType="1"/>
            </p:cNvSpPr>
            <p:nvPr userDrawn="1"/>
          </p:nvSpPr>
          <p:spPr bwMode="auto">
            <a:xfrm flipH="1">
              <a:off x="1105348" y="1043750"/>
              <a:ext cx="469731" cy="32686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4" name="Line 721">
              <a:extLst>
                <a:ext uri="{FF2B5EF4-FFF2-40B4-BE49-F238E27FC236}">
                  <a16:creationId xmlns="" xmlns:a16="http://schemas.microsoft.com/office/drawing/2014/main" id="{27698660-85E4-4D93-B547-56517477FAD4}"/>
                </a:ext>
              </a:extLst>
            </p:cNvPr>
            <p:cNvSpPr>
              <a:spLocks noChangeShapeType="1"/>
            </p:cNvSpPr>
            <p:nvPr userDrawn="1"/>
          </p:nvSpPr>
          <p:spPr bwMode="auto">
            <a:xfrm flipH="1" flipV="1">
              <a:off x="1575079" y="1043750"/>
              <a:ext cx="647002" cy="35603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5" name="Freeform 722">
              <a:extLst>
                <a:ext uri="{FF2B5EF4-FFF2-40B4-BE49-F238E27FC236}">
                  <a16:creationId xmlns="" xmlns:a16="http://schemas.microsoft.com/office/drawing/2014/main" id="{177427CA-26E6-4C9A-928D-4EE846993901}"/>
                </a:ext>
              </a:extLst>
            </p:cNvPr>
            <p:cNvSpPr/>
            <p:nvPr userDrawn="1"/>
          </p:nvSpPr>
          <p:spPr bwMode="auto">
            <a:xfrm>
              <a:off x="2222081" y="1399789"/>
              <a:ext cx="314152" cy="43756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6" name="Freeform 723">
              <a:extLst>
                <a:ext uri="{FF2B5EF4-FFF2-40B4-BE49-F238E27FC236}">
                  <a16:creationId xmlns="" xmlns:a16="http://schemas.microsoft.com/office/drawing/2014/main" id="{263E7939-33C9-4CEF-A91F-37F72580549D}"/>
                </a:ext>
              </a:extLst>
            </p:cNvPr>
            <p:cNvSpPr/>
            <p:nvPr userDrawn="1"/>
          </p:nvSpPr>
          <p:spPr bwMode="auto">
            <a:xfrm>
              <a:off x="2210114" y="1399789"/>
              <a:ext cx="269273" cy="113842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7" name="Line 724">
              <a:extLst>
                <a:ext uri="{FF2B5EF4-FFF2-40B4-BE49-F238E27FC236}">
                  <a16:creationId xmlns="" xmlns:a16="http://schemas.microsoft.com/office/drawing/2014/main" id="{318A127C-B0F3-48F4-9760-81B81DE57076}"/>
                </a:ext>
              </a:extLst>
            </p:cNvPr>
            <p:cNvSpPr>
              <a:spLocks noChangeShapeType="1"/>
            </p:cNvSpPr>
            <p:nvPr userDrawn="1"/>
          </p:nvSpPr>
          <p:spPr bwMode="auto">
            <a:xfrm flipV="1">
              <a:off x="1783017" y="1399789"/>
              <a:ext cx="439064" cy="14062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8" name="Line 725">
              <a:extLst>
                <a:ext uri="{FF2B5EF4-FFF2-40B4-BE49-F238E27FC236}">
                  <a16:creationId xmlns="" xmlns:a16="http://schemas.microsoft.com/office/drawing/2014/main" id="{C0FCC49F-5514-4ADE-A4B9-EF43245DBDDE}"/>
                </a:ext>
              </a:extLst>
            </p:cNvPr>
            <p:cNvSpPr>
              <a:spLocks noChangeShapeType="1"/>
            </p:cNvSpPr>
            <p:nvPr userDrawn="1"/>
          </p:nvSpPr>
          <p:spPr bwMode="auto">
            <a:xfrm flipV="1">
              <a:off x="850678" y="1540408"/>
              <a:ext cx="932340" cy="432333"/>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9" name="Line 728">
              <a:extLst>
                <a:ext uri="{FF2B5EF4-FFF2-40B4-BE49-F238E27FC236}">
                  <a16:creationId xmlns="" xmlns:a16="http://schemas.microsoft.com/office/drawing/2014/main" id="{DDB94E80-F53C-42D6-A558-DB861E89A35E}"/>
                </a:ext>
              </a:extLst>
            </p:cNvPr>
            <p:cNvSpPr>
              <a:spLocks noChangeShapeType="1"/>
            </p:cNvSpPr>
            <p:nvPr userDrawn="1"/>
          </p:nvSpPr>
          <p:spPr bwMode="auto">
            <a:xfrm flipH="1">
              <a:off x="1114323" y="2357950"/>
              <a:ext cx="421861" cy="21691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0" name="Freeform 729">
              <a:extLst>
                <a:ext uri="{FF2B5EF4-FFF2-40B4-BE49-F238E27FC236}">
                  <a16:creationId xmlns="" xmlns:a16="http://schemas.microsoft.com/office/drawing/2014/main" id="{9DD66F9C-FD70-4DD6-A549-33D821D3C2CB}"/>
                </a:ext>
              </a:extLst>
            </p:cNvPr>
            <p:cNvSpPr/>
            <p:nvPr userDrawn="1"/>
          </p:nvSpPr>
          <p:spPr bwMode="auto">
            <a:xfrm>
              <a:off x="1536184" y="1848576"/>
              <a:ext cx="941706" cy="509374"/>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1" name="Freeform 730">
              <a:extLst>
                <a:ext uri="{FF2B5EF4-FFF2-40B4-BE49-F238E27FC236}">
                  <a16:creationId xmlns="" xmlns:a16="http://schemas.microsoft.com/office/drawing/2014/main" id="{7344A453-6EAC-4722-9AB6-7C6C45566DA2}"/>
                </a:ext>
              </a:extLst>
            </p:cNvPr>
            <p:cNvSpPr/>
            <p:nvPr userDrawn="1"/>
          </p:nvSpPr>
          <p:spPr bwMode="auto">
            <a:xfrm>
              <a:off x="1147234" y="2771582"/>
              <a:ext cx="962650" cy="8676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2" name="Freeform 731">
              <a:extLst>
                <a:ext uri="{FF2B5EF4-FFF2-40B4-BE49-F238E27FC236}">
                  <a16:creationId xmlns="" xmlns:a16="http://schemas.microsoft.com/office/drawing/2014/main" id="{27411130-C741-4AD8-8CF8-75CF4B6D1A21}"/>
                </a:ext>
              </a:extLst>
            </p:cNvPr>
            <p:cNvSpPr/>
            <p:nvPr userDrawn="1"/>
          </p:nvSpPr>
          <p:spPr bwMode="auto">
            <a:xfrm>
              <a:off x="1114323" y="2538212"/>
              <a:ext cx="1101774" cy="261793"/>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3" name="Line 732">
              <a:extLst>
                <a:ext uri="{FF2B5EF4-FFF2-40B4-BE49-F238E27FC236}">
                  <a16:creationId xmlns="" xmlns:a16="http://schemas.microsoft.com/office/drawing/2014/main" id="{D613C4F0-7B6B-459C-9377-1BF11476AA1B}"/>
                </a:ext>
              </a:extLst>
            </p:cNvPr>
            <p:cNvSpPr>
              <a:spLocks noChangeShapeType="1"/>
            </p:cNvSpPr>
            <p:nvPr userDrawn="1"/>
          </p:nvSpPr>
          <p:spPr bwMode="auto">
            <a:xfrm>
              <a:off x="1783017" y="1540408"/>
              <a:ext cx="427844" cy="41288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4" name="Line 733">
              <a:extLst>
                <a:ext uri="{FF2B5EF4-FFF2-40B4-BE49-F238E27FC236}">
                  <a16:creationId xmlns="" xmlns:a16="http://schemas.microsoft.com/office/drawing/2014/main" id="{8ED81A2F-9B8B-46D9-A3CE-AB69285DC7E8}"/>
                </a:ext>
              </a:extLst>
            </p:cNvPr>
            <p:cNvSpPr>
              <a:spLocks noChangeShapeType="1"/>
            </p:cNvSpPr>
            <p:nvPr userDrawn="1"/>
          </p:nvSpPr>
          <p:spPr bwMode="auto">
            <a:xfrm>
              <a:off x="1105348" y="1370617"/>
              <a:ext cx="677669" cy="169791"/>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5" name="Line 718">
              <a:extLst>
                <a:ext uri="{FF2B5EF4-FFF2-40B4-BE49-F238E27FC236}">
                  <a16:creationId xmlns="" xmlns:a16="http://schemas.microsoft.com/office/drawing/2014/main" id="{200E9560-DE3B-447E-A8ED-C613AFF67EBA}"/>
                </a:ext>
              </a:extLst>
            </p:cNvPr>
            <p:cNvSpPr>
              <a:spLocks noChangeShapeType="1"/>
            </p:cNvSpPr>
            <p:nvPr/>
          </p:nvSpPr>
          <p:spPr bwMode="auto">
            <a:xfrm>
              <a:off x="1101018" y="1368535"/>
              <a:ext cx="434244" cy="100242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6" name="Line 718">
              <a:extLst>
                <a:ext uri="{FF2B5EF4-FFF2-40B4-BE49-F238E27FC236}">
                  <a16:creationId xmlns="" xmlns:a16="http://schemas.microsoft.com/office/drawing/2014/main" id="{330F4C5F-B4A9-4AC2-8C3C-DDEF7B441EFC}"/>
                </a:ext>
              </a:extLst>
            </p:cNvPr>
            <p:cNvSpPr>
              <a:spLocks noChangeShapeType="1"/>
            </p:cNvSpPr>
            <p:nvPr/>
          </p:nvSpPr>
          <p:spPr bwMode="auto">
            <a:xfrm>
              <a:off x="701353" y="2306320"/>
              <a:ext cx="406748" cy="26854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7" name="Line 718">
              <a:extLst>
                <a:ext uri="{FF2B5EF4-FFF2-40B4-BE49-F238E27FC236}">
                  <a16:creationId xmlns="" xmlns:a16="http://schemas.microsoft.com/office/drawing/2014/main" id="{5E906826-58BE-4EBE-A688-C3CFE236B091}"/>
                </a:ext>
              </a:extLst>
            </p:cNvPr>
            <p:cNvSpPr>
              <a:spLocks noChangeShapeType="1"/>
            </p:cNvSpPr>
            <p:nvPr/>
          </p:nvSpPr>
          <p:spPr bwMode="auto">
            <a:xfrm flipH="1">
              <a:off x="700655" y="1961628"/>
              <a:ext cx="153490" cy="33314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8" name="Line 718">
              <a:extLst>
                <a:ext uri="{FF2B5EF4-FFF2-40B4-BE49-F238E27FC236}">
                  <a16:creationId xmlns="" xmlns:a16="http://schemas.microsoft.com/office/drawing/2014/main" id="{0BBCB345-F9F8-463C-B7F9-9F7CDA469434}"/>
                </a:ext>
              </a:extLst>
            </p:cNvPr>
            <p:cNvSpPr>
              <a:spLocks noChangeShapeType="1"/>
            </p:cNvSpPr>
            <p:nvPr/>
          </p:nvSpPr>
          <p:spPr bwMode="auto">
            <a:xfrm flipH="1">
              <a:off x="854958" y="1380750"/>
              <a:ext cx="237306" cy="58087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9" name="Line 718">
              <a:extLst>
                <a:ext uri="{FF2B5EF4-FFF2-40B4-BE49-F238E27FC236}">
                  <a16:creationId xmlns="" xmlns:a16="http://schemas.microsoft.com/office/drawing/2014/main" id="{93096E5B-2181-46F9-9BA0-EAF6249980C8}"/>
                </a:ext>
              </a:extLst>
            </p:cNvPr>
            <p:cNvSpPr>
              <a:spLocks noChangeShapeType="1"/>
            </p:cNvSpPr>
            <p:nvPr/>
          </p:nvSpPr>
          <p:spPr bwMode="auto">
            <a:xfrm>
              <a:off x="1073939" y="1089578"/>
              <a:ext cx="32111" cy="2810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70" name="Line 718">
              <a:extLst>
                <a:ext uri="{FF2B5EF4-FFF2-40B4-BE49-F238E27FC236}">
                  <a16:creationId xmlns="" xmlns:a16="http://schemas.microsoft.com/office/drawing/2014/main" id="{412633DE-B263-49DC-9A6B-71D11468006D}"/>
                </a:ext>
              </a:extLst>
            </p:cNvPr>
            <p:cNvSpPr>
              <a:spLocks noChangeShapeType="1"/>
            </p:cNvSpPr>
            <p:nvPr/>
          </p:nvSpPr>
          <p:spPr bwMode="auto">
            <a:xfrm flipH="1" flipV="1">
              <a:off x="855506" y="1962861"/>
              <a:ext cx="1640449" cy="49841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grpSp>
    </p:spTree>
    <p:extLst>
      <p:ext uri="{BB962C8B-B14F-4D97-AF65-F5344CB8AC3E}">
        <p14:creationId xmlns:p14="http://schemas.microsoft.com/office/powerpoint/2010/main" val="41386145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wheel(1)">
                                      <p:cBhvr>
                                        <p:cTn id="7" dur="10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31"/>
                                        </p:tgtEl>
                                        <p:attrNameLst>
                                          <p:attrName>style.visibility</p:attrName>
                                        </p:attrNameLst>
                                      </p:cBhvr>
                                      <p:to>
                                        <p:strVal val="visible"/>
                                      </p:to>
                                    </p:set>
                                    <p:animEffect transition="in" filter="barn(outVertical)">
                                      <p:cBhvr>
                                        <p:cTn id="12"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541455" y="271619"/>
            <a:ext cx="5109091"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智能制造的趋势和发展现状</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5" name="组合 4"/>
          <p:cNvGrpSpPr/>
          <p:nvPr/>
        </p:nvGrpSpPr>
        <p:grpSpPr>
          <a:xfrm>
            <a:off x="7904859" y="1393894"/>
            <a:ext cx="3559478" cy="1960324"/>
            <a:chOff x="7904859" y="1393894"/>
            <a:chExt cx="3559478" cy="1960324"/>
          </a:xfrm>
        </p:grpSpPr>
        <p:sp>
          <p:nvSpPr>
            <p:cNvPr id="232" name="íṧļîde">
              <a:extLst>
                <a:ext uri="{FF2B5EF4-FFF2-40B4-BE49-F238E27FC236}">
                  <a16:creationId xmlns="" xmlns:a16="http://schemas.microsoft.com/office/drawing/2014/main" id="{F5877D9C-B02E-4F9F-8EBC-C2B570D9271E}"/>
                </a:ext>
              </a:extLst>
            </p:cNvPr>
            <p:cNvSpPr>
              <a:spLocks/>
            </p:cNvSpPr>
            <p:nvPr/>
          </p:nvSpPr>
          <p:spPr bwMode="auto">
            <a:xfrm>
              <a:off x="7904859" y="1393894"/>
              <a:ext cx="3559478" cy="1953778"/>
            </a:xfrm>
            <a:prstGeom prst="rect">
              <a:avLst/>
            </a:prstGeom>
            <a:blipFill>
              <a:blip r:embed="rId5"/>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bg1"/>
                </a:solidFill>
                <a:cs typeface="+mn-ea"/>
                <a:sym typeface="+mn-lt"/>
              </a:endParaRPr>
            </a:p>
          </p:txBody>
        </p:sp>
        <p:sp>
          <p:nvSpPr>
            <p:cNvPr id="235" name="íṩḷiḓe">
              <a:extLst>
                <a:ext uri="{FF2B5EF4-FFF2-40B4-BE49-F238E27FC236}">
                  <a16:creationId xmlns="" xmlns:a16="http://schemas.microsoft.com/office/drawing/2014/main" id="{52E2A3DB-2FA3-45B4-99A4-3A5BF4108B9D}"/>
                </a:ext>
              </a:extLst>
            </p:cNvPr>
            <p:cNvSpPr>
              <a:spLocks/>
            </p:cNvSpPr>
            <p:nvPr/>
          </p:nvSpPr>
          <p:spPr bwMode="auto">
            <a:xfrm>
              <a:off x="7904859" y="2910706"/>
              <a:ext cx="3559478" cy="443512"/>
            </a:xfrm>
            <a:prstGeom prst="rect">
              <a:avLst/>
            </a:prstGeom>
            <a:solidFill>
              <a:srgbClr val="4472C4">
                <a:alpha val="40000"/>
              </a:srgbClr>
            </a:solidFill>
            <a:ln>
              <a:noFill/>
            </a:ln>
          </p:spPr>
          <p:txBody>
            <a:bodyPr anchor="ctr"/>
            <a:lstStyle/>
            <a:p>
              <a:pPr lvl="0" algn="ctr">
                <a:lnSpc>
                  <a:spcPct val="120000"/>
                </a:lnSpc>
              </a:pPr>
              <a:r>
                <a:rPr lang="zh-CN" altLang="en-US" b="1" dirty="0">
                  <a:solidFill>
                    <a:schemeClr val="bg1"/>
                  </a:solidFill>
                  <a:cs typeface="+mn-ea"/>
                  <a:sym typeface="+mn-lt"/>
                </a:rPr>
                <a:t>国家战略</a:t>
              </a:r>
              <a:endParaRPr lang="zh-CN" altLang="zh-CN" b="1" dirty="0">
                <a:solidFill>
                  <a:schemeClr val="bg1"/>
                </a:solidFill>
                <a:cs typeface="+mn-ea"/>
                <a:sym typeface="+mn-lt"/>
              </a:endParaRPr>
            </a:p>
          </p:txBody>
        </p:sp>
      </p:grpSp>
      <p:grpSp>
        <p:nvGrpSpPr>
          <p:cNvPr id="3" name="组合 2"/>
          <p:cNvGrpSpPr/>
          <p:nvPr/>
        </p:nvGrpSpPr>
        <p:grpSpPr>
          <a:xfrm>
            <a:off x="4316260" y="1393893"/>
            <a:ext cx="3559478" cy="1960325"/>
            <a:chOff x="4316260" y="1393893"/>
            <a:chExt cx="3559478" cy="1960325"/>
          </a:xfrm>
        </p:grpSpPr>
        <p:sp>
          <p:nvSpPr>
            <p:cNvPr id="233" name="iṣlïde">
              <a:extLst>
                <a:ext uri="{FF2B5EF4-FFF2-40B4-BE49-F238E27FC236}">
                  <a16:creationId xmlns="" xmlns:a16="http://schemas.microsoft.com/office/drawing/2014/main" id="{772DB1A1-4DDB-4C56-BC00-78CF1B03C262}"/>
                </a:ext>
              </a:extLst>
            </p:cNvPr>
            <p:cNvSpPr>
              <a:spLocks/>
            </p:cNvSpPr>
            <p:nvPr/>
          </p:nvSpPr>
          <p:spPr bwMode="auto">
            <a:xfrm>
              <a:off x="4316260" y="1393893"/>
              <a:ext cx="3559478" cy="1953778"/>
            </a:xfrm>
            <a:prstGeom prst="rect">
              <a:avLst/>
            </a:prstGeom>
            <a:blipFill>
              <a:blip r:embed="rId6"/>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bg1"/>
                </a:solidFill>
                <a:cs typeface="+mn-ea"/>
                <a:sym typeface="+mn-lt"/>
              </a:endParaRPr>
            </a:p>
          </p:txBody>
        </p:sp>
        <p:sp>
          <p:nvSpPr>
            <p:cNvPr id="236" name="ïṧľîde">
              <a:extLst>
                <a:ext uri="{FF2B5EF4-FFF2-40B4-BE49-F238E27FC236}">
                  <a16:creationId xmlns="" xmlns:a16="http://schemas.microsoft.com/office/drawing/2014/main" id="{BE03F6D2-8C91-42EE-8241-E0FCD47E9164}"/>
                </a:ext>
              </a:extLst>
            </p:cNvPr>
            <p:cNvSpPr>
              <a:spLocks/>
            </p:cNvSpPr>
            <p:nvPr/>
          </p:nvSpPr>
          <p:spPr bwMode="auto">
            <a:xfrm>
              <a:off x="4316260" y="2910706"/>
              <a:ext cx="3559478" cy="443512"/>
            </a:xfrm>
            <a:prstGeom prst="rect">
              <a:avLst/>
            </a:prstGeom>
            <a:solidFill>
              <a:srgbClr val="4472C4">
                <a:alpha val="40000"/>
              </a:srgbClr>
            </a:solidFill>
            <a:ln>
              <a:noFill/>
            </a:ln>
          </p:spPr>
          <p:txBody>
            <a:bodyPr anchor="ctr"/>
            <a:lstStyle/>
            <a:p>
              <a:pPr lvl="0" algn="ctr"/>
              <a:r>
                <a:rPr lang="zh-CN" altLang="en-US" b="1" dirty="0">
                  <a:solidFill>
                    <a:schemeClr val="bg1"/>
                  </a:solidFill>
                  <a:cs typeface="+mn-ea"/>
                  <a:sym typeface="+mn-lt"/>
                </a:rPr>
                <a:t>技术创新</a:t>
              </a:r>
              <a:endParaRPr lang="zh-CN" altLang="zh-CN" b="1" dirty="0">
                <a:solidFill>
                  <a:schemeClr val="bg1"/>
                </a:solidFill>
                <a:cs typeface="+mn-ea"/>
                <a:sym typeface="+mn-lt"/>
              </a:endParaRPr>
            </a:p>
          </p:txBody>
        </p:sp>
      </p:grpSp>
      <p:grpSp>
        <p:nvGrpSpPr>
          <p:cNvPr id="2" name="组合 1"/>
          <p:cNvGrpSpPr/>
          <p:nvPr/>
        </p:nvGrpSpPr>
        <p:grpSpPr>
          <a:xfrm>
            <a:off x="727662" y="1393893"/>
            <a:ext cx="3559478" cy="1960325"/>
            <a:chOff x="727662" y="1393893"/>
            <a:chExt cx="3559478" cy="1960325"/>
          </a:xfrm>
        </p:grpSpPr>
        <p:sp>
          <p:nvSpPr>
            <p:cNvPr id="234" name="íṣľiďè">
              <a:extLst>
                <a:ext uri="{FF2B5EF4-FFF2-40B4-BE49-F238E27FC236}">
                  <a16:creationId xmlns="" xmlns:a16="http://schemas.microsoft.com/office/drawing/2014/main" id="{BDBB7712-0287-45E3-AF3C-AFD410ACEC9C}"/>
                </a:ext>
              </a:extLst>
            </p:cNvPr>
            <p:cNvSpPr>
              <a:spLocks/>
            </p:cNvSpPr>
            <p:nvPr/>
          </p:nvSpPr>
          <p:spPr bwMode="auto">
            <a:xfrm>
              <a:off x="727662" y="1393893"/>
              <a:ext cx="3559478" cy="1953778"/>
            </a:xfrm>
            <a:prstGeom prst="rect">
              <a:avLst/>
            </a:prstGeom>
            <a:blipFill dpi="0" rotWithShape="1">
              <a:blip r:embed="rId7"/>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bg1"/>
                </a:solidFill>
                <a:cs typeface="+mn-ea"/>
                <a:sym typeface="+mn-lt"/>
              </a:endParaRPr>
            </a:p>
          </p:txBody>
        </p:sp>
        <p:sp>
          <p:nvSpPr>
            <p:cNvPr id="237" name="ïṥḻîḑé">
              <a:extLst>
                <a:ext uri="{FF2B5EF4-FFF2-40B4-BE49-F238E27FC236}">
                  <a16:creationId xmlns="" xmlns:a16="http://schemas.microsoft.com/office/drawing/2014/main" id="{A9691662-6D6F-4C44-977D-EC1A4E45AC92}"/>
                </a:ext>
              </a:extLst>
            </p:cNvPr>
            <p:cNvSpPr>
              <a:spLocks/>
            </p:cNvSpPr>
            <p:nvPr/>
          </p:nvSpPr>
          <p:spPr bwMode="auto">
            <a:xfrm>
              <a:off x="727662" y="2910706"/>
              <a:ext cx="3559478" cy="443512"/>
            </a:xfrm>
            <a:prstGeom prst="rect">
              <a:avLst/>
            </a:prstGeom>
            <a:solidFill>
              <a:srgbClr val="4472C4">
                <a:alpha val="40000"/>
              </a:srgbClr>
            </a:solidFill>
            <a:ln>
              <a:noFill/>
            </a:ln>
          </p:spPr>
          <p:txBody>
            <a:bodyPr anchor="ctr"/>
            <a:lstStyle/>
            <a:p>
              <a:pPr lvl="0" algn="ctr"/>
              <a:r>
                <a:rPr lang="en-US" altLang="zh-CN" b="1" dirty="0">
                  <a:solidFill>
                    <a:schemeClr val="bg1"/>
                  </a:solidFill>
                  <a:cs typeface="+mn-ea"/>
                  <a:sym typeface="+mn-lt"/>
                </a:rPr>
                <a:t>3D</a:t>
              </a:r>
              <a:r>
                <a:rPr lang="zh-CN" altLang="en-US" b="1" dirty="0">
                  <a:solidFill>
                    <a:schemeClr val="bg1"/>
                  </a:solidFill>
                  <a:cs typeface="+mn-ea"/>
                  <a:sym typeface="+mn-lt"/>
                </a:rPr>
                <a:t>打印</a:t>
              </a:r>
              <a:endParaRPr lang="zh-CN" altLang="zh-CN" b="1" dirty="0">
                <a:solidFill>
                  <a:schemeClr val="bg1"/>
                </a:solidFill>
                <a:cs typeface="+mn-ea"/>
                <a:sym typeface="+mn-lt"/>
              </a:endParaRPr>
            </a:p>
          </p:txBody>
        </p:sp>
      </p:grpSp>
      <p:sp>
        <p:nvSpPr>
          <p:cNvPr id="250" name="iṩlíḋé">
            <a:extLst>
              <a:ext uri="{FF2B5EF4-FFF2-40B4-BE49-F238E27FC236}">
                <a16:creationId xmlns="" xmlns:a16="http://schemas.microsoft.com/office/drawing/2014/main" id="{91C0AE2C-FAFC-49CA-9D87-1A88B80ECE0F}"/>
              </a:ext>
            </a:extLst>
          </p:cNvPr>
          <p:cNvSpPr txBox="1"/>
          <p:nvPr/>
        </p:nvSpPr>
        <p:spPr>
          <a:xfrm>
            <a:off x="1011002" y="4121479"/>
            <a:ext cx="2992796" cy="1425816"/>
          </a:xfrm>
          <a:prstGeom prst="rect">
            <a:avLst/>
          </a:prstGeom>
          <a:noFill/>
        </p:spPr>
        <p:txBody>
          <a:bodyPr wrap="square" lIns="90000" tIns="46800" rIns="90000" bIns="46800" rtlCol="0">
            <a:normAutofit/>
          </a:bodyPr>
          <a:lstStyle/>
          <a:p>
            <a:pPr algn="just">
              <a:lnSpc>
                <a:spcPct val="150000"/>
              </a:lnSpc>
            </a:pPr>
            <a:r>
              <a:rPr lang="zh-CN" altLang="en-US" dirty="0">
                <a:solidFill>
                  <a:schemeClr val="bg1"/>
                </a:solidFill>
                <a:effectLst>
                  <a:glow rad="63500">
                    <a:schemeClr val="accent1">
                      <a:satMod val="175000"/>
                      <a:alpha val="40000"/>
                    </a:schemeClr>
                  </a:glow>
                </a:effectLst>
                <a:cs typeface="+mn-ea"/>
                <a:sym typeface="+mn-lt"/>
              </a:rPr>
              <a:t>以3D打印为代表的“数字化”制造技术崭露头角。</a:t>
            </a:r>
          </a:p>
        </p:txBody>
      </p:sp>
      <p:sp>
        <p:nvSpPr>
          <p:cNvPr id="248" name="išļïďè">
            <a:extLst>
              <a:ext uri="{FF2B5EF4-FFF2-40B4-BE49-F238E27FC236}">
                <a16:creationId xmlns="" xmlns:a16="http://schemas.microsoft.com/office/drawing/2014/main" id="{AEFBEE3A-B294-4307-8796-B6F34F4EC094}"/>
              </a:ext>
            </a:extLst>
          </p:cNvPr>
          <p:cNvSpPr txBox="1"/>
          <p:nvPr/>
        </p:nvSpPr>
        <p:spPr>
          <a:xfrm>
            <a:off x="4599602" y="4121479"/>
            <a:ext cx="2992796" cy="1425816"/>
          </a:xfrm>
          <a:prstGeom prst="rect">
            <a:avLst/>
          </a:prstGeom>
          <a:noFill/>
        </p:spPr>
        <p:txBody>
          <a:bodyPr wrap="square" lIns="90000" tIns="46800" rIns="90000" bIns="46800" rtlCol="0">
            <a:normAutofit/>
          </a:bodyPr>
          <a:lstStyle/>
          <a:p>
            <a:pPr algn="just">
              <a:lnSpc>
                <a:spcPct val="150000"/>
              </a:lnSpc>
            </a:pPr>
            <a:r>
              <a:rPr lang="zh-CN" altLang="en-US" dirty="0">
                <a:solidFill>
                  <a:schemeClr val="bg1"/>
                </a:solidFill>
                <a:effectLst>
                  <a:glow rad="63500">
                    <a:schemeClr val="accent1">
                      <a:satMod val="175000"/>
                      <a:alpha val="40000"/>
                    </a:schemeClr>
                  </a:glow>
                </a:effectLst>
                <a:cs typeface="+mn-ea"/>
                <a:sym typeface="+mn-lt"/>
              </a:rPr>
              <a:t>智能制造技术创新及应用贯穿制造业全过程。</a:t>
            </a:r>
          </a:p>
        </p:txBody>
      </p:sp>
      <p:sp>
        <p:nvSpPr>
          <p:cNvPr id="246" name="îŝḻidê">
            <a:extLst>
              <a:ext uri="{FF2B5EF4-FFF2-40B4-BE49-F238E27FC236}">
                <a16:creationId xmlns="" xmlns:a16="http://schemas.microsoft.com/office/drawing/2014/main" id="{53BA3396-E4FE-4312-B3A0-022063C87CCD}"/>
              </a:ext>
            </a:extLst>
          </p:cNvPr>
          <p:cNvSpPr txBox="1"/>
          <p:nvPr/>
        </p:nvSpPr>
        <p:spPr>
          <a:xfrm>
            <a:off x="8188202" y="4121479"/>
            <a:ext cx="2992796" cy="1425816"/>
          </a:xfrm>
          <a:prstGeom prst="rect">
            <a:avLst/>
          </a:prstGeom>
          <a:noFill/>
        </p:spPr>
        <p:txBody>
          <a:bodyPr wrap="square" lIns="90000" tIns="46800" rIns="90000" bIns="46800" rtlCol="0">
            <a:normAutofit/>
          </a:bodyPr>
          <a:lstStyle/>
          <a:p>
            <a:pPr algn="just">
              <a:lnSpc>
                <a:spcPct val="150000"/>
              </a:lnSpc>
            </a:pPr>
            <a:r>
              <a:rPr lang="zh-CN" altLang="en-US" sz="1600" dirty="0">
                <a:solidFill>
                  <a:schemeClr val="bg1"/>
                </a:solidFill>
                <a:effectLst>
                  <a:glow rad="63500">
                    <a:schemeClr val="accent1">
                      <a:satMod val="175000"/>
                      <a:alpha val="40000"/>
                    </a:schemeClr>
                  </a:glow>
                </a:effectLst>
                <a:cs typeface="+mn-ea"/>
                <a:sym typeface="+mn-lt"/>
              </a:rPr>
              <a:t>世界范围内智能制造国家战略空前高涨。</a:t>
            </a:r>
          </a:p>
        </p:txBody>
      </p:sp>
      <p:cxnSp>
        <p:nvCxnSpPr>
          <p:cNvPr id="244" name="直接连接符 243">
            <a:extLst>
              <a:ext uri="{FF2B5EF4-FFF2-40B4-BE49-F238E27FC236}">
                <a16:creationId xmlns="" xmlns:a16="http://schemas.microsoft.com/office/drawing/2014/main" id="{FBCF9506-A09C-4C73-85FB-C2950072D67D}"/>
              </a:ext>
            </a:extLst>
          </p:cNvPr>
          <p:cNvCxnSpPr/>
          <p:nvPr/>
        </p:nvCxnSpPr>
        <p:spPr>
          <a:xfrm>
            <a:off x="4287140" y="4121478"/>
            <a:ext cx="0" cy="1425816"/>
          </a:xfrm>
          <a:prstGeom prst="line">
            <a:avLst/>
          </a:prstGeom>
          <a:ln w="3175" cap="rnd">
            <a:solidFill>
              <a:schemeClr val="bg1">
                <a:lumMod val="85000"/>
              </a:schemeClr>
            </a:solidFill>
            <a:round/>
            <a:headEnd type="none"/>
            <a:tailEnd type="none" w="med" len="med"/>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45" name="直接连接符 244">
            <a:extLst>
              <a:ext uri="{FF2B5EF4-FFF2-40B4-BE49-F238E27FC236}">
                <a16:creationId xmlns="" xmlns:a16="http://schemas.microsoft.com/office/drawing/2014/main" id="{89C8FFD5-6F66-4FD1-B704-5721E9C3938B}"/>
              </a:ext>
            </a:extLst>
          </p:cNvPr>
          <p:cNvCxnSpPr/>
          <p:nvPr/>
        </p:nvCxnSpPr>
        <p:spPr>
          <a:xfrm>
            <a:off x="7857580" y="4121478"/>
            <a:ext cx="0" cy="1425816"/>
          </a:xfrm>
          <a:prstGeom prst="line">
            <a:avLst/>
          </a:prstGeom>
          <a:ln w="3175" cap="rnd">
            <a:solidFill>
              <a:schemeClr val="bg1">
                <a:lumMod val="85000"/>
              </a:schemeClr>
            </a:solidFill>
            <a:round/>
            <a:headEnd type="none"/>
            <a:tailEnd type="none" w="med" len="med"/>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64017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50"/>
                                        </p:tgtEl>
                                        <p:attrNameLst>
                                          <p:attrName>style.visibility</p:attrName>
                                        </p:attrNameLst>
                                      </p:cBhvr>
                                      <p:to>
                                        <p:strVal val="visible"/>
                                      </p:to>
                                    </p:set>
                                    <p:animEffect transition="in" filter="fade">
                                      <p:cBhvr>
                                        <p:cTn id="12" dur="1000"/>
                                        <p:tgtEl>
                                          <p:spTgt spid="250"/>
                                        </p:tgtEl>
                                      </p:cBhvr>
                                    </p:animEffect>
                                    <p:anim calcmode="lin" valueType="num">
                                      <p:cBhvr>
                                        <p:cTn id="13" dur="1000" fill="hold"/>
                                        <p:tgtEl>
                                          <p:spTgt spid="250"/>
                                        </p:tgtEl>
                                        <p:attrNameLst>
                                          <p:attrName>ppt_x</p:attrName>
                                        </p:attrNameLst>
                                      </p:cBhvr>
                                      <p:tavLst>
                                        <p:tav tm="0">
                                          <p:val>
                                            <p:strVal val="#ppt_x"/>
                                          </p:val>
                                        </p:tav>
                                        <p:tav tm="100000">
                                          <p:val>
                                            <p:strVal val="#ppt_x"/>
                                          </p:val>
                                        </p:tav>
                                      </p:tavLst>
                                    </p:anim>
                                    <p:anim calcmode="lin" valueType="num">
                                      <p:cBhvr>
                                        <p:cTn id="14" dur="1000" fill="hold"/>
                                        <p:tgtEl>
                                          <p:spTgt spid="2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44"/>
                                        </p:tgtEl>
                                        <p:attrNameLst>
                                          <p:attrName>style.visibility</p:attrName>
                                        </p:attrNameLst>
                                      </p:cBhvr>
                                      <p:to>
                                        <p:strVal val="visible"/>
                                      </p:to>
                                    </p:set>
                                    <p:animEffect transition="in" filter="fade">
                                      <p:cBhvr>
                                        <p:cTn id="19" dur="500"/>
                                        <p:tgtEl>
                                          <p:spTgt spid="244"/>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48"/>
                                        </p:tgtEl>
                                        <p:attrNameLst>
                                          <p:attrName>style.visibility</p:attrName>
                                        </p:attrNameLst>
                                      </p:cBhvr>
                                      <p:to>
                                        <p:strVal val="visible"/>
                                      </p:to>
                                    </p:set>
                                    <p:animEffect transition="in" filter="fade">
                                      <p:cBhvr>
                                        <p:cTn id="27" dur="1000"/>
                                        <p:tgtEl>
                                          <p:spTgt spid="248"/>
                                        </p:tgtEl>
                                      </p:cBhvr>
                                    </p:animEffect>
                                    <p:anim calcmode="lin" valueType="num">
                                      <p:cBhvr>
                                        <p:cTn id="28" dur="1000" fill="hold"/>
                                        <p:tgtEl>
                                          <p:spTgt spid="248"/>
                                        </p:tgtEl>
                                        <p:attrNameLst>
                                          <p:attrName>ppt_x</p:attrName>
                                        </p:attrNameLst>
                                      </p:cBhvr>
                                      <p:tavLst>
                                        <p:tav tm="0">
                                          <p:val>
                                            <p:strVal val="#ppt_x"/>
                                          </p:val>
                                        </p:tav>
                                        <p:tav tm="100000">
                                          <p:val>
                                            <p:strVal val="#ppt_x"/>
                                          </p:val>
                                        </p:tav>
                                      </p:tavLst>
                                    </p:anim>
                                    <p:anim calcmode="lin" valueType="num">
                                      <p:cBhvr>
                                        <p:cTn id="29"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45"/>
                                        </p:tgtEl>
                                        <p:attrNameLst>
                                          <p:attrName>style.visibility</p:attrName>
                                        </p:attrNameLst>
                                      </p:cBhvr>
                                      <p:to>
                                        <p:strVal val="visible"/>
                                      </p:to>
                                    </p:set>
                                    <p:animEffect transition="in" filter="fade">
                                      <p:cBhvr>
                                        <p:cTn id="34" dur="1000"/>
                                        <p:tgtEl>
                                          <p:spTgt spid="245"/>
                                        </p:tgtEl>
                                      </p:cBhvr>
                                    </p:animEffect>
                                    <p:anim calcmode="lin" valueType="num">
                                      <p:cBhvr>
                                        <p:cTn id="35" dur="1000" fill="hold"/>
                                        <p:tgtEl>
                                          <p:spTgt spid="245"/>
                                        </p:tgtEl>
                                        <p:attrNameLst>
                                          <p:attrName>ppt_x</p:attrName>
                                        </p:attrNameLst>
                                      </p:cBhvr>
                                      <p:tavLst>
                                        <p:tav tm="0">
                                          <p:val>
                                            <p:strVal val="#ppt_x"/>
                                          </p:val>
                                        </p:tav>
                                        <p:tav tm="100000">
                                          <p:val>
                                            <p:strVal val="#ppt_x"/>
                                          </p:val>
                                        </p:tav>
                                      </p:tavLst>
                                    </p:anim>
                                    <p:anim calcmode="lin" valueType="num">
                                      <p:cBhvr>
                                        <p:cTn id="36" dur="1000" fill="hold"/>
                                        <p:tgtEl>
                                          <p:spTgt spid="245"/>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46"/>
                                        </p:tgtEl>
                                        <p:attrNameLst>
                                          <p:attrName>style.visibility</p:attrName>
                                        </p:attrNameLst>
                                      </p:cBhvr>
                                      <p:to>
                                        <p:strVal val="visible"/>
                                      </p:to>
                                    </p:set>
                                    <p:animEffect transition="in" filter="fade">
                                      <p:cBhvr>
                                        <p:cTn id="44" dur="1000"/>
                                        <p:tgtEl>
                                          <p:spTgt spid="246"/>
                                        </p:tgtEl>
                                      </p:cBhvr>
                                    </p:animEffect>
                                    <p:anim calcmode="lin" valueType="num">
                                      <p:cBhvr>
                                        <p:cTn id="45" dur="1000" fill="hold"/>
                                        <p:tgtEl>
                                          <p:spTgt spid="246"/>
                                        </p:tgtEl>
                                        <p:attrNameLst>
                                          <p:attrName>ppt_x</p:attrName>
                                        </p:attrNameLst>
                                      </p:cBhvr>
                                      <p:tavLst>
                                        <p:tav tm="0">
                                          <p:val>
                                            <p:strVal val="#ppt_x"/>
                                          </p:val>
                                        </p:tav>
                                        <p:tav tm="100000">
                                          <p:val>
                                            <p:strVal val="#ppt_x"/>
                                          </p:val>
                                        </p:tav>
                                      </p:tavLst>
                                    </p:anim>
                                    <p:anim calcmode="lin" valueType="num">
                                      <p:cBhvr>
                                        <p:cTn id="46" dur="1000" fill="hold"/>
                                        <p:tgtEl>
                                          <p:spTgt spid="2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p:bldP spid="248" grpId="0"/>
      <p:bldP spid="24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77014296-CF09-4984-B32E-7BCE63F750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2644" y="1514005"/>
            <a:ext cx="6946711" cy="3831111"/>
          </a:xfrm>
          <a:prstGeom prst="rect">
            <a:avLst/>
          </a:prstGeom>
        </p:spPr>
      </p:pic>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541455" y="271619"/>
            <a:ext cx="5109091"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智能制造的趋势和发展现状</a:t>
            </a:r>
            <a:endParaRPr lang="en-US" altLang="zh-CN" sz="3200" b="1" dirty="0">
              <a:solidFill>
                <a:schemeClr val="bg1"/>
              </a:solidFill>
              <a:effectLst>
                <a:glow rad="139700">
                  <a:schemeClr val="accent1">
                    <a:satMod val="175000"/>
                    <a:alpha val="40000"/>
                  </a:schemeClr>
                </a:glow>
              </a:effectLst>
              <a:cs typeface="+mn-ea"/>
              <a:sym typeface="+mn-lt"/>
            </a:endParaRPr>
          </a:p>
        </p:txBody>
      </p:sp>
      <p:cxnSp>
        <p:nvCxnSpPr>
          <p:cNvPr id="6" name="直接连接符 5">
            <a:extLst>
              <a:ext uri="{FF2B5EF4-FFF2-40B4-BE49-F238E27FC236}">
                <a16:creationId xmlns="" xmlns:a16="http://schemas.microsoft.com/office/drawing/2014/main" id="{E92C7510-50B2-4848-A8B8-514205DFE1F9}"/>
              </a:ext>
            </a:extLst>
          </p:cNvPr>
          <p:cNvCxnSpPr>
            <a:cxnSpLocks/>
            <a:endCxn id="29" idx="0"/>
          </p:cNvCxnSpPr>
          <p:nvPr/>
        </p:nvCxnSpPr>
        <p:spPr>
          <a:xfrm flipH="1">
            <a:off x="2485746" y="2838734"/>
            <a:ext cx="1365198" cy="1787857"/>
          </a:xfrm>
          <a:prstGeom prst="line">
            <a:avLst/>
          </a:prstGeom>
          <a:ln>
            <a:solidFill>
              <a:schemeClr val="bg1"/>
            </a:solidFill>
            <a:headEnd type="oval" w="lg" len="lg"/>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F8B61CA2-0F01-49A1-B507-33161EECB5D1}"/>
              </a:ext>
            </a:extLst>
          </p:cNvPr>
          <p:cNvCxnSpPr>
            <a:cxnSpLocks/>
            <a:endCxn id="34" idx="0"/>
          </p:cNvCxnSpPr>
          <p:nvPr/>
        </p:nvCxnSpPr>
        <p:spPr>
          <a:xfrm>
            <a:off x="6095999" y="2838734"/>
            <a:ext cx="252484" cy="1787857"/>
          </a:xfrm>
          <a:prstGeom prst="line">
            <a:avLst/>
          </a:prstGeom>
          <a:ln>
            <a:solidFill>
              <a:schemeClr val="bg1"/>
            </a:solidFill>
            <a:headEnd type="oval" w="lg" len="lg"/>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2BE53598-3D6E-4CF4-B708-38069F968AE2}"/>
              </a:ext>
            </a:extLst>
          </p:cNvPr>
          <p:cNvCxnSpPr>
            <a:cxnSpLocks/>
            <a:endCxn id="40" idx="0"/>
          </p:cNvCxnSpPr>
          <p:nvPr/>
        </p:nvCxnSpPr>
        <p:spPr>
          <a:xfrm>
            <a:off x="8434316" y="3166281"/>
            <a:ext cx="1975335" cy="1460310"/>
          </a:xfrm>
          <a:prstGeom prst="line">
            <a:avLst/>
          </a:prstGeom>
          <a:ln>
            <a:solidFill>
              <a:schemeClr val="bg1"/>
            </a:solidFill>
            <a:headEnd type="oval" w="lg" len="lg"/>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CA1AE1D8-3BE9-489B-AC0A-44B58CF875BA}"/>
              </a:ext>
            </a:extLst>
          </p:cNvPr>
          <p:cNvGrpSpPr/>
          <p:nvPr/>
        </p:nvGrpSpPr>
        <p:grpSpPr>
          <a:xfrm>
            <a:off x="1281690" y="4626591"/>
            <a:ext cx="2408112" cy="2029240"/>
            <a:chOff x="1281690" y="4490114"/>
            <a:chExt cx="2408112" cy="2029240"/>
          </a:xfrm>
        </p:grpSpPr>
        <p:sp>
          <p:nvSpPr>
            <p:cNvPr id="29" name="ïś1îḋè">
              <a:extLst>
                <a:ext uri="{FF2B5EF4-FFF2-40B4-BE49-F238E27FC236}">
                  <a16:creationId xmlns="" xmlns:a16="http://schemas.microsoft.com/office/drawing/2014/main" id="{EB3A7050-716E-49F3-9699-DCE9D5CE0E45}"/>
                </a:ext>
              </a:extLst>
            </p:cNvPr>
            <p:cNvSpPr/>
            <p:nvPr/>
          </p:nvSpPr>
          <p:spPr>
            <a:xfrm>
              <a:off x="1281690" y="4490114"/>
              <a:ext cx="2408112"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14" name="矩形 13">
              <a:extLst>
                <a:ext uri="{FF2B5EF4-FFF2-40B4-BE49-F238E27FC236}">
                  <a16:creationId xmlns="" xmlns:a16="http://schemas.microsoft.com/office/drawing/2014/main" id="{1D75E170-8AB7-4576-84B5-BACEDDC73CA9}"/>
                </a:ext>
              </a:extLst>
            </p:cNvPr>
            <p:cNvSpPr/>
            <p:nvPr/>
          </p:nvSpPr>
          <p:spPr>
            <a:xfrm>
              <a:off x="1417881" y="4650654"/>
              <a:ext cx="2135730" cy="1708160"/>
            </a:xfrm>
            <a:prstGeom prst="rect">
              <a:avLst/>
            </a:prstGeom>
          </p:spPr>
          <p:txBody>
            <a:bodyPr wrap="square">
              <a:spAutoFit/>
            </a:bodyPr>
            <a:lstStyle/>
            <a:p>
              <a:pPr>
                <a:lnSpc>
                  <a:spcPct val="150000"/>
                </a:lnSpc>
              </a:pPr>
              <a:r>
                <a:rPr lang="zh-CN" altLang="en-US" sz="1400" dirty="0">
                  <a:solidFill>
                    <a:schemeClr val="bg1"/>
                  </a:solidFill>
                  <a:effectLst>
                    <a:glow rad="63500">
                      <a:schemeClr val="accent1">
                        <a:satMod val="175000"/>
                        <a:alpha val="40000"/>
                      </a:schemeClr>
                    </a:glow>
                  </a:effectLst>
                  <a:cs typeface="+mn-ea"/>
                  <a:sym typeface="+mn-lt"/>
                </a:rPr>
                <a:t>美国于</a:t>
              </a:r>
              <a:r>
                <a:rPr lang="en-US" altLang="zh-CN" sz="1400" dirty="0">
                  <a:solidFill>
                    <a:schemeClr val="bg1"/>
                  </a:solidFill>
                  <a:effectLst>
                    <a:glow rad="63500">
                      <a:schemeClr val="accent1">
                        <a:satMod val="175000"/>
                        <a:alpha val="40000"/>
                      </a:schemeClr>
                    </a:glow>
                  </a:effectLst>
                  <a:cs typeface="+mn-ea"/>
                  <a:sym typeface="+mn-lt"/>
                </a:rPr>
                <a:t>1992</a:t>
              </a:r>
              <a:r>
                <a:rPr lang="zh-CN" altLang="en-US" sz="1400" dirty="0">
                  <a:solidFill>
                    <a:schemeClr val="bg1"/>
                  </a:solidFill>
                  <a:effectLst>
                    <a:glow rad="63500">
                      <a:schemeClr val="accent1">
                        <a:satMod val="175000"/>
                        <a:alpha val="40000"/>
                      </a:schemeClr>
                    </a:glow>
                  </a:effectLst>
                  <a:cs typeface="+mn-ea"/>
                  <a:sym typeface="+mn-lt"/>
                </a:rPr>
                <a:t>年执行新技术政策，大力支持包括信息技术和新的制造工艺，智能制造技术在内的关键重大技术。</a:t>
              </a:r>
              <a:endParaRPr lang="en-US" altLang="zh-CN" sz="1400" dirty="0">
                <a:solidFill>
                  <a:schemeClr val="bg1"/>
                </a:solidFill>
                <a:effectLst>
                  <a:glow rad="63500">
                    <a:schemeClr val="accent1">
                      <a:satMod val="175000"/>
                      <a:alpha val="40000"/>
                    </a:schemeClr>
                  </a:glow>
                </a:effectLst>
                <a:cs typeface="+mn-ea"/>
                <a:sym typeface="+mn-lt"/>
              </a:endParaRPr>
            </a:p>
          </p:txBody>
        </p:sp>
      </p:grpSp>
      <p:grpSp>
        <p:nvGrpSpPr>
          <p:cNvPr id="18" name="组合 17">
            <a:extLst>
              <a:ext uri="{FF2B5EF4-FFF2-40B4-BE49-F238E27FC236}">
                <a16:creationId xmlns="" xmlns:a16="http://schemas.microsoft.com/office/drawing/2014/main" id="{A626A056-FB7C-45BE-B56C-62A7BF6D4AE8}"/>
              </a:ext>
            </a:extLst>
          </p:cNvPr>
          <p:cNvGrpSpPr/>
          <p:nvPr/>
        </p:nvGrpSpPr>
        <p:grpSpPr>
          <a:xfrm>
            <a:off x="5144427" y="4626591"/>
            <a:ext cx="2408112" cy="2029240"/>
            <a:chOff x="5144427" y="4667535"/>
            <a:chExt cx="2408112" cy="2029240"/>
          </a:xfrm>
        </p:grpSpPr>
        <p:sp>
          <p:nvSpPr>
            <p:cNvPr id="34" name="ïś1îḋè">
              <a:extLst>
                <a:ext uri="{FF2B5EF4-FFF2-40B4-BE49-F238E27FC236}">
                  <a16:creationId xmlns="" xmlns:a16="http://schemas.microsoft.com/office/drawing/2014/main" id="{35DF5E4D-7D0F-483D-A1C8-38E9CB59A1E3}"/>
                </a:ext>
              </a:extLst>
            </p:cNvPr>
            <p:cNvSpPr/>
            <p:nvPr/>
          </p:nvSpPr>
          <p:spPr>
            <a:xfrm>
              <a:off x="5144427" y="4667535"/>
              <a:ext cx="2408112"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35" name="矩形 34">
              <a:extLst>
                <a:ext uri="{FF2B5EF4-FFF2-40B4-BE49-F238E27FC236}">
                  <a16:creationId xmlns="" xmlns:a16="http://schemas.microsoft.com/office/drawing/2014/main" id="{D3720E37-E2B2-4CF6-8B75-2BD16AD5FA45}"/>
                </a:ext>
              </a:extLst>
            </p:cNvPr>
            <p:cNvSpPr/>
            <p:nvPr/>
          </p:nvSpPr>
          <p:spPr>
            <a:xfrm>
              <a:off x="5144427" y="4828075"/>
              <a:ext cx="2408112" cy="1708160"/>
            </a:xfrm>
            <a:prstGeom prst="rect">
              <a:avLst/>
            </a:prstGeom>
          </p:spPr>
          <p:txBody>
            <a:bodyPr wrap="square">
              <a:spAutoFit/>
            </a:bodyPr>
            <a:lstStyle/>
            <a:p>
              <a:pPr>
                <a:lnSpc>
                  <a:spcPct val="150000"/>
                </a:lnSpc>
              </a:pPr>
              <a:r>
                <a:rPr lang="zh-CN" altLang="en-US" sz="1400" dirty="0">
                  <a:solidFill>
                    <a:schemeClr val="bg1"/>
                  </a:solidFill>
                  <a:effectLst>
                    <a:glow rad="63500">
                      <a:schemeClr val="accent1">
                        <a:satMod val="175000"/>
                        <a:alpha val="40000"/>
                      </a:schemeClr>
                    </a:glow>
                  </a:effectLst>
                  <a:cs typeface="+mn-ea"/>
                  <a:sym typeface="+mn-lt"/>
                </a:rPr>
                <a:t>欧盟于</a:t>
              </a:r>
              <a:r>
                <a:rPr lang="en-US" altLang="zh-CN" sz="1400" dirty="0">
                  <a:solidFill>
                    <a:schemeClr val="bg1"/>
                  </a:solidFill>
                  <a:effectLst>
                    <a:glow rad="63500">
                      <a:schemeClr val="accent1">
                        <a:satMod val="175000"/>
                        <a:alpha val="40000"/>
                      </a:schemeClr>
                    </a:glow>
                  </a:effectLst>
                  <a:cs typeface="+mn-ea"/>
                  <a:sym typeface="+mn-lt"/>
                </a:rPr>
                <a:t>1994</a:t>
              </a:r>
              <a:r>
                <a:rPr lang="zh-CN" altLang="en-US" sz="1400" dirty="0">
                  <a:solidFill>
                    <a:schemeClr val="bg1"/>
                  </a:solidFill>
                  <a:effectLst>
                    <a:glow rad="63500">
                      <a:schemeClr val="accent1">
                        <a:satMod val="175000"/>
                        <a:alpha val="40000"/>
                      </a:schemeClr>
                    </a:glow>
                  </a:effectLst>
                  <a:cs typeface="+mn-ea"/>
                  <a:sym typeface="+mn-lt"/>
                </a:rPr>
                <a:t>年启动新的研发项目，选择了</a:t>
              </a:r>
              <a:r>
                <a:rPr lang="en-US" altLang="zh-CN" sz="1400" dirty="0">
                  <a:solidFill>
                    <a:schemeClr val="bg1"/>
                  </a:solidFill>
                  <a:effectLst>
                    <a:glow rad="63500">
                      <a:schemeClr val="accent1">
                        <a:satMod val="175000"/>
                        <a:alpha val="40000"/>
                      </a:schemeClr>
                    </a:glow>
                  </a:effectLst>
                  <a:cs typeface="+mn-ea"/>
                  <a:sym typeface="+mn-lt"/>
                </a:rPr>
                <a:t>39</a:t>
              </a:r>
              <a:r>
                <a:rPr lang="zh-CN" altLang="en-US" sz="1400" dirty="0">
                  <a:solidFill>
                    <a:schemeClr val="bg1"/>
                  </a:solidFill>
                  <a:effectLst>
                    <a:glow rad="63500">
                      <a:schemeClr val="accent1">
                        <a:satMod val="175000"/>
                        <a:alpha val="40000"/>
                      </a:schemeClr>
                    </a:glow>
                  </a:effectLst>
                  <a:cs typeface="+mn-ea"/>
                  <a:sym typeface="+mn-lt"/>
                </a:rPr>
                <a:t>项核心技术，其中信息技术、分子生物学和先进制造技术中均突出了智能制造技术的地位。</a:t>
              </a:r>
              <a:endParaRPr lang="en-US" altLang="zh-CN" sz="1400" dirty="0">
                <a:solidFill>
                  <a:schemeClr val="bg1"/>
                </a:solidFill>
                <a:effectLst>
                  <a:glow rad="63500">
                    <a:schemeClr val="accent1">
                      <a:satMod val="175000"/>
                      <a:alpha val="40000"/>
                    </a:schemeClr>
                  </a:glow>
                </a:effectLst>
                <a:cs typeface="+mn-ea"/>
                <a:sym typeface="+mn-lt"/>
              </a:endParaRPr>
            </a:p>
          </p:txBody>
        </p:sp>
      </p:grpSp>
      <p:grpSp>
        <p:nvGrpSpPr>
          <p:cNvPr id="19" name="组合 18">
            <a:extLst>
              <a:ext uri="{FF2B5EF4-FFF2-40B4-BE49-F238E27FC236}">
                <a16:creationId xmlns="" xmlns:a16="http://schemas.microsoft.com/office/drawing/2014/main" id="{627B432E-8E11-4807-8154-DB4DA6A75264}"/>
              </a:ext>
            </a:extLst>
          </p:cNvPr>
          <p:cNvGrpSpPr/>
          <p:nvPr/>
        </p:nvGrpSpPr>
        <p:grpSpPr>
          <a:xfrm>
            <a:off x="8754681" y="4626591"/>
            <a:ext cx="3309940" cy="2029240"/>
            <a:chOff x="8754681" y="4648815"/>
            <a:chExt cx="3309940" cy="2029240"/>
          </a:xfrm>
        </p:grpSpPr>
        <p:sp>
          <p:nvSpPr>
            <p:cNvPr id="40" name="ïś1îḋè">
              <a:extLst>
                <a:ext uri="{FF2B5EF4-FFF2-40B4-BE49-F238E27FC236}">
                  <a16:creationId xmlns="" xmlns:a16="http://schemas.microsoft.com/office/drawing/2014/main" id="{40128463-62FD-4557-878C-9067E78BA65F}"/>
                </a:ext>
              </a:extLst>
            </p:cNvPr>
            <p:cNvSpPr/>
            <p:nvPr/>
          </p:nvSpPr>
          <p:spPr>
            <a:xfrm>
              <a:off x="8754681" y="4648815"/>
              <a:ext cx="3309940"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41" name="矩形 40">
              <a:extLst>
                <a:ext uri="{FF2B5EF4-FFF2-40B4-BE49-F238E27FC236}">
                  <a16:creationId xmlns="" xmlns:a16="http://schemas.microsoft.com/office/drawing/2014/main" id="{F42071B0-E319-4483-99A0-86EBD5825C3E}"/>
                </a:ext>
              </a:extLst>
            </p:cNvPr>
            <p:cNvSpPr/>
            <p:nvPr/>
          </p:nvSpPr>
          <p:spPr>
            <a:xfrm>
              <a:off x="8754681" y="4809355"/>
              <a:ext cx="3309940" cy="1708160"/>
            </a:xfrm>
            <a:prstGeom prst="rect">
              <a:avLst/>
            </a:prstGeom>
          </p:spPr>
          <p:txBody>
            <a:bodyPr wrap="square">
              <a:spAutoFit/>
            </a:bodyPr>
            <a:lstStyle/>
            <a:p>
              <a:pPr>
                <a:lnSpc>
                  <a:spcPct val="150000"/>
                </a:lnSpc>
              </a:pPr>
              <a:r>
                <a:rPr lang="zh-CN" altLang="en-US" sz="1400" dirty="0">
                  <a:solidFill>
                    <a:schemeClr val="bg1"/>
                  </a:solidFill>
                  <a:effectLst>
                    <a:glow rad="63500">
                      <a:schemeClr val="accent1">
                        <a:satMod val="175000"/>
                        <a:alpha val="40000"/>
                      </a:schemeClr>
                    </a:glow>
                  </a:effectLst>
                  <a:cs typeface="+mn-ea"/>
                  <a:sym typeface="+mn-lt"/>
                </a:rPr>
                <a:t>日本于</a:t>
              </a:r>
              <a:r>
                <a:rPr lang="en-US" altLang="zh-CN" sz="1400" dirty="0">
                  <a:solidFill>
                    <a:schemeClr val="bg1"/>
                  </a:solidFill>
                  <a:effectLst>
                    <a:glow rad="63500">
                      <a:schemeClr val="accent1">
                        <a:satMod val="175000"/>
                        <a:alpha val="40000"/>
                      </a:schemeClr>
                    </a:glow>
                  </a:effectLst>
                  <a:cs typeface="+mn-ea"/>
                  <a:sym typeface="+mn-lt"/>
                </a:rPr>
                <a:t>1989</a:t>
              </a:r>
              <a:r>
                <a:rPr lang="zh-CN" altLang="en-US" sz="1400" dirty="0">
                  <a:solidFill>
                    <a:schemeClr val="bg1"/>
                  </a:solidFill>
                  <a:effectLst>
                    <a:glow rad="63500">
                      <a:schemeClr val="accent1">
                        <a:satMod val="175000"/>
                        <a:alpha val="40000"/>
                      </a:schemeClr>
                    </a:glow>
                  </a:effectLst>
                  <a:cs typeface="+mn-ea"/>
                  <a:sym typeface="+mn-lt"/>
                </a:rPr>
                <a:t>年提出智能制造系统，且于</a:t>
              </a:r>
              <a:r>
                <a:rPr lang="en-US" altLang="zh-CN" sz="1400" dirty="0">
                  <a:solidFill>
                    <a:schemeClr val="bg1"/>
                  </a:solidFill>
                  <a:effectLst>
                    <a:glow rad="63500">
                      <a:schemeClr val="accent1">
                        <a:satMod val="175000"/>
                        <a:alpha val="40000"/>
                      </a:schemeClr>
                    </a:glow>
                  </a:effectLst>
                  <a:cs typeface="+mn-ea"/>
                  <a:sym typeface="+mn-lt"/>
                </a:rPr>
                <a:t>1994</a:t>
              </a:r>
              <a:r>
                <a:rPr lang="zh-CN" altLang="en-US" sz="1400" dirty="0">
                  <a:solidFill>
                    <a:schemeClr val="bg1"/>
                  </a:solidFill>
                  <a:effectLst>
                    <a:glow rad="63500">
                      <a:schemeClr val="accent1">
                        <a:satMod val="175000"/>
                        <a:alpha val="40000"/>
                      </a:schemeClr>
                    </a:glow>
                  </a:effectLst>
                  <a:cs typeface="+mn-ea"/>
                  <a:sym typeface="+mn-lt"/>
                </a:rPr>
                <a:t>年启动了先进制造国际合作研究项目，其中包括公司集成和全球制造、制造知识体系、分布智能系统控制、快速产品实现的分布智能系统技术等。</a:t>
              </a:r>
              <a:endParaRPr lang="en-US" altLang="zh-CN" sz="1400" dirty="0">
                <a:solidFill>
                  <a:schemeClr val="bg1"/>
                </a:solidFill>
                <a:effectLst>
                  <a:glow rad="63500">
                    <a:schemeClr val="accent1">
                      <a:satMod val="175000"/>
                      <a:alpha val="40000"/>
                    </a:schemeClr>
                  </a:glow>
                </a:effectLst>
                <a:cs typeface="+mn-ea"/>
                <a:sym typeface="+mn-lt"/>
              </a:endParaRPr>
            </a:p>
          </p:txBody>
        </p:sp>
      </p:grpSp>
    </p:spTree>
    <p:extLst>
      <p:ext uri="{BB962C8B-B14F-4D97-AF65-F5344CB8AC3E}">
        <p14:creationId xmlns:p14="http://schemas.microsoft.com/office/powerpoint/2010/main" val="162943695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541455" y="271619"/>
            <a:ext cx="5109091"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智能制造的趋势和发展现状</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5" name="图片 4">
            <a:extLst>
              <a:ext uri="{FF2B5EF4-FFF2-40B4-BE49-F238E27FC236}">
                <a16:creationId xmlns="" xmlns:a16="http://schemas.microsoft.com/office/drawing/2014/main" id="{C84C421C-F2F2-4D95-AE6D-1CF6DA44A5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3764" y="1686817"/>
            <a:ext cx="4804472" cy="4283988"/>
          </a:xfrm>
          <a:prstGeom prst="rect">
            <a:avLst/>
          </a:prstGeom>
        </p:spPr>
      </p:pic>
      <p:grpSp>
        <p:nvGrpSpPr>
          <p:cNvPr id="7" name="组合 6">
            <a:extLst>
              <a:ext uri="{FF2B5EF4-FFF2-40B4-BE49-F238E27FC236}">
                <a16:creationId xmlns="" xmlns:a16="http://schemas.microsoft.com/office/drawing/2014/main" id="{0B9E0725-4357-40C0-B999-481ED44B6EE6}"/>
              </a:ext>
            </a:extLst>
          </p:cNvPr>
          <p:cNvGrpSpPr/>
          <p:nvPr/>
        </p:nvGrpSpPr>
        <p:grpSpPr>
          <a:xfrm>
            <a:off x="8648363" y="1514005"/>
            <a:ext cx="3181128" cy="2029240"/>
            <a:chOff x="8378526" y="1514005"/>
            <a:chExt cx="3181128" cy="2029240"/>
          </a:xfrm>
        </p:grpSpPr>
        <p:sp>
          <p:nvSpPr>
            <p:cNvPr id="118" name="ïś1îḋè">
              <a:extLst>
                <a:ext uri="{FF2B5EF4-FFF2-40B4-BE49-F238E27FC236}">
                  <a16:creationId xmlns="" xmlns:a16="http://schemas.microsoft.com/office/drawing/2014/main" id="{1D20BC72-B00A-4089-ADB2-D44ECC4CF89D}"/>
                </a:ext>
              </a:extLst>
            </p:cNvPr>
            <p:cNvSpPr/>
            <p:nvPr/>
          </p:nvSpPr>
          <p:spPr>
            <a:xfrm>
              <a:off x="8378526" y="1514005"/>
              <a:ext cx="3181128"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119" name="矩形 118">
              <a:extLst>
                <a:ext uri="{FF2B5EF4-FFF2-40B4-BE49-F238E27FC236}">
                  <a16:creationId xmlns="" xmlns:a16="http://schemas.microsoft.com/office/drawing/2014/main" id="{2E65C49A-C022-4027-8848-CFB1DCC54C4F}"/>
                </a:ext>
              </a:extLst>
            </p:cNvPr>
            <p:cNvSpPr/>
            <p:nvPr/>
          </p:nvSpPr>
          <p:spPr>
            <a:xfrm>
              <a:off x="8378526" y="1674545"/>
              <a:ext cx="3181127" cy="1717393"/>
            </a:xfrm>
            <a:prstGeom prst="rect">
              <a:avLst/>
            </a:prstGeom>
          </p:spPr>
          <p:txBody>
            <a:bodyPr wrap="square">
              <a:spAutoFit/>
            </a:bodyPr>
            <a:lstStyle/>
            <a:p>
              <a:pPr algn="just">
                <a:lnSpc>
                  <a:spcPct val="110000"/>
                </a:lnSpc>
              </a:pPr>
              <a:r>
                <a:rPr lang="zh-CN" altLang="en-US" sz="1600" dirty="0">
                  <a:solidFill>
                    <a:schemeClr val="bg1"/>
                  </a:solidFill>
                  <a:effectLst>
                    <a:glow rad="63500">
                      <a:schemeClr val="accent1">
                        <a:satMod val="175000"/>
                        <a:alpha val="40000"/>
                      </a:schemeClr>
                    </a:glow>
                  </a:effectLst>
                  <a:cs typeface="+mn-ea"/>
                  <a:sym typeface="+mn-lt"/>
                </a:rPr>
                <a:t>2012年2月，又出台“先进制造业国家战略计划”，提出通过加强研究和试验税收减免、扩大和优化政府投资、建设“智能”制造技术平台以加快智能制造的技术创新。</a:t>
              </a:r>
              <a:endParaRPr lang="en-US" altLang="zh-CN" sz="1600" dirty="0">
                <a:solidFill>
                  <a:schemeClr val="bg1"/>
                </a:solidFill>
                <a:effectLst>
                  <a:glow rad="63500">
                    <a:schemeClr val="accent1">
                      <a:satMod val="175000"/>
                      <a:alpha val="40000"/>
                    </a:schemeClr>
                  </a:glow>
                </a:effectLst>
                <a:cs typeface="+mn-ea"/>
                <a:sym typeface="+mn-lt"/>
              </a:endParaRPr>
            </a:p>
          </p:txBody>
        </p:sp>
      </p:grpSp>
      <p:grpSp>
        <p:nvGrpSpPr>
          <p:cNvPr id="8" name="组合 7">
            <a:extLst>
              <a:ext uri="{FF2B5EF4-FFF2-40B4-BE49-F238E27FC236}">
                <a16:creationId xmlns="" xmlns:a16="http://schemas.microsoft.com/office/drawing/2014/main" id="{3F284209-A299-4A55-B462-4DBAF3DE7B61}"/>
              </a:ext>
            </a:extLst>
          </p:cNvPr>
          <p:cNvGrpSpPr/>
          <p:nvPr/>
        </p:nvGrpSpPr>
        <p:grpSpPr>
          <a:xfrm>
            <a:off x="362508" y="1399760"/>
            <a:ext cx="3181128" cy="2029240"/>
            <a:chOff x="512636" y="1399760"/>
            <a:chExt cx="3181128" cy="2029240"/>
          </a:xfrm>
        </p:grpSpPr>
        <p:sp>
          <p:nvSpPr>
            <p:cNvPr id="121" name="ïś1îḋè">
              <a:extLst>
                <a:ext uri="{FF2B5EF4-FFF2-40B4-BE49-F238E27FC236}">
                  <a16:creationId xmlns="" xmlns:a16="http://schemas.microsoft.com/office/drawing/2014/main" id="{08802F2E-CB2B-46DE-9873-9195CED370F0}"/>
                </a:ext>
              </a:extLst>
            </p:cNvPr>
            <p:cNvSpPr/>
            <p:nvPr/>
          </p:nvSpPr>
          <p:spPr>
            <a:xfrm>
              <a:off x="512636" y="1399760"/>
              <a:ext cx="3181128"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122" name="矩形 121">
              <a:extLst>
                <a:ext uri="{FF2B5EF4-FFF2-40B4-BE49-F238E27FC236}">
                  <a16:creationId xmlns="" xmlns:a16="http://schemas.microsoft.com/office/drawing/2014/main" id="{BA36BBBF-CBF2-4ADC-BD1F-F8902CB6FB2E}"/>
                </a:ext>
              </a:extLst>
            </p:cNvPr>
            <p:cNvSpPr/>
            <p:nvPr/>
          </p:nvSpPr>
          <p:spPr>
            <a:xfrm>
              <a:off x="512637" y="1961949"/>
              <a:ext cx="3181127" cy="904863"/>
            </a:xfrm>
            <a:prstGeom prst="rect">
              <a:avLst/>
            </a:prstGeom>
          </p:spPr>
          <p:txBody>
            <a:bodyPr wrap="square" anchor="ctr">
              <a:spAutoFit/>
            </a:bodyPr>
            <a:lstStyle/>
            <a:p>
              <a:pPr>
                <a:lnSpc>
                  <a:spcPct val="110000"/>
                </a:lnSpc>
              </a:pPr>
              <a:r>
                <a:rPr lang="en-US" altLang="zh-CN" sz="1600" dirty="0">
                  <a:solidFill>
                    <a:schemeClr val="bg1"/>
                  </a:solidFill>
                  <a:effectLst>
                    <a:glow rad="63500">
                      <a:schemeClr val="accent1">
                        <a:satMod val="175000"/>
                        <a:alpha val="40000"/>
                      </a:schemeClr>
                    </a:glow>
                  </a:effectLst>
                  <a:cs typeface="+mn-ea"/>
                  <a:sym typeface="+mn-lt"/>
                </a:rPr>
                <a:t> </a:t>
              </a:r>
              <a:r>
                <a:rPr lang="zh-CN" altLang="en-US" sz="1600" dirty="0">
                  <a:solidFill>
                    <a:schemeClr val="bg1"/>
                  </a:solidFill>
                  <a:effectLst>
                    <a:glow rad="63500">
                      <a:schemeClr val="accent1">
                        <a:satMod val="175000"/>
                        <a:alpha val="40000"/>
                      </a:schemeClr>
                    </a:glow>
                  </a:effectLst>
                  <a:cs typeface="+mn-ea"/>
                  <a:sym typeface="+mn-lt"/>
                </a:rPr>
                <a:t>2001年6月，美国正式启动包括工业机器人在内的“先进制造伙伴计划”。</a:t>
              </a:r>
              <a:endParaRPr lang="en-US" altLang="zh-CN" sz="1600" dirty="0">
                <a:solidFill>
                  <a:schemeClr val="bg1"/>
                </a:solidFill>
                <a:effectLst>
                  <a:glow rad="63500">
                    <a:schemeClr val="accent1">
                      <a:satMod val="175000"/>
                      <a:alpha val="40000"/>
                    </a:schemeClr>
                  </a:glow>
                </a:effectLst>
                <a:cs typeface="+mn-ea"/>
                <a:sym typeface="+mn-lt"/>
              </a:endParaRPr>
            </a:p>
          </p:txBody>
        </p:sp>
      </p:grpSp>
      <p:grpSp>
        <p:nvGrpSpPr>
          <p:cNvPr id="123" name="组合 122">
            <a:extLst>
              <a:ext uri="{FF2B5EF4-FFF2-40B4-BE49-F238E27FC236}">
                <a16:creationId xmlns="" xmlns:a16="http://schemas.microsoft.com/office/drawing/2014/main" id="{6E8D5D00-EDBD-419E-8C84-83B3B63DC259}"/>
              </a:ext>
            </a:extLst>
          </p:cNvPr>
          <p:cNvGrpSpPr/>
          <p:nvPr/>
        </p:nvGrpSpPr>
        <p:grpSpPr>
          <a:xfrm>
            <a:off x="362508" y="4443620"/>
            <a:ext cx="3181128" cy="2029240"/>
            <a:chOff x="8378526" y="1514005"/>
            <a:chExt cx="3181128" cy="2029240"/>
          </a:xfrm>
        </p:grpSpPr>
        <p:sp>
          <p:nvSpPr>
            <p:cNvPr id="124" name="ïś1îḋè">
              <a:extLst>
                <a:ext uri="{FF2B5EF4-FFF2-40B4-BE49-F238E27FC236}">
                  <a16:creationId xmlns="" xmlns:a16="http://schemas.microsoft.com/office/drawing/2014/main" id="{1C92FA64-EE4B-4310-8522-CF688DEA927B}"/>
                </a:ext>
              </a:extLst>
            </p:cNvPr>
            <p:cNvSpPr/>
            <p:nvPr/>
          </p:nvSpPr>
          <p:spPr>
            <a:xfrm>
              <a:off x="8378526" y="1514005"/>
              <a:ext cx="3181128"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125" name="矩形 124">
              <a:extLst>
                <a:ext uri="{FF2B5EF4-FFF2-40B4-BE49-F238E27FC236}">
                  <a16:creationId xmlns="" xmlns:a16="http://schemas.microsoft.com/office/drawing/2014/main" id="{B1D21148-B797-4EC1-9323-657B85109097}"/>
                </a:ext>
              </a:extLst>
            </p:cNvPr>
            <p:cNvSpPr/>
            <p:nvPr/>
          </p:nvSpPr>
          <p:spPr>
            <a:xfrm>
              <a:off x="8378527" y="2082413"/>
              <a:ext cx="3181127" cy="904863"/>
            </a:xfrm>
            <a:prstGeom prst="rect">
              <a:avLst/>
            </a:prstGeom>
          </p:spPr>
          <p:txBody>
            <a:bodyPr wrap="square">
              <a:spAutoFit/>
            </a:bodyPr>
            <a:lstStyle/>
            <a:p>
              <a:pPr algn="just">
                <a:lnSpc>
                  <a:spcPct val="110000"/>
                </a:lnSpc>
              </a:pPr>
              <a:r>
                <a:rPr lang="zh-CN" altLang="en-US" sz="1600" dirty="0">
                  <a:solidFill>
                    <a:schemeClr val="bg1"/>
                  </a:solidFill>
                  <a:effectLst>
                    <a:glow rad="63500">
                      <a:schemeClr val="accent1">
                        <a:satMod val="175000"/>
                        <a:alpha val="40000"/>
                      </a:schemeClr>
                    </a:glow>
                  </a:effectLst>
                  <a:cs typeface="+mn-ea"/>
                  <a:sym typeface="+mn-lt"/>
                </a:rPr>
                <a:t>2012年设立美国制造业创新网络，并先后设立增才制造创新研究院和数字化制造与设计创新研究院。</a:t>
              </a:r>
              <a:endParaRPr lang="en-US" altLang="zh-CN" sz="1600" dirty="0">
                <a:solidFill>
                  <a:schemeClr val="bg1"/>
                </a:solidFill>
                <a:effectLst>
                  <a:glow rad="63500">
                    <a:schemeClr val="accent1">
                      <a:satMod val="175000"/>
                      <a:alpha val="40000"/>
                    </a:schemeClr>
                  </a:glow>
                </a:effectLst>
                <a:cs typeface="+mn-ea"/>
                <a:sym typeface="+mn-lt"/>
              </a:endParaRPr>
            </a:p>
          </p:txBody>
        </p:sp>
      </p:grpSp>
      <p:grpSp>
        <p:nvGrpSpPr>
          <p:cNvPr id="126" name="组合 125">
            <a:extLst>
              <a:ext uri="{FF2B5EF4-FFF2-40B4-BE49-F238E27FC236}">
                <a16:creationId xmlns="" xmlns:a16="http://schemas.microsoft.com/office/drawing/2014/main" id="{87219075-7731-493C-9E14-F3FEACCBC5E5}"/>
              </a:ext>
            </a:extLst>
          </p:cNvPr>
          <p:cNvGrpSpPr/>
          <p:nvPr/>
        </p:nvGrpSpPr>
        <p:grpSpPr>
          <a:xfrm>
            <a:off x="8648363" y="4443620"/>
            <a:ext cx="3181128" cy="2029240"/>
            <a:chOff x="8378526" y="1514005"/>
            <a:chExt cx="3181128" cy="2029240"/>
          </a:xfrm>
        </p:grpSpPr>
        <p:sp>
          <p:nvSpPr>
            <p:cNvPr id="127" name="ïś1îḋè">
              <a:extLst>
                <a:ext uri="{FF2B5EF4-FFF2-40B4-BE49-F238E27FC236}">
                  <a16:creationId xmlns="" xmlns:a16="http://schemas.microsoft.com/office/drawing/2014/main" id="{8E2697F1-27FF-438E-B12B-AAC0C7D61D9A}"/>
                </a:ext>
              </a:extLst>
            </p:cNvPr>
            <p:cNvSpPr/>
            <p:nvPr/>
          </p:nvSpPr>
          <p:spPr>
            <a:xfrm>
              <a:off x="8378526" y="1514005"/>
              <a:ext cx="3181128" cy="2029240"/>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ct val="120000"/>
                </a:lnSpc>
                <a:defRPr/>
              </a:pPr>
              <a:endParaRPr lang="en-US" altLang="ko-KR" sz="2400" kern="0" dirty="0">
                <a:solidFill>
                  <a:schemeClr val="tx1"/>
                </a:solidFill>
                <a:effectLst>
                  <a:glow rad="63500">
                    <a:schemeClr val="accent1">
                      <a:satMod val="175000"/>
                      <a:alpha val="40000"/>
                    </a:schemeClr>
                  </a:glow>
                </a:effectLst>
                <a:cs typeface="+mn-ea"/>
                <a:sym typeface="+mn-lt"/>
              </a:endParaRPr>
            </a:p>
          </p:txBody>
        </p:sp>
        <p:sp>
          <p:nvSpPr>
            <p:cNvPr id="128" name="矩形 127">
              <a:extLst>
                <a:ext uri="{FF2B5EF4-FFF2-40B4-BE49-F238E27FC236}">
                  <a16:creationId xmlns="" xmlns:a16="http://schemas.microsoft.com/office/drawing/2014/main" id="{E48CBF91-50D3-41DB-BA78-CCC4C0BBC803}"/>
                </a:ext>
              </a:extLst>
            </p:cNvPr>
            <p:cNvSpPr/>
            <p:nvPr/>
          </p:nvSpPr>
          <p:spPr>
            <a:xfrm>
              <a:off x="8378527" y="2083888"/>
              <a:ext cx="3181127" cy="904863"/>
            </a:xfrm>
            <a:prstGeom prst="rect">
              <a:avLst/>
            </a:prstGeom>
          </p:spPr>
          <p:txBody>
            <a:bodyPr wrap="square">
              <a:spAutoFit/>
            </a:bodyPr>
            <a:lstStyle/>
            <a:p>
              <a:pPr algn="just">
                <a:lnSpc>
                  <a:spcPct val="110000"/>
                </a:lnSpc>
              </a:pPr>
              <a:r>
                <a:rPr lang="zh-CN" altLang="en-US" sz="1600" dirty="0">
                  <a:solidFill>
                    <a:schemeClr val="bg1"/>
                  </a:solidFill>
                  <a:effectLst>
                    <a:glow rad="63500">
                      <a:schemeClr val="accent1">
                        <a:satMod val="175000"/>
                        <a:alpha val="40000"/>
                      </a:schemeClr>
                    </a:glow>
                  </a:effectLst>
                  <a:cs typeface="+mn-ea"/>
                  <a:sym typeface="+mn-lt"/>
                </a:rPr>
                <a:t>德国于2013年正式实施以智能制造为主体的“工业4.0”战略，巩固其制造业领先地位。</a:t>
              </a:r>
            </a:p>
          </p:txBody>
        </p:sp>
      </p:grpSp>
    </p:spTree>
    <p:extLst>
      <p:ext uri="{BB962C8B-B14F-4D97-AF65-F5344CB8AC3E}">
        <p14:creationId xmlns:p14="http://schemas.microsoft.com/office/powerpoint/2010/main" val="120320875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wheel(1)">
                                      <p:cBhvr>
                                        <p:cTn id="19" dur="1000"/>
                                        <p:tgtEl>
                                          <p:spTgt spid="12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126"/>
                                        </p:tgtEl>
                                        <p:attrNameLst>
                                          <p:attrName>style.visibility</p:attrName>
                                        </p:attrNameLst>
                                      </p:cBhvr>
                                      <p:to>
                                        <p:strVal val="visible"/>
                                      </p:to>
                                    </p:set>
                                    <p:animEffect transition="in" filter="wheel(1)">
                                      <p:cBhvr>
                                        <p:cTn id="29"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693212" y="271619"/>
            <a:ext cx="2805576"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工业</a:t>
            </a:r>
            <a:r>
              <a:rPr lang="en-US" altLang="zh-CN" sz="3200" b="1" dirty="0">
                <a:solidFill>
                  <a:schemeClr val="bg1"/>
                </a:solidFill>
                <a:effectLst>
                  <a:glow rad="139700">
                    <a:schemeClr val="accent1">
                      <a:satMod val="175000"/>
                      <a:alpha val="40000"/>
                    </a:schemeClr>
                  </a:glow>
                </a:effectLst>
                <a:cs typeface="+mn-ea"/>
                <a:sym typeface="+mn-lt"/>
              </a:rPr>
              <a:t>4.0</a:t>
            </a:r>
            <a:r>
              <a:rPr lang="zh-CN" altLang="en-US" sz="3200" b="1" dirty="0">
                <a:solidFill>
                  <a:schemeClr val="bg1"/>
                </a:solidFill>
                <a:effectLst>
                  <a:glow rad="139700">
                    <a:schemeClr val="accent1">
                      <a:satMod val="175000"/>
                      <a:alpha val="40000"/>
                    </a:schemeClr>
                  </a:glow>
                </a:effectLst>
                <a:cs typeface="+mn-ea"/>
                <a:sym typeface="+mn-lt"/>
              </a:rPr>
              <a:t>的提出</a:t>
            </a:r>
            <a:endParaRPr lang="en-US" altLang="zh-CN" sz="3200" b="1" dirty="0">
              <a:solidFill>
                <a:schemeClr val="bg1"/>
              </a:solidFill>
              <a:effectLst>
                <a:glow rad="139700">
                  <a:schemeClr val="accent1">
                    <a:satMod val="175000"/>
                    <a:alpha val="40000"/>
                  </a:schemeClr>
                </a:glow>
              </a:effectLst>
              <a:cs typeface="+mn-ea"/>
              <a:sym typeface="+mn-lt"/>
            </a:endParaRPr>
          </a:p>
        </p:txBody>
      </p:sp>
      <p:cxnSp>
        <p:nvCxnSpPr>
          <p:cNvPr id="3" name="直接连接符 2">
            <a:extLst>
              <a:ext uri="{FF2B5EF4-FFF2-40B4-BE49-F238E27FC236}">
                <a16:creationId xmlns="" xmlns:a16="http://schemas.microsoft.com/office/drawing/2014/main" id="{552B0D27-C3F0-4F52-913B-07A928BB43D7}"/>
              </a:ext>
            </a:extLst>
          </p:cNvPr>
          <p:cNvCxnSpPr/>
          <p:nvPr/>
        </p:nvCxnSpPr>
        <p:spPr>
          <a:xfrm>
            <a:off x="0" y="3312782"/>
            <a:ext cx="12192000" cy="0"/>
          </a:xfrm>
          <a:prstGeom prst="line">
            <a:avLst/>
          </a:prstGeom>
          <a:ln>
            <a:solidFill>
              <a:schemeClr val="bg1"/>
            </a:solidFill>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248" name="组合 247">
            <a:extLst>
              <a:ext uri="{FF2B5EF4-FFF2-40B4-BE49-F238E27FC236}">
                <a16:creationId xmlns="" xmlns:a16="http://schemas.microsoft.com/office/drawing/2014/main" id="{D9B3854C-031B-49B4-92FE-E3F089BAFD1D}"/>
              </a:ext>
            </a:extLst>
          </p:cNvPr>
          <p:cNvGrpSpPr/>
          <p:nvPr/>
        </p:nvGrpSpPr>
        <p:grpSpPr>
          <a:xfrm>
            <a:off x="657358" y="2839167"/>
            <a:ext cx="887104" cy="947230"/>
            <a:chOff x="657358" y="2837259"/>
            <a:chExt cx="887104" cy="947230"/>
          </a:xfrm>
        </p:grpSpPr>
        <p:sp>
          <p:nvSpPr>
            <p:cNvPr id="12" name="等腰三角形 11">
              <a:extLst>
                <a:ext uri="{FF2B5EF4-FFF2-40B4-BE49-F238E27FC236}">
                  <a16:creationId xmlns="" xmlns:a16="http://schemas.microsoft.com/office/drawing/2014/main" id="{F519A58F-0174-4F10-95F8-C8FA3C427554}"/>
                </a:ext>
              </a:extLst>
            </p:cNvPr>
            <p:cNvSpPr/>
            <p:nvPr/>
          </p:nvSpPr>
          <p:spPr>
            <a:xfrm flipV="1">
              <a:off x="657358" y="2837259"/>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3" name="文本框 12">
              <a:extLst>
                <a:ext uri="{FF2B5EF4-FFF2-40B4-BE49-F238E27FC236}">
                  <a16:creationId xmlns="" xmlns:a16="http://schemas.microsoft.com/office/drawing/2014/main" id="{BF6B32AB-3C18-46A9-9371-645D8F1FEA7F}"/>
                </a:ext>
              </a:extLst>
            </p:cNvPr>
            <p:cNvSpPr txBox="1"/>
            <p:nvPr/>
          </p:nvSpPr>
          <p:spPr>
            <a:xfrm>
              <a:off x="719905" y="2837259"/>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2010</a:t>
              </a:r>
              <a:endParaRPr lang="zh-CN" altLang="en-US" dirty="0">
                <a:solidFill>
                  <a:schemeClr val="bg1"/>
                </a:solidFill>
                <a:cs typeface="+mn-ea"/>
                <a:sym typeface="+mn-lt"/>
              </a:endParaRPr>
            </a:p>
          </p:txBody>
        </p:sp>
      </p:grpSp>
      <p:grpSp>
        <p:nvGrpSpPr>
          <p:cNvPr id="247" name="组合 246">
            <a:extLst>
              <a:ext uri="{FF2B5EF4-FFF2-40B4-BE49-F238E27FC236}">
                <a16:creationId xmlns="" xmlns:a16="http://schemas.microsoft.com/office/drawing/2014/main" id="{3E1DF788-6C7E-4D92-92C5-50DF2CCD3B05}"/>
              </a:ext>
            </a:extLst>
          </p:cNvPr>
          <p:cNvGrpSpPr/>
          <p:nvPr/>
        </p:nvGrpSpPr>
        <p:grpSpPr>
          <a:xfrm>
            <a:off x="2655393" y="2839167"/>
            <a:ext cx="887104" cy="947230"/>
            <a:chOff x="2655393" y="2837259"/>
            <a:chExt cx="887104" cy="947230"/>
          </a:xfrm>
        </p:grpSpPr>
        <p:sp>
          <p:nvSpPr>
            <p:cNvPr id="239" name="等腰三角形 238">
              <a:extLst>
                <a:ext uri="{FF2B5EF4-FFF2-40B4-BE49-F238E27FC236}">
                  <a16:creationId xmlns="" xmlns:a16="http://schemas.microsoft.com/office/drawing/2014/main" id="{3944AF67-FB95-46F6-9F02-EC38BC23C282}"/>
                </a:ext>
              </a:extLst>
            </p:cNvPr>
            <p:cNvSpPr/>
            <p:nvPr/>
          </p:nvSpPr>
          <p:spPr>
            <a:xfrm>
              <a:off x="2655393" y="2837259"/>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2" name="文本框 241">
              <a:extLst>
                <a:ext uri="{FF2B5EF4-FFF2-40B4-BE49-F238E27FC236}">
                  <a16:creationId xmlns="" xmlns:a16="http://schemas.microsoft.com/office/drawing/2014/main" id="{9C78AB93-29F3-4FED-BDCC-CCC7EA3B1A44}"/>
                </a:ext>
              </a:extLst>
            </p:cNvPr>
            <p:cNvSpPr txBox="1"/>
            <p:nvPr/>
          </p:nvSpPr>
          <p:spPr>
            <a:xfrm>
              <a:off x="2717940" y="3415157"/>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2011</a:t>
              </a:r>
              <a:endParaRPr lang="zh-CN" altLang="en-US" dirty="0">
                <a:solidFill>
                  <a:schemeClr val="bg1"/>
                </a:solidFill>
                <a:cs typeface="+mn-ea"/>
                <a:sym typeface="+mn-lt"/>
              </a:endParaRPr>
            </a:p>
          </p:txBody>
        </p:sp>
      </p:grpSp>
      <p:grpSp>
        <p:nvGrpSpPr>
          <p:cNvPr id="17" name="组合 16">
            <a:extLst>
              <a:ext uri="{FF2B5EF4-FFF2-40B4-BE49-F238E27FC236}">
                <a16:creationId xmlns="" xmlns:a16="http://schemas.microsoft.com/office/drawing/2014/main" id="{0F3628F0-6736-4F10-915D-C8B6EA2C6796}"/>
              </a:ext>
            </a:extLst>
          </p:cNvPr>
          <p:cNvGrpSpPr/>
          <p:nvPr/>
        </p:nvGrpSpPr>
        <p:grpSpPr>
          <a:xfrm>
            <a:off x="4653430" y="2839167"/>
            <a:ext cx="887104" cy="947230"/>
            <a:chOff x="4653430" y="2837259"/>
            <a:chExt cx="887104" cy="947230"/>
          </a:xfrm>
        </p:grpSpPr>
        <p:sp>
          <p:nvSpPr>
            <p:cNvPr id="237" name="等腰三角形 236">
              <a:extLst>
                <a:ext uri="{FF2B5EF4-FFF2-40B4-BE49-F238E27FC236}">
                  <a16:creationId xmlns="" xmlns:a16="http://schemas.microsoft.com/office/drawing/2014/main" id="{624C2842-6343-41BA-8576-0CE4A5CC1E95}"/>
                </a:ext>
              </a:extLst>
            </p:cNvPr>
            <p:cNvSpPr/>
            <p:nvPr/>
          </p:nvSpPr>
          <p:spPr>
            <a:xfrm flipV="1">
              <a:off x="4653430" y="2837259"/>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文本框 242">
              <a:extLst>
                <a:ext uri="{FF2B5EF4-FFF2-40B4-BE49-F238E27FC236}">
                  <a16:creationId xmlns="" xmlns:a16="http://schemas.microsoft.com/office/drawing/2014/main" id="{7165180B-09F1-4150-BF3B-6A9F973FA195}"/>
                </a:ext>
              </a:extLst>
            </p:cNvPr>
            <p:cNvSpPr txBox="1"/>
            <p:nvPr/>
          </p:nvSpPr>
          <p:spPr>
            <a:xfrm>
              <a:off x="4715977" y="2837259"/>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2012</a:t>
              </a:r>
              <a:endParaRPr lang="zh-CN" altLang="en-US" dirty="0">
                <a:solidFill>
                  <a:schemeClr val="bg1"/>
                </a:solidFill>
                <a:cs typeface="+mn-ea"/>
                <a:sym typeface="+mn-lt"/>
              </a:endParaRPr>
            </a:p>
          </p:txBody>
        </p:sp>
      </p:grpSp>
      <p:grpSp>
        <p:nvGrpSpPr>
          <p:cNvPr id="16" name="组合 15">
            <a:extLst>
              <a:ext uri="{FF2B5EF4-FFF2-40B4-BE49-F238E27FC236}">
                <a16:creationId xmlns="" xmlns:a16="http://schemas.microsoft.com/office/drawing/2014/main" id="{FDDA5F2E-0380-4DAE-9CFF-E95A865C4B14}"/>
              </a:ext>
            </a:extLst>
          </p:cNvPr>
          <p:cNvGrpSpPr/>
          <p:nvPr/>
        </p:nvGrpSpPr>
        <p:grpSpPr>
          <a:xfrm>
            <a:off x="6651466" y="2839167"/>
            <a:ext cx="887104" cy="947230"/>
            <a:chOff x="6651466" y="2837259"/>
            <a:chExt cx="887104" cy="947230"/>
          </a:xfrm>
        </p:grpSpPr>
        <p:sp>
          <p:nvSpPr>
            <p:cNvPr id="240" name="等腰三角形 239">
              <a:extLst>
                <a:ext uri="{FF2B5EF4-FFF2-40B4-BE49-F238E27FC236}">
                  <a16:creationId xmlns="" xmlns:a16="http://schemas.microsoft.com/office/drawing/2014/main" id="{B346C61F-7518-4B9B-A893-77D4DB8E41E2}"/>
                </a:ext>
              </a:extLst>
            </p:cNvPr>
            <p:cNvSpPr/>
            <p:nvPr/>
          </p:nvSpPr>
          <p:spPr>
            <a:xfrm>
              <a:off x="6651466" y="2837259"/>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4" name="文本框 243">
              <a:extLst>
                <a:ext uri="{FF2B5EF4-FFF2-40B4-BE49-F238E27FC236}">
                  <a16:creationId xmlns="" xmlns:a16="http://schemas.microsoft.com/office/drawing/2014/main" id="{35A95192-3BD0-4497-8956-73A9C919EE06}"/>
                </a:ext>
              </a:extLst>
            </p:cNvPr>
            <p:cNvSpPr txBox="1"/>
            <p:nvPr/>
          </p:nvSpPr>
          <p:spPr>
            <a:xfrm>
              <a:off x="6714013" y="3415157"/>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2012</a:t>
              </a:r>
              <a:endParaRPr lang="zh-CN" altLang="en-US" dirty="0">
                <a:solidFill>
                  <a:schemeClr val="bg1"/>
                </a:solidFill>
                <a:cs typeface="+mn-ea"/>
                <a:sym typeface="+mn-lt"/>
              </a:endParaRPr>
            </a:p>
          </p:txBody>
        </p:sp>
      </p:grpSp>
      <p:grpSp>
        <p:nvGrpSpPr>
          <p:cNvPr id="15" name="组合 14">
            <a:extLst>
              <a:ext uri="{FF2B5EF4-FFF2-40B4-BE49-F238E27FC236}">
                <a16:creationId xmlns="" xmlns:a16="http://schemas.microsoft.com/office/drawing/2014/main" id="{575C2C63-DE15-4D5D-94DC-4E597195DD8E}"/>
              </a:ext>
            </a:extLst>
          </p:cNvPr>
          <p:cNvGrpSpPr/>
          <p:nvPr/>
        </p:nvGrpSpPr>
        <p:grpSpPr>
          <a:xfrm>
            <a:off x="8649502" y="2839167"/>
            <a:ext cx="887104" cy="947230"/>
            <a:chOff x="8649502" y="2827232"/>
            <a:chExt cx="887104" cy="947230"/>
          </a:xfrm>
        </p:grpSpPr>
        <p:sp>
          <p:nvSpPr>
            <p:cNvPr id="238" name="等腰三角形 237">
              <a:extLst>
                <a:ext uri="{FF2B5EF4-FFF2-40B4-BE49-F238E27FC236}">
                  <a16:creationId xmlns="" xmlns:a16="http://schemas.microsoft.com/office/drawing/2014/main" id="{92221122-3E10-4E48-9156-DA1083D09FA5}"/>
                </a:ext>
              </a:extLst>
            </p:cNvPr>
            <p:cNvSpPr/>
            <p:nvPr/>
          </p:nvSpPr>
          <p:spPr>
            <a:xfrm flipV="1">
              <a:off x="8649502" y="2827232"/>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5" name="文本框 244">
              <a:extLst>
                <a:ext uri="{FF2B5EF4-FFF2-40B4-BE49-F238E27FC236}">
                  <a16:creationId xmlns="" xmlns:a16="http://schemas.microsoft.com/office/drawing/2014/main" id="{C50C6D4E-60FD-44B5-BC71-93155B3AFDC8}"/>
                </a:ext>
              </a:extLst>
            </p:cNvPr>
            <p:cNvSpPr txBox="1"/>
            <p:nvPr/>
          </p:nvSpPr>
          <p:spPr>
            <a:xfrm>
              <a:off x="8712049" y="2827232"/>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2013</a:t>
              </a:r>
              <a:endParaRPr lang="zh-CN" altLang="en-US" dirty="0">
                <a:solidFill>
                  <a:schemeClr val="bg1"/>
                </a:solidFill>
                <a:cs typeface="+mn-ea"/>
                <a:sym typeface="+mn-lt"/>
              </a:endParaRPr>
            </a:p>
          </p:txBody>
        </p:sp>
      </p:grpSp>
      <p:grpSp>
        <p:nvGrpSpPr>
          <p:cNvPr id="14" name="组合 13">
            <a:extLst>
              <a:ext uri="{FF2B5EF4-FFF2-40B4-BE49-F238E27FC236}">
                <a16:creationId xmlns="" xmlns:a16="http://schemas.microsoft.com/office/drawing/2014/main" id="{D3EB82D4-E98A-449B-88AF-BC3618DBC36F}"/>
              </a:ext>
            </a:extLst>
          </p:cNvPr>
          <p:cNvGrpSpPr/>
          <p:nvPr/>
        </p:nvGrpSpPr>
        <p:grpSpPr>
          <a:xfrm>
            <a:off x="10647538" y="2839167"/>
            <a:ext cx="887104" cy="947230"/>
            <a:chOff x="10647538" y="2851102"/>
            <a:chExt cx="887104" cy="947230"/>
          </a:xfrm>
        </p:grpSpPr>
        <p:sp>
          <p:nvSpPr>
            <p:cNvPr id="241" name="等腰三角形 240">
              <a:extLst>
                <a:ext uri="{FF2B5EF4-FFF2-40B4-BE49-F238E27FC236}">
                  <a16:creationId xmlns="" xmlns:a16="http://schemas.microsoft.com/office/drawing/2014/main" id="{6F6242BB-FF2C-49CA-A9C0-430D937A0552}"/>
                </a:ext>
              </a:extLst>
            </p:cNvPr>
            <p:cNvSpPr/>
            <p:nvPr/>
          </p:nvSpPr>
          <p:spPr>
            <a:xfrm>
              <a:off x="10647538" y="2851102"/>
              <a:ext cx="887104" cy="947230"/>
            </a:xfrm>
            <a:prstGeom prst="triangle">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6" name="文本框 245">
              <a:extLst>
                <a:ext uri="{FF2B5EF4-FFF2-40B4-BE49-F238E27FC236}">
                  <a16:creationId xmlns="" xmlns:a16="http://schemas.microsoft.com/office/drawing/2014/main" id="{2E7B152B-F888-47AA-995F-4E807E3B48A5}"/>
                </a:ext>
              </a:extLst>
            </p:cNvPr>
            <p:cNvSpPr txBox="1"/>
            <p:nvPr/>
          </p:nvSpPr>
          <p:spPr>
            <a:xfrm>
              <a:off x="10710085" y="3429000"/>
              <a:ext cx="762010" cy="369332"/>
            </a:xfrm>
            <a:prstGeom prst="rect">
              <a:avLst/>
            </a:prstGeom>
            <a:noFill/>
          </p:spPr>
          <p:txBody>
            <a:bodyPr wrap="square" rtlCol="0">
              <a:spAutoFit/>
            </a:bodyPr>
            <a:lstStyle/>
            <a:p>
              <a:pPr algn="ctr"/>
              <a:r>
                <a:rPr lang="en-US" altLang="zh-CN" dirty="0">
                  <a:solidFill>
                    <a:schemeClr val="bg1"/>
                  </a:solidFill>
                  <a:cs typeface="+mn-ea"/>
                  <a:sym typeface="+mn-lt"/>
                </a:rPr>
                <a:t>2014</a:t>
              </a:r>
              <a:endParaRPr lang="zh-CN" altLang="en-US" dirty="0">
                <a:solidFill>
                  <a:schemeClr val="bg1"/>
                </a:solidFill>
                <a:cs typeface="+mn-ea"/>
                <a:sym typeface="+mn-lt"/>
              </a:endParaRPr>
            </a:p>
          </p:txBody>
        </p:sp>
      </p:grpSp>
      <p:grpSp>
        <p:nvGrpSpPr>
          <p:cNvPr id="254" name="组合 253">
            <a:extLst>
              <a:ext uri="{FF2B5EF4-FFF2-40B4-BE49-F238E27FC236}">
                <a16:creationId xmlns="" xmlns:a16="http://schemas.microsoft.com/office/drawing/2014/main" id="{A1396C46-0926-4539-A582-61CD6FC5918B}"/>
              </a:ext>
            </a:extLst>
          </p:cNvPr>
          <p:cNvGrpSpPr/>
          <p:nvPr/>
        </p:nvGrpSpPr>
        <p:grpSpPr>
          <a:xfrm>
            <a:off x="261572" y="3882105"/>
            <a:ext cx="1678675" cy="1058315"/>
            <a:chOff x="243180" y="3928917"/>
            <a:chExt cx="1678675" cy="1058315"/>
          </a:xfrm>
        </p:grpSpPr>
        <p:sp>
          <p:nvSpPr>
            <p:cNvPr id="249" name="矩形 248">
              <a:extLst>
                <a:ext uri="{FF2B5EF4-FFF2-40B4-BE49-F238E27FC236}">
                  <a16:creationId xmlns="" xmlns:a16="http://schemas.microsoft.com/office/drawing/2014/main" id="{9CECBF37-3901-49C5-9A20-F24BCF61681A}"/>
                </a:ext>
              </a:extLst>
            </p:cNvPr>
            <p:cNvSpPr/>
            <p:nvPr/>
          </p:nvSpPr>
          <p:spPr>
            <a:xfrm>
              <a:off x="243180" y="4230102"/>
              <a:ext cx="1678675" cy="757130"/>
            </a:xfrm>
            <a:prstGeom prst="rect">
              <a:avLst/>
            </a:prstGeom>
          </p:spPr>
          <p:txBody>
            <a:bodyPr wrap="square">
              <a:spAutoFit/>
            </a:bodyPr>
            <a:lstStyle/>
            <a:p>
              <a:pPr lvl="0" indent="0" algn="dist">
                <a:lnSpc>
                  <a:spcPct val="120000"/>
                </a:lnSpc>
              </a:pP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德国</a:t>
              </a:r>
              <a:r>
                <a:rPr lang="en-US" altLang="zh-CN" sz="1200" dirty="0">
                  <a:solidFill>
                    <a:schemeClr val="bg1"/>
                  </a:solidFill>
                  <a:effectLst>
                    <a:glow rad="63500">
                      <a:schemeClr val="accent1">
                        <a:satMod val="175000"/>
                        <a:alpha val="40000"/>
                      </a:schemeClr>
                    </a:glow>
                  </a:effectLst>
                  <a:cs typeface="+mn-ea"/>
                  <a:sym typeface="+mn-lt"/>
                </a:rPr>
                <a:t>2020</a:t>
              </a:r>
              <a:r>
                <a:rPr lang="zh-CN" altLang="en-US" sz="1200" dirty="0">
                  <a:solidFill>
                    <a:schemeClr val="bg1"/>
                  </a:solidFill>
                  <a:effectLst>
                    <a:glow rad="63500">
                      <a:schemeClr val="accent1">
                        <a:satMod val="175000"/>
                        <a:alpha val="40000"/>
                      </a:schemeClr>
                    </a:glow>
                  </a:effectLst>
                  <a:cs typeface="+mn-ea"/>
                  <a:sym typeface="+mn-lt"/>
                </a:rPr>
                <a:t>高技术战略</a:t>
              </a: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发布，并重点推出</a:t>
              </a:r>
              <a:r>
                <a:rPr lang="en-US" altLang="zh-CN" sz="1200" dirty="0">
                  <a:solidFill>
                    <a:schemeClr val="bg1"/>
                  </a:solidFill>
                  <a:effectLst>
                    <a:glow rad="63500">
                      <a:schemeClr val="accent1">
                        <a:satMod val="175000"/>
                        <a:alpha val="40000"/>
                      </a:schemeClr>
                    </a:glow>
                  </a:effectLst>
                  <a:cs typeface="+mn-ea"/>
                  <a:sym typeface="+mn-lt"/>
                </a:rPr>
                <a:t>11</a:t>
              </a:r>
              <a:r>
                <a:rPr lang="zh-CN" altLang="en-US" sz="1200" dirty="0">
                  <a:solidFill>
                    <a:schemeClr val="bg1"/>
                  </a:solidFill>
                  <a:effectLst>
                    <a:glow rad="63500">
                      <a:schemeClr val="accent1">
                        <a:satMod val="175000"/>
                        <a:alpha val="40000"/>
                      </a:schemeClr>
                    </a:glow>
                  </a:effectLst>
                  <a:cs typeface="+mn-ea"/>
                  <a:sym typeface="+mn-lt"/>
                </a:rPr>
                <a:t>个“未来项目”。</a:t>
              </a:r>
            </a:p>
          </p:txBody>
        </p:sp>
        <p:sp>
          <p:nvSpPr>
            <p:cNvPr id="259" name="矩形 258">
              <a:extLst>
                <a:ext uri="{FF2B5EF4-FFF2-40B4-BE49-F238E27FC236}">
                  <a16:creationId xmlns="" xmlns:a16="http://schemas.microsoft.com/office/drawing/2014/main" id="{A22D7CE8-03A0-4EDE-AD45-6492ED606188}"/>
                </a:ext>
              </a:extLst>
            </p:cNvPr>
            <p:cNvSpPr/>
            <p:nvPr/>
          </p:nvSpPr>
          <p:spPr>
            <a:xfrm>
              <a:off x="243180" y="392891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2010</a:t>
              </a:r>
              <a:r>
                <a:rPr lang="zh-CN" altLang="en-US" sz="1200" dirty="0">
                  <a:solidFill>
                    <a:schemeClr val="bg1"/>
                  </a:solidFill>
                  <a:effectLst>
                    <a:glow rad="63500">
                      <a:schemeClr val="accent1">
                        <a:satMod val="175000"/>
                        <a:alpha val="40000"/>
                      </a:schemeClr>
                    </a:glow>
                  </a:effectLst>
                  <a:cs typeface="+mn-ea"/>
                  <a:sym typeface="+mn-lt"/>
                </a:rPr>
                <a:t>年</a:t>
              </a:r>
            </a:p>
          </p:txBody>
        </p:sp>
      </p:grpSp>
      <p:grpSp>
        <p:nvGrpSpPr>
          <p:cNvPr id="260" name="组合 259">
            <a:extLst>
              <a:ext uri="{FF2B5EF4-FFF2-40B4-BE49-F238E27FC236}">
                <a16:creationId xmlns="" xmlns:a16="http://schemas.microsoft.com/office/drawing/2014/main" id="{90A1304F-890D-4494-9F8E-2AB859B4744F}"/>
              </a:ext>
            </a:extLst>
          </p:cNvPr>
          <p:cNvGrpSpPr/>
          <p:nvPr/>
        </p:nvGrpSpPr>
        <p:grpSpPr>
          <a:xfrm>
            <a:off x="1997339" y="1468193"/>
            <a:ext cx="2203211" cy="1279914"/>
            <a:chOff x="243180" y="4065397"/>
            <a:chExt cx="2203211" cy="1279914"/>
          </a:xfrm>
        </p:grpSpPr>
        <p:sp>
          <p:nvSpPr>
            <p:cNvPr id="261" name="矩形 260">
              <a:extLst>
                <a:ext uri="{FF2B5EF4-FFF2-40B4-BE49-F238E27FC236}">
                  <a16:creationId xmlns="" xmlns:a16="http://schemas.microsoft.com/office/drawing/2014/main" id="{F27CD0B2-9D07-4148-9D89-401DD4DBB705}"/>
                </a:ext>
              </a:extLst>
            </p:cNvPr>
            <p:cNvSpPr/>
            <p:nvPr/>
          </p:nvSpPr>
          <p:spPr>
            <a:xfrm>
              <a:off x="243180" y="4366582"/>
              <a:ext cx="2203211" cy="978729"/>
            </a:xfrm>
            <a:prstGeom prst="rect">
              <a:avLst/>
            </a:prstGeom>
          </p:spPr>
          <p:txBody>
            <a:bodyPr wrap="square">
              <a:spAutoFit/>
            </a:bodyPr>
            <a:lstStyle/>
            <a:p>
              <a:pPr lvl="0" indent="0">
                <a:lnSpc>
                  <a:spcPct val="120000"/>
                </a:lnSpc>
              </a:pPr>
              <a:r>
                <a:rPr lang="zh-CN" altLang="en-US" sz="1200" dirty="0">
                  <a:solidFill>
                    <a:schemeClr val="bg1"/>
                  </a:solidFill>
                  <a:effectLst>
                    <a:glow rad="63500">
                      <a:schemeClr val="accent1">
                        <a:satMod val="175000"/>
                        <a:alpha val="40000"/>
                      </a:schemeClr>
                    </a:glow>
                  </a:effectLst>
                  <a:cs typeface="+mn-ea"/>
                  <a:sym typeface="+mn-lt"/>
                </a:rPr>
                <a:t>在德国科学</a:t>
              </a: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产业经济研究联盟 （</a:t>
              </a:r>
              <a:r>
                <a:rPr lang="en-US" altLang="zh-CN" sz="1200" dirty="0" err="1">
                  <a:solidFill>
                    <a:schemeClr val="bg1"/>
                  </a:solidFill>
                  <a:effectLst>
                    <a:glow rad="63500">
                      <a:schemeClr val="accent1">
                        <a:satMod val="175000"/>
                        <a:alpha val="40000"/>
                      </a:schemeClr>
                    </a:glow>
                  </a:effectLst>
                  <a:cs typeface="+mn-ea"/>
                  <a:sym typeface="+mn-lt"/>
                </a:rPr>
                <a:t>Forschungsunion</a:t>
              </a:r>
              <a:r>
                <a:rPr lang="en-US" altLang="zh-CN" sz="1200" dirty="0">
                  <a:solidFill>
                    <a:schemeClr val="bg1"/>
                  </a:solidFill>
                  <a:effectLst>
                    <a:glow rad="63500">
                      <a:schemeClr val="accent1">
                        <a:satMod val="175000"/>
                        <a:alpha val="40000"/>
                      </a:schemeClr>
                    </a:glow>
                  </a:effectLst>
                  <a:cs typeface="+mn-ea"/>
                  <a:sym typeface="+mn-lt"/>
                </a:rPr>
                <a:t> </a:t>
              </a:r>
              <a:r>
                <a:rPr lang="en-US" altLang="zh-CN" sz="1200" dirty="0" err="1">
                  <a:solidFill>
                    <a:schemeClr val="bg1"/>
                  </a:solidFill>
                  <a:effectLst>
                    <a:glow rad="63500">
                      <a:schemeClr val="accent1">
                        <a:satMod val="175000"/>
                        <a:alpha val="40000"/>
                      </a:schemeClr>
                    </a:glow>
                  </a:effectLst>
                  <a:cs typeface="+mn-ea"/>
                  <a:sym typeface="+mn-lt"/>
                </a:rPr>
                <a:t>Wirtschaft-Wissenschaft</a:t>
              </a:r>
              <a:r>
                <a:rPr lang="zh-CN" altLang="en-US" sz="1200" dirty="0">
                  <a:solidFill>
                    <a:schemeClr val="bg1"/>
                  </a:solidFill>
                  <a:effectLst>
                    <a:glow rad="63500">
                      <a:schemeClr val="accent1">
                        <a:satMod val="175000"/>
                        <a:alpha val="40000"/>
                      </a:schemeClr>
                    </a:glow>
                  </a:effectLst>
                  <a:cs typeface="+mn-ea"/>
                  <a:sym typeface="+mn-lt"/>
                </a:rPr>
                <a:t>）的倡导下，开始研究工业</a:t>
              </a:r>
              <a:r>
                <a:rPr lang="en-US" altLang="zh-CN" sz="1200" dirty="0">
                  <a:solidFill>
                    <a:schemeClr val="bg1"/>
                  </a:solidFill>
                  <a:effectLst>
                    <a:glow rad="63500">
                      <a:schemeClr val="accent1">
                        <a:satMod val="175000"/>
                        <a:alpha val="40000"/>
                      </a:schemeClr>
                    </a:glow>
                  </a:effectLst>
                  <a:cs typeface="+mn-ea"/>
                  <a:sym typeface="+mn-lt"/>
                </a:rPr>
                <a:t>4.0</a:t>
              </a:r>
            </a:p>
          </p:txBody>
        </p:sp>
        <p:sp>
          <p:nvSpPr>
            <p:cNvPr id="262" name="矩形 261">
              <a:extLst>
                <a:ext uri="{FF2B5EF4-FFF2-40B4-BE49-F238E27FC236}">
                  <a16:creationId xmlns="" xmlns:a16="http://schemas.microsoft.com/office/drawing/2014/main" id="{21701070-8F74-4083-8B08-F9A83E8F1C3C}"/>
                </a:ext>
              </a:extLst>
            </p:cNvPr>
            <p:cNvSpPr/>
            <p:nvPr/>
          </p:nvSpPr>
          <p:spPr>
            <a:xfrm>
              <a:off x="505448" y="406539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2011</a:t>
              </a:r>
              <a:r>
                <a:rPr lang="zh-CN" altLang="en-US" sz="1200" dirty="0">
                  <a:solidFill>
                    <a:schemeClr val="bg1"/>
                  </a:solidFill>
                  <a:effectLst>
                    <a:glow rad="63500">
                      <a:schemeClr val="accent1">
                        <a:satMod val="175000"/>
                        <a:alpha val="40000"/>
                      </a:schemeClr>
                    </a:glow>
                  </a:effectLst>
                  <a:cs typeface="+mn-ea"/>
                  <a:sym typeface="+mn-lt"/>
                </a:rPr>
                <a:t>年</a:t>
              </a:r>
              <a:r>
                <a:rPr lang="en-US" altLang="zh-CN" sz="1200" dirty="0">
                  <a:solidFill>
                    <a:schemeClr val="bg1"/>
                  </a:solidFill>
                  <a:effectLst>
                    <a:glow rad="63500">
                      <a:schemeClr val="accent1">
                        <a:satMod val="175000"/>
                        <a:alpha val="40000"/>
                      </a:schemeClr>
                    </a:glow>
                  </a:effectLst>
                  <a:cs typeface="+mn-ea"/>
                  <a:sym typeface="+mn-lt"/>
                </a:rPr>
                <a:t>1</a:t>
              </a:r>
              <a:r>
                <a:rPr lang="zh-CN" altLang="en-US" sz="1200" dirty="0">
                  <a:solidFill>
                    <a:schemeClr val="bg1"/>
                  </a:solidFill>
                  <a:effectLst>
                    <a:glow rad="63500">
                      <a:schemeClr val="accent1">
                        <a:satMod val="175000"/>
                        <a:alpha val="40000"/>
                      </a:schemeClr>
                    </a:glow>
                  </a:effectLst>
                  <a:cs typeface="+mn-ea"/>
                  <a:sym typeface="+mn-lt"/>
                </a:rPr>
                <a:t>月</a:t>
              </a:r>
            </a:p>
          </p:txBody>
        </p:sp>
      </p:grpSp>
      <p:grpSp>
        <p:nvGrpSpPr>
          <p:cNvPr id="263" name="组合 262">
            <a:extLst>
              <a:ext uri="{FF2B5EF4-FFF2-40B4-BE49-F238E27FC236}">
                <a16:creationId xmlns="" xmlns:a16="http://schemas.microsoft.com/office/drawing/2014/main" id="{C9D05B97-A74C-4DBC-AF51-E80448ABF225}"/>
              </a:ext>
            </a:extLst>
          </p:cNvPr>
          <p:cNvGrpSpPr/>
          <p:nvPr/>
        </p:nvGrpSpPr>
        <p:grpSpPr>
          <a:xfrm>
            <a:off x="3998108" y="3890680"/>
            <a:ext cx="2197747" cy="1501514"/>
            <a:chOff x="243180" y="3928917"/>
            <a:chExt cx="2197747" cy="1501514"/>
          </a:xfrm>
        </p:grpSpPr>
        <p:sp>
          <p:nvSpPr>
            <p:cNvPr id="264" name="矩形 263">
              <a:extLst>
                <a:ext uri="{FF2B5EF4-FFF2-40B4-BE49-F238E27FC236}">
                  <a16:creationId xmlns="" xmlns:a16="http://schemas.microsoft.com/office/drawing/2014/main" id="{B7D7900C-1203-4EA4-97D3-8A9130A5B51E}"/>
                </a:ext>
              </a:extLst>
            </p:cNvPr>
            <p:cNvSpPr/>
            <p:nvPr/>
          </p:nvSpPr>
          <p:spPr>
            <a:xfrm>
              <a:off x="243180" y="4230102"/>
              <a:ext cx="2197747" cy="1200329"/>
            </a:xfrm>
            <a:prstGeom prst="rect">
              <a:avLst/>
            </a:prstGeom>
          </p:spPr>
          <p:txBody>
            <a:bodyPr wrap="square">
              <a:spAutoFit/>
            </a:bodyPr>
            <a:lstStyle/>
            <a:p>
              <a:pPr lvl="0" indent="0">
                <a:lnSpc>
                  <a:spcPct val="120000"/>
                </a:lnSpc>
              </a:pP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德国</a:t>
              </a:r>
              <a:r>
                <a:rPr lang="en-US" altLang="zh-CN" sz="1200" dirty="0">
                  <a:solidFill>
                    <a:schemeClr val="bg1"/>
                  </a:solidFill>
                  <a:effectLst>
                    <a:glow rad="63500">
                      <a:schemeClr val="accent1">
                        <a:satMod val="175000"/>
                        <a:alpha val="40000"/>
                      </a:schemeClr>
                    </a:glow>
                  </a:effectLst>
                  <a:cs typeface="+mn-ea"/>
                  <a:sym typeface="+mn-lt"/>
                </a:rPr>
                <a:t>2020</a:t>
              </a:r>
              <a:r>
                <a:rPr lang="zh-CN" altLang="en-US" sz="1200" dirty="0">
                  <a:solidFill>
                    <a:schemeClr val="bg1"/>
                  </a:solidFill>
                  <a:effectLst>
                    <a:glow rad="63500">
                      <a:schemeClr val="accent1">
                        <a:satMod val="175000"/>
                        <a:alpha val="40000"/>
                      </a:schemeClr>
                    </a:glow>
                  </a:effectLst>
                  <a:cs typeface="+mn-ea"/>
                  <a:sym typeface="+mn-lt"/>
                </a:rPr>
                <a:t>高技术战略</a:t>
              </a: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行动计划发布，</a:t>
              </a:r>
              <a:r>
                <a:rPr lang="en-US" altLang="zh-CN" sz="1200" dirty="0">
                  <a:solidFill>
                    <a:schemeClr val="bg1"/>
                  </a:solidFill>
                  <a:effectLst>
                    <a:glow rad="63500">
                      <a:schemeClr val="accent1">
                        <a:satMod val="175000"/>
                        <a:alpha val="40000"/>
                      </a:schemeClr>
                    </a:glow>
                  </a:effectLst>
                  <a:cs typeface="+mn-ea"/>
                  <a:sym typeface="+mn-lt"/>
                </a:rPr>
                <a:t>11</a:t>
              </a:r>
              <a:r>
                <a:rPr lang="zh-CN" altLang="en-US" sz="1200" dirty="0">
                  <a:solidFill>
                    <a:schemeClr val="bg1"/>
                  </a:solidFill>
                  <a:effectLst>
                    <a:glow rad="63500">
                      <a:schemeClr val="accent1">
                        <a:satMod val="175000"/>
                        <a:alpha val="40000"/>
                      </a:schemeClr>
                    </a:glow>
                  </a:effectLst>
                  <a:cs typeface="+mn-ea"/>
                  <a:sym typeface="+mn-lt"/>
                </a:rPr>
                <a:t>个“未来项目”缩减为</a:t>
              </a:r>
              <a:r>
                <a:rPr lang="en-US" altLang="zh-CN" sz="1200" dirty="0">
                  <a:solidFill>
                    <a:schemeClr val="bg1"/>
                  </a:solidFill>
                  <a:effectLst>
                    <a:glow rad="63500">
                      <a:schemeClr val="accent1">
                        <a:satMod val="175000"/>
                        <a:alpha val="40000"/>
                      </a:schemeClr>
                    </a:glow>
                  </a:effectLst>
                  <a:cs typeface="+mn-ea"/>
                  <a:sym typeface="+mn-lt"/>
                </a:rPr>
                <a:t>10</a:t>
              </a:r>
              <a:r>
                <a:rPr lang="zh-CN" altLang="en-US" sz="1200" dirty="0">
                  <a:solidFill>
                    <a:schemeClr val="bg1"/>
                  </a:solidFill>
                  <a:effectLst>
                    <a:glow rad="63500">
                      <a:schemeClr val="accent1">
                        <a:satMod val="175000"/>
                        <a:alpha val="40000"/>
                      </a:schemeClr>
                    </a:glow>
                  </a:effectLst>
                  <a:cs typeface="+mn-ea"/>
                  <a:sym typeface="+mn-lt"/>
                </a:rPr>
                <a:t>个（投资</a:t>
              </a:r>
              <a:r>
                <a:rPr lang="en-US" altLang="zh-CN" sz="1200" dirty="0">
                  <a:solidFill>
                    <a:schemeClr val="bg1"/>
                  </a:solidFill>
                  <a:effectLst>
                    <a:glow rad="63500">
                      <a:schemeClr val="accent1">
                        <a:satMod val="175000"/>
                        <a:alpha val="40000"/>
                      </a:schemeClr>
                    </a:glow>
                  </a:effectLst>
                  <a:cs typeface="+mn-ea"/>
                  <a:sym typeface="+mn-lt"/>
                </a:rPr>
                <a:t>84</a:t>
              </a:r>
              <a:r>
                <a:rPr lang="zh-CN" altLang="en-US" sz="1200" dirty="0">
                  <a:solidFill>
                    <a:schemeClr val="bg1"/>
                  </a:solidFill>
                  <a:effectLst>
                    <a:glow rad="63500">
                      <a:schemeClr val="accent1">
                        <a:satMod val="175000"/>
                        <a:alpha val="40000"/>
                      </a:schemeClr>
                    </a:glow>
                  </a:effectLst>
                  <a:cs typeface="+mn-ea"/>
                  <a:sym typeface="+mn-lt"/>
                </a:rPr>
                <a:t>亿欧元）；“工业</a:t>
              </a:r>
              <a:r>
                <a:rPr lang="en-US" altLang="zh-CN" sz="1200" dirty="0">
                  <a:solidFill>
                    <a:schemeClr val="bg1"/>
                  </a:solidFill>
                  <a:effectLst>
                    <a:glow rad="63500">
                      <a:schemeClr val="accent1">
                        <a:satMod val="175000"/>
                        <a:alpha val="40000"/>
                      </a:schemeClr>
                    </a:glow>
                  </a:effectLst>
                  <a:cs typeface="+mn-ea"/>
                  <a:sym typeface="+mn-lt"/>
                </a:rPr>
                <a:t>4.0</a:t>
              </a:r>
              <a:r>
                <a:rPr lang="zh-CN" altLang="en-US" sz="1200" dirty="0">
                  <a:solidFill>
                    <a:schemeClr val="bg1"/>
                  </a:solidFill>
                  <a:effectLst>
                    <a:glow rad="63500">
                      <a:schemeClr val="accent1">
                        <a:satMod val="175000"/>
                        <a:alpha val="40000"/>
                      </a:schemeClr>
                    </a:glow>
                  </a:effectLst>
                  <a:cs typeface="+mn-ea"/>
                  <a:sym typeface="+mn-lt"/>
                </a:rPr>
                <a:t>”一词首次出现（投资</a:t>
              </a:r>
              <a:r>
                <a:rPr lang="en-US" altLang="zh-CN" sz="1200" dirty="0">
                  <a:solidFill>
                    <a:schemeClr val="bg1"/>
                  </a:solidFill>
                  <a:effectLst>
                    <a:glow rad="63500">
                      <a:schemeClr val="accent1">
                        <a:satMod val="175000"/>
                        <a:alpha val="40000"/>
                      </a:schemeClr>
                    </a:glow>
                  </a:effectLst>
                  <a:cs typeface="+mn-ea"/>
                  <a:sym typeface="+mn-lt"/>
                </a:rPr>
                <a:t>2</a:t>
              </a:r>
              <a:r>
                <a:rPr lang="zh-CN" altLang="en-US" sz="1200" dirty="0">
                  <a:solidFill>
                    <a:schemeClr val="bg1"/>
                  </a:solidFill>
                  <a:effectLst>
                    <a:glow rad="63500">
                      <a:schemeClr val="accent1">
                        <a:satMod val="175000"/>
                        <a:alpha val="40000"/>
                      </a:schemeClr>
                    </a:glow>
                  </a:effectLst>
                  <a:cs typeface="+mn-ea"/>
                  <a:sym typeface="+mn-lt"/>
                </a:rPr>
                <a:t>亿欧元）。</a:t>
              </a:r>
            </a:p>
          </p:txBody>
        </p:sp>
        <p:sp>
          <p:nvSpPr>
            <p:cNvPr id="265" name="矩形 264">
              <a:extLst>
                <a:ext uri="{FF2B5EF4-FFF2-40B4-BE49-F238E27FC236}">
                  <a16:creationId xmlns="" xmlns:a16="http://schemas.microsoft.com/office/drawing/2014/main" id="{6C2F57F4-6A9A-4907-9730-C27B3FD115B7}"/>
                </a:ext>
              </a:extLst>
            </p:cNvPr>
            <p:cNvSpPr/>
            <p:nvPr/>
          </p:nvSpPr>
          <p:spPr>
            <a:xfrm>
              <a:off x="502716" y="392891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2012</a:t>
              </a:r>
              <a:r>
                <a:rPr lang="zh-CN" altLang="en-US" sz="1200" dirty="0">
                  <a:solidFill>
                    <a:schemeClr val="bg1"/>
                  </a:solidFill>
                  <a:effectLst>
                    <a:glow rad="63500">
                      <a:schemeClr val="accent1">
                        <a:satMod val="175000"/>
                        <a:alpha val="40000"/>
                      </a:schemeClr>
                    </a:glow>
                  </a:effectLst>
                  <a:cs typeface="+mn-ea"/>
                  <a:sym typeface="+mn-lt"/>
                </a:rPr>
                <a:t>年</a:t>
              </a:r>
              <a:r>
                <a:rPr lang="en-US" altLang="zh-CN" sz="1200" dirty="0">
                  <a:solidFill>
                    <a:schemeClr val="bg1"/>
                  </a:solidFill>
                  <a:effectLst>
                    <a:glow rad="63500">
                      <a:schemeClr val="accent1">
                        <a:satMod val="175000"/>
                        <a:alpha val="40000"/>
                      </a:schemeClr>
                    </a:glow>
                  </a:effectLst>
                  <a:cs typeface="+mn-ea"/>
                  <a:sym typeface="+mn-lt"/>
                </a:rPr>
                <a:t>3</a:t>
              </a:r>
              <a:r>
                <a:rPr lang="zh-CN" altLang="en-US" sz="1200" dirty="0">
                  <a:solidFill>
                    <a:schemeClr val="bg1"/>
                  </a:solidFill>
                  <a:effectLst>
                    <a:glow rad="63500">
                      <a:schemeClr val="accent1">
                        <a:satMod val="175000"/>
                        <a:alpha val="40000"/>
                      </a:schemeClr>
                    </a:glow>
                  </a:effectLst>
                  <a:cs typeface="+mn-ea"/>
                  <a:sym typeface="+mn-lt"/>
                </a:rPr>
                <a:t>月</a:t>
              </a:r>
            </a:p>
          </p:txBody>
        </p:sp>
      </p:grpSp>
      <p:grpSp>
        <p:nvGrpSpPr>
          <p:cNvPr id="266" name="组合 265">
            <a:extLst>
              <a:ext uri="{FF2B5EF4-FFF2-40B4-BE49-F238E27FC236}">
                <a16:creationId xmlns="" xmlns:a16="http://schemas.microsoft.com/office/drawing/2014/main" id="{8CECAAC8-C41D-42CA-8B99-4BDE867B4526}"/>
              </a:ext>
            </a:extLst>
          </p:cNvPr>
          <p:cNvGrpSpPr/>
          <p:nvPr/>
        </p:nvGrpSpPr>
        <p:grpSpPr>
          <a:xfrm>
            <a:off x="6192441" y="1482689"/>
            <a:ext cx="1799011" cy="1279914"/>
            <a:chOff x="243180" y="4065397"/>
            <a:chExt cx="1799011" cy="1279914"/>
          </a:xfrm>
        </p:grpSpPr>
        <p:sp>
          <p:nvSpPr>
            <p:cNvPr id="267" name="矩形 266">
              <a:extLst>
                <a:ext uri="{FF2B5EF4-FFF2-40B4-BE49-F238E27FC236}">
                  <a16:creationId xmlns="" xmlns:a16="http://schemas.microsoft.com/office/drawing/2014/main" id="{81ABC5F7-9C6F-4239-AE49-C4A8AFD68FF1}"/>
                </a:ext>
              </a:extLst>
            </p:cNvPr>
            <p:cNvSpPr/>
            <p:nvPr/>
          </p:nvSpPr>
          <p:spPr>
            <a:xfrm>
              <a:off x="243180" y="4366582"/>
              <a:ext cx="1799011" cy="978729"/>
            </a:xfrm>
            <a:prstGeom prst="rect">
              <a:avLst/>
            </a:prstGeom>
          </p:spPr>
          <p:txBody>
            <a:bodyPr wrap="square">
              <a:spAutoFit/>
            </a:bodyPr>
            <a:lstStyle/>
            <a:p>
              <a:pPr lvl="0" indent="0">
                <a:lnSpc>
                  <a:spcPct val="120000"/>
                </a:lnSpc>
              </a:pPr>
              <a:r>
                <a:rPr lang="zh-CN" altLang="en-US" sz="1200" dirty="0">
                  <a:solidFill>
                    <a:schemeClr val="bg1"/>
                  </a:solidFill>
                  <a:effectLst>
                    <a:glow rad="63500">
                      <a:schemeClr val="accent1">
                        <a:satMod val="175000"/>
                        <a:alpha val="40000"/>
                      </a:schemeClr>
                    </a:glow>
                  </a:effectLst>
                  <a:cs typeface="+mn-ea"/>
                  <a:sym typeface="+mn-lt"/>
                </a:rPr>
                <a:t>德国科学</a:t>
              </a:r>
              <a:r>
                <a:rPr lang="en-US" altLang="zh-CN" sz="1200" dirty="0">
                  <a:solidFill>
                    <a:schemeClr val="bg1"/>
                  </a:solidFill>
                  <a:effectLst>
                    <a:glow rad="63500">
                      <a:schemeClr val="accent1">
                        <a:satMod val="175000"/>
                        <a:alpha val="40000"/>
                      </a:schemeClr>
                    </a:glow>
                  </a:effectLst>
                  <a:cs typeface="+mn-ea"/>
                  <a:sym typeface="+mn-lt"/>
                </a:rPr>
                <a:t>-</a:t>
              </a:r>
              <a:r>
                <a:rPr lang="zh-CN" altLang="en-US" sz="1200" dirty="0">
                  <a:solidFill>
                    <a:schemeClr val="bg1"/>
                  </a:solidFill>
                  <a:effectLst>
                    <a:glow rad="63500">
                      <a:schemeClr val="accent1">
                        <a:satMod val="175000"/>
                        <a:alpha val="40000"/>
                      </a:schemeClr>
                    </a:glow>
                  </a:effectLst>
                  <a:cs typeface="+mn-ea"/>
                  <a:sym typeface="+mn-lt"/>
                </a:rPr>
                <a:t>产业经济研究联盟与德国国家科学与工程院（</a:t>
              </a:r>
              <a:r>
                <a:rPr lang="en-US" altLang="zh-CN" sz="1200" dirty="0" err="1">
                  <a:solidFill>
                    <a:schemeClr val="bg1"/>
                  </a:solidFill>
                  <a:effectLst>
                    <a:glow rad="63500">
                      <a:schemeClr val="accent1">
                        <a:satMod val="175000"/>
                        <a:alpha val="40000"/>
                      </a:schemeClr>
                    </a:glow>
                  </a:effectLst>
                  <a:cs typeface="+mn-ea"/>
                  <a:sym typeface="+mn-lt"/>
                </a:rPr>
                <a:t>Acatech</a:t>
              </a:r>
              <a:r>
                <a:rPr lang="zh-CN" altLang="en-US" sz="1200" dirty="0">
                  <a:solidFill>
                    <a:schemeClr val="bg1"/>
                  </a:solidFill>
                  <a:effectLst>
                    <a:glow rad="63500">
                      <a:schemeClr val="accent1">
                        <a:satMod val="175000"/>
                        <a:alpha val="40000"/>
                      </a:schemeClr>
                    </a:glow>
                  </a:effectLst>
                  <a:cs typeface="+mn-ea"/>
                  <a:sym typeface="+mn-lt"/>
                </a:rPr>
                <a:t>）共同制定工业</a:t>
              </a:r>
              <a:r>
                <a:rPr lang="en-US" altLang="zh-CN" sz="1200" dirty="0">
                  <a:solidFill>
                    <a:schemeClr val="bg1"/>
                  </a:solidFill>
                  <a:effectLst>
                    <a:glow rad="63500">
                      <a:schemeClr val="accent1">
                        <a:satMod val="175000"/>
                        <a:alpha val="40000"/>
                      </a:schemeClr>
                    </a:glow>
                  </a:effectLst>
                  <a:cs typeface="+mn-ea"/>
                  <a:sym typeface="+mn-lt"/>
                </a:rPr>
                <a:t>4.0</a:t>
              </a:r>
              <a:r>
                <a:rPr lang="zh-CN" altLang="en-US" sz="1200" dirty="0">
                  <a:solidFill>
                    <a:schemeClr val="bg1"/>
                  </a:solidFill>
                  <a:effectLst>
                    <a:glow rad="63500">
                      <a:schemeClr val="accent1">
                        <a:satMod val="175000"/>
                        <a:alpha val="40000"/>
                      </a:schemeClr>
                    </a:glow>
                  </a:effectLst>
                  <a:cs typeface="+mn-ea"/>
                  <a:sym typeface="+mn-lt"/>
                </a:rPr>
                <a:t>发展战略。</a:t>
              </a:r>
            </a:p>
          </p:txBody>
        </p:sp>
        <p:sp>
          <p:nvSpPr>
            <p:cNvPr id="268" name="矩形 267">
              <a:extLst>
                <a:ext uri="{FF2B5EF4-FFF2-40B4-BE49-F238E27FC236}">
                  <a16:creationId xmlns="" xmlns:a16="http://schemas.microsoft.com/office/drawing/2014/main" id="{C9F3E735-AD20-4FC5-9ABF-FCB51C4F8FE4}"/>
                </a:ext>
              </a:extLst>
            </p:cNvPr>
            <p:cNvSpPr/>
            <p:nvPr/>
          </p:nvSpPr>
          <p:spPr>
            <a:xfrm>
              <a:off x="303348" y="406539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2012</a:t>
              </a:r>
              <a:r>
                <a:rPr lang="zh-CN" altLang="en-US" sz="1200" dirty="0">
                  <a:solidFill>
                    <a:schemeClr val="bg1"/>
                  </a:solidFill>
                  <a:effectLst>
                    <a:glow rad="63500">
                      <a:schemeClr val="accent1">
                        <a:satMod val="175000"/>
                        <a:alpha val="40000"/>
                      </a:schemeClr>
                    </a:glow>
                  </a:effectLst>
                  <a:cs typeface="+mn-ea"/>
                  <a:sym typeface="+mn-lt"/>
                </a:rPr>
                <a:t>年</a:t>
              </a:r>
              <a:r>
                <a:rPr lang="en-US" altLang="zh-CN" sz="1200" dirty="0">
                  <a:solidFill>
                    <a:schemeClr val="bg1"/>
                  </a:solidFill>
                  <a:effectLst>
                    <a:glow rad="63500">
                      <a:schemeClr val="accent1">
                        <a:satMod val="175000"/>
                        <a:alpha val="40000"/>
                      </a:schemeClr>
                    </a:glow>
                  </a:effectLst>
                  <a:cs typeface="+mn-ea"/>
                  <a:sym typeface="+mn-lt"/>
                </a:rPr>
                <a:t>4</a:t>
              </a:r>
              <a:r>
                <a:rPr lang="zh-CN" altLang="en-US" sz="1200" dirty="0">
                  <a:solidFill>
                    <a:schemeClr val="bg1"/>
                  </a:solidFill>
                  <a:effectLst>
                    <a:glow rad="63500">
                      <a:schemeClr val="accent1">
                        <a:satMod val="175000"/>
                        <a:alpha val="40000"/>
                      </a:schemeClr>
                    </a:glow>
                  </a:effectLst>
                  <a:cs typeface="+mn-ea"/>
                  <a:sym typeface="+mn-lt"/>
                </a:rPr>
                <a:t>月</a:t>
              </a:r>
              <a:r>
                <a:rPr lang="en-US" altLang="zh-CN" sz="1200" dirty="0">
                  <a:solidFill>
                    <a:schemeClr val="bg1"/>
                  </a:solidFill>
                  <a:effectLst>
                    <a:glow rad="63500">
                      <a:schemeClr val="accent1">
                        <a:satMod val="175000"/>
                        <a:alpha val="40000"/>
                      </a:schemeClr>
                    </a:glow>
                  </a:effectLst>
                  <a:cs typeface="+mn-ea"/>
                  <a:sym typeface="+mn-lt"/>
                </a:rPr>
                <a:t>—10</a:t>
              </a:r>
              <a:r>
                <a:rPr lang="zh-CN" altLang="en-US" sz="1200" dirty="0">
                  <a:solidFill>
                    <a:schemeClr val="bg1"/>
                  </a:solidFill>
                  <a:effectLst>
                    <a:glow rad="63500">
                      <a:schemeClr val="accent1">
                        <a:satMod val="175000"/>
                        <a:alpha val="40000"/>
                      </a:schemeClr>
                    </a:glow>
                  </a:effectLst>
                  <a:cs typeface="+mn-ea"/>
                  <a:sym typeface="+mn-lt"/>
                </a:rPr>
                <a:t>月</a:t>
              </a:r>
            </a:p>
          </p:txBody>
        </p:sp>
      </p:grpSp>
      <p:grpSp>
        <p:nvGrpSpPr>
          <p:cNvPr id="269" name="组合 268">
            <a:extLst>
              <a:ext uri="{FF2B5EF4-FFF2-40B4-BE49-F238E27FC236}">
                <a16:creationId xmlns="" xmlns:a16="http://schemas.microsoft.com/office/drawing/2014/main" id="{76B99C1F-2827-457E-95EE-6C9198C3AF95}"/>
              </a:ext>
            </a:extLst>
          </p:cNvPr>
          <p:cNvGrpSpPr/>
          <p:nvPr/>
        </p:nvGrpSpPr>
        <p:grpSpPr>
          <a:xfrm>
            <a:off x="8253716" y="3882105"/>
            <a:ext cx="1678675" cy="1279914"/>
            <a:chOff x="243180" y="3928917"/>
            <a:chExt cx="1678675" cy="1279914"/>
          </a:xfrm>
        </p:grpSpPr>
        <p:sp>
          <p:nvSpPr>
            <p:cNvPr id="270" name="矩形 269">
              <a:extLst>
                <a:ext uri="{FF2B5EF4-FFF2-40B4-BE49-F238E27FC236}">
                  <a16:creationId xmlns="" xmlns:a16="http://schemas.microsoft.com/office/drawing/2014/main" id="{CECC649F-2985-4C14-9CBC-66AC58F8B410}"/>
                </a:ext>
              </a:extLst>
            </p:cNvPr>
            <p:cNvSpPr/>
            <p:nvPr/>
          </p:nvSpPr>
          <p:spPr>
            <a:xfrm>
              <a:off x="243180" y="4230102"/>
              <a:ext cx="1678675" cy="978729"/>
            </a:xfrm>
            <a:prstGeom prst="rect">
              <a:avLst/>
            </a:prstGeom>
          </p:spPr>
          <p:txBody>
            <a:bodyPr wrap="square">
              <a:spAutoFit/>
            </a:bodyPr>
            <a:lstStyle/>
            <a:p>
              <a:pPr lvl="0" indent="0">
                <a:lnSpc>
                  <a:spcPct val="120000"/>
                </a:lnSpc>
              </a:pPr>
              <a:r>
                <a:rPr lang="zh-CN" altLang="en-US" sz="1200" dirty="0">
                  <a:solidFill>
                    <a:schemeClr val="bg1"/>
                  </a:solidFill>
                  <a:effectLst>
                    <a:glow rad="63500">
                      <a:schemeClr val="accent1">
                        <a:satMod val="175000"/>
                        <a:alpha val="40000"/>
                      </a:schemeClr>
                    </a:glow>
                  </a:effectLst>
                  <a:cs typeface="+mn-ea"/>
                  <a:sym typeface="+mn-lt"/>
                </a:rPr>
                <a:t>工业</a:t>
              </a:r>
              <a:r>
                <a:rPr lang="en-US" altLang="zh-CN" sz="1200" dirty="0">
                  <a:solidFill>
                    <a:schemeClr val="bg1"/>
                  </a:solidFill>
                  <a:effectLst>
                    <a:glow rad="63500">
                      <a:schemeClr val="accent1">
                        <a:satMod val="175000"/>
                        <a:alpha val="40000"/>
                      </a:schemeClr>
                    </a:glow>
                  </a:effectLst>
                  <a:cs typeface="+mn-ea"/>
                  <a:sym typeface="+mn-lt"/>
                </a:rPr>
                <a:t>4.0</a:t>
              </a:r>
              <a:r>
                <a:rPr lang="zh-CN" altLang="en-US" sz="1200" dirty="0">
                  <a:solidFill>
                    <a:schemeClr val="bg1"/>
                  </a:solidFill>
                  <a:effectLst>
                    <a:glow rad="63500">
                      <a:schemeClr val="accent1">
                        <a:satMod val="175000"/>
                        <a:alpha val="40000"/>
                      </a:schemeClr>
                    </a:glow>
                  </a:effectLst>
                  <a:cs typeface="+mn-ea"/>
                  <a:sym typeface="+mn-lt"/>
                </a:rPr>
                <a:t>发展战略发布；由</a:t>
              </a:r>
              <a:r>
                <a:rPr lang="en-US" altLang="zh-CN" sz="1200" dirty="0">
                  <a:solidFill>
                    <a:schemeClr val="bg1"/>
                  </a:solidFill>
                  <a:effectLst>
                    <a:glow rad="63500">
                      <a:schemeClr val="accent1">
                        <a:satMod val="175000"/>
                        <a:alpha val="40000"/>
                      </a:schemeClr>
                    </a:glow>
                  </a:effectLst>
                  <a:cs typeface="+mn-ea"/>
                  <a:sym typeface="+mn-lt"/>
                </a:rPr>
                <a:t>VDMA</a:t>
              </a:r>
              <a:r>
                <a:rPr lang="zh-CN" altLang="en-US" sz="1200" dirty="0">
                  <a:solidFill>
                    <a:schemeClr val="bg1"/>
                  </a:solidFill>
                  <a:effectLst>
                    <a:glow rad="63500">
                      <a:schemeClr val="accent1">
                        <a:satMod val="175000"/>
                        <a:alpha val="40000"/>
                      </a:schemeClr>
                    </a:glow>
                  </a:effectLst>
                  <a:cs typeface="+mn-ea"/>
                  <a:sym typeface="+mn-lt"/>
                </a:rPr>
                <a:t>、</a:t>
              </a:r>
              <a:r>
                <a:rPr lang="en-US" altLang="zh-CN" sz="1200" dirty="0">
                  <a:solidFill>
                    <a:schemeClr val="bg1"/>
                  </a:solidFill>
                  <a:effectLst>
                    <a:glow rad="63500">
                      <a:schemeClr val="accent1">
                        <a:satMod val="175000"/>
                        <a:alpha val="40000"/>
                      </a:schemeClr>
                    </a:glow>
                  </a:effectLst>
                  <a:cs typeface="+mn-ea"/>
                  <a:sym typeface="+mn-lt"/>
                </a:rPr>
                <a:t>BITKOM</a:t>
              </a:r>
              <a:r>
                <a:rPr lang="zh-CN" altLang="en-US" sz="1200" dirty="0">
                  <a:solidFill>
                    <a:schemeClr val="bg1"/>
                  </a:solidFill>
                  <a:effectLst>
                    <a:glow rad="63500">
                      <a:schemeClr val="accent1">
                        <a:satMod val="175000"/>
                        <a:alpha val="40000"/>
                      </a:schemeClr>
                    </a:glow>
                  </a:effectLst>
                  <a:cs typeface="+mn-ea"/>
                  <a:sym typeface="+mn-lt"/>
                </a:rPr>
                <a:t>、</a:t>
              </a:r>
              <a:r>
                <a:rPr lang="en-US" altLang="zh-CN" sz="1200" dirty="0">
                  <a:solidFill>
                    <a:schemeClr val="bg1"/>
                  </a:solidFill>
                  <a:effectLst>
                    <a:glow rad="63500">
                      <a:schemeClr val="accent1">
                        <a:satMod val="175000"/>
                        <a:alpha val="40000"/>
                      </a:schemeClr>
                    </a:glow>
                  </a:effectLst>
                  <a:cs typeface="+mn-ea"/>
                  <a:sym typeface="+mn-lt"/>
                </a:rPr>
                <a:t>ZVEI</a:t>
              </a:r>
              <a:r>
                <a:rPr lang="zh-CN" altLang="en-US" sz="1200" dirty="0">
                  <a:solidFill>
                    <a:schemeClr val="bg1"/>
                  </a:solidFill>
                  <a:effectLst>
                    <a:glow rad="63500">
                      <a:schemeClr val="accent1">
                        <a:satMod val="175000"/>
                        <a:alpha val="40000"/>
                      </a:schemeClr>
                    </a:glow>
                  </a:effectLst>
                  <a:cs typeface="+mn-ea"/>
                  <a:sym typeface="+mn-lt"/>
                </a:rPr>
                <a:t>组成秘书处，组建工业</a:t>
              </a:r>
              <a:r>
                <a:rPr lang="en-US" altLang="zh-CN" sz="1200" dirty="0">
                  <a:solidFill>
                    <a:schemeClr val="bg1"/>
                  </a:solidFill>
                  <a:effectLst>
                    <a:glow rad="63500">
                      <a:schemeClr val="accent1">
                        <a:satMod val="175000"/>
                        <a:alpha val="40000"/>
                      </a:schemeClr>
                    </a:glow>
                  </a:effectLst>
                  <a:cs typeface="+mn-ea"/>
                  <a:sym typeface="+mn-lt"/>
                </a:rPr>
                <a:t>4.0</a:t>
              </a:r>
              <a:r>
                <a:rPr lang="zh-CN" altLang="en-US" sz="1200" dirty="0">
                  <a:solidFill>
                    <a:schemeClr val="bg1"/>
                  </a:solidFill>
                  <a:effectLst>
                    <a:glow rad="63500">
                      <a:schemeClr val="accent1">
                        <a:satMod val="175000"/>
                        <a:alpha val="40000"/>
                      </a:schemeClr>
                    </a:glow>
                  </a:effectLst>
                  <a:cs typeface="+mn-ea"/>
                  <a:sym typeface="+mn-lt"/>
                </a:rPr>
                <a:t>平台。</a:t>
              </a:r>
            </a:p>
          </p:txBody>
        </p:sp>
        <p:sp>
          <p:nvSpPr>
            <p:cNvPr id="271" name="矩形 270">
              <a:extLst>
                <a:ext uri="{FF2B5EF4-FFF2-40B4-BE49-F238E27FC236}">
                  <a16:creationId xmlns="" xmlns:a16="http://schemas.microsoft.com/office/drawing/2014/main" id="{5E608433-D23A-4281-9D09-853BF861EF58}"/>
                </a:ext>
              </a:extLst>
            </p:cNvPr>
            <p:cNvSpPr/>
            <p:nvPr/>
          </p:nvSpPr>
          <p:spPr>
            <a:xfrm>
              <a:off x="243180" y="392891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2013</a:t>
              </a:r>
              <a:r>
                <a:rPr lang="zh-CN" altLang="en-US" sz="1200" dirty="0">
                  <a:solidFill>
                    <a:schemeClr val="bg1"/>
                  </a:solidFill>
                  <a:effectLst>
                    <a:glow rad="63500">
                      <a:schemeClr val="accent1">
                        <a:satMod val="175000"/>
                        <a:alpha val="40000"/>
                      </a:schemeClr>
                    </a:glow>
                  </a:effectLst>
                  <a:cs typeface="+mn-ea"/>
                  <a:sym typeface="+mn-lt"/>
                </a:rPr>
                <a:t>年</a:t>
              </a:r>
              <a:r>
                <a:rPr lang="en-US" altLang="zh-CN" sz="1200" dirty="0">
                  <a:solidFill>
                    <a:schemeClr val="bg1"/>
                  </a:solidFill>
                  <a:effectLst>
                    <a:glow rad="63500">
                      <a:schemeClr val="accent1">
                        <a:satMod val="175000"/>
                        <a:alpha val="40000"/>
                      </a:schemeClr>
                    </a:glow>
                  </a:effectLst>
                  <a:cs typeface="+mn-ea"/>
                  <a:sym typeface="+mn-lt"/>
                </a:rPr>
                <a:t>4</a:t>
              </a:r>
              <a:r>
                <a:rPr lang="zh-CN" altLang="en-US" sz="1200" dirty="0">
                  <a:solidFill>
                    <a:schemeClr val="bg1"/>
                  </a:solidFill>
                  <a:effectLst>
                    <a:glow rad="63500">
                      <a:schemeClr val="accent1">
                        <a:satMod val="175000"/>
                        <a:alpha val="40000"/>
                      </a:schemeClr>
                    </a:glow>
                  </a:effectLst>
                  <a:cs typeface="+mn-ea"/>
                  <a:sym typeface="+mn-lt"/>
                </a:rPr>
                <a:t>月</a:t>
              </a:r>
            </a:p>
          </p:txBody>
        </p:sp>
      </p:grpSp>
      <p:grpSp>
        <p:nvGrpSpPr>
          <p:cNvPr id="272" name="组合 271">
            <a:extLst>
              <a:ext uri="{FF2B5EF4-FFF2-40B4-BE49-F238E27FC236}">
                <a16:creationId xmlns="" xmlns:a16="http://schemas.microsoft.com/office/drawing/2014/main" id="{56C27C2C-6A7B-4324-A555-31B12C21D8D7}"/>
              </a:ext>
            </a:extLst>
          </p:cNvPr>
          <p:cNvGrpSpPr/>
          <p:nvPr/>
        </p:nvGrpSpPr>
        <p:grpSpPr>
          <a:xfrm>
            <a:off x="10251752" y="1713421"/>
            <a:ext cx="1678675" cy="836716"/>
            <a:chOff x="243180" y="4065397"/>
            <a:chExt cx="1678675" cy="836716"/>
          </a:xfrm>
        </p:grpSpPr>
        <p:sp>
          <p:nvSpPr>
            <p:cNvPr id="273" name="矩形 272">
              <a:extLst>
                <a:ext uri="{FF2B5EF4-FFF2-40B4-BE49-F238E27FC236}">
                  <a16:creationId xmlns="" xmlns:a16="http://schemas.microsoft.com/office/drawing/2014/main" id="{4C855F13-A83E-4CFC-B17E-CCF200A38359}"/>
                </a:ext>
              </a:extLst>
            </p:cNvPr>
            <p:cNvSpPr/>
            <p:nvPr/>
          </p:nvSpPr>
          <p:spPr>
            <a:xfrm>
              <a:off x="243180" y="4366582"/>
              <a:ext cx="1678675" cy="535531"/>
            </a:xfrm>
            <a:prstGeom prst="rect">
              <a:avLst/>
            </a:prstGeom>
          </p:spPr>
          <p:txBody>
            <a:bodyPr wrap="square">
              <a:spAutoFit/>
            </a:bodyPr>
            <a:lstStyle/>
            <a:p>
              <a:pPr lvl="0" indent="0">
                <a:lnSpc>
                  <a:spcPct val="120000"/>
                </a:lnSpc>
              </a:pPr>
              <a:r>
                <a:rPr lang="zh-CN" altLang="en-US" sz="1200" dirty="0">
                  <a:solidFill>
                    <a:schemeClr val="bg1"/>
                  </a:solidFill>
                  <a:effectLst>
                    <a:glow rad="63500">
                      <a:schemeClr val="accent1">
                        <a:satMod val="175000"/>
                        <a:alpha val="40000"/>
                      </a:schemeClr>
                    </a:glow>
                  </a:effectLst>
                  <a:cs typeface="+mn-ea"/>
                  <a:sym typeface="+mn-lt"/>
                </a:rPr>
                <a:t>工业</a:t>
              </a:r>
              <a:r>
                <a:rPr lang="en-US" altLang="zh-CN" sz="1200" dirty="0">
                  <a:solidFill>
                    <a:schemeClr val="bg1"/>
                  </a:solidFill>
                  <a:effectLst>
                    <a:glow rad="63500">
                      <a:schemeClr val="accent1">
                        <a:satMod val="175000"/>
                        <a:alpha val="40000"/>
                      </a:schemeClr>
                    </a:glow>
                  </a:effectLst>
                  <a:cs typeface="+mn-ea"/>
                  <a:sym typeface="+mn-lt"/>
                </a:rPr>
                <a:t>4.0</a:t>
              </a:r>
              <a:r>
                <a:rPr lang="zh-CN" altLang="en-US" sz="1200" dirty="0">
                  <a:solidFill>
                    <a:schemeClr val="bg1"/>
                  </a:solidFill>
                  <a:effectLst>
                    <a:glow rad="63500">
                      <a:schemeClr val="accent1">
                        <a:satMod val="175000"/>
                        <a:alpha val="40000"/>
                      </a:schemeClr>
                    </a:glow>
                  </a:effectLst>
                  <a:cs typeface="+mn-ea"/>
                  <a:sym typeface="+mn-lt"/>
                </a:rPr>
                <a:t>平台发布白皮书（实施计划）。</a:t>
              </a:r>
            </a:p>
          </p:txBody>
        </p:sp>
        <p:sp>
          <p:nvSpPr>
            <p:cNvPr id="274" name="矩形 273">
              <a:extLst>
                <a:ext uri="{FF2B5EF4-FFF2-40B4-BE49-F238E27FC236}">
                  <a16:creationId xmlns="" xmlns:a16="http://schemas.microsoft.com/office/drawing/2014/main" id="{4C75B3D0-FBE8-49C9-9A46-9749DEF71E93}"/>
                </a:ext>
              </a:extLst>
            </p:cNvPr>
            <p:cNvSpPr/>
            <p:nvPr/>
          </p:nvSpPr>
          <p:spPr>
            <a:xfrm>
              <a:off x="243180" y="4065397"/>
              <a:ext cx="1678675" cy="294824"/>
            </a:xfrm>
            <a:prstGeom prst="rect">
              <a:avLst/>
            </a:prstGeom>
          </p:spPr>
          <p:txBody>
            <a:bodyPr wrap="square">
              <a:spAutoFit/>
            </a:bodyPr>
            <a:lstStyle/>
            <a:p>
              <a:pPr lvl="0" indent="0" algn="ctr">
                <a:lnSpc>
                  <a:spcPct val="120000"/>
                </a:lnSpc>
              </a:pPr>
              <a:r>
                <a:rPr lang="en-US" altLang="zh-CN" sz="1200" dirty="0">
                  <a:solidFill>
                    <a:schemeClr val="bg1"/>
                  </a:solidFill>
                  <a:effectLst>
                    <a:glow rad="63500">
                      <a:schemeClr val="accent1">
                        <a:satMod val="175000"/>
                        <a:alpha val="40000"/>
                      </a:schemeClr>
                    </a:glow>
                  </a:effectLst>
                  <a:cs typeface="+mn-ea"/>
                  <a:sym typeface="+mn-lt"/>
                </a:rPr>
                <a:t>2014</a:t>
              </a:r>
              <a:r>
                <a:rPr lang="zh-CN" altLang="en-US" sz="1200" dirty="0">
                  <a:solidFill>
                    <a:schemeClr val="bg1"/>
                  </a:solidFill>
                  <a:effectLst>
                    <a:glow rad="63500">
                      <a:schemeClr val="accent1">
                        <a:satMod val="175000"/>
                        <a:alpha val="40000"/>
                      </a:schemeClr>
                    </a:glow>
                  </a:effectLst>
                  <a:cs typeface="+mn-ea"/>
                  <a:sym typeface="+mn-lt"/>
                </a:rPr>
                <a:t>年</a:t>
              </a:r>
              <a:r>
                <a:rPr lang="en-US" altLang="zh-CN" sz="1200" dirty="0">
                  <a:solidFill>
                    <a:schemeClr val="bg1"/>
                  </a:solidFill>
                  <a:effectLst>
                    <a:glow rad="63500">
                      <a:schemeClr val="accent1">
                        <a:satMod val="175000"/>
                        <a:alpha val="40000"/>
                      </a:schemeClr>
                    </a:glow>
                  </a:effectLst>
                  <a:cs typeface="+mn-ea"/>
                  <a:sym typeface="+mn-lt"/>
                </a:rPr>
                <a:t>4</a:t>
              </a:r>
              <a:r>
                <a:rPr lang="zh-CN" altLang="en-US" sz="1200" dirty="0">
                  <a:solidFill>
                    <a:schemeClr val="bg1"/>
                  </a:solidFill>
                  <a:effectLst>
                    <a:glow rad="63500">
                      <a:schemeClr val="accent1">
                        <a:satMod val="175000"/>
                        <a:alpha val="40000"/>
                      </a:schemeClr>
                    </a:glow>
                  </a:effectLst>
                  <a:cs typeface="+mn-ea"/>
                  <a:sym typeface="+mn-lt"/>
                </a:rPr>
                <a:t>月</a:t>
              </a:r>
            </a:p>
          </p:txBody>
        </p:sp>
      </p:grpSp>
    </p:spTree>
    <p:extLst>
      <p:ext uri="{BB962C8B-B14F-4D97-AF65-F5344CB8AC3E}">
        <p14:creationId xmlns:p14="http://schemas.microsoft.com/office/powerpoint/2010/main" val="114168616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48"/>
                                        </p:tgtEl>
                                        <p:attrNameLst>
                                          <p:attrName>style.visibility</p:attrName>
                                        </p:attrNameLst>
                                      </p:cBhvr>
                                      <p:to>
                                        <p:strVal val="visible"/>
                                      </p:to>
                                    </p:set>
                                    <p:animEffect transition="in" filter="fade">
                                      <p:cBhvr>
                                        <p:cTn id="12" dur="1000"/>
                                        <p:tgtEl>
                                          <p:spTgt spid="248"/>
                                        </p:tgtEl>
                                      </p:cBhvr>
                                    </p:animEffect>
                                    <p:anim calcmode="lin" valueType="num">
                                      <p:cBhvr>
                                        <p:cTn id="13" dur="1000" fill="hold"/>
                                        <p:tgtEl>
                                          <p:spTgt spid="248"/>
                                        </p:tgtEl>
                                        <p:attrNameLst>
                                          <p:attrName>ppt_x</p:attrName>
                                        </p:attrNameLst>
                                      </p:cBhvr>
                                      <p:tavLst>
                                        <p:tav tm="0">
                                          <p:val>
                                            <p:strVal val="#ppt_x"/>
                                          </p:val>
                                        </p:tav>
                                        <p:tav tm="100000">
                                          <p:val>
                                            <p:strVal val="#ppt_x"/>
                                          </p:val>
                                        </p:tav>
                                      </p:tavLst>
                                    </p:anim>
                                    <p:anim calcmode="lin" valueType="num">
                                      <p:cBhvr>
                                        <p:cTn id="14"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54"/>
                                        </p:tgtEl>
                                        <p:attrNameLst>
                                          <p:attrName>style.visibility</p:attrName>
                                        </p:attrNameLst>
                                      </p:cBhvr>
                                      <p:to>
                                        <p:strVal val="visible"/>
                                      </p:to>
                                    </p:set>
                                    <p:animEffect transition="in" filter="wipe(up)">
                                      <p:cBhvr>
                                        <p:cTn id="19" dur="500"/>
                                        <p:tgtEl>
                                          <p:spTgt spid="25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47"/>
                                        </p:tgtEl>
                                        <p:attrNameLst>
                                          <p:attrName>style.visibility</p:attrName>
                                        </p:attrNameLst>
                                      </p:cBhvr>
                                      <p:to>
                                        <p:strVal val="visible"/>
                                      </p:to>
                                    </p:set>
                                    <p:animEffect transition="in" filter="fade">
                                      <p:cBhvr>
                                        <p:cTn id="24" dur="1000"/>
                                        <p:tgtEl>
                                          <p:spTgt spid="247"/>
                                        </p:tgtEl>
                                      </p:cBhvr>
                                    </p:animEffect>
                                    <p:anim calcmode="lin" valueType="num">
                                      <p:cBhvr>
                                        <p:cTn id="25" dur="1000" fill="hold"/>
                                        <p:tgtEl>
                                          <p:spTgt spid="247"/>
                                        </p:tgtEl>
                                        <p:attrNameLst>
                                          <p:attrName>ppt_x</p:attrName>
                                        </p:attrNameLst>
                                      </p:cBhvr>
                                      <p:tavLst>
                                        <p:tav tm="0">
                                          <p:val>
                                            <p:strVal val="#ppt_x"/>
                                          </p:val>
                                        </p:tav>
                                        <p:tav tm="100000">
                                          <p:val>
                                            <p:strVal val="#ppt_x"/>
                                          </p:val>
                                        </p:tav>
                                      </p:tavLst>
                                    </p:anim>
                                    <p:anim calcmode="lin" valueType="num">
                                      <p:cBhvr>
                                        <p:cTn id="26" dur="1000" fill="hold"/>
                                        <p:tgtEl>
                                          <p:spTgt spid="24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60"/>
                                        </p:tgtEl>
                                        <p:attrNameLst>
                                          <p:attrName>style.visibility</p:attrName>
                                        </p:attrNameLst>
                                      </p:cBhvr>
                                      <p:to>
                                        <p:strVal val="visible"/>
                                      </p:to>
                                    </p:set>
                                    <p:animEffect transition="in" filter="wipe(down)">
                                      <p:cBhvr>
                                        <p:cTn id="31" dur="500"/>
                                        <p:tgtEl>
                                          <p:spTgt spid="260"/>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63"/>
                                        </p:tgtEl>
                                        <p:attrNameLst>
                                          <p:attrName>style.visibility</p:attrName>
                                        </p:attrNameLst>
                                      </p:cBhvr>
                                      <p:to>
                                        <p:strVal val="visible"/>
                                      </p:to>
                                    </p:set>
                                    <p:animEffect transition="in" filter="wipe(up)">
                                      <p:cBhvr>
                                        <p:cTn id="43" dur="500"/>
                                        <p:tgtEl>
                                          <p:spTgt spid="26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66"/>
                                        </p:tgtEl>
                                        <p:attrNameLst>
                                          <p:attrName>style.visibility</p:attrName>
                                        </p:attrNameLst>
                                      </p:cBhvr>
                                      <p:to>
                                        <p:strVal val="visible"/>
                                      </p:to>
                                    </p:set>
                                    <p:animEffect transition="in" filter="wipe(down)">
                                      <p:cBhvr>
                                        <p:cTn id="55" dur="500"/>
                                        <p:tgtEl>
                                          <p:spTgt spid="26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269"/>
                                        </p:tgtEl>
                                        <p:attrNameLst>
                                          <p:attrName>style.visibility</p:attrName>
                                        </p:attrNameLst>
                                      </p:cBhvr>
                                      <p:to>
                                        <p:strVal val="visible"/>
                                      </p:to>
                                    </p:set>
                                    <p:animEffect transition="in" filter="wipe(up)">
                                      <p:cBhvr>
                                        <p:cTn id="67" dur="500"/>
                                        <p:tgtEl>
                                          <p:spTgt spid="269"/>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272"/>
                                        </p:tgtEl>
                                        <p:attrNameLst>
                                          <p:attrName>style.visibility</p:attrName>
                                        </p:attrNameLst>
                                      </p:cBhvr>
                                      <p:to>
                                        <p:strVal val="visible"/>
                                      </p:to>
                                    </p:set>
                                    <p:animEffect transition="in" filter="wipe(down)">
                                      <p:cBhvr>
                                        <p:cTn id="79"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898397" y="271619"/>
            <a:ext cx="2395207"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工业</a:t>
            </a:r>
            <a:r>
              <a:rPr lang="en-US" altLang="zh-CN" sz="3200" b="1" dirty="0">
                <a:solidFill>
                  <a:schemeClr val="bg1"/>
                </a:solidFill>
                <a:effectLst>
                  <a:glow rad="139700">
                    <a:schemeClr val="accent1">
                      <a:satMod val="175000"/>
                      <a:alpha val="40000"/>
                    </a:schemeClr>
                  </a:glow>
                </a:effectLst>
                <a:cs typeface="+mn-ea"/>
                <a:sym typeface="+mn-lt"/>
              </a:rPr>
              <a:t>4.0</a:t>
            </a:r>
            <a:r>
              <a:rPr lang="zh-CN" altLang="en-US" sz="3200" b="1" dirty="0">
                <a:solidFill>
                  <a:schemeClr val="bg1"/>
                </a:solidFill>
                <a:effectLst>
                  <a:glow rad="139700">
                    <a:schemeClr val="accent1">
                      <a:satMod val="175000"/>
                      <a:alpha val="40000"/>
                    </a:schemeClr>
                  </a:glow>
                </a:effectLst>
                <a:cs typeface="+mn-ea"/>
                <a:sym typeface="+mn-lt"/>
              </a:rPr>
              <a:t>概念</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5" name="图片 4">
            <a:extLst>
              <a:ext uri="{FF2B5EF4-FFF2-40B4-BE49-F238E27FC236}">
                <a16:creationId xmlns="" xmlns:a16="http://schemas.microsoft.com/office/drawing/2014/main" id="{A6349C83-1F44-4282-AB34-1E98E5F02259}"/>
              </a:ext>
            </a:extLst>
          </p:cNvPr>
          <p:cNvPicPr>
            <a:picLocks noChangeAspect="1"/>
          </p:cNvPicPr>
          <p:nvPr/>
        </p:nvPicPr>
        <p:blipFill rotWithShape="1">
          <a:blip r:embed="rId5">
            <a:extLst>
              <a:ext uri="{28A0092B-C50C-407E-A947-70E740481C1C}">
                <a14:useLocalDpi xmlns:a14="http://schemas.microsoft.com/office/drawing/2010/main" val="0"/>
              </a:ext>
            </a:extLst>
          </a:blip>
          <a:srcRect r="1740"/>
          <a:stretch/>
        </p:blipFill>
        <p:spPr>
          <a:xfrm>
            <a:off x="2311297" y="1553209"/>
            <a:ext cx="3789256" cy="2216530"/>
          </a:xfrm>
          <a:prstGeom prst="rect">
            <a:avLst/>
          </a:prstGeom>
          <a:ln>
            <a:solidFill>
              <a:schemeClr val="bg1"/>
            </a:solidFill>
          </a:ln>
          <a:effectLst>
            <a:glow rad="101600">
              <a:schemeClr val="accent1">
                <a:satMod val="175000"/>
                <a:alpha val="40000"/>
              </a:schemeClr>
            </a:glow>
          </a:effectLst>
        </p:spPr>
      </p:pic>
      <p:pic>
        <p:nvPicPr>
          <p:cNvPr id="9" name="图片 8">
            <a:extLst>
              <a:ext uri="{FF2B5EF4-FFF2-40B4-BE49-F238E27FC236}">
                <a16:creationId xmlns="" xmlns:a16="http://schemas.microsoft.com/office/drawing/2014/main" id="{AF6F2056-5139-4793-B592-A4F1B9781CDB}"/>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6113051" y="3770196"/>
            <a:ext cx="3790800" cy="2217600"/>
          </a:xfrm>
          <a:prstGeom prst="rect">
            <a:avLst/>
          </a:prstGeom>
          <a:ln>
            <a:solidFill>
              <a:schemeClr val="bg1"/>
            </a:solidFill>
          </a:ln>
          <a:effectLst>
            <a:glow rad="101600">
              <a:schemeClr val="accent1">
                <a:satMod val="175000"/>
                <a:alpha val="40000"/>
              </a:schemeClr>
            </a:glow>
          </a:effectLst>
        </p:spPr>
      </p:pic>
      <p:sp>
        <p:nvSpPr>
          <p:cNvPr id="10" name="文本框 9">
            <a:extLst>
              <a:ext uri="{FF2B5EF4-FFF2-40B4-BE49-F238E27FC236}">
                <a16:creationId xmlns="" xmlns:a16="http://schemas.microsoft.com/office/drawing/2014/main" id="{3C90BBB3-8BEA-4A9F-B951-EA5D18BA45F5}"/>
              </a:ext>
            </a:extLst>
          </p:cNvPr>
          <p:cNvSpPr txBox="1"/>
          <p:nvPr/>
        </p:nvSpPr>
        <p:spPr>
          <a:xfrm>
            <a:off x="6113051" y="1552139"/>
            <a:ext cx="3790800" cy="2246769"/>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r>
              <a:rPr lang="zh-CN" altLang="en-US" sz="1400" dirty="0">
                <a:solidFill>
                  <a:schemeClr val="bg1"/>
                </a:solidFill>
                <a:effectLst>
                  <a:glow rad="63500">
                    <a:schemeClr val="accent1">
                      <a:satMod val="175000"/>
                      <a:alpha val="40000"/>
                    </a:schemeClr>
                  </a:glow>
                </a:effectLst>
                <a:cs typeface="+mn-ea"/>
                <a:sym typeface="+mn-lt"/>
              </a:rPr>
              <a:t>工业</a:t>
            </a:r>
            <a:r>
              <a:rPr lang="en-US" altLang="zh-CN" sz="1400" dirty="0">
                <a:solidFill>
                  <a:schemeClr val="bg1"/>
                </a:solidFill>
                <a:effectLst>
                  <a:glow rad="63500">
                    <a:schemeClr val="accent1">
                      <a:satMod val="175000"/>
                      <a:alpha val="40000"/>
                    </a:schemeClr>
                  </a:glow>
                </a:effectLst>
                <a:cs typeface="+mn-ea"/>
                <a:sym typeface="+mn-lt"/>
              </a:rPr>
              <a:t>4.0</a:t>
            </a:r>
            <a:r>
              <a:rPr lang="zh-CN" altLang="en-US" sz="1400" dirty="0">
                <a:solidFill>
                  <a:schemeClr val="bg1"/>
                </a:solidFill>
                <a:effectLst>
                  <a:glow rad="63500">
                    <a:schemeClr val="accent1">
                      <a:satMod val="175000"/>
                      <a:alpha val="40000"/>
                    </a:schemeClr>
                  </a:glow>
                </a:effectLst>
                <a:cs typeface="+mn-ea"/>
                <a:sym typeface="+mn-lt"/>
              </a:rPr>
              <a:t>是</a:t>
            </a:r>
            <a:r>
              <a:rPr lang="zh-CN" altLang="en-US" sz="1400" kern="0" dirty="0">
                <a:solidFill>
                  <a:schemeClr val="bg1"/>
                </a:solidFill>
                <a:effectLst>
                  <a:glow rad="63500">
                    <a:schemeClr val="accent1">
                      <a:satMod val="175000"/>
                      <a:alpha val="40000"/>
                    </a:schemeClr>
                  </a:glow>
                </a:effectLst>
                <a:cs typeface="+mn-ea"/>
                <a:sym typeface="+mn-lt"/>
              </a:rPr>
              <a:t>通过互联网等通信网络将工厂与工厂内外的事物和服务连接起来，创造前所未有的价值、构建新的商业模式的产官学一体的项目。“工业4.0”概念包含了由集中式控制向分散式增强型控制的基本模式转变，目标是建立一个高度灵活的个性化和数字化的产品与服务的生产模式。在这种模式中，传统的行业界限将消失，并会产生各种新的活动领域和合作形式。创造新价值的过程正在发生改变，产业链分工将被重组。</a:t>
            </a:r>
            <a:endParaRPr lang="zh-CN" altLang="en-US" sz="1400" dirty="0">
              <a:solidFill>
                <a:schemeClr val="bg1"/>
              </a:solidFill>
              <a:effectLst>
                <a:glow rad="63500">
                  <a:schemeClr val="accent1">
                    <a:satMod val="175000"/>
                    <a:alpha val="40000"/>
                  </a:schemeClr>
                </a:glow>
              </a:effectLst>
              <a:cs typeface="+mn-ea"/>
              <a:sym typeface="+mn-lt"/>
            </a:endParaRPr>
          </a:p>
        </p:txBody>
      </p:sp>
      <p:sp>
        <p:nvSpPr>
          <p:cNvPr id="11" name="矩形 10">
            <a:extLst>
              <a:ext uri="{FF2B5EF4-FFF2-40B4-BE49-F238E27FC236}">
                <a16:creationId xmlns="" xmlns:a16="http://schemas.microsoft.com/office/drawing/2014/main" id="{07D51B91-7E28-4BA6-A9B2-BF66ED45E156}"/>
              </a:ext>
            </a:extLst>
          </p:cNvPr>
          <p:cNvSpPr/>
          <p:nvPr/>
        </p:nvSpPr>
        <p:spPr>
          <a:xfrm>
            <a:off x="2311297" y="3766781"/>
            <a:ext cx="3801754" cy="2216531"/>
          </a:xfrm>
          <a:prstGeom prst="rect">
            <a:avLst/>
          </a:prstGeom>
          <a:noFill/>
          <a:ln w="9525">
            <a:solidFill>
              <a:schemeClr val="bg1"/>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a:extLst>
              <a:ext uri="{FF2B5EF4-FFF2-40B4-BE49-F238E27FC236}">
                <a16:creationId xmlns="" xmlns:a16="http://schemas.microsoft.com/office/drawing/2014/main" id="{69F3960F-2C2D-40F4-8B77-0812FCD79148}"/>
              </a:ext>
            </a:extLst>
          </p:cNvPr>
          <p:cNvSpPr/>
          <p:nvPr/>
        </p:nvSpPr>
        <p:spPr>
          <a:xfrm>
            <a:off x="2322251" y="4483100"/>
            <a:ext cx="3756699" cy="923330"/>
          </a:xfrm>
          <a:prstGeom prst="rect">
            <a:avLst/>
          </a:prstGeom>
        </p:spPr>
        <p:txBody>
          <a:bodyPr wrap="square">
            <a:spAutoFit/>
          </a:bodyPr>
          <a:lstStyle/>
          <a:p>
            <a:r>
              <a:rPr lang="zh-CN" altLang="en-US" kern="0" dirty="0">
                <a:solidFill>
                  <a:schemeClr val="bg1"/>
                </a:solidFill>
                <a:effectLst>
                  <a:glow rad="63500">
                    <a:schemeClr val="accent1">
                      <a:satMod val="175000"/>
                      <a:alpha val="40000"/>
                    </a:schemeClr>
                  </a:glow>
                </a:effectLst>
                <a:cs typeface="+mn-ea"/>
                <a:sym typeface="+mn-lt"/>
              </a:rPr>
              <a:t>主要是通过CPS（信息物理系统），总体掌控从消费需求到生产制造的所有过程，由此实现高效生产管理。</a:t>
            </a:r>
            <a:endParaRPr lang="zh-CN" altLang="en-US" dirty="0">
              <a:solidFill>
                <a:schemeClr val="bg1"/>
              </a:solidFill>
              <a:effectLst>
                <a:glow rad="63500">
                  <a:schemeClr val="accent1">
                    <a:satMod val="175000"/>
                    <a:alpha val="40000"/>
                  </a:schemeClr>
                </a:glow>
              </a:effectLst>
              <a:cs typeface="+mn-ea"/>
              <a:sym typeface="+mn-lt"/>
            </a:endParaRPr>
          </a:p>
        </p:txBody>
      </p:sp>
      <p:sp>
        <p:nvSpPr>
          <p:cNvPr id="52" name="矩形 51">
            <a:extLst>
              <a:ext uri="{FF2B5EF4-FFF2-40B4-BE49-F238E27FC236}">
                <a16:creationId xmlns="" xmlns:a16="http://schemas.microsoft.com/office/drawing/2014/main" id="{D9F747BA-F595-4CD6-BA1F-F107A4F75131}"/>
              </a:ext>
            </a:extLst>
          </p:cNvPr>
          <p:cNvSpPr/>
          <p:nvPr/>
        </p:nvSpPr>
        <p:spPr>
          <a:xfrm>
            <a:off x="2322251" y="3978022"/>
            <a:ext cx="3756699" cy="369332"/>
          </a:xfrm>
          <a:prstGeom prst="rect">
            <a:avLst/>
          </a:prstGeom>
        </p:spPr>
        <p:txBody>
          <a:bodyPr wrap="square">
            <a:spAutoFit/>
          </a:bodyPr>
          <a:lstStyle/>
          <a:p>
            <a:pPr algn="ctr"/>
            <a:r>
              <a:rPr lang="zh-CN" altLang="en-US" dirty="0">
                <a:solidFill>
                  <a:schemeClr val="bg1"/>
                </a:solidFill>
                <a:effectLst>
                  <a:glow rad="63500">
                    <a:schemeClr val="accent1">
                      <a:satMod val="175000"/>
                      <a:alpha val="40000"/>
                    </a:schemeClr>
                  </a:glow>
                </a:effectLst>
                <a:cs typeface="+mn-ea"/>
                <a:sym typeface="+mn-lt"/>
              </a:rPr>
              <a:t>实现方式</a:t>
            </a:r>
          </a:p>
        </p:txBody>
      </p:sp>
    </p:spTree>
    <p:extLst>
      <p:ext uri="{BB962C8B-B14F-4D97-AF65-F5344CB8AC3E}">
        <p14:creationId xmlns:p14="http://schemas.microsoft.com/office/powerpoint/2010/main" val="12184768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282843" y="271619"/>
            <a:ext cx="3626314"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工业</a:t>
            </a:r>
            <a:r>
              <a:rPr lang="en-US" altLang="zh-CN" sz="3200" b="1" dirty="0">
                <a:solidFill>
                  <a:schemeClr val="bg1"/>
                </a:solidFill>
                <a:effectLst>
                  <a:glow rad="139700">
                    <a:schemeClr val="accent1">
                      <a:satMod val="175000"/>
                      <a:alpha val="40000"/>
                    </a:schemeClr>
                  </a:glow>
                </a:effectLst>
                <a:cs typeface="+mn-ea"/>
                <a:sym typeface="+mn-lt"/>
              </a:rPr>
              <a:t>4.0</a:t>
            </a:r>
            <a:r>
              <a:rPr lang="zh-CN" altLang="en-US" sz="3200" b="1" dirty="0">
                <a:solidFill>
                  <a:schemeClr val="bg1"/>
                </a:solidFill>
                <a:effectLst>
                  <a:glow rad="139700">
                    <a:schemeClr val="accent1">
                      <a:satMod val="175000"/>
                      <a:alpha val="40000"/>
                    </a:schemeClr>
                  </a:glow>
                </a:effectLst>
                <a:cs typeface="+mn-ea"/>
                <a:sym typeface="+mn-lt"/>
              </a:rPr>
              <a:t>的智能制造</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12" name="图片 11">
            <a:extLst>
              <a:ext uri="{FF2B5EF4-FFF2-40B4-BE49-F238E27FC236}">
                <a16:creationId xmlns="" xmlns:a16="http://schemas.microsoft.com/office/drawing/2014/main" id="{8C0E6A37-258C-482A-941C-B55FBE229B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18871" y="1137033"/>
            <a:ext cx="3626314" cy="5720967"/>
          </a:xfrm>
          <a:prstGeom prst="rect">
            <a:avLst/>
          </a:prstGeom>
        </p:spPr>
      </p:pic>
      <p:grpSp>
        <p:nvGrpSpPr>
          <p:cNvPr id="6" name="组合 5">
            <a:extLst>
              <a:ext uri="{FF2B5EF4-FFF2-40B4-BE49-F238E27FC236}">
                <a16:creationId xmlns="" xmlns:a16="http://schemas.microsoft.com/office/drawing/2014/main" id="{96F16B29-CC2D-4C59-ACBF-38C33401526E}"/>
              </a:ext>
            </a:extLst>
          </p:cNvPr>
          <p:cNvGrpSpPr/>
          <p:nvPr/>
        </p:nvGrpSpPr>
        <p:grpSpPr>
          <a:xfrm>
            <a:off x="5264056" y="2094916"/>
            <a:ext cx="2338316" cy="1470564"/>
            <a:chOff x="6200071" y="1958436"/>
            <a:chExt cx="2338316" cy="1470564"/>
          </a:xfrm>
        </p:grpSpPr>
        <p:sp>
          <p:nvSpPr>
            <p:cNvPr id="15" name="Rounded Rectangle 12">
              <a:extLst>
                <a:ext uri="{FF2B5EF4-FFF2-40B4-BE49-F238E27FC236}">
                  <a16:creationId xmlns="" xmlns:a16="http://schemas.microsoft.com/office/drawing/2014/main" id="{D5E44D74-5D3B-4F7D-AFBE-CFCC2C51A55A}"/>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2" name="文本框 1">
              <a:extLst>
                <a:ext uri="{FF2B5EF4-FFF2-40B4-BE49-F238E27FC236}">
                  <a16:creationId xmlns="" xmlns:a16="http://schemas.microsoft.com/office/drawing/2014/main" id="{1440B816-5975-445C-B394-50B962883733}"/>
                </a:ext>
              </a:extLst>
            </p:cNvPr>
            <p:cNvSpPr txBox="1"/>
            <p:nvPr/>
          </p:nvSpPr>
          <p:spPr>
            <a:xfrm>
              <a:off x="6550925" y="1969941"/>
              <a:ext cx="1624084" cy="584775"/>
            </a:xfrm>
            <a:prstGeom prst="rect">
              <a:avLst/>
            </a:prstGeom>
            <a:noFill/>
          </p:spPr>
          <p:txBody>
            <a:bodyPr wrap="square" rtlCol="0">
              <a:spAutoFit/>
            </a:bodyPr>
            <a:lstStyle/>
            <a:p>
              <a:pPr algn="ctr"/>
              <a:r>
                <a:rPr lang="zh-CN" altLang="en-US" sz="3200" dirty="0">
                  <a:solidFill>
                    <a:schemeClr val="bg1"/>
                  </a:solidFill>
                  <a:effectLst>
                    <a:glow rad="63500">
                      <a:schemeClr val="accent1">
                        <a:satMod val="175000"/>
                        <a:alpha val="40000"/>
                      </a:schemeClr>
                    </a:glow>
                  </a:effectLst>
                  <a:cs typeface="+mn-ea"/>
                  <a:sym typeface="+mn-lt"/>
                </a:rPr>
                <a:t>本质</a:t>
              </a:r>
            </a:p>
          </p:txBody>
        </p:sp>
        <p:sp>
          <p:nvSpPr>
            <p:cNvPr id="3" name="矩形 2">
              <a:extLst>
                <a:ext uri="{FF2B5EF4-FFF2-40B4-BE49-F238E27FC236}">
                  <a16:creationId xmlns="" xmlns:a16="http://schemas.microsoft.com/office/drawing/2014/main" id="{003BAAD0-41D0-434F-B17C-49152D3A8A12}"/>
                </a:ext>
              </a:extLst>
            </p:cNvPr>
            <p:cNvSpPr/>
            <p:nvPr/>
          </p:nvSpPr>
          <p:spPr>
            <a:xfrm>
              <a:off x="6200071" y="2668692"/>
              <a:ext cx="2338315" cy="646331"/>
            </a:xfrm>
            <a:prstGeom prst="rect">
              <a:avLst/>
            </a:prstGeom>
          </p:spPr>
          <p:txBody>
            <a:bodyPr wrap="square">
              <a:spAutoFit/>
            </a:bodyPr>
            <a:lstStyle/>
            <a:p>
              <a:r>
                <a:rPr lang="zh-CN" altLang="en-US" kern="0" dirty="0">
                  <a:solidFill>
                    <a:srgbClr val="6D7A82"/>
                  </a:solidFill>
                  <a:cs typeface="+mn-ea"/>
                  <a:sym typeface="+mn-lt"/>
                </a:rPr>
                <a:t>是基于“CPS”实现“智能工厂”</a:t>
              </a:r>
              <a:endParaRPr lang="zh-CN" altLang="en-US" dirty="0">
                <a:solidFill>
                  <a:srgbClr val="6D7A82"/>
                </a:solidFill>
                <a:cs typeface="+mn-ea"/>
                <a:sym typeface="+mn-lt"/>
              </a:endParaRPr>
            </a:p>
          </p:txBody>
        </p:sp>
      </p:grpSp>
      <p:grpSp>
        <p:nvGrpSpPr>
          <p:cNvPr id="23" name="组合 22">
            <a:extLst>
              <a:ext uri="{FF2B5EF4-FFF2-40B4-BE49-F238E27FC236}">
                <a16:creationId xmlns="" xmlns:a16="http://schemas.microsoft.com/office/drawing/2014/main" id="{5D04D0A8-463E-4FA3-829F-59C046D9DCE9}"/>
              </a:ext>
            </a:extLst>
          </p:cNvPr>
          <p:cNvGrpSpPr/>
          <p:nvPr/>
        </p:nvGrpSpPr>
        <p:grpSpPr>
          <a:xfrm>
            <a:off x="8305514" y="2094916"/>
            <a:ext cx="2338316" cy="1470564"/>
            <a:chOff x="6200071" y="1958436"/>
            <a:chExt cx="2338316" cy="1470564"/>
          </a:xfrm>
        </p:grpSpPr>
        <p:sp>
          <p:nvSpPr>
            <p:cNvPr id="24" name="Rounded Rectangle 12">
              <a:extLst>
                <a:ext uri="{FF2B5EF4-FFF2-40B4-BE49-F238E27FC236}">
                  <a16:creationId xmlns="" xmlns:a16="http://schemas.microsoft.com/office/drawing/2014/main" id="{C98BC4A4-3A93-407C-BF2A-B4519BBF7448}"/>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25" name="文本框 24">
              <a:extLst>
                <a:ext uri="{FF2B5EF4-FFF2-40B4-BE49-F238E27FC236}">
                  <a16:creationId xmlns="" xmlns:a16="http://schemas.microsoft.com/office/drawing/2014/main" id="{0B1CB0C8-D732-4188-9831-96DE2CD83B72}"/>
                </a:ext>
              </a:extLst>
            </p:cNvPr>
            <p:cNvSpPr txBox="1"/>
            <p:nvPr/>
          </p:nvSpPr>
          <p:spPr>
            <a:xfrm>
              <a:off x="6550925" y="1969941"/>
              <a:ext cx="1624084" cy="584775"/>
            </a:xfrm>
            <a:prstGeom prst="rect">
              <a:avLst/>
            </a:prstGeom>
            <a:noFill/>
          </p:spPr>
          <p:txBody>
            <a:bodyPr wrap="square" rtlCol="0">
              <a:spAutoFit/>
            </a:bodyPr>
            <a:lstStyle/>
            <a:p>
              <a:pPr algn="ctr"/>
              <a:r>
                <a:rPr lang="zh-CN" altLang="en-US" sz="3200" dirty="0">
                  <a:solidFill>
                    <a:schemeClr val="bg1"/>
                  </a:solidFill>
                  <a:effectLst>
                    <a:glow rad="63500">
                      <a:schemeClr val="accent1">
                        <a:satMod val="175000"/>
                        <a:alpha val="40000"/>
                      </a:schemeClr>
                    </a:glow>
                  </a:effectLst>
                  <a:cs typeface="+mn-ea"/>
                  <a:sym typeface="+mn-lt"/>
                </a:rPr>
                <a:t>核心</a:t>
              </a:r>
            </a:p>
          </p:txBody>
        </p:sp>
        <p:sp>
          <p:nvSpPr>
            <p:cNvPr id="26" name="矩形 25">
              <a:extLst>
                <a:ext uri="{FF2B5EF4-FFF2-40B4-BE49-F238E27FC236}">
                  <a16:creationId xmlns="" xmlns:a16="http://schemas.microsoft.com/office/drawing/2014/main" id="{6C6BD52A-426C-4B12-82E4-A8215CB02CDC}"/>
                </a:ext>
              </a:extLst>
            </p:cNvPr>
            <p:cNvSpPr/>
            <p:nvPr/>
          </p:nvSpPr>
          <p:spPr>
            <a:xfrm>
              <a:off x="6200071" y="2668692"/>
              <a:ext cx="2338315" cy="646331"/>
            </a:xfrm>
            <a:prstGeom prst="rect">
              <a:avLst/>
            </a:prstGeom>
          </p:spPr>
          <p:txBody>
            <a:bodyPr wrap="square">
              <a:spAutoFit/>
            </a:bodyPr>
            <a:lstStyle/>
            <a:p>
              <a:r>
                <a:rPr lang="zh-CN" altLang="en-US" kern="0" dirty="0">
                  <a:solidFill>
                    <a:srgbClr val="6D7A82"/>
                  </a:solidFill>
                  <a:cs typeface="+mn-ea"/>
                  <a:sym typeface="+mn-lt"/>
                </a:rPr>
                <a:t>是动态配置的生产方式实现“柔性生产”</a:t>
              </a:r>
              <a:endParaRPr lang="zh-CN" altLang="en-US" dirty="0">
                <a:solidFill>
                  <a:srgbClr val="6D7A82"/>
                </a:solidFill>
                <a:cs typeface="+mn-ea"/>
                <a:sym typeface="+mn-lt"/>
              </a:endParaRPr>
            </a:p>
          </p:txBody>
        </p:sp>
      </p:grpSp>
      <p:grpSp>
        <p:nvGrpSpPr>
          <p:cNvPr id="27" name="组合 26">
            <a:extLst>
              <a:ext uri="{FF2B5EF4-FFF2-40B4-BE49-F238E27FC236}">
                <a16:creationId xmlns="" xmlns:a16="http://schemas.microsoft.com/office/drawing/2014/main" id="{3E73A08A-096F-4249-8A11-A27E364AD923}"/>
              </a:ext>
            </a:extLst>
          </p:cNvPr>
          <p:cNvGrpSpPr/>
          <p:nvPr/>
        </p:nvGrpSpPr>
        <p:grpSpPr>
          <a:xfrm>
            <a:off x="5264056" y="4382164"/>
            <a:ext cx="2338316" cy="1470564"/>
            <a:chOff x="6200071" y="1958436"/>
            <a:chExt cx="2338316" cy="1470564"/>
          </a:xfrm>
        </p:grpSpPr>
        <p:sp>
          <p:nvSpPr>
            <p:cNvPr id="28" name="Rounded Rectangle 12">
              <a:extLst>
                <a:ext uri="{FF2B5EF4-FFF2-40B4-BE49-F238E27FC236}">
                  <a16:creationId xmlns="" xmlns:a16="http://schemas.microsoft.com/office/drawing/2014/main" id="{A4E79FAC-9EDF-4236-AFE7-CB57CC49F87A}"/>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29" name="文本框 28">
              <a:extLst>
                <a:ext uri="{FF2B5EF4-FFF2-40B4-BE49-F238E27FC236}">
                  <a16:creationId xmlns="" xmlns:a16="http://schemas.microsoft.com/office/drawing/2014/main" id="{9170786A-1FEC-49A4-BB64-5C047E3DFBAC}"/>
                </a:ext>
              </a:extLst>
            </p:cNvPr>
            <p:cNvSpPr txBox="1"/>
            <p:nvPr/>
          </p:nvSpPr>
          <p:spPr>
            <a:xfrm>
              <a:off x="6550925" y="1969941"/>
              <a:ext cx="1624084" cy="584775"/>
            </a:xfrm>
            <a:prstGeom prst="rect">
              <a:avLst/>
            </a:prstGeom>
            <a:noFill/>
          </p:spPr>
          <p:txBody>
            <a:bodyPr wrap="square" rtlCol="0">
              <a:spAutoFit/>
            </a:bodyPr>
            <a:lstStyle/>
            <a:p>
              <a:pPr algn="ctr"/>
              <a:r>
                <a:rPr lang="zh-CN" altLang="en-US" sz="3200" dirty="0">
                  <a:solidFill>
                    <a:schemeClr val="bg1"/>
                  </a:solidFill>
                  <a:effectLst>
                    <a:glow rad="63500">
                      <a:schemeClr val="accent1">
                        <a:satMod val="175000"/>
                        <a:alpha val="40000"/>
                      </a:schemeClr>
                    </a:glow>
                  </a:effectLst>
                  <a:cs typeface="+mn-ea"/>
                  <a:sym typeface="+mn-lt"/>
                </a:rPr>
                <a:t>关键</a:t>
              </a:r>
            </a:p>
          </p:txBody>
        </p:sp>
        <p:sp>
          <p:nvSpPr>
            <p:cNvPr id="30" name="矩形 29">
              <a:extLst>
                <a:ext uri="{FF2B5EF4-FFF2-40B4-BE49-F238E27FC236}">
                  <a16:creationId xmlns="" xmlns:a16="http://schemas.microsoft.com/office/drawing/2014/main" id="{D6F67EE9-D94D-42D2-8515-C94A48CC1EFF}"/>
                </a:ext>
              </a:extLst>
            </p:cNvPr>
            <p:cNvSpPr/>
            <p:nvPr/>
          </p:nvSpPr>
          <p:spPr>
            <a:xfrm>
              <a:off x="6200071" y="2668692"/>
              <a:ext cx="2338315" cy="646331"/>
            </a:xfrm>
            <a:prstGeom prst="rect">
              <a:avLst/>
            </a:prstGeom>
          </p:spPr>
          <p:txBody>
            <a:bodyPr wrap="square">
              <a:spAutoFit/>
            </a:bodyPr>
            <a:lstStyle/>
            <a:p>
              <a:r>
                <a:rPr lang="zh-CN" altLang="en-US" kern="0" dirty="0">
                  <a:solidFill>
                    <a:srgbClr val="6D7A82"/>
                  </a:solidFill>
                  <a:cs typeface="+mn-ea"/>
                  <a:sym typeface="+mn-lt"/>
                </a:rPr>
                <a:t>是信息技术应用实现生产力飞速发展</a:t>
              </a:r>
              <a:endParaRPr lang="zh-CN" altLang="en-US" dirty="0">
                <a:solidFill>
                  <a:srgbClr val="6D7A82"/>
                </a:solidFill>
                <a:cs typeface="+mn-ea"/>
                <a:sym typeface="+mn-lt"/>
              </a:endParaRPr>
            </a:p>
          </p:txBody>
        </p:sp>
      </p:grpSp>
      <p:grpSp>
        <p:nvGrpSpPr>
          <p:cNvPr id="31" name="组合 30">
            <a:extLst>
              <a:ext uri="{FF2B5EF4-FFF2-40B4-BE49-F238E27FC236}">
                <a16:creationId xmlns="" xmlns:a16="http://schemas.microsoft.com/office/drawing/2014/main" id="{FBCEA74A-A3E7-4A3F-9145-1D3D14F0CAF0}"/>
              </a:ext>
            </a:extLst>
          </p:cNvPr>
          <p:cNvGrpSpPr/>
          <p:nvPr/>
        </p:nvGrpSpPr>
        <p:grpSpPr>
          <a:xfrm>
            <a:off x="8305514" y="4382164"/>
            <a:ext cx="2338316" cy="1470564"/>
            <a:chOff x="6200071" y="1958436"/>
            <a:chExt cx="2338316" cy="1470564"/>
          </a:xfrm>
        </p:grpSpPr>
        <p:sp>
          <p:nvSpPr>
            <p:cNvPr id="32" name="Rounded Rectangle 12">
              <a:extLst>
                <a:ext uri="{FF2B5EF4-FFF2-40B4-BE49-F238E27FC236}">
                  <a16:creationId xmlns="" xmlns:a16="http://schemas.microsoft.com/office/drawing/2014/main" id="{1E5C24EA-C91A-42DD-A301-55FBBC4FA8E8}"/>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33" name="文本框 32">
              <a:extLst>
                <a:ext uri="{FF2B5EF4-FFF2-40B4-BE49-F238E27FC236}">
                  <a16:creationId xmlns="" xmlns:a16="http://schemas.microsoft.com/office/drawing/2014/main" id="{618BDD38-8917-4661-A758-FBB4893EF00A}"/>
                </a:ext>
              </a:extLst>
            </p:cNvPr>
            <p:cNvSpPr txBox="1"/>
            <p:nvPr/>
          </p:nvSpPr>
          <p:spPr>
            <a:xfrm>
              <a:off x="6550925" y="1969941"/>
              <a:ext cx="1624084" cy="584775"/>
            </a:xfrm>
            <a:prstGeom prst="rect">
              <a:avLst/>
            </a:prstGeom>
            <a:noFill/>
          </p:spPr>
          <p:txBody>
            <a:bodyPr wrap="square" rtlCol="0">
              <a:spAutoFit/>
            </a:bodyPr>
            <a:lstStyle/>
            <a:p>
              <a:pPr algn="ctr"/>
              <a:r>
                <a:rPr lang="zh-CN" altLang="en-US" sz="3200" dirty="0">
                  <a:solidFill>
                    <a:schemeClr val="bg1"/>
                  </a:solidFill>
                  <a:effectLst>
                    <a:glow rad="63500">
                      <a:schemeClr val="accent1">
                        <a:satMod val="175000"/>
                        <a:alpha val="40000"/>
                      </a:schemeClr>
                    </a:glow>
                  </a:effectLst>
                  <a:cs typeface="+mn-ea"/>
                  <a:sym typeface="+mn-lt"/>
                </a:rPr>
                <a:t>愿景</a:t>
              </a:r>
            </a:p>
          </p:txBody>
        </p:sp>
        <p:sp>
          <p:nvSpPr>
            <p:cNvPr id="34" name="矩形 33">
              <a:extLst>
                <a:ext uri="{FF2B5EF4-FFF2-40B4-BE49-F238E27FC236}">
                  <a16:creationId xmlns="" xmlns:a16="http://schemas.microsoft.com/office/drawing/2014/main" id="{6B0ADCF9-6F0C-4171-AA42-99A09888C73A}"/>
                </a:ext>
              </a:extLst>
            </p:cNvPr>
            <p:cNvSpPr/>
            <p:nvPr/>
          </p:nvSpPr>
          <p:spPr>
            <a:xfrm>
              <a:off x="6200071" y="2668692"/>
              <a:ext cx="2338315" cy="646331"/>
            </a:xfrm>
            <a:prstGeom prst="rect">
              <a:avLst/>
            </a:prstGeom>
          </p:spPr>
          <p:txBody>
            <a:bodyPr wrap="square">
              <a:spAutoFit/>
            </a:bodyPr>
            <a:lstStyle/>
            <a:p>
              <a:r>
                <a:rPr lang="zh-CN" altLang="en-US" kern="0" dirty="0">
                  <a:solidFill>
                    <a:srgbClr val="6D7A82"/>
                  </a:solidFill>
                  <a:cs typeface="+mn-ea"/>
                  <a:sym typeface="+mn-lt"/>
                </a:rPr>
                <a:t>是解决能源消费等社会问题</a:t>
              </a:r>
              <a:endParaRPr lang="zh-CN" altLang="en-US" dirty="0">
                <a:solidFill>
                  <a:srgbClr val="6D7A82"/>
                </a:solidFill>
                <a:cs typeface="+mn-ea"/>
                <a:sym typeface="+mn-lt"/>
              </a:endParaRPr>
            </a:p>
          </p:txBody>
        </p:sp>
      </p:grpSp>
    </p:spTree>
    <p:extLst>
      <p:ext uri="{BB962C8B-B14F-4D97-AF65-F5344CB8AC3E}">
        <p14:creationId xmlns:p14="http://schemas.microsoft.com/office/powerpoint/2010/main" val="261916595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282843" y="271619"/>
            <a:ext cx="3626314"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工业</a:t>
            </a:r>
            <a:r>
              <a:rPr lang="en-US" altLang="zh-CN" sz="3200" b="1" dirty="0">
                <a:solidFill>
                  <a:schemeClr val="bg1"/>
                </a:solidFill>
                <a:effectLst>
                  <a:glow rad="139700">
                    <a:schemeClr val="accent1">
                      <a:satMod val="175000"/>
                      <a:alpha val="40000"/>
                    </a:schemeClr>
                  </a:glow>
                </a:effectLst>
                <a:cs typeface="+mn-ea"/>
                <a:sym typeface="+mn-lt"/>
              </a:rPr>
              <a:t>4.0</a:t>
            </a:r>
            <a:r>
              <a:rPr lang="zh-CN" altLang="en-US" sz="3200" b="1" dirty="0">
                <a:solidFill>
                  <a:schemeClr val="bg1"/>
                </a:solidFill>
                <a:effectLst>
                  <a:glow rad="139700">
                    <a:schemeClr val="accent1">
                      <a:satMod val="175000"/>
                      <a:alpha val="40000"/>
                    </a:schemeClr>
                  </a:glow>
                </a:effectLst>
                <a:cs typeface="+mn-ea"/>
                <a:sym typeface="+mn-lt"/>
              </a:rPr>
              <a:t>的两大主题</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10" name="组合 9">
            <a:extLst>
              <a:ext uri="{FF2B5EF4-FFF2-40B4-BE49-F238E27FC236}">
                <a16:creationId xmlns="" xmlns:a16="http://schemas.microsoft.com/office/drawing/2014/main" id="{FF486092-C7CA-4553-BDE2-BE377910E405}"/>
              </a:ext>
            </a:extLst>
          </p:cNvPr>
          <p:cNvGrpSpPr/>
          <p:nvPr/>
        </p:nvGrpSpPr>
        <p:grpSpPr>
          <a:xfrm>
            <a:off x="828244" y="3496316"/>
            <a:ext cx="4909318" cy="953638"/>
            <a:chOff x="1175975" y="2952181"/>
            <a:chExt cx="4909318" cy="953638"/>
          </a:xfrm>
        </p:grpSpPr>
        <p:sp>
          <p:nvSpPr>
            <p:cNvPr id="36" name="矩形 35">
              <a:extLst>
                <a:ext uri="{FF2B5EF4-FFF2-40B4-BE49-F238E27FC236}">
                  <a16:creationId xmlns="" xmlns:a16="http://schemas.microsoft.com/office/drawing/2014/main" id="{4F575DE7-C5EA-4E41-A92A-EFF9640D3FB1}"/>
                </a:ext>
              </a:extLst>
            </p:cNvPr>
            <p:cNvSpPr/>
            <p:nvPr/>
          </p:nvSpPr>
          <p:spPr>
            <a:xfrm>
              <a:off x="1175975" y="2952181"/>
              <a:ext cx="954000" cy="953638"/>
            </a:xfrm>
            <a:prstGeom prst="rect">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effectLst>
                    <a:glow rad="63500">
                      <a:schemeClr val="accent1">
                        <a:satMod val="175000"/>
                        <a:alpha val="40000"/>
                      </a:schemeClr>
                    </a:glow>
                  </a:effectLst>
                  <a:cs typeface="+mn-ea"/>
                  <a:sym typeface="+mn-lt"/>
                </a:rPr>
                <a:t>智能工厂</a:t>
              </a:r>
            </a:p>
          </p:txBody>
        </p:sp>
        <p:sp>
          <p:nvSpPr>
            <p:cNvPr id="37" name="矩形 36">
              <a:extLst>
                <a:ext uri="{FF2B5EF4-FFF2-40B4-BE49-F238E27FC236}">
                  <a16:creationId xmlns="" xmlns:a16="http://schemas.microsoft.com/office/drawing/2014/main" id="{0F6334B4-EABE-4269-9C15-CF44C76E4479}"/>
                </a:ext>
              </a:extLst>
            </p:cNvPr>
            <p:cNvSpPr/>
            <p:nvPr/>
          </p:nvSpPr>
          <p:spPr>
            <a:xfrm>
              <a:off x="3153634" y="2952181"/>
              <a:ext cx="954000" cy="953638"/>
            </a:xfrm>
            <a:prstGeom prst="rect">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effectLst>
                    <a:glow rad="63500">
                      <a:schemeClr val="accent1">
                        <a:satMod val="175000"/>
                        <a:alpha val="40000"/>
                      </a:schemeClr>
                    </a:glow>
                  </a:effectLst>
                  <a:cs typeface="+mn-ea"/>
                  <a:sym typeface="+mn-lt"/>
                </a:rPr>
                <a:t>智能生产</a:t>
              </a:r>
            </a:p>
          </p:txBody>
        </p:sp>
        <p:sp>
          <p:nvSpPr>
            <p:cNvPr id="38" name="addition-thick-symbol_20183">
              <a:extLst>
                <a:ext uri="{FF2B5EF4-FFF2-40B4-BE49-F238E27FC236}">
                  <a16:creationId xmlns="" xmlns:a16="http://schemas.microsoft.com/office/drawing/2014/main" id="{0FFF7ED5-843B-484F-8BFB-C467B23C1B44}"/>
                </a:ext>
              </a:extLst>
            </p:cNvPr>
            <p:cNvSpPr>
              <a:spLocks noChangeAspect="1"/>
            </p:cNvSpPr>
            <p:nvPr/>
          </p:nvSpPr>
          <p:spPr bwMode="auto">
            <a:xfrm>
              <a:off x="2336962" y="3124585"/>
              <a:ext cx="609685" cy="608830"/>
            </a:xfrm>
            <a:custGeom>
              <a:avLst/>
              <a:gdLst>
                <a:gd name="T0" fmla="*/ 1803 w 3606"/>
                <a:gd name="T1" fmla="*/ 0 h 3606"/>
                <a:gd name="T2" fmla="*/ 1465 w 3606"/>
                <a:gd name="T3" fmla="*/ 338 h 3606"/>
                <a:gd name="T4" fmla="*/ 1465 w 3606"/>
                <a:gd name="T5" fmla="*/ 1465 h 3606"/>
                <a:gd name="T6" fmla="*/ 338 w 3606"/>
                <a:gd name="T7" fmla="*/ 1465 h 3606"/>
                <a:gd name="T8" fmla="*/ 0 w 3606"/>
                <a:gd name="T9" fmla="*/ 1803 h 3606"/>
                <a:gd name="T10" fmla="*/ 338 w 3606"/>
                <a:gd name="T11" fmla="*/ 2141 h 3606"/>
                <a:gd name="T12" fmla="*/ 1465 w 3606"/>
                <a:gd name="T13" fmla="*/ 2141 h 3606"/>
                <a:gd name="T14" fmla="*/ 1465 w 3606"/>
                <a:gd name="T15" fmla="*/ 3268 h 3606"/>
                <a:gd name="T16" fmla="*/ 1803 w 3606"/>
                <a:gd name="T17" fmla="*/ 3606 h 3606"/>
                <a:gd name="T18" fmla="*/ 2141 w 3606"/>
                <a:gd name="T19" fmla="*/ 3268 h 3606"/>
                <a:gd name="T20" fmla="*/ 2141 w 3606"/>
                <a:gd name="T21" fmla="*/ 2141 h 3606"/>
                <a:gd name="T22" fmla="*/ 3268 w 3606"/>
                <a:gd name="T23" fmla="*/ 2141 h 3606"/>
                <a:gd name="T24" fmla="*/ 3606 w 3606"/>
                <a:gd name="T25" fmla="*/ 1803 h 3606"/>
                <a:gd name="T26" fmla="*/ 3268 w 3606"/>
                <a:gd name="T27" fmla="*/ 1465 h 3606"/>
                <a:gd name="T28" fmla="*/ 2141 w 3606"/>
                <a:gd name="T29" fmla="*/ 1465 h 3606"/>
                <a:gd name="T30" fmla="*/ 2141 w 3606"/>
                <a:gd name="T31" fmla="*/ 338 h 3606"/>
                <a:gd name="T32" fmla="*/ 1803 w 3606"/>
                <a:gd name="T33" fmla="*/ 0 h 3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06" h="3606">
                  <a:moveTo>
                    <a:pt x="1803" y="0"/>
                  </a:moveTo>
                  <a:cubicBezTo>
                    <a:pt x="1616" y="0"/>
                    <a:pt x="1465" y="151"/>
                    <a:pt x="1465" y="338"/>
                  </a:cubicBezTo>
                  <a:lnTo>
                    <a:pt x="1465" y="1465"/>
                  </a:lnTo>
                  <a:lnTo>
                    <a:pt x="338" y="1465"/>
                  </a:lnTo>
                  <a:cubicBezTo>
                    <a:pt x="151" y="1465"/>
                    <a:pt x="0" y="1616"/>
                    <a:pt x="0" y="1803"/>
                  </a:cubicBezTo>
                  <a:cubicBezTo>
                    <a:pt x="0" y="1990"/>
                    <a:pt x="151" y="2141"/>
                    <a:pt x="338" y="2141"/>
                  </a:cubicBezTo>
                  <a:lnTo>
                    <a:pt x="1465" y="2141"/>
                  </a:lnTo>
                  <a:lnTo>
                    <a:pt x="1465" y="3268"/>
                  </a:lnTo>
                  <a:cubicBezTo>
                    <a:pt x="1465" y="3455"/>
                    <a:pt x="1616" y="3606"/>
                    <a:pt x="1803" y="3606"/>
                  </a:cubicBezTo>
                  <a:cubicBezTo>
                    <a:pt x="1990" y="3606"/>
                    <a:pt x="2141" y="3455"/>
                    <a:pt x="2141" y="3268"/>
                  </a:cubicBezTo>
                  <a:lnTo>
                    <a:pt x="2141" y="2141"/>
                  </a:lnTo>
                  <a:lnTo>
                    <a:pt x="3268" y="2141"/>
                  </a:lnTo>
                  <a:cubicBezTo>
                    <a:pt x="3455" y="2141"/>
                    <a:pt x="3606" y="1990"/>
                    <a:pt x="3606" y="1803"/>
                  </a:cubicBezTo>
                  <a:cubicBezTo>
                    <a:pt x="3606" y="1616"/>
                    <a:pt x="3455" y="1465"/>
                    <a:pt x="3268" y="1465"/>
                  </a:cubicBezTo>
                  <a:lnTo>
                    <a:pt x="2141" y="1465"/>
                  </a:lnTo>
                  <a:lnTo>
                    <a:pt x="2141" y="338"/>
                  </a:lnTo>
                  <a:cubicBezTo>
                    <a:pt x="2141" y="151"/>
                    <a:pt x="1990" y="0"/>
                    <a:pt x="1803" y="0"/>
                  </a:cubicBezTo>
                  <a:close/>
                </a:path>
              </a:pathLst>
            </a:cu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grpSp>
          <p:nvGrpSpPr>
            <p:cNvPr id="9" name="组合 8">
              <a:extLst>
                <a:ext uri="{FF2B5EF4-FFF2-40B4-BE49-F238E27FC236}">
                  <a16:creationId xmlns="" xmlns:a16="http://schemas.microsoft.com/office/drawing/2014/main" id="{1CC8463F-33FF-4B72-8392-4CC279CF28D1}"/>
                </a:ext>
              </a:extLst>
            </p:cNvPr>
            <p:cNvGrpSpPr/>
            <p:nvPr/>
          </p:nvGrpSpPr>
          <p:grpSpPr>
            <a:xfrm>
              <a:off x="4314621" y="3229482"/>
              <a:ext cx="609685" cy="399036"/>
              <a:chOff x="4314621" y="3229482"/>
              <a:chExt cx="609685" cy="399036"/>
            </a:xfrm>
          </p:grpSpPr>
          <p:sp>
            <p:nvSpPr>
              <p:cNvPr id="39" name="subtract-symbol_17940">
                <a:extLst>
                  <a:ext uri="{FF2B5EF4-FFF2-40B4-BE49-F238E27FC236}">
                    <a16:creationId xmlns="" xmlns:a16="http://schemas.microsoft.com/office/drawing/2014/main" id="{0A7B02C6-616B-4662-8F01-BDB802D11DE1}"/>
                  </a:ext>
                </a:extLst>
              </p:cNvPr>
              <p:cNvSpPr>
                <a:spLocks noChangeAspect="1"/>
              </p:cNvSpPr>
              <p:nvPr/>
            </p:nvSpPr>
            <p:spPr bwMode="auto">
              <a:xfrm>
                <a:off x="4314621" y="3229482"/>
                <a:ext cx="609685" cy="111681"/>
              </a:xfrm>
              <a:custGeom>
                <a:avLst/>
                <a:gdLst>
                  <a:gd name="T0" fmla="*/ 4335 w 4774"/>
                  <a:gd name="T1" fmla="*/ 0 h 876"/>
                  <a:gd name="T2" fmla="*/ 438 w 4774"/>
                  <a:gd name="T3" fmla="*/ 0 h 876"/>
                  <a:gd name="T4" fmla="*/ 0 w 4774"/>
                  <a:gd name="T5" fmla="*/ 438 h 876"/>
                  <a:gd name="T6" fmla="*/ 438 w 4774"/>
                  <a:gd name="T7" fmla="*/ 876 h 876"/>
                  <a:gd name="T8" fmla="*/ 4335 w 4774"/>
                  <a:gd name="T9" fmla="*/ 876 h 876"/>
                  <a:gd name="T10" fmla="*/ 4774 w 4774"/>
                  <a:gd name="T11" fmla="*/ 438 h 876"/>
                  <a:gd name="T12" fmla="*/ 4335 w 4774"/>
                  <a:gd name="T13" fmla="*/ 0 h 876"/>
                </a:gdLst>
                <a:ahLst/>
                <a:cxnLst>
                  <a:cxn ang="0">
                    <a:pos x="T0" y="T1"/>
                  </a:cxn>
                  <a:cxn ang="0">
                    <a:pos x="T2" y="T3"/>
                  </a:cxn>
                  <a:cxn ang="0">
                    <a:pos x="T4" y="T5"/>
                  </a:cxn>
                  <a:cxn ang="0">
                    <a:pos x="T6" y="T7"/>
                  </a:cxn>
                  <a:cxn ang="0">
                    <a:pos x="T8" y="T9"/>
                  </a:cxn>
                  <a:cxn ang="0">
                    <a:pos x="T10" y="T11"/>
                  </a:cxn>
                  <a:cxn ang="0">
                    <a:pos x="T12" y="T13"/>
                  </a:cxn>
                </a:cxnLst>
                <a:rect l="0" t="0" r="r" b="b"/>
                <a:pathLst>
                  <a:path w="4774" h="876">
                    <a:moveTo>
                      <a:pt x="4335" y="0"/>
                    </a:moveTo>
                    <a:lnTo>
                      <a:pt x="438" y="0"/>
                    </a:lnTo>
                    <a:cubicBezTo>
                      <a:pt x="196" y="0"/>
                      <a:pt x="0" y="197"/>
                      <a:pt x="0" y="438"/>
                    </a:cubicBezTo>
                    <a:cubicBezTo>
                      <a:pt x="0" y="679"/>
                      <a:pt x="196" y="876"/>
                      <a:pt x="438" y="876"/>
                    </a:cubicBezTo>
                    <a:lnTo>
                      <a:pt x="4335" y="876"/>
                    </a:lnTo>
                    <a:cubicBezTo>
                      <a:pt x="4577" y="876"/>
                      <a:pt x="4774" y="679"/>
                      <a:pt x="4774" y="438"/>
                    </a:cubicBezTo>
                    <a:cubicBezTo>
                      <a:pt x="4774" y="197"/>
                      <a:pt x="4577" y="0"/>
                      <a:pt x="4335" y="0"/>
                    </a:cubicBezTo>
                    <a:close/>
                  </a:path>
                </a:pathLst>
              </a:cu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40" name="subtract-symbol_17940">
                <a:extLst>
                  <a:ext uri="{FF2B5EF4-FFF2-40B4-BE49-F238E27FC236}">
                    <a16:creationId xmlns="" xmlns:a16="http://schemas.microsoft.com/office/drawing/2014/main" id="{5654E360-874C-41FB-B712-F82E8DB5B298}"/>
                  </a:ext>
                </a:extLst>
              </p:cNvPr>
              <p:cNvSpPr>
                <a:spLocks noChangeAspect="1"/>
              </p:cNvSpPr>
              <p:nvPr/>
            </p:nvSpPr>
            <p:spPr bwMode="auto">
              <a:xfrm>
                <a:off x="4314621" y="3516837"/>
                <a:ext cx="609685" cy="111681"/>
              </a:xfrm>
              <a:custGeom>
                <a:avLst/>
                <a:gdLst>
                  <a:gd name="T0" fmla="*/ 4335 w 4774"/>
                  <a:gd name="T1" fmla="*/ 0 h 876"/>
                  <a:gd name="T2" fmla="*/ 438 w 4774"/>
                  <a:gd name="T3" fmla="*/ 0 h 876"/>
                  <a:gd name="T4" fmla="*/ 0 w 4774"/>
                  <a:gd name="T5" fmla="*/ 438 h 876"/>
                  <a:gd name="T6" fmla="*/ 438 w 4774"/>
                  <a:gd name="T7" fmla="*/ 876 h 876"/>
                  <a:gd name="T8" fmla="*/ 4335 w 4774"/>
                  <a:gd name="T9" fmla="*/ 876 h 876"/>
                  <a:gd name="T10" fmla="*/ 4774 w 4774"/>
                  <a:gd name="T11" fmla="*/ 438 h 876"/>
                  <a:gd name="T12" fmla="*/ 4335 w 4774"/>
                  <a:gd name="T13" fmla="*/ 0 h 876"/>
                </a:gdLst>
                <a:ahLst/>
                <a:cxnLst>
                  <a:cxn ang="0">
                    <a:pos x="T0" y="T1"/>
                  </a:cxn>
                  <a:cxn ang="0">
                    <a:pos x="T2" y="T3"/>
                  </a:cxn>
                  <a:cxn ang="0">
                    <a:pos x="T4" y="T5"/>
                  </a:cxn>
                  <a:cxn ang="0">
                    <a:pos x="T6" y="T7"/>
                  </a:cxn>
                  <a:cxn ang="0">
                    <a:pos x="T8" y="T9"/>
                  </a:cxn>
                  <a:cxn ang="0">
                    <a:pos x="T10" y="T11"/>
                  </a:cxn>
                  <a:cxn ang="0">
                    <a:pos x="T12" y="T13"/>
                  </a:cxn>
                </a:cxnLst>
                <a:rect l="0" t="0" r="r" b="b"/>
                <a:pathLst>
                  <a:path w="4774" h="876">
                    <a:moveTo>
                      <a:pt x="4335" y="0"/>
                    </a:moveTo>
                    <a:lnTo>
                      <a:pt x="438" y="0"/>
                    </a:lnTo>
                    <a:cubicBezTo>
                      <a:pt x="196" y="0"/>
                      <a:pt x="0" y="197"/>
                      <a:pt x="0" y="438"/>
                    </a:cubicBezTo>
                    <a:cubicBezTo>
                      <a:pt x="0" y="679"/>
                      <a:pt x="196" y="876"/>
                      <a:pt x="438" y="876"/>
                    </a:cubicBezTo>
                    <a:lnTo>
                      <a:pt x="4335" y="876"/>
                    </a:lnTo>
                    <a:cubicBezTo>
                      <a:pt x="4577" y="876"/>
                      <a:pt x="4774" y="679"/>
                      <a:pt x="4774" y="438"/>
                    </a:cubicBezTo>
                    <a:cubicBezTo>
                      <a:pt x="4774" y="197"/>
                      <a:pt x="4577" y="0"/>
                      <a:pt x="4335" y="0"/>
                    </a:cubicBezTo>
                    <a:close/>
                  </a:path>
                </a:pathLst>
              </a:cu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grpSp>
        <p:sp>
          <p:nvSpPr>
            <p:cNvPr id="41" name="矩形 40">
              <a:extLst>
                <a:ext uri="{FF2B5EF4-FFF2-40B4-BE49-F238E27FC236}">
                  <a16:creationId xmlns="" xmlns:a16="http://schemas.microsoft.com/office/drawing/2014/main" id="{96CE6FC3-8010-4EA5-A3A5-A70EA895D730}"/>
                </a:ext>
              </a:extLst>
            </p:cNvPr>
            <p:cNvSpPr/>
            <p:nvPr/>
          </p:nvSpPr>
          <p:spPr>
            <a:xfrm>
              <a:off x="5131293" y="2952181"/>
              <a:ext cx="954000" cy="953638"/>
            </a:xfrm>
            <a:prstGeom prst="rect">
              <a:avLst/>
            </a:prstGeom>
            <a:solidFill>
              <a:schemeClr val="bg1">
                <a:alpha val="50000"/>
              </a:schemeClr>
            </a:solidFill>
            <a:ln>
              <a:solidFill>
                <a:schemeClr val="bg1">
                  <a:alpha val="5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effectLst>
                    <a:glow rad="63500">
                      <a:schemeClr val="accent1">
                        <a:satMod val="175000"/>
                        <a:alpha val="40000"/>
                      </a:schemeClr>
                    </a:glow>
                  </a:effectLst>
                  <a:cs typeface="+mn-ea"/>
                  <a:sym typeface="+mn-lt"/>
                </a:rPr>
                <a:t>工业</a:t>
              </a:r>
              <a:r>
                <a:rPr lang="en-US" altLang="zh-CN" sz="2400" dirty="0">
                  <a:effectLst>
                    <a:glow rad="63500">
                      <a:schemeClr val="accent1">
                        <a:satMod val="175000"/>
                        <a:alpha val="40000"/>
                      </a:schemeClr>
                    </a:glow>
                  </a:effectLst>
                  <a:cs typeface="+mn-ea"/>
                  <a:sym typeface="+mn-lt"/>
                </a:rPr>
                <a:t>4.0</a:t>
              </a:r>
              <a:endParaRPr lang="zh-CN" altLang="en-US" sz="2400" dirty="0">
                <a:effectLst>
                  <a:glow rad="63500">
                    <a:schemeClr val="accent1">
                      <a:satMod val="175000"/>
                      <a:alpha val="40000"/>
                    </a:schemeClr>
                  </a:glow>
                </a:effectLst>
                <a:cs typeface="+mn-ea"/>
                <a:sym typeface="+mn-lt"/>
              </a:endParaRPr>
            </a:p>
          </p:txBody>
        </p:sp>
      </p:grpSp>
      <p:grpSp>
        <p:nvGrpSpPr>
          <p:cNvPr id="2" name="组合 1"/>
          <p:cNvGrpSpPr/>
          <p:nvPr/>
        </p:nvGrpSpPr>
        <p:grpSpPr>
          <a:xfrm>
            <a:off x="6816768" y="1532702"/>
            <a:ext cx="3843775" cy="4880866"/>
            <a:chOff x="6705944" y="1532702"/>
            <a:chExt cx="3843775" cy="4880866"/>
          </a:xfrm>
        </p:grpSpPr>
        <p:sp>
          <p:nvSpPr>
            <p:cNvPr id="11" name="矩形 10">
              <a:extLst>
                <a:ext uri="{FF2B5EF4-FFF2-40B4-BE49-F238E27FC236}">
                  <a16:creationId xmlns="" xmlns:a16="http://schemas.microsoft.com/office/drawing/2014/main" id="{E0225DA8-5648-44AB-8F68-13D07B2F8787}"/>
                </a:ext>
              </a:extLst>
            </p:cNvPr>
            <p:cNvSpPr/>
            <p:nvPr/>
          </p:nvSpPr>
          <p:spPr>
            <a:xfrm>
              <a:off x="6705944" y="1532702"/>
              <a:ext cx="3843775" cy="1069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effectLst>
                    <a:glow rad="63500">
                      <a:schemeClr val="accent1">
                        <a:satMod val="175000"/>
                        <a:alpha val="40000"/>
                      </a:schemeClr>
                    </a:glow>
                  </a:effectLst>
                  <a:cs typeface="+mn-ea"/>
                  <a:sym typeface="+mn-lt"/>
                </a:rPr>
                <a:t>智能工厂</a:t>
              </a:r>
              <a:endParaRPr lang="en-US" altLang="zh-CN" sz="2000" dirty="0">
                <a:solidFill>
                  <a:schemeClr val="bg1"/>
                </a:solidFill>
                <a:effectLst>
                  <a:glow rad="63500">
                    <a:schemeClr val="accent1">
                      <a:satMod val="175000"/>
                      <a:alpha val="40000"/>
                    </a:schemeClr>
                  </a:glow>
                </a:effectLst>
                <a:cs typeface="+mn-ea"/>
                <a:sym typeface="+mn-lt"/>
              </a:endParaRPr>
            </a:p>
            <a:p>
              <a:r>
                <a:rPr lang="zh-CN" altLang="en-US" sz="1200" dirty="0">
                  <a:solidFill>
                    <a:schemeClr val="bg1"/>
                  </a:solidFill>
                  <a:effectLst>
                    <a:glow rad="63500">
                      <a:schemeClr val="accent1">
                        <a:satMod val="175000"/>
                        <a:alpha val="40000"/>
                      </a:schemeClr>
                    </a:glow>
                  </a:effectLst>
                  <a:cs typeface="+mn-ea"/>
                  <a:sym typeface="+mn-lt"/>
                </a:rPr>
                <a:t>智能化生产系统及过程，以及网络化分布式生产设施的实现。</a:t>
              </a:r>
              <a:endParaRPr lang="zh-CN" altLang="en-US" sz="1400" dirty="0">
                <a:solidFill>
                  <a:schemeClr val="bg1"/>
                </a:solidFill>
                <a:effectLst>
                  <a:glow rad="63500">
                    <a:schemeClr val="accent1">
                      <a:satMod val="175000"/>
                      <a:alpha val="40000"/>
                    </a:schemeClr>
                  </a:glow>
                </a:effectLst>
                <a:cs typeface="+mn-ea"/>
                <a:sym typeface="+mn-lt"/>
              </a:endParaRPr>
            </a:p>
          </p:txBody>
        </p:sp>
        <p:sp>
          <p:nvSpPr>
            <p:cNvPr id="42" name="矩形 41">
              <a:extLst>
                <a:ext uri="{FF2B5EF4-FFF2-40B4-BE49-F238E27FC236}">
                  <a16:creationId xmlns="" xmlns:a16="http://schemas.microsoft.com/office/drawing/2014/main" id="{D3540308-BE58-4DB3-808E-CDEAA91563D8}"/>
                </a:ext>
              </a:extLst>
            </p:cNvPr>
            <p:cNvSpPr/>
            <p:nvPr/>
          </p:nvSpPr>
          <p:spPr>
            <a:xfrm>
              <a:off x="6705944" y="2909034"/>
              <a:ext cx="3843775" cy="17903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effectLst>
                    <a:glow rad="63500">
                      <a:schemeClr val="accent1">
                        <a:satMod val="175000"/>
                        <a:alpha val="40000"/>
                      </a:schemeClr>
                    </a:glow>
                  </a:effectLst>
                  <a:cs typeface="+mn-ea"/>
                  <a:sym typeface="+mn-lt"/>
                </a:rPr>
                <a:t>智能生产</a:t>
              </a:r>
              <a:endParaRPr lang="en-US" altLang="zh-CN" sz="2000" dirty="0">
                <a:solidFill>
                  <a:schemeClr val="bg1"/>
                </a:solidFill>
                <a:effectLst>
                  <a:glow rad="63500">
                    <a:schemeClr val="accent1">
                      <a:satMod val="175000"/>
                      <a:alpha val="40000"/>
                    </a:schemeClr>
                  </a:glow>
                </a:effectLst>
                <a:cs typeface="+mn-ea"/>
                <a:sym typeface="+mn-lt"/>
              </a:endParaRPr>
            </a:p>
            <a:p>
              <a:pPr lvl="0" indent="0" eaLnBrk="0" hangingPunct="0">
                <a:lnSpc>
                  <a:spcPct val="150000"/>
                </a:lnSpc>
              </a:pPr>
              <a:r>
                <a:rPr lang="zh-CN" altLang="en-US" sz="1200" dirty="0">
                  <a:solidFill>
                    <a:schemeClr val="bg1"/>
                  </a:solidFill>
                  <a:effectLst>
                    <a:glow rad="63500">
                      <a:schemeClr val="accent1">
                        <a:satMod val="175000"/>
                        <a:alpha val="40000"/>
                      </a:schemeClr>
                    </a:glow>
                  </a:effectLst>
                  <a:cs typeface="+mn-ea"/>
                  <a:sym typeface="+mn-lt"/>
                </a:rPr>
                <a:t>整个企业的生产物流管理、人机互动以及3D技术在工业生产过程中的应用等。该计划将特别注重吸引中小企业参与，力图使中小企业成为新一代智能化生产技术的使用者和受益者，同时也成为先进工业生产技术的创造者和供应者。</a:t>
              </a:r>
            </a:p>
          </p:txBody>
        </p:sp>
        <p:sp>
          <p:nvSpPr>
            <p:cNvPr id="43" name="矩形 42">
              <a:extLst>
                <a:ext uri="{FF2B5EF4-FFF2-40B4-BE49-F238E27FC236}">
                  <a16:creationId xmlns="" xmlns:a16="http://schemas.microsoft.com/office/drawing/2014/main" id="{9DB87E23-2A08-4A66-829E-758294CD8786}"/>
                </a:ext>
              </a:extLst>
            </p:cNvPr>
            <p:cNvSpPr/>
            <p:nvPr/>
          </p:nvSpPr>
          <p:spPr>
            <a:xfrm>
              <a:off x="6705944" y="5006189"/>
              <a:ext cx="3843775" cy="140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effectLst>
                    <a:glow rad="63500">
                      <a:schemeClr val="accent1">
                        <a:satMod val="175000"/>
                        <a:alpha val="40000"/>
                      </a:schemeClr>
                    </a:glow>
                  </a:effectLst>
                  <a:cs typeface="+mn-ea"/>
                  <a:sym typeface="+mn-lt"/>
                </a:rPr>
                <a:t>智能物流</a:t>
              </a:r>
              <a:endParaRPr lang="en-US" altLang="zh-CN" sz="2000" dirty="0">
                <a:solidFill>
                  <a:schemeClr val="bg1"/>
                </a:solidFill>
                <a:effectLst>
                  <a:glow rad="63500">
                    <a:schemeClr val="accent1">
                      <a:satMod val="175000"/>
                      <a:alpha val="40000"/>
                    </a:schemeClr>
                  </a:glow>
                </a:effectLst>
                <a:cs typeface="+mn-ea"/>
                <a:sym typeface="+mn-lt"/>
              </a:endParaRPr>
            </a:p>
            <a:p>
              <a:pPr lvl="0" indent="0" eaLnBrk="0" hangingPunct="0">
                <a:lnSpc>
                  <a:spcPct val="150000"/>
                </a:lnSpc>
              </a:pPr>
              <a:r>
                <a:rPr lang="zh-CN" altLang="en-US" sz="1200" dirty="0">
                  <a:solidFill>
                    <a:schemeClr val="bg1"/>
                  </a:solidFill>
                  <a:effectLst>
                    <a:glow rad="63500">
                      <a:schemeClr val="accent1">
                        <a:satMod val="175000"/>
                        <a:alpha val="40000"/>
                      </a:schemeClr>
                    </a:glow>
                  </a:effectLst>
                  <a:cs typeface="+mn-ea"/>
                  <a:sym typeface="+mn-lt"/>
                </a:rPr>
                <a:t>主要通过互联网、物联网、务联网，整合物流资源，充分发挥现有物流资源供应方的效率，而需求方，则能够快速获得服务匹配，得到物流支持。</a:t>
              </a:r>
            </a:p>
          </p:txBody>
        </p:sp>
      </p:grpSp>
      <p:sp>
        <p:nvSpPr>
          <p:cNvPr id="3" name="左大括号 2"/>
          <p:cNvSpPr/>
          <p:nvPr/>
        </p:nvSpPr>
        <p:spPr>
          <a:xfrm>
            <a:off x="5902510" y="1996228"/>
            <a:ext cx="803434" cy="3953814"/>
          </a:xfrm>
          <a:prstGeom prst="leftBrace">
            <a:avLst/>
          </a:prstGeom>
          <a:ln>
            <a:solidFill>
              <a:schemeClr val="bg1"/>
            </a:solidFill>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480043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362192" y="271619"/>
            <a:ext cx="3467616"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大规模定制的优势</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15" name="组合 14"/>
          <p:cNvGrpSpPr/>
          <p:nvPr/>
        </p:nvGrpSpPr>
        <p:grpSpPr>
          <a:xfrm>
            <a:off x="1010570" y="1585416"/>
            <a:ext cx="2856756" cy="2114550"/>
            <a:chOff x="1010570" y="1890214"/>
            <a:chExt cx="2856756" cy="211455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0570" y="1890214"/>
              <a:ext cx="2856756" cy="2114550"/>
            </a:xfrm>
            <a:prstGeom prst="rect">
              <a:avLst/>
            </a:prstGeom>
          </p:spPr>
        </p:pic>
        <p:sp>
          <p:nvSpPr>
            <p:cNvPr id="28" name="ïṥḻîḑé">
              <a:extLst>
                <a:ext uri="{FF2B5EF4-FFF2-40B4-BE49-F238E27FC236}">
                  <a16:creationId xmlns="" xmlns:a16="http://schemas.microsoft.com/office/drawing/2014/main" id="{A9691662-6D6F-4C44-977D-EC1A4E45AC92}"/>
                </a:ext>
              </a:extLst>
            </p:cNvPr>
            <p:cNvSpPr>
              <a:spLocks/>
            </p:cNvSpPr>
            <p:nvPr/>
          </p:nvSpPr>
          <p:spPr bwMode="auto">
            <a:xfrm>
              <a:off x="1010570" y="3559902"/>
              <a:ext cx="2856756" cy="443512"/>
            </a:xfrm>
            <a:prstGeom prst="rect">
              <a:avLst/>
            </a:prstGeom>
            <a:solidFill>
              <a:srgbClr val="4472C4">
                <a:alpha val="60000"/>
              </a:srgbClr>
            </a:solidFill>
            <a:ln>
              <a:noFill/>
            </a:ln>
          </p:spPr>
          <p:txBody>
            <a:bodyPr anchor="ctr"/>
            <a:lstStyle/>
            <a:p>
              <a:pPr lvl="0" algn="ctr"/>
              <a:r>
                <a:rPr lang="zh-CN" altLang="en-US" b="1" dirty="0">
                  <a:solidFill>
                    <a:schemeClr val="bg1"/>
                  </a:solidFill>
                  <a:cs typeface="+mn-ea"/>
                  <a:sym typeface="+mn-lt"/>
                </a:rPr>
                <a:t>大规模生产</a:t>
              </a:r>
              <a:endParaRPr lang="zh-CN" altLang="zh-CN" b="1" dirty="0">
                <a:solidFill>
                  <a:schemeClr val="bg1"/>
                </a:solidFill>
                <a:cs typeface="+mn-ea"/>
                <a:sym typeface="+mn-lt"/>
              </a:endParaRPr>
            </a:p>
          </p:txBody>
        </p:sp>
      </p:grpSp>
      <p:grpSp>
        <p:nvGrpSpPr>
          <p:cNvPr id="16" name="组合 15"/>
          <p:cNvGrpSpPr/>
          <p:nvPr/>
        </p:nvGrpSpPr>
        <p:grpSpPr>
          <a:xfrm>
            <a:off x="4665978" y="1585416"/>
            <a:ext cx="2858400" cy="2113200"/>
            <a:chOff x="4665978" y="1890214"/>
            <a:chExt cx="2858400" cy="2113200"/>
          </a:xfrm>
        </p:grpSpPr>
        <p:pic>
          <p:nvPicPr>
            <p:cNvPr id="5" name="图片 4"/>
            <p:cNvPicPr preferRelativeResize="0">
              <a:picLocks/>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4665978" y="1890214"/>
              <a:ext cx="2858400" cy="2113200"/>
            </a:xfrm>
            <a:prstGeom prst="rect">
              <a:avLst/>
            </a:prstGeom>
          </p:spPr>
        </p:pic>
        <p:sp>
          <p:nvSpPr>
            <p:cNvPr id="31" name="ïṥḻîḑé">
              <a:extLst>
                <a:ext uri="{FF2B5EF4-FFF2-40B4-BE49-F238E27FC236}">
                  <a16:creationId xmlns="" xmlns:a16="http://schemas.microsoft.com/office/drawing/2014/main" id="{A9691662-6D6F-4C44-977D-EC1A4E45AC92}"/>
                </a:ext>
              </a:extLst>
            </p:cNvPr>
            <p:cNvSpPr>
              <a:spLocks/>
            </p:cNvSpPr>
            <p:nvPr/>
          </p:nvSpPr>
          <p:spPr bwMode="auto">
            <a:xfrm>
              <a:off x="4667622" y="3559902"/>
              <a:ext cx="2856756" cy="443512"/>
            </a:xfrm>
            <a:prstGeom prst="rect">
              <a:avLst/>
            </a:prstGeom>
            <a:solidFill>
              <a:srgbClr val="4472C4">
                <a:alpha val="60000"/>
              </a:srgbClr>
            </a:solidFill>
            <a:ln>
              <a:noFill/>
            </a:ln>
          </p:spPr>
          <p:txBody>
            <a:bodyPr anchor="ctr"/>
            <a:lstStyle/>
            <a:p>
              <a:pPr lvl="0" algn="ctr"/>
              <a:r>
                <a:rPr lang="zh-CN" altLang="en-US" b="1" dirty="0">
                  <a:solidFill>
                    <a:schemeClr val="bg1"/>
                  </a:solidFill>
                  <a:cs typeface="+mn-ea"/>
                  <a:sym typeface="+mn-lt"/>
                </a:rPr>
                <a:t>定制生产</a:t>
              </a:r>
              <a:endParaRPr lang="zh-CN" altLang="zh-CN" b="1" dirty="0">
                <a:solidFill>
                  <a:schemeClr val="bg1"/>
                </a:solidFill>
                <a:cs typeface="+mn-ea"/>
                <a:sym typeface="+mn-lt"/>
              </a:endParaRPr>
            </a:p>
          </p:txBody>
        </p:sp>
      </p:grpSp>
      <p:grpSp>
        <p:nvGrpSpPr>
          <p:cNvPr id="17" name="组合 16"/>
          <p:cNvGrpSpPr/>
          <p:nvPr/>
        </p:nvGrpSpPr>
        <p:grpSpPr>
          <a:xfrm>
            <a:off x="8323030" y="1585416"/>
            <a:ext cx="2858400" cy="2113200"/>
            <a:chOff x="8323030" y="1890214"/>
            <a:chExt cx="2858400" cy="2113200"/>
          </a:xfrm>
        </p:grpSpPr>
        <p:pic>
          <p:nvPicPr>
            <p:cNvPr id="7" name="图片 6"/>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8323030" y="1890214"/>
              <a:ext cx="2858400" cy="2113200"/>
            </a:xfrm>
            <a:prstGeom prst="rect">
              <a:avLst/>
            </a:prstGeom>
          </p:spPr>
        </p:pic>
        <p:sp>
          <p:nvSpPr>
            <p:cNvPr id="32" name="ïṥḻîḑé">
              <a:extLst>
                <a:ext uri="{FF2B5EF4-FFF2-40B4-BE49-F238E27FC236}">
                  <a16:creationId xmlns="" xmlns:a16="http://schemas.microsoft.com/office/drawing/2014/main" id="{A9691662-6D6F-4C44-977D-EC1A4E45AC92}"/>
                </a:ext>
              </a:extLst>
            </p:cNvPr>
            <p:cNvSpPr>
              <a:spLocks/>
            </p:cNvSpPr>
            <p:nvPr/>
          </p:nvSpPr>
          <p:spPr bwMode="auto">
            <a:xfrm>
              <a:off x="8323030" y="3555623"/>
              <a:ext cx="2856756" cy="443512"/>
            </a:xfrm>
            <a:prstGeom prst="rect">
              <a:avLst/>
            </a:prstGeom>
            <a:solidFill>
              <a:srgbClr val="4472C4">
                <a:alpha val="60000"/>
              </a:srgbClr>
            </a:solidFill>
            <a:ln>
              <a:noFill/>
            </a:ln>
          </p:spPr>
          <p:txBody>
            <a:bodyPr anchor="ctr"/>
            <a:lstStyle/>
            <a:p>
              <a:pPr lvl="0" algn="ctr"/>
              <a:r>
                <a:rPr lang="zh-CN" altLang="en-US" b="1" dirty="0">
                  <a:solidFill>
                    <a:schemeClr val="bg1"/>
                  </a:solidFill>
                  <a:cs typeface="+mn-ea"/>
                  <a:sym typeface="+mn-lt"/>
                </a:rPr>
                <a:t>大规模定制生产</a:t>
              </a:r>
              <a:endParaRPr lang="zh-CN" altLang="zh-CN" b="1" dirty="0">
                <a:solidFill>
                  <a:schemeClr val="bg1"/>
                </a:solidFill>
                <a:cs typeface="+mn-ea"/>
                <a:sym typeface="+mn-lt"/>
              </a:endParaRPr>
            </a:p>
          </p:txBody>
        </p:sp>
      </p:grpSp>
      <p:sp>
        <p:nvSpPr>
          <p:cNvPr id="13" name="文本框 12"/>
          <p:cNvSpPr txBox="1"/>
          <p:nvPr/>
        </p:nvSpPr>
        <p:spPr>
          <a:xfrm>
            <a:off x="1010570" y="3882191"/>
            <a:ext cx="2856756" cy="369332"/>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品种单一</a:t>
            </a:r>
          </a:p>
        </p:txBody>
      </p:sp>
      <p:sp>
        <p:nvSpPr>
          <p:cNvPr id="34" name="文本框 33"/>
          <p:cNvSpPr txBox="1"/>
          <p:nvPr/>
        </p:nvSpPr>
        <p:spPr>
          <a:xfrm>
            <a:off x="1010570" y="4433748"/>
            <a:ext cx="2856756" cy="369332"/>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标准化</a:t>
            </a:r>
          </a:p>
        </p:txBody>
      </p:sp>
      <p:sp>
        <p:nvSpPr>
          <p:cNvPr id="35" name="文本框 34"/>
          <p:cNvSpPr txBox="1"/>
          <p:nvPr/>
        </p:nvSpPr>
        <p:spPr>
          <a:xfrm>
            <a:off x="4665978" y="3882191"/>
            <a:ext cx="2856756" cy="369332"/>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成本高</a:t>
            </a:r>
          </a:p>
        </p:txBody>
      </p:sp>
      <p:sp>
        <p:nvSpPr>
          <p:cNvPr id="44" name="文本框 43"/>
          <p:cNvSpPr txBox="1"/>
          <p:nvPr/>
        </p:nvSpPr>
        <p:spPr>
          <a:xfrm>
            <a:off x="4665978" y="4433748"/>
            <a:ext cx="2856756" cy="369332"/>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效率低</a:t>
            </a:r>
          </a:p>
        </p:txBody>
      </p:sp>
      <p:sp>
        <p:nvSpPr>
          <p:cNvPr id="45" name="文本框 44"/>
          <p:cNvSpPr txBox="1"/>
          <p:nvPr/>
        </p:nvSpPr>
        <p:spPr>
          <a:xfrm>
            <a:off x="4665978" y="4941292"/>
            <a:ext cx="2856756" cy="369332"/>
          </a:xfrm>
          <a:prstGeom prst="rect">
            <a:avLst/>
          </a:prstGeom>
          <a:noFill/>
          <a:ln>
            <a:solidFill>
              <a:schemeClr val="bg1"/>
            </a:solidFill>
          </a:ln>
          <a:effectLst>
            <a:glow rad="101600">
              <a:schemeClr val="accent1">
                <a:satMod val="175000"/>
                <a:alpha val="40000"/>
              </a:scheme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交货慢</a:t>
            </a:r>
          </a:p>
        </p:txBody>
      </p:sp>
      <p:sp>
        <p:nvSpPr>
          <p:cNvPr id="46" name="文本框 45"/>
          <p:cNvSpPr txBox="1"/>
          <p:nvPr/>
        </p:nvSpPr>
        <p:spPr>
          <a:xfrm>
            <a:off x="8321386" y="3882191"/>
            <a:ext cx="2856756" cy="369332"/>
          </a:xfrm>
          <a:prstGeom prst="rect">
            <a:avLst/>
          </a:prstGeom>
          <a:noFill/>
          <a:ln>
            <a:solidFill>
              <a:schemeClr val="bg1"/>
            </a:solidFill>
          </a:ln>
          <a:effectLst>
            <a:glow rad="101600">
              <a:srgbClr val="FF0000">
                <a:alpha val="40000"/>
              </a:srgb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成本低</a:t>
            </a:r>
          </a:p>
        </p:txBody>
      </p:sp>
      <p:sp>
        <p:nvSpPr>
          <p:cNvPr id="47" name="文本框 46"/>
          <p:cNvSpPr txBox="1"/>
          <p:nvPr/>
        </p:nvSpPr>
        <p:spPr>
          <a:xfrm>
            <a:off x="8321386" y="4433748"/>
            <a:ext cx="2856756" cy="369332"/>
          </a:xfrm>
          <a:prstGeom prst="rect">
            <a:avLst/>
          </a:prstGeom>
          <a:noFill/>
          <a:ln>
            <a:solidFill>
              <a:schemeClr val="bg1"/>
            </a:solidFill>
          </a:ln>
          <a:effectLst>
            <a:glow rad="101600">
              <a:srgbClr val="FF0000">
                <a:alpha val="40000"/>
              </a:srgb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效率高</a:t>
            </a:r>
          </a:p>
        </p:txBody>
      </p:sp>
      <p:sp>
        <p:nvSpPr>
          <p:cNvPr id="48" name="文本框 47"/>
          <p:cNvSpPr txBox="1"/>
          <p:nvPr/>
        </p:nvSpPr>
        <p:spPr>
          <a:xfrm>
            <a:off x="8321386" y="4941292"/>
            <a:ext cx="2856756" cy="369332"/>
          </a:xfrm>
          <a:prstGeom prst="rect">
            <a:avLst/>
          </a:prstGeom>
          <a:noFill/>
          <a:ln>
            <a:solidFill>
              <a:schemeClr val="bg1"/>
            </a:solidFill>
          </a:ln>
          <a:effectLst>
            <a:glow rad="101600">
              <a:srgbClr val="FF0000">
                <a:alpha val="40000"/>
              </a:srgb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交货快</a:t>
            </a:r>
          </a:p>
        </p:txBody>
      </p:sp>
      <p:sp>
        <p:nvSpPr>
          <p:cNvPr id="49" name="文本框 48"/>
          <p:cNvSpPr txBox="1"/>
          <p:nvPr/>
        </p:nvSpPr>
        <p:spPr>
          <a:xfrm>
            <a:off x="8321386" y="5478156"/>
            <a:ext cx="2856756" cy="369332"/>
          </a:xfrm>
          <a:prstGeom prst="rect">
            <a:avLst/>
          </a:prstGeom>
          <a:noFill/>
          <a:ln>
            <a:solidFill>
              <a:schemeClr val="bg1"/>
            </a:solidFill>
          </a:ln>
          <a:effectLst>
            <a:glow rad="101600">
              <a:srgbClr val="FF0000">
                <a:alpha val="40000"/>
              </a:srgb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品种多</a:t>
            </a:r>
          </a:p>
        </p:txBody>
      </p:sp>
      <p:sp>
        <p:nvSpPr>
          <p:cNvPr id="50" name="文本框 49"/>
          <p:cNvSpPr txBox="1"/>
          <p:nvPr/>
        </p:nvSpPr>
        <p:spPr>
          <a:xfrm>
            <a:off x="8321386" y="6013661"/>
            <a:ext cx="2856756" cy="369332"/>
          </a:xfrm>
          <a:prstGeom prst="rect">
            <a:avLst/>
          </a:prstGeom>
          <a:noFill/>
          <a:ln>
            <a:solidFill>
              <a:schemeClr val="bg1"/>
            </a:solidFill>
          </a:ln>
          <a:effectLst>
            <a:glow rad="101600">
              <a:srgbClr val="FF0000">
                <a:alpha val="40000"/>
              </a:srgbClr>
            </a:glow>
          </a:effectLst>
        </p:spPr>
        <p:txBody>
          <a:bodyPr wrap="square" rtlCol="0">
            <a:spAutoFit/>
          </a:bodyPr>
          <a:lstStyle/>
          <a:p>
            <a:pPr algn="ctr"/>
            <a:r>
              <a:rPr lang="zh-CN" altLang="en-US" dirty="0">
                <a:solidFill>
                  <a:schemeClr val="bg1"/>
                </a:solidFill>
                <a:effectLst>
                  <a:glow rad="63500">
                    <a:schemeClr val="accent1">
                      <a:satMod val="175000"/>
                      <a:alpha val="40000"/>
                    </a:schemeClr>
                  </a:glow>
                </a:effectLst>
                <a:cs typeface="+mn-ea"/>
                <a:sym typeface="+mn-lt"/>
              </a:rPr>
              <a:t>个性化</a:t>
            </a:r>
          </a:p>
        </p:txBody>
      </p:sp>
    </p:spTree>
    <p:extLst>
      <p:ext uri="{BB962C8B-B14F-4D97-AF65-F5344CB8AC3E}">
        <p14:creationId xmlns:p14="http://schemas.microsoft.com/office/powerpoint/2010/main" val="107477350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up)">
                                      <p:cBhvr>
                                        <p:cTn id="27" dur="500"/>
                                        <p:tgtEl>
                                          <p:spTgt spid="44"/>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up)">
                                      <p:cBhvr>
                                        <p:cTn id="31" dur="500"/>
                                        <p:tgtEl>
                                          <p:spTgt spid="45"/>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up)">
                                      <p:cBhvr>
                                        <p:cTn id="39" dur="500"/>
                                        <p:tgtEl>
                                          <p:spTgt spid="46"/>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up)">
                                      <p:cBhvr>
                                        <p:cTn id="47" dur="500"/>
                                        <p:tgtEl>
                                          <p:spTgt spid="4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up)">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4" grpId="0" animBg="1"/>
      <p:bldP spid="35" grpId="0" animBg="1"/>
      <p:bldP spid="44" grpId="0" animBg="1"/>
      <p:bldP spid="45" grpId="0" animBg="1"/>
      <p:bldP spid="46" grpId="0" animBg="1"/>
      <p:bldP spid="47" grpId="0" animBg="1"/>
      <p:bldP spid="48" grpId="0" animBg="1"/>
      <p:bldP spid="49" grpId="0" animBg="1"/>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06939" y="271619"/>
            <a:ext cx="4378122"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中国制造</a:t>
            </a:r>
            <a:r>
              <a:rPr lang="en-US" altLang="zh-CN" sz="3200" b="1" dirty="0">
                <a:solidFill>
                  <a:schemeClr val="bg1"/>
                </a:solidFill>
                <a:effectLst>
                  <a:glow rad="139700">
                    <a:schemeClr val="accent1">
                      <a:satMod val="175000"/>
                      <a:alpha val="40000"/>
                    </a:schemeClr>
                  </a:glow>
                </a:effectLst>
                <a:cs typeface="+mn-ea"/>
                <a:sym typeface="+mn-lt"/>
              </a:rPr>
              <a:t>2025</a:t>
            </a:r>
            <a:r>
              <a:rPr lang="zh-CN" altLang="en-US" sz="3200" b="1" dirty="0">
                <a:solidFill>
                  <a:schemeClr val="bg1"/>
                </a:solidFill>
                <a:effectLst>
                  <a:glow rad="139700">
                    <a:schemeClr val="accent1">
                      <a:satMod val="175000"/>
                      <a:alpha val="40000"/>
                    </a:schemeClr>
                  </a:glow>
                </a:effectLst>
                <a:cs typeface="+mn-ea"/>
                <a:sym typeface="+mn-lt"/>
              </a:rPr>
              <a:t>战略介绍</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38" name="组合 37">
            <a:extLst>
              <a:ext uri="{FF2B5EF4-FFF2-40B4-BE49-F238E27FC236}">
                <a16:creationId xmlns="" xmlns:a16="http://schemas.microsoft.com/office/drawing/2014/main" id="{96F16B29-CC2D-4C59-ACBF-38C33401526E}"/>
              </a:ext>
            </a:extLst>
          </p:cNvPr>
          <p:cNvGrpSpPr/>
          <p:nvPr/>
        </p:nvGrpSpPr>
        <p:grpSpPr>
          <a:xfrm>
            <a:off x="1264221" y="1727862"/>
            <a:ext cx="5612491" cy="1470564"/>
            <a:chOff x="6200071" y="1958436"/>
            <a:chExt cx="2338316" cy="1470564"/>
          </a:xfrm>
        </p:grpSpPr>
        <p:sp>
          <p:nvSpPr>
            <p:cNvPr id="39" name="Rounded Rectangle 12">
              <a:extLst>
                <a:ext uri="{FF2B5EF4-FFF2-40B4-BE49-F238E27FC236}">
                  <a16:creationId xmlns="" xmlns:a16="http://schemas.microsoft.com/office/drawing/2014/main" id="{D5E44D74-5D3B-4F7D-AFBE-CFCC2C51A55A}"/>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40" name="文本框 39">
              <a:extLst>
                <a:ext uri="{FF2B5EF4-FFF2-40B4-BE49-F238E27FC236}">
                  <a16:creationId xmlns="" xmlns:a16="http://schemas.microsoft.com/office/drawing/2014/main" id="{1440B816-5975-445C-B394-50B962883733}"/>
                </a:ext>
              </a:extLst>
            </p:cNvPr>
            <p:cNvSpPr txBox="1"/>
            <p:nvPr/>
          </p:nvSpPr>
          <p:spPr>
            <a:xfrm>
              <a:off x="6550925" y="1969941"/>
              <a:ext cx="1624084" cy="584775"/>
            </a:xfrm>
            <a:prstGeom prst="rect">
              <a:avLst/>
            </a:prstGeom>
            <a:noFill/>
          </p:spPr>
          <p:txBody>
            <a:bodyPr wrap="square" rtlCol="0">
              <a:spAutoFit/>
            </a:bodyPr>
            <a:lstStyle/>
            <a:p>
              <a:pPr algn="ctr"/>
              <a:r>
                <a:rPr lang="en-US" altLang="zh-CN" sz="3200" dirty="0">
                  <a:solidFill>
                    <a:schemeClr val="bg1"/>
                  </a:solidFill>
                  <a:effectLst>
                    <a:glow rad="63500">
                      <a:schemeClr val="accent1">
                        <a:satMod val="175000"/>
                        <a:alpha val="40000"/>
                      </a:schemeClr>
                    </a:glow>
                  </a:effectLst>
                  <a:cs typeface="+mn-ea"/>
                  <a:sym typeface="+mn-lt"/>
                </a:rPr>
                <a:t>2025</a:t>
              </a:r>
              <a:r>
                <a:rPr lang="zh-CN" altLang="en-US" sz="3200" dirty="0">
                  <a:solidFill>
                    <a:schemeClr val="bg1"/>
                  </a:solidFill>
                  <a:effectLst>
                    <a:glow rad="63500">
                      <a:schemeClr val="accent1">
                        <a:satMod val="175000"/>
                        <a:alpha val="40000"/>
                      </a:schemeClr>
                    </a:glow>
                  </a:effectLst>
                  <a:cs typeface="+mn-ea"/>
                  <a:sym typeface="+mn-lt"/>
                </a:rPr>
                <a:t>年</a:t>
              </a:r>
            </a:p>
          </p:txBody>
        </p:sp>
        <p:sp>
          <p:nvSpPr>
            <p:cNvPr id="41" name="矩形 40">
              <a:extLst>
                <a:ext uri="{FF2B5EF4-FFF2-40B4-BE49-F238E27FC236}">
                  <a16:creationId xmlns="" xmlns:a16="http://schemas.microsoft.com/office/drawing/2014/main" id="{003BAAD0-41D0-434F-B17C-49152D3A8A12}"/>
                </a:ext>
              </a:extLst>
            </p:cNvPr>
            <p:cNvSpPr/>
            <p:nvPr/>
          </p:nvSpPr>
          <p:spPr>
            <a:xfrm>
              <a:off x="6200071" y="2668692"/>
              <a:ext cx="2338315" cy="396583"/>
            </a:xfrm>
            <a:prstGeom prst="rect">
              <a:avLst/>
            </a:prstGeom>
          </p:spPr>
          <p:txBody>
            <a:bodyPr wrap="square">
              <a:spAutoFit/>
            </a:bodyPr>
            <a:lstStyle/>
            <a:p>
              <a:pPr lvl="0" indent="0" algn="ctr">
                <a:lnSpc>
                  <a:spcPct val="120000"/>
                </a:lnSpc>
              </a:pPr>
              <a:r>
                <a:rPr lang="zh-CN" altLang="en-US" dirty="0">
                  <a:solidFill>
                    <a:srgbClr val="6D7A82"/>
                  </a:solidFill>
                  <a:cs typeface="+mn-ea"/>
                  <a:sym typeface="+mn-lt"/>
                </a:rPr>
                <a:t>力争用十年时间，迈入制造强国行列。</a:t>
              </a:r>
            </a:p>
          </p:txBody>
        </p:sp>
      </p:grpSp>
      <p:grpSp>
        <p:nvGrpSpPr>
          <p:cNvPr id="42" name="组合 41">
            <a:extLst>
              <a:ext uri="{FF2B5EF4-FFF2-40B4-BE49-F238E27FC236}">
                <a16:creationId xmlns="" xmlns:a16="http://schemas.microsoft.com/office/drawing/2014/main" id="{96F16B29-CC2D-4C59-ACBF-38C33401526E}"/>
              </a:ext>
            </a:extLst>
          </p:cNvPr>
          <p:cNvGrpSpPr/>
          <p:nvPr/>
        </p:nvGrpSpPr>
        <p:grpSpPr>
          <a:xfrm>
            <a:off x="3289755" y="3305818"/>
            <a:ext cx="5612491" cy="1470564"/>
            <a:chOff x="6200071" y="1958436"/>
            <a:chExt cx="2338316" cy="1470564"/>
          </a:xfrm>
        </p:grpSpPr>
        <p:sp>
          <p:nvSpPr>
            <p:cNvPr id="43" name="Rounded Rectangle 12">
              <a:extLst>
                <a:ext uri="{FF2B5EF4-FFF2-40B4-BE49-F238E27FC236}">
                  <a16:creationId xmlns="" xmlns:a16="http://schemas.microsoft.com/office/drawing/2014/main" id="{D5E44D74-5D3B-4F7D-AFBE-CFCC2C51A55A}"/>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51" name="文本框 50">
              <a:extLst>
                <a:ext uri="{FF2B5EF4-FFF2-40B4-BE49-F238E27FC236}">
                  <a16:creationId xmlns="" xmlns:a16="http://schemas.microsoft.com/office/drawing/2014/main" id="{1440B816-5975-445C-B394-50B962883733}"/>
                </a:ext>
              </a:extLst>
            </p:cNvPr>
            <p:cNvSpPr txBox="1"/>
            <p:nvPr/>
          </p:nvSpPr>
          <p:spPr>
            <a:xfrm>
              <a:off x="6550925" y="1969941"/>
              <a:ext cx="1624084" cy="584775"/>
            </a:xfrm>
            <a:prstGeom prst="rect">
              <a:avLst/>
            </a:prstGeom>
            <a:noFill/>
          </p:spPr>
          <p:txBody>
            <a:bodyPr wrap="square" rtlCol="0">
              <a:spAutoFit/>
            </a:bodyPr>
            <a:lstStyle/>
            <a:p>
              <a:pPr algn="ctr"/>
              <a:r>
                <a:rPr lang="en-US" altLang="zh-CN" sz="3200" dirty="0">
                  <a:solidFill>
                    <a:schemeClr val="bg1"/>
                  </a:solidFill>
                  <a:effectLst>
                    <a:glow rad="63500">
                      <a:schemeClr val="accent1">
                        <a:satMod val="175000"/>
                        <a:alpha val="40000"/>
                      </a:schemeClr>
                    </a:glow>
                  </a:effectLst>
                  <a:cs typeface="+mn-ea"/>
                  <a:sym typeface="+mn-lt"/>
                </a:rPr>
                <a:t>2035</a:t>
              </a:r>
              <a:r>
                <a:rPr lang="zh-CN" altLang="en-US" sz="3200" dirty="0">
                  <a:solidFill>
                    <a:schemeClr val="bg1"/>
                  </a:solidFill>
                  <a:effectLst>
                    <a:glow rad="63500">
                      <a:schemeClr val="accent1">
                        <a:satMod val="175000"/>
                        <a:alpha val="40000"/>
                      </a:schemeClr>
                    </a:glow>
                  </a:effectLst>
                  <a:cs typeface="+mn-ea"/>
                  <a:sym typeface="+mn-lt"/>
                </a:rPr>
                <a:t>年</a:t>
              </a:r>
            </a:p>
          </p:txBody>
        </p:sp>
        <p:sp>
          <p:nvSpPr>
            <p:cNvPr id="52" name="矩形 51">
              <a:extLst>
                <a:ext uri="{FF2B5EF4-FFF2-40B4-BE49-F238E27FC236}">
                  <a16:creationId xmlns="" xmlns:a16="http://schemas.microsoft.com/office/drawing/2014/main" id="{003BAAD0-41D0-434F-B17C-49152D3A8A12}"/>
                </a:ext>
              </a:extLst>
            </p:cNvPr>
            <p:cNvSpPr/>
            <p:nvPr/>
          </p:nvSpPr>
          <p:spPr>
            <a:xfrm>
              <a:off x="6200071" y="2668692"/>
              <a:ext cx="2338315" cy="757130"/>
            </a:xfrm>
            <a:prstGeom prst="rect">
              <a:avLst/>
            </a:prstGeom>
          </p:spPr>
          <p:txBody>
            <a:bodyPr wrap="square">
              <a:spAutoFit/>
            </a:bodyPr>
            <a:lstStyle/>
            <a:p>
              <a:pPr lvl="0" indent="0" algn="just">
                <a:lnSpc>
                  <a:spcPct val="120000"/>
                </a:lnSpc>
              </a:pPr>
              <a:r>
                <a:rPr lang="zh-CN" altLang="en-US" dirty="0">
                  <a:solidFill>
                    <a:srgbClr val="6D7A82"/>
                  </a:solidFill>
                  <a:cs typeface="+mn-ea"/>
                  <a:sym typeface="+mn-lt"/>
                </a:rPr>
                <a:t>到</a:t>
              </a:r>
              <a:r>
                <a:rPr lang="en-US" altLang="zh-CN" dirty="0">
                  <a:solidFill>
                    <a:srgbClr val="6D7A82"/>
                  </a:solidFill>
                  <a:cs typeface="+mn-ea"/>
                  <a:sym typeface="+mn-lt"/>
                </a:rPr>
                <a:t>2035</a:t>
              </a:r>
              <a:r>
                <a:rPr lang="zh-CN" altLang="en-US" dirty="0">
                  <a:solidFill>
                    <a:srgbClr val="6D7A82"/>
                  </a:solidFill>
                  <a:cs typeface="+mn-ea"/>
                  <a:sym typeface="+mn-lt"/>
                </a:rPr>
                <a:t>年，我国制造业整体达到世界制造强国阵营中等水平。</a:t>
              </a:r>
            </a:p>
          </p:txBody>
        </p:sp>
      </p:grpSp>
      <p:grpSp>
        <p:nvGrpSpPr>
          <p:cNvPr id="53" name="组合 52">
            <a:extLst>
              <a:ext uri="{FF2B5EF4-FFF2-40B4-BE49-F238E27FC236}">
                <a16:creationId xmlns="" xmlns:a16="http://schemas.microsoft.com/office/drawing/2014/main" id="{96F16B29-CC2D-4C59-ACBF-38C33401526E}"/>
              </a:ext>
            </a:extLst>
          </p:cNvPr>
          <p:cNvGrpSpPr/>
          <p:nvPr/>
        </p:nvGrpSpPr>
        <p:grpSpPr>
          <a:xfrm>
            <a:off x="5315289" y="4883774"/>
            <a:ext cx="5612491" cy="1470564"/>
            <a:chOff x="6200071" y="1958436"/>
            <a:chExt cx="2338316" cy="1470564"/>
          </a:xfrm>
        </p:grpSpPr>
        <p:sp>
          <p:nvSpPr>
            <p:cNvPr id="54" name="Rounded Rectangle 12">
              <a:extLst>
                <a:ext uri="{FF2B5EF4-FFF2-40B4-BE49-F238E27FC236}">
                  <a16:creationId xmlns="" xmlns:a16="http://schemas.microsoft.com/office/drawing/2014/main" id="{D5E44D74-5D3B-4F7D-AFBE-CFCC2C51A55A}"/>
                </a:ext>
              </a:extLst>
            </p:cNvPr>
            <p:cNvSpPr/>
            <p:nvPr/>
          </p:nvSpPr>
          <p:spPr>
            <a:xfrm>
              <a:off x="6200071" y="1958436"/>
              <a:ext cx="2338316" cy="1470564"/>
            </a:xfrm>
            <a:prstGeom prst="roundRect">
              <a:avLst>
                <a:gd name="adj" fmla="val 12500"/>
              </a:avLst>
            </a:prstGeom>
            <a:gradFill flip="none" rotWithShape="1">
              <a:gsLst>
                <a:gs pos="0">
                  <a:srgbClr val="FFFFFF"/>
                </a:gs>
                <a:gs pos="60000">
                  <a:srgbClr val="FFFFFF"/>
                </a:gs>
                <a:gs pos="60000">
                  <a:srgbClr val="B5B4B2"/>
                </a:gs>
                <a:gs pos="100000">
                  <a:srgbClr val="B5B4B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solidFill>
                  <a:schemeClr val="bg1"/>
                </a:solidFill>
                <a:cs typeface="+mn-ea"/>
                <a:sym typeface="+mn-lt"/>
              </a:endParaRPr>
            </a:p>
          </p:txBody>
        </p:sp>
        <p:sp>
          <p:nvSpPr>
            <p:cNvPr id="55" name="文本框 54">
              <a:extLst>
                <a:ext uri="{FF2B5EF4-FFF2-40B4-BE49-F238E27FC236}">
                  <a16:creationId xmlns="" xmlns:a16="http://schemas.microsoft.com/office/drawing/2014/main" id="{1440B816-5975-445C-B394-50B962883733}"/>
                </a:ext>
              </a:extLst>
            </p:cNvPr>
            <p:cNvSpPr txBox="1"/>
            <p:nvPr/>
          </p:nvSpPr>
          <p:spPr>
            <a:xfrm>
              <a:off x="6550925" y="1969941"/>
              <a:ext cx="1624084" cy="584775"/>
            </a:xfrm>
            <a:prstGeom prst="rect">
              <a:avLst/>
            </a:prstGeom>
            <a:noFill/>
          </p:spPr>
          <p:txBody>
            <a:bodyPr wrap="square" rtlCol="0">
              <a:spAutoFit/>
            </a:bodyPr>
            <a:lstStyle/>
            <a:p>
              <a:pPr algn="ctr"/>
              <a:r>
                <a:rPr lang="en-US" altLang="zh-CN" sz="3200" dirty="0">
                  <a:solidFill>
                    <a:schemeClr val="bg1"/>
                  </a:solidFill>
                  <a:effectLst>
                    <a:glow rad="63500">
                      <a:schemeClr val="accent1">
                        <a:satMod val="175000"/>
                        <a:alpha val="40000"/>
                      </a:schemeClr>
                    </a:glow>
                  </a:effectLst>
                  <a:cs typeface="+mn-ea"/>
                  <a:sym typeface="+mn-lt"/>
                </a:rPr>
                <a:t>2045</a:t>
              </a:r>
              <a:r>
                <a:rPr lang="zh-CN" altLang="en-US" sz="3200" dirty="0">
                  <a:solidFill>
                    <a:schemeClr val="bg1"/>
                  </a:solidFill>
                  <a:effectLst>
                    <a:glow rad="63500">
                      <a:schemeClr val="accent1">
                        <a:satMod val="175000"/>
                        <a:alpha val="40000"/>
                      </a:schemeClr>
                    </a:glow>
                  </a:effectLst>
                  <a:cs typeface="+mn-ea"/>
                  <a:sym typeface="+mn-lt"/>
                </a:rPr>
                <a:t>年</a:t>
              </a:r>
            </a:p>
          </p:txBody>
        </p:sp>
        <p:sp>
          <p:nvSpPr>
            <p:cNvPr id="56" name="矩形 55">
              <a:extLst>
                <a:ext uri="{FF2B5EF4-FFF2-40B4-BE49-F238E27FC236}">
                  <a16:creationId xmlns="" xmlns:a16="http://schemas.microsoft.com/office/drawing/2014/main" id="{003BAAD0-41D0-434F-B17C-49152D3A8A12}"/>
                </a:ext>
              </a:extLst>
            </p:cNvPr>
            <p:cNvSpPr/>
            <p:nvPr/>
          </p:nvSpPr>
          <p:spPr>
            <a:xfrm>
              <a:off x="6200071" y="2668692"/>
              <a:ext cx="2338315" cy="757130"/>
            </a:xfrm>
            <a:prstGeom prst="rect">
              <a:avLst/>
            </a:prstGeom>
          </p:spPr>
          <p:txBody>
            <a:bodyPr wrap="square">
              <a:spAutoFit/>
            </a:bodyPr>
            <a:lstStyle/>
            <a:p>
              <a:pPr lvl="0" indent="0" algn="just">
                <a:lnSpc>
                  <a:spcPct val="120000"/>
                </a:lnSpc>
              </a:pPr>
              <a:r>
                <a:rPr lang="zh-CN" altLang="en-US" dirty="0">
                  <a:solidFill>
                    <a:srgbClr val="6D7A82"/>
                  </a:solidFill>
                  <a:cs typeface="+mn-ea"/>
                  <a:sym typeface="+mn-lt"/>
                </a:rPr>
                <a:t>新中国成立一百年时，制造业大国地位更加巩固，综合实力进入世界制造强国前列。</a:t>
              </a:r>
            </a:p>
          </p:txBody>
        </p:sp>
      </p:grpSp>
    </p:spTree>
    <p:extLst>
      <p:ext uri="{BB962C8B-B14F-4D97-AF65-F5344CB8AC3E}">
        <p14:creationId xmlns:p14="http://schemas.microsoft.com/office/powerpoint/2010/main" val="155626285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06939" y="271619"/>
            <a:ext cx="4378122"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中国制造</a:t>
            </a:r>
            <a:r>
              <a:rPr lang="en-US" altLang="zh-CN" sz="3200" b="1" dirty="0">
                <a:solidFill>
                  <a:schemeClr val="bg1"/>
                </a:solidFill>
                <a:effectLst>
                  <a:glow rad="139700">
                    <a:schemeClr val="accent1">
                      <a:satMod val="175000"/>
                      <a:alpha val="40000"/>
                    </a:schemeClr>
                  </a:glow>
                </a:effectLst>
                <a:cs typeface="+mn-ea"/>
                <a:sym typeface="+mn-lt"/>
              </a:rPr>
              <a:t>2025</a:t>
            </a:r>
            <a:r>
              <a:rPr lang="zh-CN" altLang="en-US" sz="3200" b="1" dirty="0">
                <a:solidFill>
                  <a:schemeClr val="bg1"/>
                </a:solidFill>
                <a:effectLst>
                  <a:glow rad="139700">
                    <a:schemeClr val="accent1">
                      <a:satMod val="175000"/>
                      <a:alpha val="40000"/>
                    </a:schemeClr>
                  </a:glow>
                </a:effectLst>
                <a:cs typeface="+mn-ea"/>
                <a:sym typeface="+mn-lt"/>
              </a:rPr>
              <a:t>战略介绍</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37089" t="12632" r="2244" b="10409"/>
          <a:stretch/>
        </p:blipFill>
        <p:spPr>
          <a:xfrm>
            <a:off x="3641558" y="1958436"/>
            <a:ext cx="4908884" cy="4141084"/>
          </a:xfrm>
          <a:prstGeom prst="rect">
            <a:avLst/>
          </a:prstGeom>
        </p:spPr>
      </p:pic>
      <p:sp>
        <p:nvSpPr>
          <p:cNvPr id="5" name="矩形 4"/>
          <p:cNvSpPr/>
          <p:nvPr/>
        </p:nvSpPr>
        <p:spPr>
          <a:xfrm>
            <a:off x="2491167" y="2730986"/>
            <a:ext cx="1415772" cy="461665"/>
          </a:xfrm>
          <a:prstGeom prst="rect">
            <a:avLst/>
          </a:prstGeom>
        </p:spPr>
        <p:txBody>
          <a:bodyPr wrap="none">
            <a:spAutoFit/>
          </a:bodyPr>
          <a:lstStyle/>
          <a:p>
            <a:pPr lvl="0" indent="0" algn="ctr"/>
            <a:r>
              <a:rPr lang="zh-CN" altLang="en-US" sz="2400" dirty="0">
                <a:solidFill>
                  <a:schemeClr val="bg1"/>
                </a:solidFill>
                <a:effectLst>
                  <a:glow rad="63500">
                    <a:schemeClr val="accent1">
                      <a:satMod val="175000"/>
                      <a:alpha val="40000"/>
                    </a:schemeClr>
                  </a:glow>
                </a:effectLst>
                <a:cs typeface="+mn-ea"/>
                <a:sym typeface="+mn-lt"/>
              </a:rPr>
              <a:t>质量为先</a:t>
            </a:r>
          </a:p>
        </p:txBody>
      </p:sp>
      <p:sp>
        <p:nvSpPr>
          <p:cNvPr id="22" name="TextBox 7"/>
          <p:cNvSpPr txBox="1"/>
          <p:nvPr/>
        </p:nvSpPr>
        <p:spPr>
          <a:xfrm>
            <a:off x="6096000" y="1430708"/>
            <a:ext cx="2088621" cy="461665"/>
          </a:xfrm>
          <a:prstGeom prst="rect">
            <a:avLst/>
          </a:prstGeom>
          <a:noFill/>
          <a:ln w="9525">
            <a:noFill/>
          </a:ln>
        </p:spPr>
        <p:txBody>
          <a:bodyPr anchor="ctr">
            <a:spAutoFit/>
          </a:bodyPr>
          <a:lstStyle/>
          <a:p>
            <a:pPr lvl="0" indent="0" algn="ctr"/>
            <a:r>
              <a:rPr lang="zh-CN" altLang="en-US" sz="2400" dirty="0">
                <a:solidFill>
                  <a:schemeClr val="bg1"/>
                </a:solidFill>
                <a:effectLst>
                  <a:glow rad="63500">
                    <a:schemeClr val="accent1">
                      <a:satMod val="175000"/>
                      <a:alpha val="40000"/>
                    </a:schemeClr>
                  </a:glow>
                </a:effectLst>
                <a:cs typeface="+mn-ea"/>
                <a:sym typeface="+mn-lt"/>
              </a:rPr>
              <a:t>创新驱动</a:t>
            </a:r>
          </a:p>
        </p:txBody>
      </p:sp>
      <p:sp>
        <p:nvSpPr>
          <p:cNvPr id="23" name="TextBox 13"/>
          <p:cNvSpPr txBox="1"/>
          <p:nvPr/>
        </p:nvSpPr>
        <p:spPr>
          <a:xfrm>
            <a:off x="4849197" y="5934750"/>
            <a:ext cx="1636578" cy="461665"/>
          </a:xfrm>
          <a:prstGeom prst="rect">
            <a:avLst/>
          </a:prstGeom>
          <a:noFill/>
          <a:ln w="9525">
            <a:noFill/>
          </a:ln>
        </p:spPr>
        <p:txBody>
          <a:bodyPr anchor="ctr">
            <a:spAutoFit/>
          </a:bodyPr>
          <a:lstStyle/>
          <a:p>
            <a:pPr lvl="0" indent="0" algn="ctr"/>
            <a:r>
              <a:rPr lang="zh-CN" altLang="en-US" sz="2400" dirty="0">
                <a:solidFill>
                  <a:schemeClr val="bg1"/>
                </a:solidFill>
                <a:effectLst>
                  <a:glow rad="63500">
                    <a:schemeClr val="accent1">
                      <a:satMod val="175000"/>
                      <a:alpha val="40000"/>
                    </a:schemeClr>
                  </a:glow>
                </a:effectLst>
                <a:cs typeface="+mn-ea"/>
                <a:sym typeface="+mn-lt"/>
              </a:rPr>
              <a:t>绿色发展</a:t>
            </a:r>
          </a:p>
        </p:txBody>
      </p:sp>
      <p:sp>
        <p:nvSpPr>
          <p:cNvPr id="24" name="TextBox 16"/>
          <p:cNvSpPr txBox="1"/>
          <p:nvPr/>
        </p:nvSpPr>
        <p:spPr>
          <a:xfrm>
            <a:off x="8462416" y="4550129"/>
            <a:ext cx="1560178" cy="461665"/>
          </a:xfrm>
          <a:prstGeom prst="rect">
            <a:avLst/>
          </a:prstGeom>
          <a:noFill/>
          <a:ln w="9525">
            <a:noFill/>
          </a:ln>
        </p:spPr>
        <p:txBody>
          <a:bodyPr anchor="ctr">
            <a:spAutoFit/>
          </a:bodyPr>
          <a:lstStyle/>
          <a:p>
            <a:pPr lvl="0" indent="0" algn="ctr"/>
            <a:r>
              <a:rPr lang="zh-CN" altLang="en-US" sz="2400" dirty="0">
                <a:solidFill>
                  <a:schemeClr val="bg1"/>
                </a:solidFill>
                <a:effectLst>
                  <a:glow rad="63500">
                    <a:schemeClr val="accent1">
                      <a:satMod val="175000"/>
                      <a:alpha val="40000"/>
                    </a:schemeClr>
                  </a:glow>
                </a:effectLst>
                <a:cs typeface="+mn-ea"/>
                <a:sym typeface="+mn-lt"/>
              </a:rPr>
              <a:t>结构优化</a:t>
            </a:r>
          </a:p>
        </p:txBody>
      </p:sp>
      <p:sp>
        <p:nvSpPr>
          <p:cNvPr id="25" name="TextBox 19"/>
          <p:cNvSpPr txBox="1"/>
          <p:nvPr/>
        </p:nvSpPr>
        <p:spPr>
          <a:xfrm>
            <a:off x="7360611" y="2500153"/>
            <a:ext cx="2203611" cy="461665"/>
          </a:xfrm>
          <a:prstGeom prst="rect">
            <a:avLst/>
          </a:prstGeom>
          <a:noFill/>
          <a:ln w="9525">
            <a:noFill/>
          </a:ln>
        </p:spPr>
        <p:txBody>
          <a:bodyPr anchor="ctr">
            <a:spAutoFit/>
          </a:bodyPr>
          <a:lstStyle/>
          <a:p>
            <a:pPr lvl="0" indent="0" algn="ctr"/>
            <a:r>
              <a:rPr lang="zh-CN" altLang="en-US" sz="2400" dirty="0">
                <a:solidFill>
                  <a:schemeClr val="bg1"/>
                </a:solidFill>
                <a:effectLst>
                  <a:glow rad="63500">
                    <a:schemeClr val="accent1">
                      <a:satMod val="175000"/>
                      <a:alpha val="40000"/>
                    </a:schemeClr>
                  </a:glow>
                </a:effectLst>
                <a:cs typeface="+mn-ea"/>
                <a:sym typeface="+mn-lt"/>
              </a:rPr>
              <a:t>人才为本</a:t>
            </a:r>
          </a:p>
        </p:txBody>
      </p:sp>
    </p:spTree>
    <p:extLst>
      <p:ext uri="{BB962C8B-B14F-4D97-AF65-F5344CB8AC3E}">
        <p14:creationId xmlns:p14="http://schemas.microsoft.com/office/powerpoint/2010/main" val="122252738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par>
                          <p:cTn id="27" fill="hold">
                            <p:stCondLst>
                              <p:cond delay="4000"/>
                            </p:stCondLst>
                            <p:childTnLst>
                              <p:par>
                                <p:cTn id="28" presetID="10"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06939" y="271619"/>
            <a:ext cx="4378122"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中国制造</a:t>
            </a:r>
            <a:r>
              <a:rPr lang="en-US" altLang="zh-CN" sz="3200" b="1" dirty="0">
                <a:solidFill>
                  <a:schemeClr val="bg1"/>
                </a:solidFill>
                <a:effectLst>
                  <a:glow rad="139700">
                    <a:schemeClr val="accent1">
                      <a:satMod val="175000"/>
                      <a:alpha val="40000"/>
                    </a:schemeClr>
                  </a:glow>
                </a:effectLst>
                <a:cs typeface="+mn-ea"/>
                <a:sym typeface="+mn-lt"/>
              </a:rPr>
              <a:t>2025</a:t>
            </a:r>
            <a:r>
              <a:rPr lang="zh-CN" altLang="en-US" sz="3200" b="1" dirty="0">
                <a:solidFill>
                  <a:schemeClr val="bg1"/>
                </a:solidFill>
                <a:effectLst>
                  <a:glow rad="139700">
                    <a:schemeClr val="accent1">
                      <a:satMod val="175000"/>
                      <a:alpha val="40000"/>
                    </a:schemeClr>
                  </a:glow>
                </a:effectLst>
                <a:cs typeface="+mn-ea"/>
                <a:sym typeface="+mn-lt"/>
              </a:rPr>
              <a:t>战略介绍</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6" name="组合 5"/>
          <p:cNvGrpSpPr/>
          <p:nvPr/>
        </p:nvGrpSpPr>
        <p:grpSpPr>
          <a:xfrm>
            <a:off x="4631584" y="3696336"/>
            <a:ext cx="2960915" cy="2996856"/>
            <a:chOff x="4631584" y="2156301"/>
            <a:chExt cx="2960915" cy="2996856"/>
          </a:xfrm>
        </p:grpSpPr>
        <p:sp>
          <p:nvSpPr>
            <p:cNvPr id="2" name="文本框 1"/>
            <p:cNvSpPr txBox="1"/>
            <p:nvPr/>
          </p:nvSpPr>
          <p:spPr>
            <a:xfrm>
              <a:off x="5178426" y="3331564"/>
              <a:ext cx="1867230" cy="646331"/>
            </a:xfrm>
            <a:prstGeom prst="rect">
              <a:avLst/>
            </a:prstGeom>
            <a:noFill/>
          </p:spPr>
          <p:txBody>
            <a:bodyPr wrap="square" rtlCol="0">
              <a:spAutoFit/>
            </a:bodyPr>
            <a:lstStyle/>
            <a:p>
              <a:r>
                <a:rPr lang="en-US" altLang="zh-CN" sz="3600" dirty="0">
                  <a:solidFill>
                    <a:schemeClr val="bg1"/>
                  </a:solidFill>
                  <a:effectLst>
                    <a:glow rad="63500">
                      <a:schemeClr val="accent1">
                        <a:satMod val="175000"/>
                        <a:alpha val="40000"/>
                      </a:schemeClr>
                    </a:glow>
                  </a:effectLst>
                  <a:cs typeface="+mn-ea"/>
                  <a:sym typeface="+mn-lt"/>
                </a:rPr>
                <a:t>9</a:t>
              </a:r>
              <a:r>
                <a:rPr lang="zh-CN" altLang="en-US" sz="3600" dirty="0">
                  <a:solidFill>
                    <a:schemeClr val="bg1"/>
                  </a:solidFill>
                  <a:effectLst>
                    <a:glow rad="63500">
                      <a:schemeClr val="accent1">
                        <a:satMod val="175000"/>
                        <a:alpha val="40000"/>
                      </a:schemeClr>
                    </a:glow>
                  </a:effectLst>
                  <a:cs typeface="+mn-ea"/>
                  <a:sym typeface="+mn-lt"/>
                </a:rPr>
                <a:t>大任务</a:t>
              </a:r>
            </a:p>
          </p:txBody>
        </p:sp>
        <p:grpSp>
          <p:nvGrpSpPr>
            <p:cNvPr id="12" name="组合 11">
              <a:extLst>
                <a:ext uri="{FF2B5EF4-FFF2-40B4-BE49-F238E27FC236}">
                  <a16:creationId xmlns="" xmlns:a16="http://schemas.microsoft.com/office/drawing/2014/main" id="{103C6A96-4D2E-480A-9910-5696C03D6A8C}"/>
                </a:ext>
              </a:extLst>
            </p:cNvPr>
            <p:cNvGrpSpPr/>
            <p:nvPr/>
          </p:nvGrpSpPr>
          <p:grpSpPr>
            <a:xfrm>
              <a:off x="4631584" y="2156301"/>
              <a:ext cx="2960915" cy="2996856"/>
              <a:chOff x="622900" y="927813"/>
              <a:chExt cx="1971675" cy="1995609"/>
            </a:xfrm>
          </p:grpSpPr>
          <p:sp>
            <p:nvSpPr>
              <p:cNvPr id="13" name="Line 699">
                <a:extLst>
                  <a:ext uri="{FF2B5EF4-FFF2-40B4-BE49-F238E27FC236}">
                    <a16:creationId xmlns="" xmlns:a16="http://schemas.microsoft.com/office/drawing/2014/main" id="{BAEFD4BA-4F40-4FFC-87CF-D1457EED34FF}"/>
                  </a:ext>
                </a:extLst>
              </p:cNvPr>
              <p:cNvSpPr>
                <a:spLocks noChangeShapeType="1"/>
              </p:cNvSpPr>
              <p:nvPr userDrawn="1"/>
            </p:nvSpPr>
            <p:spPr bwMode="auto">
              <a:xfrm flipH="1" flipV="1">
                <a:off x="1561615" y="927813"/>
                <a:ext cx="532561" cy="12566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4" name="Freeform 700">
                <a:extLst>
                  <a:ext uri="{FF2B5EF4-FFF2-40B4-BE49-F238E27FC236}">
                    <a16:creationId xmlns="" xmlns:a16="http://schemas.microsoft.com/office/drawing/2014/main" id="{C9CBA58F-52A0-4558-81C7-559B6968EE9B}"/>
                  </a:ext>
                </a:extLst>
              </p:cNvPr>
              <p:cNvSpPr/>
              <p:nvPr userDrawn="1"/>
            </p:nvSpPr>
            <p:spPr bwMode="auto">
              <a:xfrm>
                <a:off x="2094176" y="1053473"/>
                <a:ext cx="500399" cy="848208"/>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5" name="Freeform 701">
                <a:extLst>
                  <a:ext uri="{FF2B5EF4-FFF2-40B4-BE49-F238E27FC236}">
                    <a16:creationId xmlns="" xmlns:a16="http://schemas.microsoft.com/office/drawing/2014/main" id="{D983094C-21AC-465A-B8C8-949B1F27F04E}"/>
                  </a:ext>
                </a:extLst>
              </p:cNvPr>
              <p:cNvSpPr/>
              <p:nvPr userDrawn="1"/>
            </p:nvSpPr>
            <p:spPr bwMode="auto">
              <a:xfrm>
                <a:off x="1139754" y="1901682"/>
                <a:ext cx="1454821" cy="1021740"/>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6" name="Line 702">
                <a:extLst>
                  <a:ext uri="{FF2B5EF4-FFF2-40B4-BE49-F238E27FC236}">
                    <a16:creationId xmlns="" xmlns:a16="http://schemas.microsoft.com/office/drawing/2014/main" id="{297E0687-8259-4C24-A20C-8206ED33DFC2}"/>
                  </a:ext>
                </a:extLst>
              </p:cNvPr>
              <p:cNvSpPr>
                <a:spLocks noChangeShapeType="1"/>
              </p:cNvSpPr>
              <p:nvPr userDrawn="1"/>
            </p:nvSpPr>
            <p:spPr bwMode="auto">
              <a:xfrm>
                <a:off x="701439" y="2296616"/>
                <a:ext cx="438316" cy="55948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7" name="Freeform 703">
                <a:extLst>
                  <a:ext uri="{FF2B5EF4-FFF2-40B4-BE49-F238E27FC236}">
                    <a16:creationId xmlns="" xmlns:a16="http://schemas.microsoft.com/office/drawing/2014/main" id="{82A8AABB-6F07-4DBC-B376-2749BC73D324}"/>
                  </a:ext>
                </a:extLst>
              </p:cNvPr>
              <p:cNvSpPr/>
              <p:nvPr userDrawn="1"/>
            </p:nvSpPr>
            <p:spPr bwMode="auto">
              <a:xfrm>
                <a:off x="622900" y="1482768"/>
                <a:ext cx="78539" cy="813848"/>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8" name="Line 704">
                <a:extLst>
                  <a:ext uri="{FF2B5EF4-FFF2-40B4-BE49-F238E27FC236}">
                    <a16:creationId xmlns="" xmlns:a16="http://schemas.microsoft.com/office/drawing/2014/main" id="{8DE3C8BC-3BD7-4684-A33C-BA43C4917E72}"/>
                  </a:ext>
                </a:extLst>
              </p:cNvPr>
              <p:cNvSpPr>
                <a:spLocks noChangeShapeType="1"/>
              </p:cNvSpPr>
              <p:nvPr userDrawn="1"/>
            </p:nvSpPr>
            <p:spPr bwMode="auto">
              <a:xfrm flipH="1">
                <a:off x="1078421" y="927813"/>
                <a:ext cx="483194" cy="16380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19" name="Freeform 705">
                <a:extLst>
                  <a:ext uri="{FF2B5EF4-FFF2-40B4-BE49-F238E27FC236}">
                    <a16:creationId xmlns="" xmlns:a16="http://schemas.microsoft.com/office/drawing/2014/main" id="{07E29219-9C8F-4128-AAED-1ABAEF5D42B4}"/>
                  </a:ext>
                </a:extLst>
              </p:cNvPr>
              <p:cNvSpPr/>
              <p:nvPr userDrawn="1"/>
            </p:nvSpPr>
            <p:spPr bwMode="auto">
              <a:xfrm>
                <a:off x="1079125" y="1039278"/>
                <a:ext cx="1017560" cy="56802"/>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20" name="Freeform 706">
                <a:extLst>
                  <a:ext uri="{FF2B5EF4-FFF2-40B4-BE49-F238E27FC236}">
                    <a16:creationId xmlns="" xmlns:a16="http://schemas.microsoft.com/office/drawing/2014/main" id="{34E838A6-61B0-450F-9C95-BD13CF4B56F5}"/>
                  </a:ext>
                </a:extLst>
              </p:cNvPr>
              <p:cNvSpPr/>
              <p:nvPr userDrawn="1"/>
            </p:nvSpPr>
            <p:spPr bwMode="auto">
              <a:xfrm>
                <a:off x="868132" y="1992610"/>
                <a:ext cx="271622" cy="863493"/>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26" name="Freeform 708">
                <a:extLst>
                  <a:ext uri="{FF2B5EF4-FFF2-40B4-BE49-F238E27FC236}">
                    <a16:creationId xmlns="" xmlns:a16="http://schemas.microsoft.com/office/drawing/2014/main" id="{7E44C2B1-6A31-4E81-84BD-3B335439DC61}"/>
                  </a:ext>
                </a:extLst>
              </p:cNvPr>
              <p:cNvSpPr/>
              <p:nvPr userDrawn="1"/>
            </p:nvSpPr>
            <p:spPr bwMode="auto">
              <a:xfrm>
                <a:off x="1536183" y="2357949"/>
                <a:ext cx="224403" cy="565473"/>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27" name="Freeform 709">
                <a:extLst>
                  <a:ext uri="{FF2B5EF4-FFF2-40B4-BE49-F238E27FC236}">
                    <a16:creationId xmlns="" xmlns:a16="http://schemas.microsoft.com/office/drawing/2014/main" id="{14059271-5E99-4C5D-9ED2-516A68D604C6}"/>
                  </a:ext>
                </a:extLst>
              </p:cNvPr>
              <p:cNvSpPr/>
              <p:nvPr userDrawn="1"/>
            </p:nvSpPr>
            <p:spPr bwMode="auto">
              <a:xfrm>
                <a:off x="1536184" y="1043750"/>
                <a:ext cx="246833" cy="1314201"/>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28" name="Line 710">
                <a:extLst>
                  <a:ext uri="{FF2B5EF4-FFF2-40B4-BE49-F238E27FC236}">
                    <a16:creationId xmlns="" xmlns:a16="http://schemas.microsoft.com/office/drawing/2014/main" id="{AF43E2B2-3120-4EA0-8B51-811F655A4E3A}"/>
                  </a:ext>
                </a:extLst>
              </p:cNvPr>
              <p:cNvSpPr>
                <a:spLocks noChangeShapeType="1"/>
              </p:cNvSpPr>
              <p:nvPr userDrawn="1"/>
            </p:nvSpPr>
            <p:spPr bwMode="auto">
              <a:xfrm>
                <a:off x="1561615" y="927813"/>
                <a:ext cx="13464" cy="1159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29" name="Line 711">
                <a:extLst>
                  <a:ext uri="{FF2B5EF4-FFF2-40B4-BE49-F238E27FC236}">
                    <a16:creationId xmlns="" xmlns:a16="http://schemas.microsoft.com/office/drawing/2014/main" id="{792A0857-B803-4996-85F1-5ACA96F32FBC}"/>
                  </a:ext>
                </a:extLst>
              </p:cNvPr>
              <p:cNvSpPr>
                <a:spLocks noChangeShapeType="1"/>
              </p:cNvSpPr>
              <p:nvPr userDrawn="1"/>
            </p:nvSpPr>
            <p:spPr bwMode="auto">
              <a:xfrm flipH="1">
                <a:off x="661795" y="1090812"/>
                <a:ext cx="412145" cy="39200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0" name="Line 712">
                <a:extLst>
                  <a:ext uri="{FF2B5EF4-FFF2-40B4-BE49-F238E27FC236}">
                    <a16:creationId xmlns="" xmlns:a16="http://schemas.microsoft.com/office/drawing/2014/main" id="{524B5F78-EDE5-4987-AE02-DD1D283F2045}"/>
                  </a:ext>
                </a:extLst>
              </p:cNvPr>
              <p:cNvSpPr>
                <a:spLocks noChangeShapeType="1"/>
              </p:cNvSpPr>
              <p:nvPr userDrawn="1"/>
            </p:nvSpPr>
            <p:spPr bwMode="auto">
              <a:xfrm flipH="1" flipV="1">
                <a:off x="2477890" y="1848576"/>
                <a:ext cx="116685" cy="5310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1" name="Line 713">
                <a:extLst>
                  <a:ext uri="{FF2B5EF4-FFF2-40B4-BE49-F238E27FC236}">
                    <a16:creationId xmlns="" xmlns:a16="http://schemas.microsoft.com/office/drawing/2014/main" id="{52A724FB-CED7-4A68-80EA-9C618F34D234}"/>
                  </a:ext>
                </a:extLst>
              </p:cNvPr>
              <p:cNvSpPr>
                <a:spLocks noChangeShapeType="1"/>
              </p:cNvSpPr>
              <p:nvPr userDrawn="1"/>
            </p:nvSpPr>
            <p:spPr bwMode="auto">
              <a:xfrm flipH="1" flipV="1">
                <a:off x="2089189" y="1054151"/>
                <a:ext cx="132891" cy="3456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2" name="Line 714">
                <a:extLst>
                  <a:ext uri="{FF2B5EF4-FFF2-40B4-BE49-F238E27FC236}">
                    <a16:creationId xmlns="" xmlns:a16="http://schemas.microsoft.com/office/drawing/2014/main" id="{400469AB-670D-4078-8F5B-36E4B68F4CED}"/>
                  </a:ext>
                </a:extLst>
              </p:cNvPr>
              <p:cNvSpPr>
                <a:spLocks noChangeShapeType="1"/>
              </p:cNvSpPr>
              <p:nvPr userDrawn="1"/>
            </p:nvSpPr>
            <p:spPr bwMode="auto">
              <a:xfrm flipH="1" flipV="1">
                <a:off x="2222081" y="1399789"/>
                <a:ext cx="255809" cy="44878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3" name="Line 715">
                <a:extLst>
                  <a:ext uri="{FF2B5EF4-FFF2-40B4-BE49-F238E27FC236}">
                    <a16:creationId xmlns="" xmlns:a16="http://schemas.microsoft.com/office/drawing/2014/main" id="{ACA1B700-6080-4435-9A29-D3E174DBB6FB}"/>
                  </a:ext>
                </a:extLst>
              </p:cNvPr>
              <p:cNvSpPr>
                <a:spLocks noChangeShapeType="1"/>
              </p:cNvSpPr>
              <p:nvPr userDrawn="1"/>
            </p:nvSpPr>
            <p:spPr bwMode="auto">
              <a:xfrm flipH="1" flipV="1">
                <a:off x="2477890" y="1848576"/>
                <a:ext cx="11219" cy="60436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4" name="Freeform 716">
                <a:extLst>
                  <a:ext uri="{FF2B5EF4-FFF2-40B4-BE49-F238E27FC236}">
                    <a16:creationId xmlns="" xmlns:a16="http://schemas.microsoft.com/office/drawing/2014/main" id="{032EE8F7-600F-453A-85DB-93E48F71F09C}"/>
                  </a:ext>
                </a:extLst>
              </p:cNvPr>
              <p:cNvSpPr/>
              <p:nvPr userDrawn="1"/>
            </p:nvSpPr>
            <p:spPr bwMode="auto">
              <a:xfrm>
                <a:off x="1536184" y="2357950"/>
                <a:ext cx="952926" cy="180264"/>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5" name="Line 717">
                <a:extLst>
                  <a:ext uri="{FF2B5EF4-FFF2-40B4-BE49-F238E27FC236}">
                    <a16:creationId xmlns="" xmlns:a16="http://schemas.microsoft.com/office/drawing/2014/main" id="{29274190-44A0-49E8-863E-89D73C2F566A}"/>
                  </a:ext>
                </a:extLst>
              </p:cNvPr>
              <p:cNvSpPr>
                <a:spLocks noChangeShapeType="1"/>
              </p:cNvSpPr>
              <p:nvPr userDrawn="1"/>
            </p:nvSpPr>
            <p:spPr bwMode="auto">
              <a:xfrm>
                <a:off x="855156" y="1953293"/>
                <a:ext cx="681027" cy="40465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6" name="Line 718">
                <a:extLst>
                  <a:ext uri="{FF2B5EF4-FFF2-40B4-BE49-F238E27FC236}">
                    <a16:creationId xmlns="" xmlns:a16="http://schemas.microsoft.com/office/drawing/2014/main" id="{5CDEEBCB-BF72-46D5-A71B-A56443578305}"/>
                  </a:ext>
                </a:extLst>
              </p:cNvPr>
              <p:cNvSpPr>
                <a:spLocks noChangeShapeType="1"/>
              </p:cNvSpPr>
              <p:nvPr userDrawn="1"/>
            </p:nvSpPr>
            <p:spPr bwMode="auto">
              <a:xfrm>
                <a:off x="661796" y="1482813"/>
                <a:ext cx="188175" cy="47881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7" name="Line 719">
                <a:extLst>
                  <a:ext uri="{FF2B5EF4-FFF2-40B4-BE49-F238E27FC236}">
                    <a16:creationId xmlns="" xmlns:a16="http://schemas.microsoft.com/office/drawing/2014/main" id="{A982CE32-AE4C-4A86-ACD1-F73B51CCBF0A}"/>
                  </a:ext>
                </a:extLst>
              </p:cNvPr>
              <p:cNvSpPr>
                <a:spLocks noChangeShapeType="1"/>
              </p:cNvSpPr>
              <p:nvPr userDrawn="1"/>
            </p:nvSpPr>
            <p:spPr bwMode="auto">
              <a:xfrm flipH="1">
                <a:off x="661795" y="1370617"/>
                <a:ext cx="443552" cy="11219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8" name="Line 720">
                <a:extLst>
                  <a:ext uri="{FF2B5EF4-FFF2-40B4-BE49-F238E27FC236}">
                    <a16:creationId xmlns="" xmlns:a16="http://schemas.microsoft.com/office/drawing/2014/main" id="{70E96464-D760-4327-960F-C4088448D65B}"/>
                  </a:ext>
                </a:extLst>
              </p:cNvPr>
              <p:cNvSpPr>
                <a:spLocks noChangeShapeType="1"/>
              </p:cNvSpPr>
              <p:nvPr userDrawn="1"/>
            </p:nvSpPr>
            <p:spPr bwMode="auto">
              <a:xfrm flipH="1">
                <a:off x="1105348" y="1043750"/>
                <a:ext cx="469731" cy="32686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39" name="Line 721">
                <a:extLst>
                  <a:ext uri="{FF2B5EF4-FFF2-40B4-BE49-F238E27FC236}">
                    <a16:creationId xmlns="" xmlns:a16="http://schemas.microsoft.com/office/drawing/2014/main" id="{27698660-85E4-4D93-B547-56517477FAD4}"/>
                  </a:ext>
                </a:extLst>
              </p:cNvPr>
              <p:cNvSpPr>
                <a:spLocks noChangeShapeType="1"/>
              </p:cNvSpPr>
              <p:nvPr userDrawn="1"/>
            </p:nvSpPr>
            <p:spPr bwMode="auto">
              <a:xfrm flipH="1" flipV="1">
                <a:off x="1575079" y="1043750"/>
                <a:ext cx="647002" cy="35603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0" name="Freeform 722">
                <a:extLst>
                  <a:ext uri="{FF2B5EF4-FFF2-40B4-BE49-F238E27FC236}">
                    <a16:creationId xmlns="" xmlns:a16="http://schemas.microsoft.com/office/drawing/2014/main" id="{177427CA-26E6-4C9A-928D-4EE846993901}"/>
                  </a:ext>
                </a:extLst>
              </p:cNvPr>
              <p:cNvSpPr/>
              <p:nvPr userDrawn="1"/>
            </p:nvSpPr>
            <p:spPr bwMode="auto">
              <a:xfrm>
                <a:off x="2222081" y="1399789"/>
                <a:ext cx="314152" cy="43756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1" name="Freeform 723">
                <a:extLst>
                  <a:ext uri="{FF2B5EF4-FFF2-40B4-BE49-F238E27FC236}">
                    <a16:creationId xmlns="" xmlns:a16="http://schemas.microsoft.com/office/drawing/2014/main" id="{263E7939-33C9-4CEF-A91F-37F72580549D}"/>
                  </a:ext>
                </a:extLst>
              </p:cNvPr>
              <p:cNvSpPr/>
              <p:nvPr userDrawn="1"/>
            </p:nvSpPr>
            <p:spPr bwMode="auto">
              <a:xfrm>
                <a:off x="2210114" y="1399789"/>
                <a:ext cx="269273" cy="113842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2" name="Line 724">
                <a:extLst>
                  <a:ext uri="{FF2B5EF4-FFF2-40B4-BE49-F238E27FC236}">
                    <a16:creationId xmlns="" xmlns:a16="http://schemas.microsoft.com/office/drawing/2014/main" id="{318A127C-B0F3-48F4-9760-81B81DE57076}"/>
                  </a:ext>
                </a:extLst>
              </p:cNvPr>
              <p:cNvSpPr>
                <a:spLocks noChangeShapeType="1"/>
              </p:cNvSpPr>
              <p:nvPr userDrawn="1"/>
            </p:nvSpPr>
            <p:spPr bwMode="auto">
              <a:xfrm flipV="1">
                <a:off x="1783017" y="1399789"/>
                <a:ext cx="439064" cy="14062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3" name="Line 725">
                <a:extLst>
                  <a:ext uri="{FF2B5EF4-FFF2-40B4-BE49-F238E27FC236}">
                    <a16:creationId xmlns="" xmlns:a16="http://schemas.microsoft.com/office/drawing/2014/main" id="{C0FCC49F-5514-4ADE-A4B9-EF43245DBDDE}"/>
                  </a:ext>
                </a:extLst>
              </p:cNvPr>
              <p:cNvSpPr>
                <a:spLocks noChangeShapeType="1"/>
              </p:cNvSpPr>
              <p:nvPr userDrawn="1"/>
            </p:nvSpPr>
            <p:spPr bwMode="auto">
              <a:xfrm flipV="1">
                <a:off x="850678" y="1540408"/>
                <a:ext cx="932340" cy="432333"/>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4" name="Line 728">
                <a:extLst>
                  <a:ext uri="{FF2B5EF4-FFF2-40B4-BE49-F238E27FC236}">
                    <a16:creationId xmlns="" xmlns:a16="http://schemas.microsoft.com/office/drawing/2014/main" id="{DDB94E80-F53C-42D6-A558-DB861E89A35E}"/>
                  </a:ext>
                </a:extLst>
              </p:cNvPr>
              <p:cNvSpPr>
                <a:spLocks noChangeShapeType="1"/>
              </p:cNvSpPr>
              <p:nvPr userDrawn="1"/>
            </p:nvSpPr>
            <p:spPr bwMode="auto">
              <a:xfrm flipH="1">
                <a:off x="1114323" y="2357950"/>
                <a:ext cx="421861" cy="21691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5" name="Freeform 729">
                <a:extLst>
                  <a:ext uri="{FF2B5EF4-FFF2-40B4-BE49-F238E27FC236}">
                    <a16:creationId xmlns="" xmlns:a16="http://schemas.microsoft.com/office/drawing/2014/main" id="{9DD66F9C-FD70-4DD6-A549-33D821D3C2CB}"/>
                  </a:ext>
                </a:extLst>
              </p:cNvPr>
              <p:cNvSpPr/>
              <p:nvPr userDrawn="1"/>
            </p:nvSpPr>
            <p:spPr bwMode="auto">
              <a:xfrm>
                <a:off x="1536184" y="1848576"/>
                <a:ext cx="941706" cy="509374"/>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6" name="Freeform 730">
                <a:extLst>
                  <a:ext uri="{FF2B5EF4-FFF2-40B4-BE49-F238E27FC236}">
                    <a16:creationId xmlns="" xmlns:a16="http://schemas.microsoft.com/office/drawing/2014/main" id="{7344A453-6EAC-4722-9AB6-7C6C45566DA2}"/>
                  </a:ext>
                </a:extLst>
              </p:cNvPr>
              <p:cNvSpPr/>
              <p:nvPr userDrawn="1"/>
            </p:nvSpPr>
            <p:spPr bwMode="auto">
              <a:xfrm>
                <a:off x="1147234" y="2771582"/>
                <a:ext cx="962650" cy="8676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7" name="Freeform 731">
                <a:extLst>
                  <a:ext uri="{FF2B5EF4-FFF2-40B4-BE49-F238E27FC236}">
                    <a16:creationId xmlns="" xmlns:a16="http://schemas.microsoft.com/office/drawing/2014/main" id="{27411130-C741-4AD8-8CF8-75CF4B6D1A21}"/>
                  </a:ext>
                </a:extLst>
              </p:cNvPr>
              <p:cNvSpPr/>
              <p:nvPr userDrawn="1"/>
            </p:nvSpPr>
            <p:spPr bwMode="auto">
              <a:xfrm>
                <a:off x="1114323" y="2538212"/>
                <a:ext cx="1101774" cy="261793"/>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9" name="Line 733">
                <a:extLst>
                  <a:ext uri="{FF2B5EF4-FFF2-40B4-BE49-F238E27FC236}">
                    <a16:creationId xmlns="" xmlns:a16="http://schemas.microsoft.com/office/drawing/2014/main" id="{8ED81A2F-9B8B-46D9-A3CE-AB69285DC7E8}"/>
                  </a:ext>
                </a:extLst>
              </p:cNvPr>
              <p:cNvSpPr>
                <a:spLocks noChangeShapeType="1"/>
              </p:cNvSpPr>
              <p:nvPr userDrawn="1"/>
            </p:nvSpPr>
            <p:spPr bwMode="auto">
              <a:xfrm>
                <a:off x="1105348" y="1370617"/>
                <a:ext cx="677669" cy="169791"/>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0" name="Line 718">
                <a:extLst>
                  <a:ext uri="{FF2B5EF4-FFF2-40B4-BE49-F238E27FC236}">
                    <a16:creationId xmlns="" xmlns:a16="http://schemas.microsoft.com/office/drawing/2014/main" id="{200E9560-DE3B-447E-A8ED-C613AFF67EBA}"/>
                  </a:ext>
                </a:extLst>
              </p:cNvPr>
              <p:cNvSpPr>
                <a:spLocks noChangeShapeType="1"/>
              </p:cNvSpPr>
              <p:nvPr/>
            </p:nvSpPr>
            <p:spPr bwMode="auto">
              <a:xfrm>
                <a:off x="1101018" y="1368535"/>
                <a:ext cx="434244" cy="100242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1" name="Line 718">
                <a:extLst>
                  <a:ext uri="{FF2B5EF4-FFF2-40B4-BE49-F238E27FC236}">
                    <a16:creationId xmlns="" xmlns:a16="http://schemas.microsoft.com/office/drawing/2014/main" id="{330F4C5F-B4A9-4AC2-8C3C-DDEF7B441EFC}"/>
                  </a:ext>
                </a:extLst>
              </p:cNvPr>
              <p:cNvSpPr>
                <a:spLocks noChangeShapeType="1"/>
              </p:cNvSpPr>
              <p:nvPr/>
            </p:nvSpPr>
            <p:spPr bwMode="auto">
              <a:xfrm>
                <a:off x="701353" y="2306320"/>
                <a:ext cx="406748" cy="26854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2" name="Line 718">
                <a:extLst>
                  <a:ext uri="{FF2B5EF4-FFF2-40B4-BE49-F238E27FC236}">
                    <a16:creationId xmlns="" xmlns:a16="http://schemas.microsoft.com/office/drawing/2014/main" id="{5E906826-58BE-4EBE-A688-C3CFE236B091}"/>
                  </a:ext>
                </a:extLst>
              </p:cNvPr>
              <p:cNvSpPr>
                <a:spLocks noChangeShapeType="1"/>
              </p:cNvSpPr>
              <p:nvPr/>
            </p:nvSpPr>
            <p:spPr bwMode="auto">
              <a:xfrm flipH="1">
                <a:off x="700655" y="1961628"/>
                <a:ext cx="153490" cy="33314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3" name="Line 718">
                <a:extLst>
                  <a:ext uri="{FF2B5EF4-FFF2-40B4-BE49-F238E27FC236}">
                    <a16:creationId xmlns="" xmlns:a16="http://schemas.microsoft.com/office/drawing/2014/main" id="{0BBCB345-F9F8-463C-B7F9-9F7CDA469434}"/>
                  </a:ext>
                </a:extLst>
              </p:cNvPr>
              <p:cNvSpPr>
                <a:spLocks noChangeShapeType="1"/>
              </p:cNvSpPr>
              <p:nvPr/>
            </p:nvSpPr>
            <p:spPr bwMode="auto">
              <a:xfrm flipH="1">
                <a:off x="854958" y="1380750"/>
                <a:ext cx="237306" cy="58087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4" name="Line 718">
                <a:extLst>
                  <a:ext uri="{FF2B5EF4-FFF2-40B4-BE49-F238E27FC236}">
                    <a16:creationId xmlns="" xmlns:a16="http://schemas.microsoft.com/office/drawing/2014/main" id="{93096E5B-2181-46F9-9BA0-EAF6249980C8}"/>
                  </a:ext>
                </a:extLst>
              </p:cNvPr>
              <p:cNvSpPr>
                <a:spLocks noChangeShapeType="1"/>
              </p:cNvSpPr>
              <p:nvPr/>
            </p:nvSpPr>
            <p:spPr bwMode="auto">
              <a:xfrm>
                <a:off x="1073939" y="1089578"/>
                <a:ext cx="32111" cy="2810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55" name="Line 718">
                <a:extLst>
                  <a:ext uri="{FF2B5EF4-FFF2-40B4-BE49-F238E27FC236}">
                    <a16:creationId xmlns="" xmlns:a16="http://schemas.microsoft.com/office/drawing/2014/main" id="{412633DE-B263-49DC-9A6B-71D11468006D}"/>
                  </a:ext>
                </a:extLst>
              </p:cNvPr>
              <p:cNvSpPr>
                <a:spLocks noChangeShapeType="1"/>
              </p:cNvSpPr>
              <p:nvPr/>
            </p:nvSpPr>
            <p:spPr bwMode="auto">
              <a:xfrm flipH="1" flipV="1">
                <a:off x="855506" y="1962861"/>
                <a:ext cx="1640449" cy="49841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sp>
            <p:nvSpPr>
              <p:cNvPr id="48" name="Line 732">
                <a:extLst>
                  <a:ext uri="{FF2B5EF4-FFF2-40B4-BE49-F238E27FC236}">
                    <a16:creationId xmlns="" xmlns:a16="http://schemas.microsoft.com/office/drawing/2014/main" id="{D613C4F0-7B6B-459C-9377-1BF11476AA1B}"/>
                  </a:ext>
                </a:extLst>
              </p:cNvPr>
              <p:cNvSpPr>
                <a:spLocks noChangeShapeType="1"/>
              </p:cNvSpPr>
              <p:nvPr userDrawn="1"/>
            </p:nvSpPr>
            <p:spPr bwMode="auto">
              <a:xfrm>
                <a:off x="1783017" y="1540408"/>
                <a:ext cx="427844" cy="41288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effectLst>
                    <a:glow rad="63500">
                      <a:schemeClr val="accent1">
                        <a:satMod val="175000"/>
                        <a:alpha val="40000"/>
                      </a:schemeClr>
                    </a:glow>
                  </a:effectLst>
                  <a:cs typeface="+mn-ea"/>
                  <a:sym typeface="+mn-lt"/>
                </a:endParaRPr>
              </a:p>
            </p:txBody>
          </p:sp>
        </p:grpSp>
      </p:grpSp>
      <p:grpSp>
        <p:nvGrpSpPr>
          <p:cNvPr id="264" name="组合 263"/>
          <p:cNvGrpSpPr/>
          <p:nvPr/>
        </p:nvGrpSpPr>
        <p:grpSpPr>
          <a:xfrm>
            <a:off x="769259" y="1500787"/>
            <a:ext cx="10647558" cy="4716708"/>
            <a:chOff x="769259" y="1500787"/>
            <a:chExt cx="10647558" cy="4716708"/>
          </a:xfrm>
        </p:grpSpPr>
        <p:grpSp>
          <p:nvGrpSpPr>
            <p:cNvPr id="3" name="组合 2"/>
            <p:cNvGrpSpPr/>
            <p:nvPr/>
          </p:nvGrpSpPr>
          <p:grpSpPr>
            <a:xfrm>
              <a:off x="1123815" y="5358971"/>
              <a:ext cx="2811127" cy="858524"/>
              <a:chOff x="1123815" y="5358971"/>
              <a:chExt cx="2811127" cy="858524"/>
            </a:xfrm>
          </p:grpSpPr>
          <p:grpSp>
            <p:nvGrpSpPr>
              <p:cNvPr id="9" name="组合 8"/>
              <p:cNvGrpSpPr/>
              <p:nvPr/>
            </p:nvGrpSpPr>
            <p:grpSpPr>
              <a:xfrm>
                <a:off x="3073645" y="5358971"/>
                <a:ext cx="861297" cy="718136"/>
                <a:chOff x="3073645" y="4877711"/>
                <a:chExt cx="861297" cy="718136"/>
              </a:xfrm>
            </p:grpSpPr>
            <p:sp>
              <p:nvSpPr>
                <p:cNvPr id="99" name="Freeform 6"/>
                <p:cNvSpPr>
                  <a:spLocks/>
                </p:cNvSpPr>
                <p:nvPr/>
              </p:nvSpPr>
              <p:spPr bwMode="auto">
                <a:xfrm rot="15428535">
                  <a:off x="2923107" y="5232177"/>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0" name="Oval 13"/>
                <p:cNvSpPr>
                  <a:spLocks noChangeArrowheads="1"/>
                </p:cNvSpPr>
                <p:nvPr/>
              </p:nvSpPr>
              <p:spPr bwMode="auto">
                <a:xfrm rot="15428535">
                  <a:off x="3221855" y="4882759"/>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bg1"/>
                    </a:solidFill>
                    <a:effectLst>
                      <a:glow rad="63500">
                        <a:schemeClr val="accent1">
                          <a:satMod val="175000"/>
                          <a:alpha val="40000"/>
                        </a:schemeClr>
                      </a:glow>
                    </a:effectLst>
                    <a:cs typeface="+mn-ea"/>
                    <a:sym typeface="+mn-lt"/>
                  </a:endParaRPr>
                </a:p>
              </p:txBody>
            </p:sp>
            <p:sp>
              <p:nvSpPr>
                <p:cNvPr id="8" name="文本框 7"/>
                <p:cNvSpPr txBox="1"/>
                <p:nvPr/>
              </p:nvSpPr>
              <p:spPr>
                <a:xfrm>
                  <a:off x="3377451" y="4975168"/>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1</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263" name="文本框 262"/>
              <p:cNvSpPr txBox="1"/>
              <p:nvPr/>
            </p:nvSpPr>
            <p:spPr>
              <a:xfrm>
                <a:off x="1123815" y="5509609"/>
                <a:ext cx="1823087"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提高国家制造业创新能力</a:t>
                </a:r>
              </a:p>
            </p:txBody>
          </p:sp>
        </p:grpSp>
        <p:grpSp>
          <p:nvGrpSpPr>
            <p:cNvPr id="5" name="组合 4"/>
            <p:cNvGrpSpPr/>
            <p:nvPr/>
          </p:nvGrpSpPr>
          <p:grpSpPr>
            <a:xfrm>
              <a:off x="769259" y="4051169"/>
              <a:ext cx="3165673" cy="943441"/>
              <a:chOff x="769259" y="4051169"/>
              <a:chExt cx="3165673" cy="943441"/>
            </a:xfrm>
          </p:grpSpPr>
          <p:grpSp>
            <p:nvGrpSpPr>
              <p:cNvPr id="10" name="组合 9"/>
              <p:cNvGrpSpPr/>
              <p:nvPr/>
            </p:nvGrpSpPr>
            <p:grpSpPr>
              <a:xfrm>
                <a:off x="3076915" y="4276474"/>
                <a:ext cx="858017" cy="718136"/>
                <a:chOff x="3076915" y="3795214"/>
                <a:chExt cx="858017" cy="718136"/>
              </a:xfrm>
            </p:grpSpPr>
            <p:sp>
              <p:nvSpPr>
                <p:cNvPr id="60" name="Freeform 6"/>
                <p:cNvSpPr>
                  <a:spLocks/>
                </p:cNvSpPr>
                <p:nvPr/>
              </p:nvSpPr>
              <p:spPr bwMode="auto">
                <a:xfrm rot="16971392">
                  <a:off x="2926377" y="3960795"/>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61" name="Oval 13"/>
                <p:cNvSpPr>
                  <a:spLocks noChangeArrowheads="1"/>
                </p:cNvSpPr>
                <p:nvPr/>
              </p:nvSpPr>
              <p:spPr bwMode="auto">
                <a:xfrm rot="16971392">
                  <a:off x="3221845" y="3800262"/>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3" name="文本框 102"/>
                <p:cNvSpPr txBox="1"/>
                <p:nvPr/>
              </p:nvSpPr>
              <p:spPr>
                <a:xfrm>
                  <a:off x="3377441" y="3892671"/>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2</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0" name="文本框 119"/>
              <p:cNvSpPr txBox="1"/>
              <p:nvPr/>
            </p:nvSpPr>
            <p:spPr>
              <a:xfrm>
                <a:off x="769259" y="4051169"/>
                <a:ext cx="2081158"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推进信息化与工业化深度融合</a:t>
                </a:r>
              </a:p>
            </p:txBody>
          </p:sp>
        </p:grpSp>
        <p:grpSp>
          <p:nvGrpSpPr>
            <p:cNvPr id="7" name="组合 6"/>
            <p:cNvGrpSpPr/>
            <p:nvPr/>
          </p:nvGrpSpPr>
          <p:grpSpPr>
            <a:xfrm>
              <a:off x="1240390" y="2991068"/>
              <a:ext cx="3164208" cy="1028242"/>
              <a:chOff x="1240390" y="2991068"/>
              <a:chExt cx="3164208" cy="1028242"/>
            </a:xfrm>
          </p:grpSpPr>
          <p:grpSp>
            <p:nvGrpSpPr>
              <p:cNvPr id="11" name="组合 10"/>
              <p:cNvGrpSpPr/>
              <p:nvPr/>
            </p:nvGrpSpPr>
            <p:grpSpPr>
              <a:xfrm>
                <a:off x="3631491" y="3147461"/>
                <a:ext cx="773107" cy="871849"/>
                <a:chOff x="3631491" y="2666201"/>
                <a:chExt cx="773107" cy="871849"/>
              </a:xfrm>
            </p:grpSpPr>
            <p:sp>
              <p:nvSpPr>
                <p:cNvPr id="63" name="Freeform 6"/>
                <p:cNvSpPr>
                  <a:spLocks/>
                </p:cNvSpPr>
                <p:nvPr/>
              </p:nvSpPr>
              <p:spPr bwMode="auto">
                <a:xfrm rot="18514249">
                  <a:off x="3480953" y="2816739"/>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64" name="Oval 13"/>
                <p:cNvSpPr>
                  <a:spLocks noChangeArrowheads="1"/>
                </p:cNvSpPr>
                <p:nvPr/>
              </p:nvSpPr>
              <p:spPr bwMode="auto">
                <a:xfrm rot="18514249">
                  <a:off x="3691511" y="2824962"/>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4" name="文本框 103"/>
                <p:cNvSpPr txBox="1"/>
                <p:nvPr/>
              </p:nvSpPr>
              <p:spPr>
                <a:xfrm>
                  <a:off x="3847107" y="2917371"/>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3</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1" name="文本框 120"/>
              <p:cNvSpPr txBox="1"/>
              <p:nvPr/>
            </p:nvSpPr>
            <p:spPr>
              <a:xfrm>
                <a:off x="1240390" y="2991068"/>
                <a:ext cx="2235252" cy="400110"/>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强化工业基础能力</a:t>
                </a:r>
              </a:p>
            </p:txBody>
          </p:sp>
        </p:grpSp>
        <p:grpSp>
          <p:nvGrpSpPr>
            <p:cNvPr id="22" name="组合 21"/>
            <p:cNvGrpSpPr/>
            <p:nvPr/>
          </p:nvGrpSpPr>
          <p:grpSpPr>
            <a:xfrm>
              <a:off x="4776641" y="1500787"/>
              <a:ext cx="2238503" cy="1597650"/>
              <a:chOff x="4776641" y="1500787"/>
              <a:chExt cx="2238503" cy="1597650"/>
            </a:xfrm>
          </p:grpSpPr>
          <p:grpSp>
            <p:nvGrpSpPr>
              <p:cNvPr id="257" name="组合 256"/>
              <p:cNvGrpSpPr/>
              <p:nvPr/>
            </p:nvGrpSpPr>
            <p:grpSpPr>
              <a:xfrm>
                <a:off x="5593187" y="2228139"/>
                <a:ext cx="718136" cy="870298"/>
                <a:chOff x="5593187" y="1746879"/>
                <a:chExt cx="718136" cy="870298"/>
              </a:xfrm>
            </p:grpSpPr>
            <p:sp>
              <p:nvSpPr>
                <p:cNvPr id="69" name="Freeform 6"/>
                <p:cNvSpPr>
                  <a:spLocks/>
                </p:cNvSpPr>
                <p:nvPr/>
              </p:nvSpPr>
              <p:spPr bwMode="auto">
                <a:xfrm rot="21599963">
                  <a:off x="5717230" y="1746879"/>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70" name="Oval 13"/>
                <p:cNvSpPr>
                  <a:spLocks noChangeArrowheads="1"/>
                </p:cNvSpPr>
                <p:nvPr/>
              </p:nvSpPr>
              <p:spPr bwMode="auto">
                <a:xfrm rot="21599963">
                  <a:off x="5593187" y="1909138"/>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6" name="文本框 105"/>
                <p:cNvSpPr txBox="1"/>
                <p:nvPr/>
              </p:nvSpPr>
              <p:spPr>
                <a:xfrm>
                  <a:off x="5748783" y="2001547"/>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5</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2" name="文本框 121"/>
              <p:cNvSpPr txBox="1"/>
              <p:nvPr/>
            </p:nvSpPr>
            <p:spPr>
              <a:xfrm>
                <a:off x="4776641" y="1500787"/>
                <a:ext cx="2238503" cy="400110"/>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全面推行绿色制造</a:t>
                </a:r>
              </a:p>
            </p:txBody>
          </p:sp>
        </p:grpSp>
        <p:grpSp>
          <p:nvGrpSpPr>
            <p:cNvPr id="23" name="组合 22"/>
            <p:cNvGrpSpPr/>
            <p:nvPr/>
          </p:nvGrpSpPr>
          <p:grpSpPr>
            <a:xfrm>
              <a:off x="6648545" y="1899340"/>
              <a:ext cx="2631193" cy="1439964"/>
              <a:chOff x="6648545" y="1899340"/>
              <a:chExt cx="2631193" cy="1439964"/>
            </a:xfrm>
          </p:grpSpPr>
          <p:grpSp>
            <p:nvGrpSpPr>
              <p:cNvPr id="259" name="组合 258"/>
              <p:cNvGrpSpPr/>
              <p:nvPr/>
            </p:nvGrpSpPr>
            <p:grpSpPr>
              <a:xfrm>
                <a:off x="6648545" y="2514235"/>
                <a:ext cx="792255" cy="825069"/>
                <a:chOff x="6648545" y="2032975"/>
                <a:chExt cx="792255" cy="825069"/>
              </a:xfrm>
            </p:grpSpPr>
            <p:sp>
              <p:nvSpPr>
                <p:cNvPr id="72" name="Freeform 6"/>
                <p:cNvSpPr>
                  <a:spLocks/>
                </p:cNvSpPr>
                <p:nvPr/>
              </p:nvSpPr>
              <p:spPr bwMode="auto">
                <a:xfrm rot="1542821">
                  <a:off x="6956008" y="2032975"/>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73" name="Oval 13"/>
                <p:cNvSpPr>
                  <a:spLocks noChangeArrowheads="1"/>
                </p:cNvSpPr>
                <p:nvPr/>
              </p:nvSpPr>
              <p:spPr bwMode="auto">
                <a:xfrm rot="1542821">
                  <a:off x="6648545" y="2150005"/>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14" name="文本框 113"/>
                <p:cNvSpPr txBox="1"/>
                <p:nvPr/>
              </p:nvSpPr>
              <p:spPr>
                <a:xfrm>
                  <a:off x="6804141" y="2242414"/>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6</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3" name="文本框 122"/>
              <p:cNvSpPr txBox="1"/>
              <p:nvPr/>
            </p:nvSpPr>
            <p:spPr>
              <a:xfrm>
                <a:off x="7456651" y="1899340"/>
                <a:ext cx="1823087"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大力推动重点领域突破发展</a:t>
                </a:r>
              </a:p>
            </p:txBody>
          </p:sp>
        </p:grpSp>
        <p:grpSp>
          <p:nvGrpSpPr>
            <p:cNvPr id="21" name="组合 20"/>
            <p:cNvGrpSpPr/>
            <p:nvPr/>
          </p:nvGrpSpPr>
          <p:grpSpPr>
            <a:xfrm>
              <a:off x="2183220" y="2092436"/>
              <a:ext cx="3072750" cy="1246890"/>
              <a:chOff x="2183220" y="2092436"/>
              <a:chExt cx="3072750" cy="1246890"/>
            </a:xfrm>
          </p:grpSpPr>
          <p:grpSp>
            <p:nvGrpSpPr>
              <p:cNvPr id="256" name="组合 255"/>
              <p:cNvGrpSpPr/>
              <p:nvPr/>
            </p:nvGrpSpPr>
            <p:grpSpPr>
              <a:xfrm>
                <a:off x="4476997" y="2507861"/>
                <a:ext cx="778973" cy="831465"/>
                <a:chOff x="4476997" y="2026601"/>
                <a:chExt cx="778973" cy="831465"/>
              </a:xfrm>
            </p:grpSpPr>
            <p:sp>
              <p:nvSpPr>
                <p:cNvPr id="66" name="Freeform 6"/>
                <p:cNvSpPr>
                  <a:spLocks/>
                </p:cNvSpPr>
                <p:nvPr/>
              </p:nvSpPr>
              <p:spPr bwMode="auto">
                <a:xfrm rot="20057106">
                  <a:off x="4476997" y="2026601"/>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67" name="Oval 13"/>
                <p:cNvSpPr>
                  <a:spLocks noChangeArrowheads="1"/>
                </p:cNvSpPr>
                <p:nvPr/>
              </p:nvSpPr>
              <p:spPr bwMode="auto">
                <a:xfrm rot="20057106">
                  <a:off x="4537834" y="2150027"/>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5" name="文本框 104"/>
                <p:cNvSpPr txBox="1"/>
                <p:nvPr/>
              </p:nvSpPr>
              <p:spPr>
                <a:xfrm>
                  <a:off x="4693430" y="2242436"/>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4</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4" name="文本框 123"/>
              <p:cNvSpPr txBox="1"/>
              <p:nvPr/>
            </p:nvSpPr>
            <p:spPr>
              <a:xfrm>
                <a:off x="2183220" y="2092436"/>
                <a:ext cx="2236567" cy="400110"/>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加强质量品牌建设</a:t>
                </a:r>
              </a:p>
            </p:txBody>
          </p:sp>
        </p:grpSp>
        <p:grpSp>
          <p:nvGrpSpPr>
            <p:cNvPr id="24" name="组合 23"/>
            <p:cNvGrpSpPr/>
            <p:nvPr/>
          </p:nvGrpSpPr>
          <p:grpSpPr>
            <a:xfrm>
              <a:off x="7499930" y="2892951"/>
              <a:ext cx="2911929" cy="1126318"/>
              <a:chOff x="7499930" y="2892951"/>
              <a:chExt cx="2911929" cy="1126318"/>
            </a:xfrm>
          </p:grpSpPr>
          <p:grpSp>
            <p:nvGrpSpPr>
              <p:cNvPr id="260" name="组合 259"/>
              <p:cNvGrpSpPr/>
              <p:nvPr/>
            </p:nvGrpSpPr>
            <p:grpSpPr>
              <a:xfrm>
                <a:off x="7499930" y="3158946"/>
                <a:ext cx="782299" cy="860323"/>
                <a:chOff x="7499930" y="2677686"/>
                <a:chExt cx="782299" cy="860323"/>
              </a:xfrm>
            </p:grpSpPr>
            <p:sp>
              <p:nvSpPr>
                <p:cNvPr id="75" name="Freeform 6"/>
                <p:cNvSpPr>
                  <a:spLocks/>
                </p:cNvSpPr>
                <p:nvPr/>
              </p:nvSpPr>
              <p:spPr bwMode="auto">
                <a:xfrm rot="3085678">
                  <a:off x="7947976" y="2828224"/>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76" name="Oval 13"/>
                <p:cNvSpPr>
                  <a:spLocks noChangeArrowheads="1"/>
                </p:cNvSpPr>
                <p:nvPr/>
              </p:nvSpPr>
              <p:spPr bwMode="auto">
                <a:xfrm rot="3085678">
                  <a:off x="7494882" y="2824921"/>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7" name="文本框 106"/>
                <p:cNvSpPr txBox="1"/>
                <p:nvPr/>
              </p:nvSpPr>
              <p:spPr>
                <a:xfrm>
                  <a:off x="7650478" y="2917330"/>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7</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5" name="文本框 124"/>
              <p:cNvSpPr txBox="1"/>
              <p:nvPr/>
            </p:nvSpPr>
            <p:spPr>
              <a:xfrm>
                <a:off x="8588772" y="2892951"/>
                <a:ext cx="1823087"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深入推进制造业结构调整</a:t>
                </a:r>
              </a:p>
            </p:txBody>
          </p:sp>
        </p:grpSp>
        <p:grpSp>
          <p:nvGrpSpPr>
            <p:cNvPr id="25" name="组合 24"/>
            <p:cNvGrpSpPr/>
            <p:nvPr/>
          </p:nvGrpSpPr>
          <p:grpSpPr>
            <a:xfrm>
              <a:off x="7969617" y="4114321"/>
              <a:ext cx="3447200" cy="880238"/>
              <a:chOff x="7969617" y="4114321"/>
              <a:chExt cx="3447200" cy="880238"/>
            </a:xfrm>
          </p:grpSpPr>
          <p:grpSp>
            <p:nvGrpSpPr>
              <p:cNvPr id="261" name="组合 260"/>
              <p:cNvGrpSpPr/>
              <p:nvPr/>
            </p:nvGrpSpPr>
            <p:grpSpPr>
              <a:xfrm>
                <a:off x="7969617" y="4276423"/>
                <a:ext cx="861297" cy="718136"/>
                <a:chOff x="7969617" y="3795163"/>
                <a:chExt cx="861297" cy="718136"/>
              </a:xfrm>
            </p:grpSpPr>
            <p:sp>
              <p:nvSpPr>
                <p:cNvPr id="78" name="Freeform 6"/>
                <p:cNvSpPr>
                  <a:spLocks/>
                </p:cNvSpPr>
                <p:nvPr/>
              </p:nvSpPr>
              <p:spPr bwMode="auto">
                <a:xfrm rot="4628535">
                  <a:off x="8496661" y="3975118"/>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79" name="Oval 13"/>
                <p:cNvSpPr>
                  <a:spLocks noChangeArrowheads="1"/>
                </p:cNvSpPr>
                <p:nvPr/>
              </p:nvSpPr>
              <p:spPr bwMode="auto">
                <a:xfrm rot="4628535">
                  <a:off x="7964569" y="3800211"/>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8" name="文本框 107"/>
                <p:cNvSpPr txBox="1"/>
                <p:nvPr/>
              </p:nvSpPr>
              <p:spPr>
                <a:xfrm>
                  <a:off x="8120165" y="3892620"/>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8</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6" name="文本框 125"/>
              <p:cNvSpPr txBox="1"/>
              <p:nvPr/>
            </p:nvSpPr>
            <p:spPr>
              <a:xfrm>
                <a:off x="9029892" y="4114321"/>
                <a:ext cx="2386925"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积极发展服务型制造和生产性服务业</a:t>
                </a:r>
              </a:p>
            </p:txBody>
          </p:sp>
        </p:grpSp>
        <p:grpSp>
          <p:nvGrpSpPr>
            <p:cNvPr id="258" name="组合 257"/>
            <p:cNvGrpSpPr/>
            <p:nvPr/>
          </p:nvGrpSpPr>
          <p:grpSpPr>
            <a:xfrm>
              <a:off x="7969628" y="5358919"/>
              <a:ext cx="2908256" cy="781820"/>
              <a:chOff x="7969628" y="5358919"/>
              <a:chExt cx="2908256" cy="781820"/>
            </a:xfrm>
          </p:grpSpPr>
          <p:grpSp>
            <p:nvGrpSpPr>
              <p:cNvPr id="262" name="组合 261"/>
              <p:cNvGrpSpPr/>
              <p:nvPr/>
            </p:nvGrpSpPr>
            <p:grpSpPr>
              <a:xfrm>
                <a:off x="7969628" y="5358919"/>
                <a:ext cx="858017" cy="718136"/>
                <a:chOff x="7969628" y="4877659"/>
                <a:chExt cx="858017" cy="718136"/>
              </a:xfrm>
            </p:grpSpPr>
            <p:sp>
              <p:nvSpPr>
                <p:cNvPr id="81" name="Freeform 6"/>
                <p:cNvSpPr>
                  <a:spLocks/>
                </p:cNvSpPr>
                <p:nvPr/>
              </p:nvSpPr>
              <p:spPr bwMode="auto">
                <a:xfrm rot="6171392">
                  <a:off x="8493392" y="5246499"/>
                  <a:ext cx="484792" cy="18371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82" name="Oval 13"/>
                <p:cNvSpPr>
                  <a:spLocks noChangeArrowheads="1"/>
                </p:cNvSpPr>
                <p:nvPr/>
              </p:nvSpPr>
              <p:spPr bwMode="auto">
                <a:xfrm rot="6171392">
                  <a:off x="7964580" y="4882707"/>
                  <a:ext cx="718136" cy="708039"/>
                </a:xfrm>
                <a:prstGeom prst="ellipse">
                  <a:avLst/>
                </a:prstGeom>
                <a:solidFill>
                  <a:srgbClr val="EDEDEE"/>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ffectLst>
                      <a:glow rad="63500">
                        <a:schemeClr val="accent1">
                          <a:satMod val="175000"/>
                          <a:alpha val="40000"/>
                        </a:schemeClr>
                      </a:glow>
                    </a:effectLst>
                    <a:cs typeface="+mn-ea"/>
                    <a:sym typeface="+mn-lt"/>
                  </a:endParaRPr>
                </a:p>
              </p:txBody>
            </p:sp>
            <p:sp>
              <p:nvSpPr>
                <p:cNvPr id="109" name="文本框 108"/>
                <p:cNvSpPr txBox="1"/>
                <p:nvPr/>
              </p:nvSpPr>
              <p:spPr>
                <a:xfrm>
                  <a:off x="8120176" y="4975116"/>
                  <a:ext cx="406944" cy="523220"/>
                </a:xfrm>
                <a:prstGeom prst="rect">
                  <a:avLst/>
                </a:prstGeom>
                <a:noFill/>
              </p:spPr>
              <p:txBody>
                <a:bodyPr wrap="square" rtlCol="0">
                  <a:spAutoFit/>
                </a:bodyPr>
                <a:lstStyle/>
                <a:p>
                  <a:r>
                    <a:rPr lang="en-US" altLang="zh-CN" sz="2800" dirty="0">
                      <a:solidFill>
                        <a:schemeClr val="bg1"/>
                      </a:solidFill>
                      <a:effectLst>
                        <a:glow rad="63500">
                          <a:schemeClr val="accent1">
                            <a:satMod val="175000"/>
                            <a:alpha val="40000"/>
                          </a:schemeClr>
                        </a:glow>
                      </a:effectLst>
                      <a:cs typeface="+mn-ea"/>
                      <a:sym typeface="+mn-lt"/>
                    </a:rPr>
                    <a:t>9</a:t>
                  </a:r>
                  <a:endParaRPr lang="zh-CN" altLang="en-US" sz="2800" dirty="0">
                    <a:solidFill>
                      <a:schemeClr val="bg1"/>
                    </a:solidFill>
                    <a:effectLst>
                      <a:glow rad="63500">
                        <a:schemeClr val="accent1">
                          <a:satMod val="175000"/>
                          <a:alpha val="40000"/>
                        </a:schemeClr>
                      </a:glow>
                    </a:effectLst>
                    <a:cs typeface="+mn-ea"/>
                    <a:sym typeface="+mn-lt"/>
                  </a:endParaRPr>
                </a:p>
              </p:txBody>
            </p:sp>
          </p:grpSp>
          <p:sp>
            <p:nvSpPr>
              <p:cNvPr id="127" name="文本框 126"/>
              <p:cNvSpPr txBox="1"/>
              <p:nvPr/>
            </p:nvSpPr>
            <p:spPr>
              <a:xfrm>
                <a:off x="9054797" y="5432853"/>
                <a:ext cx="1823087" cy="707886"/>
              </a:xfrm>
              <a:prstGeom prst="rect">
                <a:avLst/>
              </a:prstGeom>
              <a:noFill/>
            </p:spPr>
            <p:txBody>
              <a:bodyPr wrap="square" rtlCol="0">
                <a:spAutoFit/>
              </a:bodyPr>
              <a:lstStyle/>
              <a:p>
                <a:r>
                  <a:rPr lang="zh-CN" altLang="en-US" sz="2000" dirty="0">
                    <a:solidFill>
                      <a:schemeClr val="bg1"/>
                    </a:solidFill>
                    <a:effectLst>
                      <a:glow rad="63500">
                        <a:schemeClr val="accent1">
                          <a:satMod val="175000"/>
                          <a:alpha val="40000"/>
                        </a:schemeClr>
                      </a:glow>
                    </a:effectLst>
                    <a:cs typeface="+mn-ea"/>
                    <a:sym typeface="+mn-lt"/>
                  </a:rPr>
                  <a:t>提高制造业国际化发展水平</a:t>
                </a:r>
              </a:p>
            </p:txBody>
          </p:sp>
        </p:grpSp>
      </p:grpSp>
    </p:spTree>
    <p:extLst>
      <p:ext uri="{BB962C8B-B14F-4D97-AF65-F5344CB8AC3E}">
        <p14:creationId xmlns:p14="http://schemas.microsoft.com/office/powerpoint/2010/main" val="91215821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8" fill="hold"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heel(8)">
                                      <p:cBhvr>
                                        <p:cTn id="13" dur="20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06939" y="271619"/>
            <a:ext cx="4378122"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中国制造</a:t>
            </a:r>
            <a:r>
              <a:rPr lang="en-US" altLang="zh-CN" sz="3200" b="1" dirty="0">
                <a:solidFill>
                  <a:schemeClr val="bg1"/>
                </a:solidFill>
                <a:effectLst>
                  <a:glow rad="139700">
                    <a:schemeClr val="accent1">
                      <a:satMod val="175000"/>
                      <a:alpha val="40000"/>
                    </a:schemeClr>
                  </a:glow>
                </a:effectLst>
                <a:cs typeface="+mn-ea"/>
                <a:sym typeface="+mn-lt"/>
              </a:rPr>
              <a:t>2025</a:t>
            </a:r>
            <a:r>
              <a:rPr lang="zh-CN" altLang="en-US" sz="3200" b="1" dirty="0">
                <a:solidFill>
                  <a:schemeClr val="bg1"/>
                </a:solidFill>
                <a:effectLst>
                  <a:glow rad="139700">
                    <a:schemeClr val="accent1">
                      <a:satMod val="175000"/>
                      <a:alpha val="40000"/>
                    </a:schemeClr>
                  </a:glow>
                </a:effectLst>
                <a:cs typeface="+mn-ea"/>
                <a:sym typeface="+mn-lt"/>
              </a:rPr>
              <a:t>战略介绍</a:t>
            </a:r>
            <a:endParaRPr lang="en-US" altLang="zh-CN" sz="3200" b="1" dirty="0">
              <a:solidFill>
                <a:schemeClr val="bg1"/>
              </a:solidFill>
              <a:effectLst>
                <a:glow rad="139700">
                  <a:schemeClr val="accent1">
                    <a:satMod val="175000"/>
                    <a:alpha val="40000"/>
                  </a:schemeClr>
                </a:glow>
              </a:effectLst>
              <a:cs typeface="+mn-ea"/>
              <a:sym typeface="+mn-lt"/>
            </a:endParaRPr>
          </a:p>
        </p:txBody>
      </p:sp>
      <p:pic>
        <p:nvPicPr>
          <p:cNvPr id="3" name="图片 2">
            <a:extLst>
              <a:ext uri="{FF2B5EF4-FFF2-40B4-BE49-F238E27FC236}">
                <a16:creationId xmlns="" xmlns:a16="http://schemas.microsoft.com/office/drawing/2014/main" id="{C0EE8612-7D5F-4F28-9463-038D503A26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2581" y="2196348"/>
            <a:ext cx="1973883" cy="3024514"/>
          </a:xfrm>
          <a:prstGeom prst="rect">
            <a:avLst/>
          </a:prstGeom>
        </p:spPr>
      </p:pic>
      <p:grpSp>
        <p:nvGrpSpPr>
          <p:cNvPr id="2" name="组合 1"/>
          <p:cNvGrpSpPr/>
          <p:nvPr/>
        </p:nvGrpSpPr>
        <p:grpSpPr>
          <a:xfrm>
            <a:off x="952336" y="1686817"/>
            <a:ext cx="4200958" cy="3971602"/>
            <a:chOff x="952336" y="1686817"/>
            <a:chExt cx="4200958" cy="3971602"/>
          </a:xfrm>
        </p:grpSpPr>
        <p:sp>
          <p:nvSpPr>
            <p:cNvPr id="9" name="iŝļîḋê">
              <a:extLst>
                <a:ext uri="{FF2B5EF4-FFF2-40B4-BE49-F238E27FC236}">
                  <a16:creationId xmlns="" xmlns:a16="http://schemas.microsoft.com/office/drawing/2014/main" id="{7EAE1603-978A-45F3-B669-0D297ED40027}"/>
                </a:ext>
              </a:extLst>
            </p:cNvPr>
            <p:cNvSpPr/>
            <p:nvPr/>
          </p:nvSpPr>
          <p:spPr>
            <a:xfrm>
              <a:off x="4322762" y="1963763"/>
              <a:ext cx="583306" cy="816195"/>
            </a:xfrm>
            <a:custGeom>
              <a:avLst/>
              <a:gdLst/>
              <a:ahLst/>
              <a:cxnLst>
                <a:cxn ang="0">
                  <a:pos x="wd2" y="hd2"/>
                </a:cxn>
                <a:cxn ang="5400000">
                  <a:pos x="wd2" y="hd2"/>
                </a:cxn>
                <a:cxn ang="10800000">
                  <a:pos x="wd2" y="hd2"/>
                </a:cxn>
                <a:cxn ang="16200000">
                  <a:pos x="wd2" y="hd2"/>
                </a:cxn>
              </a:cxnLst>
              <a:rect l="0" t="0" r="r" b="b"/>
              <a:pathLst>
                <a:path w="21600" h="21600" extrusionOk="0">
                  <a:moveTo>
                    <a:pt x="0" y="20749"/>
                  </a:moveTo>
                  <a:lnTo>
                    <a:pt x="0" y="20749"/>
                  </a:lnTo>
                  <a:cubicBezTo>
                    <a:pt x="4497" y="12989"/>
                    <a:pt x="11089" y="5939"/>
                    <a:pt x="19399" y="0"/>
                  </a:cubicBezTo>
                  <a:lnTo>
                    <a:pt x="21600" y="1573"/>
                  </a:lnTo>
                  <a:lnTo>
                    <a:pt x="21600" y="1573"/>
                  </a:lnTo>
                  <a:cubicBezTo>
                    <a:pt x="13579" y="7305"/>
                    <a:pt x="7216" y="14110"/>
                    <a:pt x="2876" y="21600"/>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0" name="îṡ1ídé">
              <a:extLst>
                <a:ext uri="{FF2B5EF4-FFF2-40B4-BE49-F238E27FC236}">
                  <a16:creationId xmlns="" xmlns:a16="http://schemas.microsoft.com/office/drawing/2014/main" id="{EBB73866-B775-43FE-8798-80A33AE8A28C}"/>
                </a:ext>
              </a:extLst>
            </p:cNvPr>
            <p:cNvSpPr/>
            <p:nvPr/>
          </p:nvSpPr>
          <p:spPr>
            <a:xfrm>
              <a:off x="4138803" y="2747792"/>
              <a:ext cx="261614" cy="924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4188"/>
                    <a:pt x="5161" y="6848"/>
                    <a:pt x="15188" y="0"/>
                  </a:cubicBezTo>
                  <a:lnTo>
                    <a:pt x="21600" y="751"/>
                  </a:lnTo>
                  <a:lnTo>
                    <a:pt x="21600" y="751"/>
                  </a:lnTo>
                  <a:cubicBezTo>
                    <a:pt x="11921" y="7361"/>
                    <a:pt x="6940" y="14446"/>
                    <a:pt x="6940" y="21600"/>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1" name="isľíḍe">
              <a:extLst>
                <a:ext uri="{FF2B5EF4-FFF2-40B4-BE49-F238E27FC236}">
                  <a16:creationId xmlns="" xmlns:a16="http://schemas.microsoft.com/office/drawing/2014/main" id="{238D0950-373F-4329-9D97-E2D960895619}"/>
                </a:ext>
              </a:extLst>
            </p:cNvPr>
            <p:cNvSpPr/>
            <p:nvPr/>
          </p:nvSpPr>
          <p:spPr>
            <a:xfrm>
              <a:off x="4138803" y="3672618"/>
              <a:ext cx="261614" cy="924826"/>
            </a:xfrm>
            <a:custGeom>
              <a:avLst/>
              <a:gdLst/>
              <a:ahLst/>
              <a:cxnLst>
                <a:cxn ang="0">
                  <a:pos x="wd2" y="hd2"/>
                </a:cxn>
                <a:cxn ang="5400000">
                  <a:pos x="wd2" y="hd2"/>
                </a:cxn>
                <a:cxn ang="10800000">
                  <a:pos x="wd2" y="hd2"/>
                </a:cxn>
                <a:cxn ang="16200000">
                  <a:pos x="wd2" y="hd2"/>
                </a:cxn>
              </a:cxnLst>
              <a:rect l="0" t="0" r="r" b="b"/>
              <a:pathLst>
                <a:path w="21600" h="21600" extrusionOk="0">
                  <a:moveTo>
                    <a:pt x="15188" y="21600"/>
                  </a:moveTo>
                  <a:cubicBezTo>
                    <a:pt x="5161" y="14752"/>
                    <a:pt x="0" y="7412"/>
                    <a:pt x="0" y="0"/>
                  </a:cubicBezTo>
                  <a:lnTo>
                    <a:pt x="6940" y="0"/>
                  </a:lnTo>
                  <a:cubicBezTo>
                    <a:pt x="6940" y="7154"/>
                    <a:pt x="11921" y="14239"/>
                    <a:pt x="21600" y="20849"/>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2" name="išļíḓé">
              <a:extLst>
                <a:ext uri="{FF2B5EF4-FFF2-40B4-BE49-F238E27FC236}">
                  <a16:creationId xmlns="" xmlns:a16="http://schemas.microsoft.com/office/drawing/2014/main" id="{EDF85C09-F856-4D7A-807A-D1EC4B7FEC49}"/>
                </a:ext>
              </a:extLst>
            </p:cNvPr>
            <p:cNvSpPr/>
            <p:nvPr/>
          </p:nvSpPr>
          <p:spPr>
            <a:xfrm>
              <a:off x="4322762" y="4565278"/>
              <a:ext cx="583307" cy="816195"/>
            </a:xfrm>
            <a:custGeom>
              <a:avLst/>
              <a:gdLst/>
              <a:ahLst/>
              <a:cxnLst>
                <a:cxn ang="0">
                  <a:pos x="wd2" y="hd2"/>
                </a:cxn>
                <a:cxn ang="5400000">
                  <a:pos x="wd2" y="hd2"/>
                </a:cxn>
                <a:cxn ang="10800000">
                  <a:pos x="wd2" y="hd2"/>
                </a:cxn>
                <a:cxn ang="16200000">
                  <a:pos x="wd2" y="hd2"/>
                </a:cxn>
              </a:cxnLst>
              <a:rect l="0" t="0" r="r" b="b"/>
              <a:pathLst>
                <a:path w="21600" h="21600" extrusionOk="0">
                  <a:moveTo>
                    <a:pt x="19399" y="21600"/>
                  </a:moveTo>
                  <a:cubicBezTo>
                    <a:pt x="11089" y="15661"/>
                    <a:pt x="4497" y="8611"/>
                    <a:pt x="0" y="851"/>
                  </a:cubicBezTo>
                  <a:lnTo>
                    <a:pt x="2876" y="0"/>
                  </a:lnTo>
                  <a:cubicBezTo>
                    <a:pt x="7216" y="7490"/>
                    <a:pt x="13579" y="14295"/>
                    <a:pt x="21600" y="20027"/>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7" name="íşļiďè">
              <a:extLst>
                <a:ext uri="{FF2B5EF4-FFF2-40B4-BE49-F238E27FC236}">
                  <a16:creationId xmlns="" xmlns:a16="http://schemas.microsoft.com/office/drawing/2014/main" id="{749441FC-4BB3-40DA-8781-C90D15AA858B}"/>
                </a:ext>
              </a:extLst>
            </p:cNvPr>
            <p:cNvSpPr/>
            <p:nvPr/>
          </p:nvSpPr>
          <p:spPr>
            <a:xfrm>
              <a:off x="4569687" y="5074812"/>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8" name="ïšḻïdè">
              <a:extLst>
                <a:ext uri="{FF2B5EF4-FFF2-40B4-BE49-F238E27FC236}">
                  <a16:creationId xmlns="" xmlns:a16="http://schemas.microsoft.com/office/drawing/2014/main" id="{16A3A41D-3A1B-49DB-BFD4-B033B32ED201}"/>
                </a:ext>
              </a:extLst>
            </p:cNvPr>
            <p:cNvSpPr/>
            <p:nvPr/>
          </p:nvSpPr>
          <p:spPr>
            <a:xfrm rot="10800000">
              <a:off x="4747459" y="5252584"/>
              <a:ext cx="228062" cy="228062"/>
            </a:xfrm>
            <a:custGeom>
              <a:avLst/>
              <a:gdLst/>
              <a:ahLst/>
              <a:cxnLst>
                <a:cxn ang="0">
                  <a:pos x="wd2" y="hd2"/>
                </a:cxn>
                <a:cxn ang="5400000">
                  <a:pos x="wd2" y="hd2"/>
                </a:cxn>
                <a:cxn ang="10800000">
                  <a:pos x="wd2" y="hd2"/>
                </a:cxn>
                <a:cxn ang="16200000">
                  <a:pos x="wd2" y="hd2"/>
                </a:cxn>
              </a:cxnLst>
              <a:rect l="0" t="0" r="r" b="b"/>
              <a:pathLst>
                <a:path w="21600" h="21600" extrusionOk="0">
                  <a:moveTo>
                    <a:pt x="21600" y="20829"/>
                  </a:moveTo>
                  <a:cubicBezTo>
                    <a:pt x="21600" y="21250"/>
                    <a:pt x="21250" y="21600"/>
                    <a:pt x="20829" y="21600"/>
                  </a:cubicBezTo>
                  <a:lnTo>
                    <a:pt x="14657" y="21600"/>
                  </a:lnTo>
                  <a:cubicBezTo>
                    <a:pt x="14235" y="21600"/>
                    <a:pt x="13886" y="21250"/>
                    <a:pt x="13886" y="20829"/>
                  </a:cubicBezTo>
                  <a:lnTo>
                    <a:pt x="13886" y="13886"/>
                  </a:lnTo>
                  <a:cubicBezTo>
                    <a:pt x="13464" y="13886"/>
                    <a:pt x="13114" y="13536"/>
                    <a:pt x="13114" y="13114"/>
                  </a:cubicBezTo>
                  <a:lnTo>
                    <a:pt x="13114" y="3857"/>
                  </a:lnTo>
                  <a:lnTo>
                    <a:pt x="18225" y="3857"/>
                  </a:lnTo>
                  <a:cubicBezTo>
                    <a:pt x="18394" y="3857"/>
                    <a:pt x="18550" y="3966"/>
                    <a:pt x="18599" y="4134"/>
                  </a:cubicBezTo>
                  <a:lnTo>
                    <a:pt x="21600" y="14657"/>
                  </a:lnTo>
                  <a:cubicBezTo>
                    <a:pt x="21600" y="14657"/>
                    <a:pt x="21600" y="20829"/>
                    <a:pt x="21600" y="20829"/>
                  </a:cubicBezTo>
                  <a:close/>
                  <a:moveTo>
                    <a:pt x="16971" y="3086"/>
                  </a:moveTo>
                  <a:lnTo>
                    <a:pt x="12729" y="3086"/>
                  </a:lnTo>
                  <a:lnTo>
                    <a:pt x="12729" y="386"/>
                  </a:lnTo>
                  <a:cubicBezTo>
                    <a:pt x="12729" y="169"/>
                    <a:pt x="12897" y="0"/>
                    <a:pt x="13114" y="0"/>
                  </a:cubicBezTo>
                  <a:lnTo>
                    <a:pt x="16586" y="0"/>
                  </a:lnTo>
                  <a:cubicBezTo>
                    <a:pt x="16803" y="0"/>
                    <a:pt x="16971" y="169"/>
                    <a:pt x="16971" y="386"/>
                  </a:cubicBezTo>
                  <a:cubicBezTo>
                    <a:pt x="16971" y="386"/>
                    <a:pt x="16971" y="3086"/>
                    <a:pt x="16971" y="3086"/>
                  </a:cubicBezTo>
                  <a:close/>
                  <a:moveTo>
                    <a:pt x="12343" y="12343"/>
                  </a:moveTo>
                  <a:lnTo>
                    <a:pt x="9257" y="12343"/>
                  </a:lnTo>
                  <a:lnTo>
                    <a:pt x="9257" y="3857"/>
                  </a:lnTo>
                  <a:lnTo>
                    <a:pt x="12343" y="3857"/>
                  </a:lnTo>
                  <a:cubicBezTo>
                    <a:pt x="12343" y="3857"/>
                    <a:pt x="12343" y="12343"/>
                    <a:pt x="12343" y="12343"/>
                  </a:cubicBezTo>
                  <a:close/>
                  <a:moveTo>
                    <a:pt x="8871" y="3086"/>
                  </a:moveTo>
                  <a:lnTo>
                    <a:pt x="4629" y="3086"/>
                  </a:lnTo>
                  <a:lnTo>
                    <a:pt x="4629" y="386"/>
                  </a:lnTo>
                  <a:cubicBezTo>
                    <a:pt x="4629" y="169"/>
                    <a:pt x="4797" y="0"/>
                    <a:pt x="5014" y="0"/>
                  </a:cubicBezTo>
                  <a:lnTo>
                    <a:pt x="8486" y="0"/>
                  </a:lnTo>
                  <a:cubicBezTo>
                    <a:pt x="8703" y="0"/>
                    <a:pt x="8871" y="169"/>
                    <a:pt x="8871" y="386"/>
                  </a:cubicBezTo>
                  <a:cubicBezTo>
                    <a:pt x="8871" y="386"/>
                    <a:pt x="8871" y="3086"/>
                    <a:pt x="8871" y="3086"/>
                  </a:cubicBezTo>
                  <a:close/>
                  <a:moveTo>
                    <a:pt x="8486" y="13114"/>
                  </a:moveTo>
                  <a:cubicBezTo>
                    <a:pt x="8486" y="13536"/>
                    <a:pt x="8136" y="13886"/>
                    <a:pt x="7714" y="13886"/>
                  </a:cubicBezTo>
                  <a:lnTo>
                    <a:pt x="7714" y="20829"/>
                  </a:lnTo>
                  <a:cubicBezTo>
                    <a:pt x="7714" y="21250"/>
                    <a:pt x="7365" y="21600"/>
                    <a:pt x="6943" y="21600"/>
                  </a:cubicBezTo>
                  <a:lnTo>
                    <a:pt x="771" y="21600"/>
                  </a:lnTo>
                  <a:cubicBezTo>
                    <a:pt x="350" y="21600"/>
                    <a:pt x="0" y="21250"/>
                    <a:pt x="0" y="20829"/>
                  </a:cubicBezTo>
                  <a:lnTo>
                    <a:pt x="0" y="14657"/>
                  </a:lnTo>
                  <a:lnTo>
                    <a:pt x="3001" y="4134"/>
                  </a:lnTo>
                  <a:cubicBezTo>
                    <a:pt x="3050" y="3966"/>
                    <a:pt x="3206" y="3857"/>
                    <a:pt x="3375" y="3857"/>
                  </a:cubicBezTo>
                  <a:lnTo>
                    <a:pt x="8486" y="3857"/>
                  </a:lnTo>
                  <a:cubicBezTo>
                    <a:pt x="8486" y="3857"/>
                    <a:pt x="8486" y="13114"/>
                    <a:pt x="8486" y="13114"/>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9" name="ï$ľïdé">
              <a:extLst>
                <a:ext uri="{FF2B5EF4-FFF2-40B4-BE49-F238E27FC236}">
                  <a16:creationId xmlns="" xmlns:a16="http://schemas.microsoft.com/office/drawing/2014/main" id="{626045C7-5EDA-4840-91F9-D5363F63BB25}"/>
                </a:ext>
              </a:extLst>
            </p:cNvPr>
            <p:cNvSpPr/>
            <p:nvPr/>
          </p:nvSpPr>
          <p:spPr>
            <a:xfrm>
              <a:off x="4050370" y="4297600"/>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0" name="iŝ1íḓè">
              <a:extLst>
                <a:ext uri="{FF2B5EF4-FFF2-40B4-BE49-F238E27FC236}">
                  <a16:creationId xmlns="" xmlns:a16="http://schemas.microsoft.com/office/drawing/2014/main" id="{7E9FC5F6-756A-426F-A26A-DA6DD4AFD5E1}"/>
                </a:ext>
              </a:extLst>
            </p:cNvPr>
            <p:cNvSpPr/>
            <p:nvPr/>
          </p:nvSpPr>
          <p:spPr>
            <a:xfrm>
              <a:off x="4263228" y="4475372"/>
              <a:ext cx="157889" cy="228062"/>
            </a:xfrm>
            <a:custGeom>
              <a:avLst/>
              <a:gdLst/>
              <a:ahLst/>
              <a:cxnLst>
                <a:cxn ang="0">
                  <a:pos x="wd2" y="hd2"/>
                </a:cxn>
                <a:cxn ang="5400000">
                  <a:pos x="wd2" y="hd2"/>
                </a:cxn>
                <a:cxn ang="10800000">
                  <a:pos x="wd2" y="hd2"/>
                </a:cxn>
                <a:cxn ang="16200000">
                  <a:pos x="wd2" y="hd2"/>
                </a:cxn>
              </a:cxnLst>
              <a:rect l="0" t="0" r="r" b="b"/>
              <a:pathLst>
                <a:path w="21600" h="21600" extrusionOk="0">
                  <a:moveTo>
                    <a:pt x="9000" y="3738"/>
                  </a:moveTo>
                  <a:cubicBezTo>
                    <a:pt x="9000" y="3505"/>
                    <a:pt x="8737" y="3323"/>
                    <a:pt x="8400" y="3323"/>
                  </a:cubicBezTo>
                  <a:cubicBezTo>
                    <a:pt x="8062" y="3323"/>
                    <a:pt x="7800" y="3505"/>
                    <a:pt x="7800" y="3738"/>
                  </a:cubicBezTo>
                  <a:lnTo>
                    <a:pt x="7800" y="9554"/>
                  </a:lnTo>
                  <a:cubicBezTo>
                    <a:pt x="7800" y="9787"/>
                    <a:pt x="8062" y="9969"/>
                    <a:pt x="8400" y="9969"/>
                  </a:cubicBezTo>
                  <a:cubicBezTo>
                    <a:pt x="8737" y="9969"/>
                    <a:pt x="9000" y="9787"/>
                    <a:pt x="9000" y="9554"/>
                  </a:cubicBezTo>
                  <a:cubicBezTo>
                    <a:pt x="9000" y="9554"/>
                    <a:pt x="9000" y="3738"/>
                    <a:pt x="9000" y="3738"/>
                  </a:cubicBezTo>
                  <a:close/>
                  <a:moveTo>
                    <a:pt x="20400" y="14954"/>
                  </a:moveTo>
                  <a:lnTo>
                    <a:pt x="12356" y="14954"/>
                  </a:lnTo>
                  <a:lnTo>
                    <a:pt x="11400" y="21224"/>
                  </a:lnTo>
                  <a:cubicBezTo>
                    <a:pt x="11363" y="21431"/>
                    <a:pt x="11119" y="21600"/>
                    <a:pt x="10819" y="21600"/>
                  </a:cubicBezTo>
                  <a:lnTo>
                    <a:pt x="10800" y="21600"/>
                  </a:lnTo>
                  <a:cubicBezTo>
                    <a:pt x="10500" y="21600"/>
                    <a:pt x="10256" y="21457"/>
                    <a:pt x="10200" y="21250"/>
                  </a:cubicBezTo>
                  <a:lnTo>
                    <a:pt x="8775" y="14954"/>
                  </a:lnTo>
                  <a:lnTo>
                    <a:pt x="1200" y="14954"/>
                  </a:lnTo>
                  <a:cubicBezTo>
                    <a:pt x="544" y="14954"/>
                    <a:pt x="0" y="14577"/>
                    <a:pt x="0" y="14123"/>
                  </a:cubicBezTo>
                  <a:cubicBezTo>
                    <a:pt x="0" y="11994"/>
                    <a:pt x="2325" y="9969"/>
                    <a:pt x="4800" y="9969"/>
                  </a:cubicBezTo>
                  <a:lnTo>
                    <a:pt x="4800" y="3323"/>
                  </a:lnTo>
                  <a:cubicBezTo>
                    <a:pt x="3487" y="3323"/>
                    <a:pt x="2400" y="2570"/>
                    <a:pt x="2400" y="1662"/>
                  </a:cubicBezTo>
                  <a:cubicBezTo>
                    <a:pt x="2400" y="753"/>
                    <a:pt x="3487" y="0"/>
                    <a:pt x="4800" y="0"/>
                  </a:cubicBezTo>
                  <a:lnTo>
                    <a:pt x="16800" y="0"/>
                  </a:lnTo>
                  <a:cubicBezTo>
                    <a:pt x="18113" y="0"/>
                    <a:pt x="19200" y="753"/>
                    <a:pt x="19200" y="1662"/>
                  </a:cubicBezTo>
                  <a:cubicBezTo>
                    <a:pt x="19200" y="2570"/>
                    <a:pt x="18113" y="3323"/>
                    <a:pt x="16800" y="3323"/>
                  </a:cubicBezTo>
                  <a:lnTo>
                    <a:pt x="16800" y="9969"/>
                  </a:lnTo>
                  <a:cubicBezTo>
                    <a:pt x="19275" y="9969"/>
                    <a:pt x="21600" y="11994"/>
                    <a:pt x="21600" y="14123"/>
                  </a:cubicBezTo>
                  <a:cubicBezTo>
                    <a:pt x="21600" y="14577"/>
                    <a:pt x="21056" y="14954"/>
                    <a:pt x="20400" y="14954"/>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2" name="is1iḋè">
              <a:extLst>
                <a:ext uri="{FF2B5EF4-FFF2-40B4-BE49-F238E27FC236}">
                  <a16:creationId xmlns="" xmlns:a16="http://schemas.microsoft.com/office/drawing/2014/main" id="{EBEB2BB9-E4E3-41F9-95E9-C2DB9735689F}"/>
                </a:ext>
              </a:extLst>
            </p:cNvPr>
            <p:cNvSpPr/>
            <p:nvPr/>
          </p:nvSpPr>
          <p:spPr>
            <a:xfrm>
              <a:off x="4050370" y="2464030"/>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3" name="îṥliďê">
              <a:extLst>
                <a:ext uri="{FF2B5EF4-FFF2-40B4-BE49-F238E27FC236}">
                  <a16:creationId xmlns="" xmlns:a16="http://schemas.microsoft.com/office/drawing/2014/main" id="{16FA35BD-9108-40BE-83C3-BFBB5B43D6EC}"/>
                </a:ext>
              </a:extLst>
            </p:cNvPr>
            <p:cNvSpPr/>
            <p:nvPr/>
          </p:nvSpPr>
          <p:spPr>
            <a:xfrm>
              <a:off x="4211366" y="2619995"/>
              <a:ext cx="261615" cy="271678"/>
            </a:xfrm>
            <a:custGeom>
              <a:avLst/>
              <a:gdLst/>
              <a:ahLst/>
              <a:cxnLst>
                <a:cxn ang="0">
                  <a:pos x="wd2" y="hd2"/>
                </a:cxn>
                <a:cxn ang="5400000">
                  <a:pos x="wd2" y="hd2"/>
                </a:cxn>
                <a:cxn ang="10800000">
                  <a:pos x="wd2" y="hd2"/>
                </a:cxn>
                <a:cxn ang="16200000">
                  <a:pos x="wd2" y="hd2"/>
                </a:cxn>
              </a:cxnLst>
              <a:rect l="0" t="0" r="r" b="b"/>
              <a:pathLst>
                <a:path w="21600" h="21600" extrusionOk="0">
                  <a:moveTo>
                    <a:pt x="19938" y="12800"/>
                  </a:moveTo>
                  <a:cubicBezTo>
                    <a:pt x="19017" y="12800"/>
                    <a:pt x="18277" y="12087"/>
                    <a:pt x="18277" y="11200"/>
                  </a:cubicBezTo>
                  <a:cubicBezTo>
                    <a:pt x="18277" y="10313"/>
                    <a:pt x="19017" y="9600"/>
                    <a:pt x="19938" y="9600"/>
                  </a:cubicBezTo>
                  <a:cubicBezTo>
                    <a:pt x="20860" y="9600"/>
                    <a:pt x="21600" y="10313"/>
                    <a:pt x="21600" y="11200"/>
                  </a:cubicBezTo>
                  <a:cubicBezTo>
                    <a:pt x="21600" y="12087"/>
                    <a:pt x="20860" y="12800"/>
                    <a:pt x="19938" y="12800"/>
                  </a:cubicBezTo>
                  <a:close/>
                  <a:moveTo>
                    <a:pt x="17264" y="19025"/>
                  </a:moveTo>
                  <a:cubicBezTo>
                    <a:pt x="16343" y="19025"/>
                    <a:pt x="15603" y="18300"/>
                    <a:pt x="15603" y="17425"/>
                  </a:cubicBezTo>
                  <a:cubicBezTo>
                    <a:pt x="15603" y="16537"/>
                    <a:pt x="16343" y="15825"/>
                    <a:pt x="17264" y="15825"/>
                  </a:cubicBezTo>
                  <a:cubicBezTo>
                    <a:pt x="18173" y="15825"/>
                    <a:pt x="18926" y="16537"/>
                    <a:pt x="18926" y="17425"/>
                  </a:cubicBezTo>
                  <a:cubicBezTo>
                    <a:pt x="18926" y="18300"/>
                    <a:pt x="18173" y="19025"/>
                    <a:pt x="17264" y="19025"/>
                  </a:cubicBezTo>
                  <a:close/>
                  <a:moveTo>
                    <a:pt x="17264" y="7775"/>
                  </a:moveTo>
                  <a:cubicBezTo>
                    <a:pt x="15655" y="7775"/>
                    <a:pt x="14357" y="6525"/>
                    <a:pt x="14357" y="4975"/>
                  </a:cubicBezTo>
                  <a:cubicBezTo>
                    <a:pt x="14357" y="3438"/>
                    <a:pt x="15655" y="2175"/>
                    <a:pt x="17264" y="2175"/>
                  </a:cubicBezTo>
                  <a:cubicBezTo>
                    <a:pt x="18861" y="2175"/>
                    <a:pt x="20172" y="3438"/>
                    <a:pt x="20172" y="4975"/>
                  </a:cubicBezTo>
                  <a:cubicBezTo>
                    <a:pt x="20172" y="6525"/>
                    <a:pt x="18861" y="7775"/>
                    <a:pt x="17264" y="7775"/>
                  </a:cubicBezTo>
                  <a:close/>
                  <a:moveTo>
                    <a:pt x="10800" y="21600"/>
                  </a:moveTo>
                  <a:cubicBezTo>
                    <a:pt x="9878" y="21600"/>
                    <a:pt x="9138" y="20887"/>
                    <a:pt x="9138" y="20000"/>
                  </a:cubicBezTo>
                  <a:cubicBezTo>
                    <a:pt x="9138" y="19112"/>
                    <a:pt x="9878" y="18400"/>
                    <a:pt x="10800" y="18400"/>
                  </a:cubicBezTo>
                  <a:cubicBezTo>
                    <a:pt x="11722" y="18400"/>
                    <a:pt x="12462" y="19112"/>
                    <a:pt x="12462" y="20000"/>
                  </a:cubicBezTo>
                  <a:cubicBezTo>
                    <a:pt x="12462" y="20887"/>
                    <a:pt x="11722" y="21600"/>
                    <a:pt x="10800" y="21600"/>
                  </a:cubicBezTo>
                  <a:close/>
                  <a:moveTo>
                    <a:pt x="10800" y="4800"/>
                  </a:moveTo>
                  <a:cubicBezTo>
                    <a:pt x="9424" y="4800"/>
                    <a:pt x="8308" y="3725"/>
                    <a:pt x="8308" y="2400"/>
                  </a:cubicBezTo>
                  <a:cubicBezTo>
                    <a:pt x="8308" y="1075"/>
                    <a:pt x="9424" y="0"/>
                    <a:pt x="10800" y="0"/>
                  </a:cubicBezTo>
                  <a:cubicBezTo>
                    <a:pt x="12176" y="0"/>
                    <a:pt x="13292" y="1075"/>
                    <a:pt x="13292" y="2400"/>
                  </a:cubicBezTo>
                  <a:cubicBezTo>
                    <a:pt x="13292" y="3725"/>
                    <a:pt x="12176" y="4800"/>
                    <a:pt x="10800" y="4800"/>
                  </a:cubicBezTo>
                  <a:close/>
                  <a:moveTo>
                    <a:pt x="4336" y="19025"/>
                  </a:moveTo>
                  <a:cubicBezTo>
                    <a:pt x="3427" y="19025"/>
                    <a:pt x="2674" y="18300"/>
                    <a:pt x="2674" y="17425"/>
                  </a:cubicBezTo>
                  <a:cubicBezTo>
                    <a:pt x="2674" y="16537"/>
                    <a:pt x="3427" y="15825"/>
                    <a:pt x="4336" y="15825"/>
                  </a:cubicBezTo>
                  <a:cubicBezTo>
                    <a:pt x="5257" y="15825"/>
                    <a:pt x="5997" y="16537"/>
                    <a:pt x="5997" y="17425"/>
                  </a:cubicBezTo>
                  <a:cubicBezTo>
                    <a:pt x="5997" y="18300"/>
                    <a:pt x="5257" y="19025"/>
                    <a:pt x="4336" y="19025"/>
                  </a:cubicBezTo>
                  <a:close/>
                  <a:moveTo>
                    <a:pt x="4336" y="6975"/>
                  </a:moveTo>
                  <a:cubicBezTo>
                    <a:pt x="3193" y="6975"/>
                    <a:pt x="2259" y="6075"/>
                    <a:pt x="2259" y="4975"/>
                  </a:cubicBezTo>
                  <a:cubicBezTo>
                    <a:pt x="2259" y="3875"/>
                    <a:pt x="3193" y="2975"/>
                    <a:pt x="4336" y="2975"/>
                  </a:cubicBezTo>
                  <a:cubicBezTo>
                    <a:pt x="5478" y="2975"/>
                    <a:pt x="6412" y="3875"/>
                    <a:pt x="6412" y="4975"/>
                  </a:cubicBezTo>
                  <a:cubicBezTo>
                    <a:pt x="6412" y="6075"/>
                    <a:pt x="5478" y="6975"/>
                    <a:pt x="4336" y="6975"/>
                  </a:cubicBezTo>
                  <a:close/>
                  <a:moveTo>
                    <a:pt x="1662" y="12800"/>
                  </a:moveTo>
                  <a:cubicBezTo>
                    <a:pt x="740" y="12800"/>
                    <a:pt x="0" y="12087"/>
                    <a:pt x="0" y="11200"/>
                  </a:cubicBezTo>
                  <a:cubicBezTo>
                    <a:pt x="0" y="10313"/>
                    <a:pt x="740" y="9600"/>
                    <a:pt x="1662" y="9600"/>
                  </a:cubicBezTo>
                  <a:cubicBezTo>
                    <a:pt x="2583" y="9600"/>
                    <a:pt x="3323" y="10313"/>
                    <a:pt x="3323" y="11200"/>
                  </a:cubicBezTo>
                  <a:cubicBezTo>
                    <a:pt x="3323" y="12087"/>
                    <a:pt x="2583" y="12800"/>
                    <a:pt x="1662" y="12800"/>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4" name="îsľiḓe">
              <a:extLst>
                <a:ext uri="{FF2B5EF4-FFF2-40B4-BE49-F238E27FC236}">
                  <a16:creationId xmlns="" xmlns:a16="http://schemas.microsoft.com/office/drawing/2014/main" id="{2BFB4FC8-8449-4A21-A307-592380432C1F}"/>
                </a:ext>
              </a:extLst>
            </p:cNvPr>
            <p:cNvSpPr/>
            <p:nvPr/>
          </p:nvSpPr>
          <p:spPr>
            <a:xfrm>
              <a:off x="4569687" y="1686817"/>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5" name="iṣḻîdé">
              <a:extLst>
                <a:ext uri="{FF2B5EF4-FFF2-40B4-BE49-F238E27FC236}">
                  <a16:creationId xmlns="" xmlns:a16="http://schemas.microsoft.com/office/drawing/2014/main" id="{737ECBB9-FA91-493B-A2BF-4F4699A89E3E}"/>
                </a:ext>
              </a:extLst>
            </p:cNvPr>
            <p:cNvSpPr/>
            <p:nvPr/>
          </p:nvSpPr>
          <p:spPr>
            <a:xfrm>
              <a:off x="4774092" y="1842782"/>
              <a:ext cx="181118" cy="271678"/>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8"/>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8"/>
                    <a:pt x="14618" y="1800"/>
                    <a:pt x="10800" y="1800"/>
                  </a:cubicBezTo>
                  <a:close/>
                  <a:moveTo>
                    <a:pt x="19427" y="10069"/>
                  </a:moveTo>
                  <a:cubicBezTo>
                    <a:pt x="17972" y="11137"/>
                    <a:pt x="16052" y="12642"/>
                    <a:pt x="15884" y="14147"/>
                  </a:cubicBezTo>
                  <a:cubicBezTo>
                    <a:pt x="16495" y="14386"/>
                    <a:pt x="16875" y="14836"/>
                    <a:pt x="16875" y="15300"/>
                  </a:cubicBezTo>
                  <a:cubicBezTo>
                    <a:pt x="16875" y="15637"/>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7"/>
                    <a:pt x="4725" y="15300"/>
                  </a:cubicBezTo>
                  <a:cubicBezTo>
                    <a:pt x="4725" y="14836"/>
                    <a:pt x="5105" y="14386"/>
                    <a:pt x="5716" y="14147"/>
                  </a:cubicBezTo>
                  <a:cubicBezTo>
                    <a:pt x="5548" y="12642"/>
                    <a:pt x="3628" y="11137"/>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6" name="ïṧ1iḓé">
              <a:extLst>
                <a:ext uri="{FF2B5EF4-FFF2-40B4-BE49-F238E27FC236}">
                  <a16:creationId xmlns="" xmlns:a16="http://schemas.microsoft.com/office/drawing/2014/main" id="{D55C5BAD-16C7-4935-B682-2009B997207F}"/>
                </a:ext>
              </a:extLst>
            </p:cNvPr>
            <p:cNvSpPr/>
            <p:nvPr/>
          </p:nvSpPr>
          <p:spPr>
            <a:xfrm>
              <a:off x="3904386" y="3380814"/>
              <a:ext cx="620487" cy="62048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7" name="îş1íḍe">
              <a:extLst>
                <a:ext uri="{FF2B5EF4-FFF2-40B4-BE49-F238E27FC236}">
                  <a16:creationId xmlns="" xmlns:a16="http://schemas.microsoft.com/office/drawing/2014/main" id="{8B43C1B3-236C-4A4E-8F9D-60ABBE1A288A}"/>
                </a:ext>
              </a:extLst>
            </p:cNvPr>
            <p:cNvSpPr/>
            <p:nvPr/>
          </p:nvSpPr>
          <p:spPr>
            <a:xfrm>
              <a:off x="4089051" y="3573928"/>
              <a:ext cx="245624" cy="234257"/>
            </a:xfrm>
            <a:custGeom>
              <a:avLst/>
              <a:gdLst/>
              <a:ahLst/>
              <a:cxnLst>
                <a:cxn ang="0">
                  <a:pos x="wd2" y="hd2"/>
                </a:cxn>
                <a:cxn ang="5400000">
                  <a:pos x="wd2" y="hd2"/>
                </a:cxn>
                <a:cxn ang="10800000">
                  <a:pos x="wd2" y="hd2"/>
                </a:cxn>
                <a:cxn ang="16200000">
                  <a:pos x="wd2" y="hd2"/>
                </a:cxn>
              </a:cxnLst>
              <a:rect l="0" t="0" r="r" b="b"/>
              <a:pathLst>
                <a:path w="21600" h="21600" extrusionOk="0">
                  <a:moveTo>
                    <a:pt x="21263" y="9024"/>
                  </a:moveTo>
                  <a:lnTo>
                    <a:pt x="16550" y="13842"/>
                  </a:lnTo>
                  <a:lnTo>
                    <a:pt x="17667" y="20647"/>
                  </a:lnTo>
                  <a:cubicBezTo>
                    <a:pt x="17680" y="20743"/>
                    <a:pt x="17680" y="20824"/>
                    <a:pt x="17680" y="20919"/>
                  </a:cubicBezTo>
                  <a:cubicBezTo>
                    <a:pt x="17680" y="21273"/>
                    <a:pt x="17524" y="21600"/>
                    <a:pt x="17148" y="21600"/>
                  </a:cubicBezTo>
                  <a:cubicBezTo>
                    <a:pt x="16966" y="21600"/>
                    <a:pt x="16784" y="21532"/>
                    <a:pt x="16628" y="21437"/>
                  </a:cubicBezTo>
                  <a:lnTo>
                    <a:pt x="10800" y="18225"/>
                  </a:lnTo>
                  <a:lnTo>
                    <a:pt x="4972" y="21437"/>
                  </a:lnTo>
                  <a:cubicBezTo>
                    <a:pt x="4803" y="21532"/>
                    <a:pt x="4634" y="21600"/>
                    <a:pt x="4452" y="21600"/>
                  </a:cubicBezTo>
                  <a:cubicBezTo>
                    <a:pt x="4076" y="21600"/>
                    <a:pt x="3907" y="21273"/>
                    <a:pt x="3907" y="20919"/>
                  </a:cubicBezTo>
                  <a:cubicBezTo>
                    <a:pt x="3907" y="20824"/>
                    <a:pt x="3920" y="20743"/>
                    <a:pt x="3933" y="20647"/>
                  </a:cubicBezTo>
                  <a:lnTo>
                    <a:pt x="5050" y="13842"/>
                  </a:lnTo>
                  <a:lnTo>
                    <a:pt x="325" y="9024"/>
                  </a:lnTo>
                  <a:cubicBezTo>
                    <a:pt x="169" y="8847"/>
                    <a:pt x="0" y="8616"/>
                    <a:pt x="0" y="8371"/>
                  </a:cubicBezTo>
                  <a:cubicBezTo>
                    <a:pt x="0" y="7962"/>
                    <a:pt x="402" y="7799"/>
                    <a:pt x="727" y="7744"/>
                  </a:cubicBezTo>
                  <a:lnTo>
                    <a:pt x="7243" y="6751"/>
                  </a:lnTo>
                  <a:lnTo>
                    <a:pt x="10164" y="558"/>
                  </a:lnTo>
                  <a:cubicBezTo>
                    <a:pt x="10281" y="299"/>
                    <a:pt x="10501" y="0"/>
                    <a:pt x="10800" y="0"/>
                  </a:cubicBezTo>
                  <a:cubicBezTo>
                    <a:pt x="11099" y="0"/>
                    <a:pt x="11319" y="299"/>
                    <a:pt x="11436" y="558"/>
                  </a:cubicBezTo>
                  <a:lnTo>
                    <a:pt x="14357" y="6751"/>
                  </a:lnTo>
                  <a:lnTo>
                    <a:pt x="20873" y="7744"/>
                  </a:lnTo>
                  <a:cubicBezTo>
                    <a:pt x="21185" y="7799"/>
                    <a:pt x="21600" y="7962"/>
                    <a:pt x="21600" y="8371"/>
                  </a:cubicBezTo>
                  <a:cubicBezTo>
                    <a:pt x="21600" y="8616"/>
                    <a:pt x="21431" y="8847"/>
                    <a:pt x="21263" y="9024"/>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57" name="矩形 256">
              <a:extLst>
                <a:ext uri="{FF2B5EF4-FFF2-40B4-BE49-F238E27FC236}">
                  <a16:creationId xmlns="" xmlns:a16="http://schemas.microsoft.com/office/drawing/2014/main" id="{E8C70279-5E7B-4E0A-9016-8337FE78D931}"/>
                </a:ext>
              </a:extLst>
            </p:cNvPr>
            <p:cNvSpPr/>
            <p:nvPr/>
          </p:nvSpPr>
          <p:spPr>
            <a:xfrm>
              <a:off x="1766472" y="1876348"/>
              <a:ext cx="2935071" cy="169277"/>
            </a:xfrm>
            <a:prstGeom prst="rect">
              <a:avLst/>
            </a:prstGeom>
          </p:spPr>
          <p:txBody>
            <a:bodyPr wrap="square">
              <a:spAutoFit/>
            </a:bodyPr>
            <a:lstStyle/>
            <a:p>
              <a:pPr lvl="0" indent="0" algn="just">
                <a:lnSpc>
                  <a:spcPts val="600"/>
                </a:lnSpc>
                <a:spcBef>
                  <a:spcPts val="1200"/>
                </a:spcBef>
                <a:spcAft>
                  <a:spcPts val="1200"/>
                </a:spcAft>
              </a:pPr>
              <a:r>
                <a:rPr lang="zh-CN" altLang="en-US" dirty="0">
                  <a:solidFill>
                    <a:schemeClr val="bg1"/>
                  </a:solidFill>
                  <a:effectLst>
                    <a:glow rad="63500">
                      <a:schemeClr val="accent1">
                        <a:satMod val="175000"/>
                        <a:alpha val="40000"/>
                      </a:schemeClr>
                    </a:glow>
                  </a:effectLst>
                  <a:cs typeface="+mn-ea"/>
                  <a:sym typeface="+mn-lt"/>
                </a:rPr>
                <a:t>新一代信息通信技术产业</a:t>
              </a:r>
            </a:p>
          </p:txBody>
        </p:sp>
        <p:sp>
          <p:nvSpPr>
            <p:cNvPr id="259" name="矩形 258">
              <a:extLst>
                <a:ext uri="{FF2B5EF4-FFF2-40B4-BE49-F238E27FC236}">
                  <a16:creationId xmlns="" xmlns:a16="http://schemas.microsoft.com/office/drawing/2014/main" id="{2A613A80-97B8-4001-ADBF-1BC95F9C253F}"/>
                </a:ext>
              </a:extLst>
            </p:cNvPr>
            <p:cNvSpPr/>
            <p:nvPr/>
          </p:nvSpPr>
          <p:spPr>
            <a:xfrm>
              <a:off x="1504797" y="2549546"/>
              <a:ext cx="2492990" cy="396134"/>
            </a:xfrm>
            <a:prstGeom prst="rect">
              <a:avLst/>
            </a:prstGeom>
          </p:spPr>
          <p:txBody>
            <a:bodyPr wrap="none">
              <a:spAutoFit/>
            </a:bodyPr>
            <a:lstStyle/>
            <a:p>
              <a:pPr lvl="0" indent="0" algn="r">
                <a:lnSpc>
                  <a:spcPct val="120000"/>
                </a:lnSpc>
              </a:pPr>
              <a:r>
                <a:rPr lang="zh-CN" altLang="en-US" dirty="0">
                  <a:solidFill>
                    <a:schemeClr val="bg1"/>
                  </a:solidFill>
                  <a:effectLst>
                    <a:glow rad="63500">
                      <a:schemeClr val="accent1">
                        <a:satMod val="175000"/>
                        <a:alpha val="40000"/>
                      </a:schemeClr>
                    </a:glow>
                  </a:effectLst>
                  <a:cs typeface="+mn-ea"/>
                  <a:sym typeface="+mn-lt"/>
                </a:rPr>
                <a:t>高档数控机床和机器人</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0" name="矩形 259">
              <a:extLst>
                <a:ext uri="{FF2B5EF4-FFF2-40B4-BE49-F238E27FC236}">
                  <a16:creationId xmlns="" xmlns:a16="http://schemas.microsoft.com/office/drawing/2014/main" id="{E1093A74-6AE3-4A90-A0DF-EA78B44D56DF}"/>
                </a:ext>
              </a:extLst>
            </p:cNvPr>
            <p:cNvSpPr/>
            <p:nvPr/>
          </p:nvSpPr>
          <p:spPr>
            <a:xfrm>
              <a:off x="2252184" y="3497616"/>
              <a:ext cx="1569660" cy="396134"/>
            </a:xfrm>
            <a:prstGeom prst="rect">
              <a:avLst/>
            </a:prstGeom>
          </p:spPr>
          <p:txBody>
            <a:bodyPr wrap="none">
              <a:spAutoFit/>
            </a:bodyPr>
            <a:lstStyle/>
            <a:p>
              <a:pPr lvl="0" indent="0">
                <a:lnSpc>
                  <a:spcPct val="120000"/>
                </a:lnSpc>
              </a:pPr>
              <a:r>
                <a:rPr lang="zh-CN" altLang="en-US" dirty="0">
                  <a:solidFill>
                    <a:schemeClr val="bg1"/>
                  </a:solidFill>
                  <a:effectLst>
                    <a:glow rad="63500">
                      <a:schemeClr val="accent1">
                        <a:satMod val="175000"/>
                        <a:alpha val="40000"/>
                      </a:schemeClr>
                    </a:glow>
                  </a:effectLst>
                  <a:cs typeface="+mn-ea"/>
                  <a:sym typeface="+mn-lt"/>
                </a:rPr>
                <a:t>航空航天装备</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1" name="矩形 260">
              <a:extLst>
                <a:ext uri="{FF2B5EF4-FFF2-40B4-BE49-F238E27FC236}">
                  <a16:creationId xmlns="" xmlns:a16="http://schemas.microsoft.com/office/drawing/2014/main" id="{204BE633-551F-4AB0-BCF5-A05C07379E45}"/>
                </a:ext>
              </a:extLst>
            </p:cNvPr>
            <p:cNvSpPr/>
            <p:nvPr/>
          </p:nvSpPr>
          <p:spPr>
            <a:xfrm>
              <a:off x="952336" y="4391111"/>
              <a:ext cx="2954655" cy="396134"/>
            </a:xfrm>
            <a:prstGeom prst="rect">
              <a:avLst/>
            </a:prstGeom>
          </p:spPr>
          <p:txBody>
            <a:bodyPr wrap="none">
              <a:spAutoFit/>
            </a:bodyPr>
            <a:lstStyle/>
            <a:p>
              <a:pPr lvl="0" indent="0" algn="r">
                <a:lnSpc>
                  <a:spcPct val="120000"/>
                </a:lnSpc>
              </a:pPr>
              <a:r>
                <a:rPr lang="zh-CN" altLang="en-US" dirty="0">
                  <a:solidFill>
                    <a:schemeClr val="bg1"/>
                  </a:solidFill>
                  <a:effectLst>
                    <a:glow rad="63500">
                      <a:schemeClr val="accent1">
                        <a:satMod val="175000"/>
                        <a:alpha val="40000"/>
                      </a:schemeClr>
                    </a:glow>
                  </a:effectLst>
                  <a:cs typeface="+mn-ea"/>
                  <a:sym typeface="+mn-lt"/>
                </a:rPr>
                <a:t>海洋工程装备及高技术船舶</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2" name="矩形 261">
              <a:extLst>
                <a:ext uri="{FF2B5EF4-FFF2-40B4-BE49-F238E27FC236}">
                  <a16:creationId xmlns="" xmlns:a16="http://schemas.microsoft.com/office/drawing/2014/main" id="{9A28A7C4-49A1-4D48-B25A-A5A542F34BCC}"/>
                </a:ext>
              </a:extLst>
            </p:cNvPr>
            <p:cNvSpPr/>
            <p:nvPr/>
          </p:nvSpPr>
          <p:spPr>
            <a:xfrm>
              <a:off x="2484815" y="5168322"/>
              <a:ext cx="2031325" cy="396134"/>
            </a:xfrm>
            <a:prstGeom prst="rect">
              <a:avLst/>
            </a:prstGeom>
          </p:spPr>
          <p:txBody>
            <a:bodyPr wrap="none">
              <a:spAutoFit/>
            </a:bodyPr>
            <a:lstStyle/>
            <a:p>
              <a:pPr lvl="0" indent="0">
                <a:lnSpc>
                  <a:spcPct val="120000"/>
                </a:lnSpc>
              </a:pPr>
              <a:r>
                <a:rPr lang="zh-CN" altLang="en-US" dirty="0">
                  <a:solidFill>
                    <a:schemeClr val="bg1"/>
                  </a:solidFill>
                  <a:effectLst>
                    <a:glow rad="63500">
                      <a:schemeClr val="accent1">
                        <a:satMod val="175000"/>
                        <a:alpha val="40000"/>
                      </a:schemeClr>
                    </a:glow>
                  </a:effectLst>
                  <a:cs typeface="+mn-ea"/>
                  <a:sym typeface="+mn-lt"/>
                </a:rPr>
                <a:t>先进轨道交通装备</a:t>
              </a:r>
              <a:endParaRPr lang="en-US" altLang="zh-CN" dirty="0">
                <a:solidFill>
                  <a:schemeClr val="bg1"/>
                </a:solidFill>
                <a:effectLst>
                  <a:glow rad="63500">
                    <a:schemeClr val="accent1">
                      <a:satMod val="175000"/>
                      <a:alpha val="40000"/>
                    </a:schemeClr>
                  </a:glow>
                </a:effectLst>
                <a:cs typeface="+mn-ea"/>
                <a:sym typeface="+mn-lt"/>
              </a:endParaRPr>
            </a:p>
          </p:txBody>
        </p:sp>
      </p:grpSp>
      <p:grpSp>
        <p:nvGrpSpPr>
          <p:cNvPr id="5" name="组合 4"/>
          <p:cNvGrpSpPr/>
          <p:nvPr/>
        </p:nvGrpSpPr>
        <p:grpSpPr>
          <a:xfrm>
            <a:off x="7070574" y="1686817"/>
            <a:ext cx="3765775" cy="3971602"/>
            <a:chOff x="7070574" y="1686817"/>
            <a:chExt cx="3765775" cy="3971602"/>
          </a:xfrm>
        </p:grpSpPr>
        <p:sp>
          <p:nvSpPr>
            <p:cNvPr id="13" name="îšḻíďe">
              <a:extLst>
                <a:ext uri="{FF2B5EF4-FFF2-40B4-BE49-F238E27FC236}">
                  <a16:creationId xmlns="" xmlns:a16="http://schemas.microsoft.com/office/drawing/2014/main" id="{C6C9FD9B-038C-45B5-9614-1FDF5E15907F}"/>
                </a:ext>
              </a:extLst>
            </p:cNvPr>
            <p:cNvSpPr/>
            <p:nvPr/>
          </p:nvSpPr>
          <p:spPr>
            <a:xfrm>
              <a:off x="7317799" y="4565278"/>
              <a:ext cx="583306" cy="816195"/>
            </a:xfrm>
            <a:custGeom>
              <a:avLst/>
              <a:gdLst/>
              <a:ahLst/>
              <a:cxnLst>
                <a:cxn ang="0">
                  <a:pos x="wd2" y="hd2"/>
                </a:cxn>
                <a:cxn ang="5400000">
                  <a:pos x="wd2" y="hd2"/>
                </a:cxn>
                <a:cxn ang="10800000">
                  <a:pos x="wd2" y="hd2"/>
                </a:cxn>
                <a:cxn ang="16200000">
                  <a:pos x="wd2" y="hd2"/>
                </a:cxn>
              </a:cxnLst>
              <a:rect l="0" t="0" r="r" b="b"/>
              <a:pathLst>
                <a:path w="21600" h="21600" extrusionOk="0">
                  <a:moveTo>
                    <a:pt x="21600" y="851"/>
                  </a:moveTo>
                  <a:cubicBezTo>
                    <a:pt x="17103" y="8611"/>
                    <a:pt x="10511" y="15661"/>
                    <a:pt x="2201" y="21600"/>
                  </a:cubicBezTo>
                  <a:lnTo>
                    <a:pt x="0" y="20027"/>
                  </a:lnTo>
                  <a:cubicBezTo>
                    <a:pt x="8021" y="14295"/>
                    <a:pt x="14384" y="7490"/>
                    <a:pt x="18724" y="0"/>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4" name="íśľíde">
              <a:extLst>
                <a:ext uri="{FF2B5EF4-FFF2-40B4-BE49-F238E27FC236}">
                  <a16:creationId xmlns="" xmlns:a16="http://schemas.microsoft.com/office/drawing/2014/main" id="{D53A40BF-1C33-4DF4-97F0-B60FEB63B939}"/>
                </a:ext>
              </a:extLst>
            </p:cNvPr>
            <p:cNvSpPr/>
            <p:nvPr/>
          </p:nvSpPr>
          <p:spPr>
            <a:xfrm>
              <a:off x="7823450" y="3672618"/>
              <a:ext cx="261614" cy="9248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412"/>
                    <a:pt x="16439" y="14752"/>
                    <a:pt x="6412" y="21600"/>
                  </a:cubicBezTo>
                  <a:lnTo>
                    <a:pt x="0" y="20849"/>
                  </a:lnTo>
                  <a:cubicBezTo>
                    <a:pt x="9679" y="14239"/>
                    <a:pt x="14660" y="7154"/>
                    <a:pt x="14660" y="0"/>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5" name="îS1iḓè">
              <a:extLst>
                <a:ext uri="{FF2B5EF4-FFF2-40B4-BE49-F238E27FC236}">
                  <a16:creationId xmlns="" xmlns:a16="http://schemas.microsoft.com/office/drawing/2014/main" id="{4B810A31-84A9-4A4F-A44A-16382C63F1F2}"/>
                </a:ext>
              </a:extLst>
            </p:cNvPr>
            <p:cNvSpPr/>
            <p:nvPr/>
          </p:nvSpPr>
          <p:spPr>
            <a:xfrm>
              <a:off x="7823450" y="2747792"/>
              <a:ext cx="261614" cy="924826"/>
            </a:xfrm>
            <a:custGeom>
              <a:avLst/>
              <a:gdLst/>
              <a:ahLst/>
              <a:cxnLst>
                <a:cxn ang="0">
                  <a:pos x="wd2" y="hd2"/>
                </a:cxn>
                <a:cxn ang="5400000">
                  <a:pos x="wd2" y="hd2"/>
                </a:cxn>
                <a:cxn ang="10800000">
                  <a:pos x="wd2" y="hd2"/>
                </a:cxn>
                <a:cxn ang="16200000">
                  <a:pos x="wd2" y="hd2"/>
                </a:cxn>
              </a:cxnLst>
              <a:rect l="0" t="0" r="r" b="b"/>
              <a:pathLst>
                <a:path w="21600" h="21600" extrusionOk="0">
                  <a:moveTo>
                    <a:pt x="6412" y="0"/>
                  </a:moveTo>
                  <a:cubicBezTo>
                    <a:pt x="16439" y="6848"/>
                    <a:pt x="21600" y="14188"/>
                    <a:pt x="21600" y="21600"/>
                  </a:cubicBezTo>
                  <a:lnTo>
                    <a:pt x="14660" y="21600"/>
                  </a:lnTo>
                  <a:cubicBezTo>
                    <a:pt x="14660" y="14446"/>
                    <a:pt x="9679" y="7361"/>
                    <a:pt x="0" y="751"/>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16" name="iś1ïḑé">
              <a:extLst>
                <a:ext uri="{FF2B5EF4-FFF2-40B4-BE49-F238E27FC236}">
                  <a16:creationId xmlns="" xmlns:a16="http://schemas.microsoft.com/office/drawing/2014/main" id="{24012330-91F0-487C-B3CC-842B71EE2AC1}"/>
                </a:ext>
              </a:extLst>
            </p:cNvPr>
            <p:cNvSpPr/>
            <p:nvPr/>
          </p:nvSpPr>
          <p:spPr>
            <a:xfrm>
              <a:off x="7317799" y="1963763"/>
              <a:ext cx="583307" cy="816195"/>
            </a:xfrm>
            <a:custGeom>
              <a:avLst/>
              <a:gdLst/>
              <a:ahLst/>
              <a:cxnLst>
                <a:cxn ang="0">
                  <a:pos x="wd2" y="hd2"/>
                </a:cxn>
                <a:cxn ang="5400000">
                  <a:pos x="wd2" y="hd2"/>
                </a:cxn>
                <a:cxn ang="10800000">
                  <a:pos x="wd2" y="hd2"/>
                </a:cxn>
                <a:cxn ang="16200000">
                  <a:pos x="wd2" y="hd2"/>
                </a:cxn>
              </a:cxnLst>
              <a:rect l="0" t="0" r="r" b="b"/>
              <a:pathLst>
                <a:path w="21600" h="21600" extrusionOk="0">
                  <a:moveTo>
                    <a:pt x="2201" y="0"/>
                  </a:moveTo>
                  <a:cubicBezTo>
                    <a:pt x="10511" y="5939"/>
                    <a:pt x="17103" y="12989"/>
                    <a:pt x="21600" y="20749"/>
                  </a:cubicBezTo>
                  <a:lnTo>
                    <a:pt x="18724" y="21600"/>
                  </a:lnTo>
                  <a:cubicBezTo>
                    <a:pt x="14384" y="14110"/>
                    <a:pt x="8021" y="7305"/>
                    <a:pt x="0" y="1573"/>
                  </a:cubicBezTo>
                  <a:close/>
                </a:path>
              </a:pathLst>
            </a:custGeom>
            <a:solidFill>
              <a:srgbClr val="DCDEE0"/>
            </a:solidFill>
            <a:ln w="12700">
              <a:miter lim="400000"/>
            </a:ln>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6" name="ïSlíḓê">
              <a:extLst>
                <a:ext uri="{FF2B5EF4-FFF2-40B4-BE49-F238E27FC236}">
                  <a16:creationId xmlns="" xmlns:a16="http://schemas.microsoft.com/office/drawing/2014/main" id="{0D7BF39C-EF2C-4E51-ACFA-A652A75FF25E}"/>
                </a:ext>
              </a:extLst>
            </p:cNvPr>
            <p:cNvSpPr/>
            <p:nvPr/>
          </p:nvSpPr>
          <p:spPr>
            <a:xfrm>
              <a:off x="7070574" y="1686817"/>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7" name="îslidé">
              <a:extLst>
                <a:ext uri="{FF2B5EF4-FFF2-40B4-BE49-F238E27FC236}">
                  <a16:creationId xmlns="" xmlns:a16="http://schemas.microsoft.com/office/drawing/2014/main" id="{02CE0E41-E380-4417-BC55-39DF5FADBE3A}"/>
                </a:ext>
              </a:extLst>
            </p:cNvPr>
            <p:cNvSpPr/>
            <p:nvPr/>
          </p:nvSpPr>
          <p:spPr>
            <a:xfrm>
              <a:off x="7226153" y="1857169"/>
              <a:ext cx="272451" cy="242903"/>
            </a:xfrm>
            <a:custGeom>
              <a:avLst/>
              <a:gdLst/>
              <a:ahLst/>
              <a:cxnLst>
                <a:cxn ang="0">
                  <a:pos x="wd2" y="hd2"/>
                </a:cxn>
                <a:cxn ang="5400000">
                  <a:pos x="wd2" y="hd2"/>
                </a:cxn>
                <a:cxn ang="10800000">
                  <a:pos x="wd2" y="hd2"/>
                </a:cxn>
                <a:cxn ang="16200000">
                  <a:pos x="wd2" y="hd2"/>
                </a:cxn>
              </a:cxnLst>
              <a:rect l="0" t="0" r="r" b="b"/>
              <a:pathLst>
                <a:path w="21600" h="21528" extrusionOk="0">
                  <a:moveTo>
                    <a:pt x="6673" y="6151"/>
                  </a:moveTo>
                  <a:lnTo>
                    <a:pt x="10800" y="4613"/>
                  </a:lnTo>
                  <a:lnTo>
                    <a:pt x="14927" y="6151"/>
                  </a:lnTo>
                  <a:lnTo>
                    <a:pt x="14927" y="4613"/>
                  </a:lnTo>
                  <a:lnTo>
                    <a:pt x="13551" y="4613"/>
                  </a:lnTo>
                  <a:lnTo>
                    <a:pt x="13551" y="3075"/>
                  </a:lnTo>
                  <a:lnTo>
                    <a:pt x="8049" y="3075"/>
                  </a:lnTo>
                  <a:lnTo>
                    <a:pt x="8049" y="4613"/>
                  </a:lnTo>
                  <a:lnTo>
                    <a:pt x="6673" y="4613"/>
                  </a:lnTo>
                  <a:cubicBezTo>
                    <a:pt x="6673" y="4613"/>
                    <a:pt x="6673" y="6151"/>
                    <a:pt x="6673" y="6151"/>
                  </a:cubicBezTo>
                  <a:close/>
                  <a:moveTo>
                    <a:pt x="20224" y="18681"/>
                  </a:moveTo>
                  <a:lnTo>
                    <a:pt x="21600" y="20218"/>
                  </a:lnTo>
                  <a:lnTo>
                    <a:pt x="20633" y="21300"/>
                  </a:lnTo>
                  <a:lnTo>
                    <a:pt x="19741" y="20303"/>
                  </a:lnTo>
                  <a:lnTo>
                    <a:pt x="18849" y="21300"/>
                  </a:lnTo>
                  <a:cubicBezTo>
                    <a:pt x="18720" y="21456"/>
                    <a:pt x="18537" y="21528"/>
                    <a:pt x="18365" y="21528"/>
                  </a:cubicBezTo>
                  <a:cubicBezTo>
                    <a:pt x="18193" y="21528"/>
                    <a:pt x="18011" y="21456"/>
                    <a:pt x="17882" y="21300"/>
                  </a:cubicBezTo>
                  <a:lnTo>
                    <a:pt x="16990" y="20303"/>
                  </a:lnTo>
                  <a:lnTo>
                    <a:pt x="16098" y="21300"/>
                  </a:lnTo>
                  <a:cubicBezTo>
                    <a:pt x="15829" y="21600"/>
                    <a:pt x="15399" y="21600"/>
                    <a:pt x="15131" y="21300"/>
                  </a:cubicBezTo>
                  <a:lnTo>
                    <a:pt x="14239" y="20303"/>
                  </a:lnTo>
                  <a:lnTo>
                    <a:pt x="13347" y="21300"/>
                  </a:lnTo>
                  <a:cubicBezTo>
                    <a:pt x="13078" y="21600"/>
                    <a:pt x="12648" y="21600"/>
                    <a:pt x="12380" y="21300"/>
                  </a:cubicBezTo>
                  <a:lnTo>
                    <a:pt x="11488" y="20303"/>
                  </a:lnTo>
                  <a:lnTo>
                    <a:pt x="10596" y="21300"/>
                  </a:lnTo>
                  <a:cubicBezTo>
                    <a:pt x="10327" y="21600"/>
                    <a:pt x="9897" y="21600"/>
                    <a:pt x="9629" y="21300"/>
                  </a:cubicBezTo>
                  <a:lnTo>
                    <a:pt x="8737" y="20303"/>
                  </a:lnTo>
                  <a:lnTo>
                    <a:pt x="7845" y="21300"/>
                  </a:lnTo>
                  <a:cubicBezTo>
                    <a:pt x="7576" y="21600"/>
                    <a:pt x="7146" y="21600"/>
                    <a:pt x="6878" y="21300"/>
                  </a:cubicBezTo>
                  <a:lnTo>
                    <a:pt x="5986" y="20303"/>
                  </a:lnTo>
                  <a:lnTo>
                    <a:pt x="5094" y="21300"/>
                  </a:lnTo>
                  <a:cubicBezTo>
                    <a:pt x="4825" y="21600"/>
                    <a:pt x="4395" y="21600"/>
                    <a:pt x="4127" y="21300"/>
                  </a:cubicBezTo>
                  <a:lnTo>
                    <a:pt x="3235" y="20303"/>
                  </a:lnTo>
                  <a:lnTo>
                    <a:pt x="2343" y="21300"/>
                  </a:lnTo>
                  <a:cubicBezTo>
                    <a:pt x="2074" y="21600"/>
                    <a:pt x="1644" y="21600"/>
                    <a:pt x="1376" y="21300"/>
                  </a:cubicBezTo>
                  <a:lnTo>
                    <a:pt x="0" y="19762"/>
                  </a:lnTo>
                  <a:lnTo>
                    <a:pt x="967" y="18681"/>
                  </a:lnTo>
                  <a:lnTo>
                    <a:pt x="1859" y="19678"/>
                  </a:lnTo>
                  <a:lnTo>
                    <a:pt x="2751" y="18681"/>
                  </a:lnTo>
                  <a:cubicBezTo>
                    <a:pt x="3020" y="18380"/>
                    <a:pt x="3450" y="18380"/>
                    <a:pt x="3718" y="18681"/>
                  </a:cubicBezTo>
                  <a:lnTo>
                    <a:pt x="4610" y="19678"/>
                  </a:lnTo>
                  <a:lnTo>
                    <a:pt x="5502" y="18681"/>
                  </a:lnTo>
                  <a:cubicBezTo>
                    <a:pt x="5771" y="18380"/>
                    <a:pt x="6201" y="18380"/>
                    <a:pt x="6469" y="18681"/>
                  </a:cubicBezTo>
                  <a:lnTo>
                    <a:pt x="7361" y="19678"/>
                  </a:lnTo>
                  <a:lnTo>
                    <a:pt x="8253" y="18681"/>
                  </a:lnTo>
                  <a:cubicBezTo>
                    <a:pt x="8522" y="18380"/>
                    <a:pt x="8952" y="18380"/>
                    <a:pt x="9220" y="18681"/>
                  </a:cubicBezTo>
                  <a:lnTo>
                    <a:pt x="10112" y="19678"/>
                  </a:lnTo>
                  <a:lnTo>
                    <a:pt x="11004" y="18681"/>
                  </a:lnTo>
                  <a:cubicBezTo>
                    <a:pt x="11273" y="18380"/>
                    <a:pt x="11703" y="18380"/>
                    <a:pt x="11971" y="18681"/>
                  </a:cubicBezTo>
                  <a:lnTo>
                    <a:pt x="12863" y="19678"/>
                  </a:lnTo>
                  <a:lnTo>
                    <a:pt x="13755" y="18681"/>
                  </a:lnTo>
                  <a:cubicBezTo>
                    <a:pt x="14024" y="18380"/>
                    <a:pt x="14454" y="18380"/>
                    <a:pt x="14722" y="18681"/>
                  </a:cubicBezTo>
                  <a:lnTo>
                    <a:pt x="15614" y="19678"/>
                  </a:lnTo>
                  <a:lnTo>
                    <a:pt x="16506" y="18681"/>
                  </a:lnTo>
                  <a:cubicBezTo>
                    <a:pt x="16775" y="18380"/>
                    <a:pt x="17205" y="18380"/>
                    <a:pt x="17473" y="18681"/>
                  </a:cubicBezTo>
                  <a:lnTo>
                    <a:pt x="18365" y="19678"/>
                  </a:lnTo>
                  <a:lnTo>
                    <a:pt x="19257" y="18681"/>
                  </a:lnTo>
                  <a:cubicBezTo>
                    <a:pt x="19526" y="18380"/>
                    <a:pt x="19956" y="18380"/>
                    <a:pt x="20224" y="18681"/>
                  </a:cubicBezTo>
                  <a:close/>
                  <a:moveTo>
                    <a:pt x="1376" y="18224"/>
                  </a:moveTo>
                  <a:lnTo>
                    <a:pt x="0" y="16687"/>
                  </a:lnTo>
                  <a:lnTo>
                    <a:pt x="967" y="15605"/>
                  </a:lnTo>
                  <a:lnTo>
                    <a:pt x="1859" y="16590"/>
                  </a:lnTo>
                  <a:lnTo>
                    <a:pt x="2751" y="15605"/>
                  </a:lnTo>
                  <a:cubicBezTo>
                    <a:pt x="3020" y="15305"/>
                    <a:pt x="3450" y="15305"/>
                    <a:pt x="3718" y="15605"/>
                  </a:cubicBezTo>
                  <a:lnTo>
                    <a:pt x="4610" y="16590"/>
                  </a:lnTo>
                  <a:lnTo>
                    <a:pt x="5298" y="15822"/>
                  </a:lnTo>
                  <a:lnTo>
                    <a:pt x="5298" y="12302"/>
                  </a:lnTo>
                  <a:lnTo>
                    <a:pt x="3041" y="8529"/>
                  </a:lnTo>
                  <a:cubicBezTo>
                    <a:pt x="2794" y="8109"/>
                    <a:pt x="2966" y="7532"/>
                    <a:pt x="3396" y="7364"/>
                  </a:cubicBezTo>
                  <a:lnTo>
                    <a:pt x="5298" y="6667"/>
                  </a:lnTo>
                  <a:lnTo>
                    <a:pt x="5298" y="3075"/>
                  </a:lnTo>
                  <a:lnTo>
                    <a:pt x="6673" y="3075"/>
                  </a:lnTo>
                  <a:lnTo>
                    <a:pt x="6673" y="1538"/>
                  </a:lnTo>
                  <a:lnTo>
                    <a:pt x="9425" y="1538"/>
                  </a:lnTo>
                  <a:lnTo>
                    <a:pt x="9425" y="0"/>
                  </a:lnTo>
                  <a:lnTo>
                    <a:pt x="12176" y="0"/>
                  </a:lnTo>
                  <a:lnTo>
                    <a:pt x="12176" y="1538"/>
                  </a:lnTo>
                  <a:lnTo>
                    <a:pt x="14927" y="1538"/>
                  </a:lnTo>
                  <a:lnTo>
                    <a:pt x="14927" y="3075"/>
                  </a:lnTo>
                  <a:lnTo>
                    <a:pt x="16302" y="3075"/>
                  </a:lnTo>
                  <a:lnTo>
                    <a:pt x="16302" y="6667"/>
                  </a:lnTo>
                  <a:lnTo>
                    <a:pt x="18204" y="7364"/>
                  </a:lnTo>
                  <a:cubicBezTo>
                    <a:pt x="18634" y="7532"/>
                    <a:pt x="18806" y="8109"/>
                    <a:pt x="18559" y="8529"/>
                  </a:cubicBezTo>
                  <a:lnTo>
                    <a:pt x="16302" y="12302"/>
                  </a:lnTo>
                  <a:lnTo>
                    <a:pt x="16302" y="15822"/>
                  </a:lnTo>
                  <a:lnTo>
                    <a:pt x="16506" y="15605"/>
                  </a:lnTo>
                  <a:cubicBezTo>
                    <a:pt x="16775" y="15305"/>
                    <a:pt x="17205" y="15305"/>
                    <a:pt x="17473" y="15605"/>
                  </a:cubicBezTo>
                  <a:lnTo>
                    <a:pt x="18365" y="16590"/>
                  </a:lnTo>
                  <a:lnTo>
                    <a:pt x="19257" y="15605"/>
                  </a:lnTo>
                  <a:cubicBezTo>
                    <a:pt x="19526" y="15305"/>
                    <a:pt x="19956" y="15305"/>
                    <a:pt x="20224" y="15605"/>
                  </a:cubicBezTo>
                  <a:lnTo>
                    <a:pt x="21600" y="17143"/>
                  </a:lnTo>
                  <a:lnTo>
                    <a:pt x="20633" y="18224"/>
                  </a:lnTo>
                  <a:lnTo>
                    <a:pt x="19741" y="17227"/>
                  </a:lnTo>
                  <a:lnTo>
                    <a:pt x="18849" y="18224"/>
                  </a:lnTo>
                  <a:cubicBezTo>
                    <a:pt x="18720" y="18380"/>
                    <a:pt x="18537" y="18453"/>
                    <a:pt x="18365" y="18453"/>
                  </a:cubicBezTo>
                  <a:cubicBezTo>
                    <a:pt x="18193" y="18453"/>
                    <a:pt x="18011" y="18380"/>
                    <a:pt x="17882" y="18224"/>
                  </a:cubicBezTo>
                  <a:lnTo>
                    <a:pt x="16990" y="17227"/>
                  </a:lnTo>
                  <a:lnTo>
                    <a:pt x="16098" y="18224"/>
                  </a:lnTo>
                  <a:cubicBezTo>
                    <a:pt x="15829" y="18525"/>
                    <a:pt x="15399" y="18525"/>
                    <a:pt x="15131" y="18224"/>
                  </a:cubicBezTo>
                  <a:lnTo>
                    <a:pt x="14239" y="17227"/>
                  </a:lnTo>
                  <a:lnTo>
                    <a:pt x="13347" y="18224"/>
                  </a:lnTo>
                  <a:cubicBezTo>
                    <a:pt x="13078" y="18525"/>
                    <a:pt x="12648" y="18525"/>
                    <a:pt x="12380" y="18224"/>
                  </a:cubicBezTo>
                  <a:lnTo>
                    <a:pt x="11488" y="17227"/>
                  </a:lnTo>
                  <a:lnTo>
                    <a:pt x="10596" y="18224"/>
                  </a:lnTo>
                  <a:cubicBezTo>
                    <a:pt x="10327" y="18525"/>
                    <a:pt x="9897" y="18525"/>
                    <a:pt x="9629" y="18224"/>
                  </a:cubicBezTo>
                  <a:lnTo>
                    <a:pt x="8737" y="17227"/>
                  </a:lnTo>
                  <a:lnTo>
                    <a:pt x="7845" y="18224"/>
                  </a:lnTo>
                  <a:cubicBezTo>
                    <a:pt x="7576" y="18525"/>
                    <a:pt x="7146" y="18525"/>
                    <a:pt x="6878" y="18224"/>
                  </a:cubicBezTo>
                  <a:lnTo>
                    <a:pt x="5986" y="17227"/>
                  </a:lnTo>
                  <a:lnTo>
                    <a:pt x="5094" y="18224"/>
                  </a:lnTo>
                  <a:cubicBezTo>
                    <a:pt x="4825" y="18525"/>
                    <a:pt x="4395" y="18525"/>
                    <a:pt x="4127" y="18224"/>
                  </a:cubicBezTo>
                  <a:lnTo>
                    <a:pt x="3235" y="17227"/>
                  </a:lnTo>
                  <a:lnTo>
                    <a:pt x="2343" y="18224"/>
                  </a:lnTo>
                  <a:cubicBezTo>
                    <a:pt x="2074" y="18525"/>
                    <a:pt x="1644" y="18525"/>
                    <a:pt x="1376" y="18224"/>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8" name="íṥļîḍé">
              <a:extLst>
                <a:ext uri="{FF2B5EF4-FFF2-40B4-BE49-F238E27FC236}">
                  <a16:creationId xmlns="" xmlns:a16="http://schemas.microsoft.com/office/drawing/2014/main" id="{36699AEC-7EDE-40E4-8F53-39B8FDC87552}"/>
                </a:ext>
              </a:extLst>
            </p:cNvPr>
            <p:cNvSpPr/>
            <p:nvPr/>
          </p:nvSpPr>
          <p:spPr>
            <a:xfrm>
              <a:off x="7589892" y="2464030"/>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9" name="iṧľîḍê">
              <a:extLst>
                <a:ext uri="{FF2B5EF4-FFF2-40B4-BE49-F238E27FC236}">
                  <a16:creationId xmlns="" xmlns:a16="http://schemas.microsoft.com/office/drawing/2014/main" id="{28AAA22D-32C6-4D7E-ADA3-10AD609E03BC}"/>
                </a:ext>
              </a:extLst>
            </p:cNvPr>
            <p:cNvSpPr/>
            <p:nvPr/>
          </p:nvSpPr>
          <p:spPr>
            <a:xfrm>
              <a:off x="7780485" y="2634382"/>
              <a:ext cx="202420" cy="242903"/>
            </a:xfrm>
            <a:custGeom>
              <a:avLst/>
              <a:gdLst/>
              <a:ahLst/>
              <a:cxnLst>
                <a:cxn ang="0">
                  <a:pos x="wd2" y="hd2"/>
                </a:cxn>
                <a:cxn ang="5400000">
                  <a:pos x="wd2" y="hd2"/>
                </a:cxn>
                <a:cxn ang="10800000">
                  <a:pos x="wd2" y="hd2"/>
                </a:cxn>
                <a:cxn ang="16200000">
                  <a:pos x="wd2" y="hd2"/>
                </a:cxn>
              </a:cxnLst>
              <a:rect l="0" t="0" r="r" b="b"/>
              <a:pathLst>
                <a:path w="21600" h="21600" extrusionOk="0">
                  <a:moveTo>
                    <a:pt x="18360" y="2700"/>
                  </a:moveTo>
                  <a:lnTo>
                    <a:pt x="10800" y="2700"/>
                  </a:lnTo>
                  <a:lnTo>
                    <a:pt x="10800" y="18689"/>
                  </a:lnTo>
                  <a:cubicBezTo>
                    <a:pt x="11661" y="18309"/>
                    <a:pt x="13044" y="17648"/>
                    <a:pt x="14394" y="16762"/>
                  </a:cubicBezTo>
                  <a:cubicBezTo>
                    <a:pt x="16200" y="15581"/>
                    <a:pt x="18360" y="13739"/>
                    <a:pt x="18360" y="11700"/>
                  </a:cubicBezTo>
                  <a:cubicBezTo>
                    <a:pt x="18360" y="11700"/>
                    <a:pt x="18360" y="2700"/>
                    <a:pt x="18360" y="2700"/>
                  </a:cubicBezTo>
                  <a:close/>
                  <a:moveTo>
                    <a:pt x="21600" y="11700"/>
                  </a:moveTo>
                  <a:cubicBezTo>
                    <a:pt x="21600" y="17620"/>
                    <a:pt x="11661" y="21361"/>
                    <a:pt x="11239" y="21516"/>
                  </a:cubicBezTo>
                  <a:cubicBezTo>
                    <a:pt x="11104" y="21572"/>
                    <a:pt x="10952" y="21600"/>
                    <a:pt x="10800" y="21600"/>
                  </a:cubicBezTo>
                  <a:cubicBezTo>
                    <a:pt x="10648" y="21600"/>
                    <a:pt x="10496" y="21572"/>
                    <a:pt x="10361" y="21516"/>
                  </a:cubicBezTo>
                  <a:cubicBezTo>
                    <a:pt x="9939" y="21361"/>
                    <a:pt x="0" y="17620"/>
                    <a:pt x="0" y="11700"/>
                  </a:cubicBezTo>
                  <a:lnTo>
                    <a:pt x="0" y="900"/>
                  </a:lnTo>
                  <a:cubicBezTo>
                    <a:pt x="0" y="408"/>
                    <a:pt x="489" y="0"/>
                    <a:pt x="1080" y="0"/>
                  </a:cubicBezTo>
                  <a:lnTo>
                    <a:pt x="20520" y="0"/>
                  </a:lnTo>
                  <a:cubicBezTo>
                    <a:pt x="21111" y="0"/>
                    <a:pt x="21600" y="408"/>
                    <a:pt x="21600" y="900"/>
                  </a:cubicBezTo>
                  <a:cubicBezTo>
                    <a:pt x="21600" y="900"/>
                    <a:pt x="21600" y="11700"/>
                    <a:pt x="21600" y="11700"/>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0" name="ís1ïde">
              <a:extLst>
                <a:ext uri="{FF2B5EF4-FFF2-40B4-BE49-F238E27FC236}">
                  <a16:creationId xmlns="" xmlns:a16="http://schemas.microsoft.com/office/drawing/2014/main" id="{56910A4A-4CCD-40E6-AC19-C3731422A16F}"/>
                </a:ext>
              </a:extLst>
            </p:cNvPr>
            <p:cNvSpPr/>
            <p:nvPr/>
          </p:nvSpPr>
          <p:spPr>
            <a:xfrm>
              <a:off x="7772252" y="3380814"/>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1" name="íṡ1íḍè">
              <a:extLst>
                <a:ext uri="{FF2B5EF4-FFF2-40B4-BE49-F238E27FC236}">
                  <a16:creationId xmlns="" xmlns:a16="http://schemas.microsoft.com/office/drawing/2014/main" id="{A0EDFDF1-1018-4870-8F7A-CAD64210C76B}"/>
                </a:ext>
              </a:extLst>
            </p:cNvPr>
            <p:cNvSpPr/>
            <p:nvPr/>
          </p:nvSpPr>
          <p:spPr>
            <a:xfrm>
              <a:off x="7959200" y="3514198"/>
              <a:ext cx="272451" cy="27245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2" name="isḷíḑé">
              <a:extLst>
                <a:ext uri="{FF2B5EF4-FFF2-40B4-BE49-F238E27FC236}">
                  <a16:creationId xmlns="" xmlns:a16="http://schemas.microsoft.com/office/drawing/2014/main" id="{5C93D6E0-B4C6-43CF-96D8-14C09B2DB132}"/>
                </a:ext>
              </a:extLst>
            </p:cNvPr>
            <p:cNvSpPr/>
            <p:nvPr/>
          </p:nvSpPr>
          <p:spPr>
            <a:xfrm>
              <a:off x="7589892" y="4297600"/>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3" name="îṩ1îḓe">
              <a:extLst>
                <a:ext uri="{FF2B5EF4-FFF2-40B4-BE49-F238E27FC236}">
                  <a16:creationId xmlns="" xmlns:a16="http://schemas.microsoft.com/office/drawing/2014/main" id="{843ACA53-C95C-479B-9980-2C5682E68BFC}"/>
                </a:ext>
              </a:extLst>
            </p:cNvPr>
            <p:cNvSpPr/>
            <p:nvPr/>
          </p:nvSpPr>
          <p:spPr>
            <a:xfrm>
              <a:off x="7760242" y="4467952"/>
              <a:ext cx="242904" cy="242903"/>
            </a:xfrm>
            <a:custGeom>
              <a:avLst/>
              <a:gdLst/>
              <a:ahLst/>
              <a:cxnLst>
                <a:cxn ang="0">
                  <a:pos x="wd2" y="hd2"/>
                </a:cxn>
                <a:cxn ang="5400000">
                  <a:pos x="wd2" y="hd2"/>
                </a:cxn>
                <a:cxn ang="10800000">
                  <a:pos x="wd2" y="hd2"/>
                </a:cxn>
                <a:cxn ang="16200000">
                  <a:pos x="wd2" y="hd2"/>
                </a:cxn>
              </a:cxnLst>
              <a:rect l="0" t="0" r="r" b="b"/>
              <a:pathLst>
                <a:path w="21223" h="21223" extrusionOk="0">
                  <a:moveTo>
                    <a:pt x="12884" y="10612"/>
                  </a:moveTo>
                  <a:lnTo>
                    <a:pt x="10611" y="8339"/>
                  </a:lnTo>
                  <a:lnTo>
                    <a:pt x="3789" y="15160"/>
                  </a:lnTo>
                  <a:lnTo>
                    <a:pt x="3789" y="17434"/>
                  </a:lnTo>
                  <a:lnTo>
                    <a:pt x="6063" y="17434"/>
                  </a:lnTo>
                  <a:cubicBezTo>
                    <a:pt x="6063" y="17434"/>
                    <a:pt x="12884" y="10612"/>
                    <a:pt x="12884" y="10612"/>
                  </a:cubicBezTo>
                  <a:close/>
                  <a:moveTo>
                    <a:pt x="20108" y="6468"/>
                  </a:moveTo>
                  <a:lnTo>
                    <a:pt x="17443" y="9109"/>
                  </a:lnTo>
                  <a:lnTo>
                    <a:pt x="18675" y="10340"/>
                  </a:lnTo>
                  <a:cubicBezTo>
                    <a:pt x="18829" y="10494"/>
                    <a:pt x="18829" y="10731"/>
                    <a:pt x="18675" y="10885"/>
                  </a:cubicBezTo>
                  <a:lnTo>
                    <a:pt x="16188" y="13372"/>
                  </a:lnTo>
                  <a:cubicBezTo>
                    <a:pt x="16034" y="13526"/>
                    <a:pt x="15797" y="13526"/>
                    <a:pt x="15643" y="13372"/>
                  </a:cubicBezTo>
                  <a:lnTo>
                    <a:pt x="14400" y="12128"/>
                  </a:lnTo>
                  <a:lnTo>
                    <a:pt x="7259" y="19269"/>
                  </a:lnTo>
                  <a:cubicBezTo>
                    <a:pt x="6975" y="19553"/>
                    <a:pt x="6596" y="19707"/>
                    <a:pt x="6193" y="19707"/>
                  </a:cubicBezTo>
                  <a:lnTo>
                    <a:pt x="3789" y="19707"/>
                  </a:lnTo>
                  <a:lnTo>
                    <a:pt x="758" y="21223"/>
                  </a:lnTo>
                  <a:lnTo>
                    <a:pt x="0" y="20465"/>
                  </a:lnTo>
                  <a:lnTo>
                    <a:pt x="1516" y="17434"/>
                  </a:lnTo>
                  <a:lnTo>
                    <a:pt x="1516" y="15030"/>
                  </a:lnTo>
                  <a:cubicBezTo>
                    <a:pt x="1516" y="14627"/>
                    <a:pt x="1670" y="14248"/>
                    <a:pt x="1954" y="13964"/>
                  </a:cubicBezTo>
                  <a:lnTo>
                    <a:pt x="9095" y="6823"/>
                  </a:lnTo>
                  <a:lnTo>
                    <a:pt x="7851" y="5580"/>
                  </a:lnTo>
                  <a:cubicBezTo>
                    <a:pt x="7697" y="5426"/>
                    <a:pt x="7697" y="5189"/>
                    <a:pt x="7851" y="5035"/>
                  </a:cubicBezTo>
                  <a:lnTo>
                    <a:pt x="10338" y="2548"/>
                  </a:lnTo>
                  <a:cubicBezTo>
                    <a:pt x="10492" y="2394"/>
                    <a:pt x="10729" y="2394"/>
                    <a:pt x="10883" y="2548"/>
                  </a:cubicBezTo>
                  <a:lnTo>
                    <a:pt x="12114" y="3780"/>
                  </a:lnTo>
                  <a:lnTo>
                    <a:pt x="14755" y="1115"/>
                  </a:lnTo>
                  <a:cubicBezTo>
                    <a:pt x="16224" y="-377"/>
                    <a:pt x="18628" y="-365"/>
                    <a:pt x="20108" y="1115"/>
                  </a:cubicBezTo>
                  <a:cubicBezTo>
                    <a:pt x="21588" y="2595"/>
                    <a:pt x="21600" y="4999"/>
                    <a:pt x="20108" y="6468"/>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4" name="îŝlíḓè">
              <a:extLst>
                <a:ext uri="{FF2B5EF4-FFF2-40B4-BE49-F238E27FC236}">
                  <a16:creationId xmlns="" xmlns:a16="http://schemas.microsoft.com/office/drawing/2014/main" id="{6EA47BCA-C00F-4FED-B64C-F7917040FA49}"/>
                </a:ext>
              </a:extLst>
            </p:cNvPr>
            <p:cNvSpPr/>
            <p:nvPr/>
          </p:nvSpPr>
          <p:spPr>
            <a:xfrm>
              <a:off x="7070574" y="5074812"/>
              <a:ext cx="583607" cy="58360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rgbClr val="A5A5A5"/>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35" name="íśļídé">
              <a:extLst>
                <a:ext uri="{FF2B5EF4-FFF2-40B4-BE49-F238E27FC236}">
                  <a16:creationId xmlns="" xmlns:a16="http://schemas.microsoft.com/office/drawing/2014/main" id="{C12A87C4-C9EA-4BB5-89CF-A23BC349A781}"/>
                </a:ext>
              </a:extLst>
            </p:cNvPr>
            <p:cNvSpPr/>
            <p:nvPr/>
          </p:nvSpPr>
          <p:spPr>
            <a:xfrm>
              <a:off x="7231570" y="5235807"/>
              <a:ext cx="261615" cy="261615"/>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cap="flat">
              <a:noFill/>
              <a:miter lim="400000"/>
            </a:ln>
            <a:effectLst/>
          </p:spPr>
          <p:txBody>
            <a:bodyPr anchor="ctr"/>
            <a:lstStyle/>
            <a:p>
              <a:pPr algn="ctr"/>
              <a:endParaRPr>
                <a:solidFill>
                  <a:schemeClr val="bg1"/>
                </a:solidFill>
                <a:effectLst>
                  <a:glow rad="63500">
                    <a:schemeClr val="accent1">
                      <a:satMod val="175000"/>
                      <a:alpha val="40000"/>
                    </a:schemeClr>
                  </a:glow>
                </a:effectLst>
                <a:cs typeface="+mn-ea"/>
                <a:sym typeface="+mn-lt"/>
              </a:endParaRPr>
            </a:p>
          </p:txBody>
        </p:sp>
        <p:sp>
          <p:nvSpPr>
            <p:cNvPr id="263" name="矩形 262">
              <a:extLst>
                <a:ext uri="{FF2B5EF4-FFF2-40B4-BE49-F238E27FC236}">
                  <a16:creationId xmlns="" xmlns:a16="http://schemas.microsoft.com/office/drawing/2014/main" id="{55920AEC-A0B6-41DB-8532-50C62C41B208}"/>
                </a:ext>
              </a:extLst>
            </p:cNvPr>
            <p:cNvSpPr/>
            <p:nvPr/>
          </p:nvSpPr>
          <p:spPr>
            <a:xfrm>
              <a:off x="7809760" y="1783592"/>
              <a:ext cx="2031325" cy="396134"/>
            </a:xfrm>
            <a:prstGeom prst="rect">
              <a:avLst/>
            </a:prstGeom>
          </p:spPr>
          <p:txBody>
            <a:bodyPr wrap="none">
              <a:spAutoFit/>
            </a:bodyPr>
            <a:lstStyle/>
            <a:p>
              <a:pPr lvl="0" indent="0" algn="r">
                <a:lnSpc>
                  <a:spcPct val="120000"/>
                </a:lnSpc>
              </a:pPr>
              <a:r>
                <a:rPr lang="zh-CN" altLang="en-US" dirty="0">
                  <a:solidFill>
                    <a:schemeClr val="bg1"/>
                  </a:solidFill>
                  <a:effectLst>
                    <a:glow rad="63500">
                      <a:schemeClr val="accent1">
                        <a:satMod val="175000"/>
                        <a:alpha val="40000"/>
                      </a:schemeClr>
                    </a:glow>
                  </a:effectLst>
                  <a:cs typeface="+mn-ea"/>
                  <a:sym typeface="+mn-lt"/>
                </a:rPr>
                <a:t>节能与新能源汽车</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4" name="矩形 263">
              <a:extLst>
                <a:ext uri="{FF2B5EF4-FFF2-40B4-BE49-F238E27FC236}">
                  <a16:creationId xmlns="" xmlns:a16="http://schemas.microsoft.com/office/drawing/2014/main" id="{FA6FFC0D-F6DC-4568-A3FA-A0B95A461B7D}"/>
                </a:ext>
              </a:extLst>
            </p:cNvPr>
            <p:cNvSpPr/>
            <p:nvPr/>
          </p:nvSpPr>
          <p:spPr>
            <a:xfrm>
              <a:off x="8318622" y="2580388"/>
              <a:ext cx="1107996" cy="396134"/>
            </a:xfrm>
            <a:prstGeom prst="rect">
              <a:avLst/>
            </a:prstGeom>
          </p:spPr>
          <p:txBody>
            <a:bodyPr wrap="none">
              <a:spAutoFit/>
            </a:bodyPr>
            <a:lstStyle/>
            <a:p>
              <a:pPr lvl="0" indent="0">
                <a:lnSpc>
                  <a:spcPct val="120000"/>
                </a:lnSpc>
              </a:pPr>
              <a:r>
                <a:rPr lang="zh-CN" altLang="en-US" dirty="0">
                  <a:solidFill>
                    <a:schemeClr val="bg1"/>
                  </a:solidFill>
                  <a:effectLst>
                    <a:glow rad="63500">
                      <a:schemeClr val="accent1">
                        <a:satMod val="175000"/>
                        <a:alpha val="40000"/>
                      </a:schemeClr>
                    </a:glow>
                  </a:effectLst>
                  <a:cs typeface="+mn-ea"/>
                  <a:sym typeface="+mn-lt"/>
                </a:rPr>
                <a:t>电力装备</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5" name="矩形 264">
              <a:extLst>
                <a:ext uri="{FF2B5EF4-FFF2-40B4-BE49-F238E27FC236}">
                  <a16:creationId xmlns="" xmlns:a16="http://schemas.microsoft.com/office/drawing/2014/main" id="{FFBA55BF-CB42-4D9A-955F-E58237A35CA3}"/>
                </a:ext>
              </a:extLst>
            </p:cNvPr>
            <p:cNvSpPr/>
            <p:nvPr/>
          </p:nvSpPr>
          <p:spPr>
            <a:xfrm>
              <a:off x="8419067" y="3459342"/>
              <a:ext cx="1107996" cy="396134"/>
            </a:xfrm>
            <a:prstGeom prst="rect">
              <a:avLst/>
            </a:prstGeom>
          </p:spPr>
          <p:txBody>
            <a:bodyPr wrap="none">
              <a:spAutoFit/>
            </a:bodyPr>
            <a:lstStyle/>
            <a:p>
              <a:pPr lvl="0" indent="0" algn="r">
                <a:lnSpc>
                  <a:spcPct val="120000"/>
                </a:lnSpc>
              </a:pPr>
              <a:r>
                <a:rPr lang="zh-CN" altLang="en-US" dirty="0">
                  <a:solidFill>
                    <a:schemeClr val="bg1"/>
                  </a:solidFill>
                  <a:effectLst>
                    <a:glow rad="63500">
                      <a:schemeClr val="accent1">
                        <a:satMod val="175000"/>
                        <a:alpha val="40000"/>
                      </a:schemeClr>
                    </a:glow>
                  </a:effectLst>
                  <a:cs typeface="+mn-ea"/>
                  <a:sym typeface="+mn-lt"/>
                </a:rPr>
                <a:t>农机装备</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6" name="矩形 265">
              <a:extLst>
                <a:ext uri="{FF2B5EF4-FFF2-40B4-BE49-F238E27FC236}">
                  <a16:creationId xmlns="" xmlns:a16="http://schemas.microsoft.com/office/drawing/2014/main" id="{84C6CB9F-C341-4031-B8DD-E6BA89D09A46}"/>
                </a:ext>
              </a:extLst>
            </p:cNvPr>
            <p:cNvSpPr/>
            <p:nvPr/>
          </p:nvSpPr>
          <p:spPr>
            <a:xfrm>
              <a:off x="8318622" y="4399152"/>
              <a:ext cx="877163" cy="396134"/>
            </a:xfrm>
            <a:prstGeom prst="rect">
              <a:avLst/>
            </a:prstGeom>
          </p:spPr>
          <p:txBody>
            <a:bodyPr wrap="none">
              <a:spAutoFit/>
            </a:bodyPr>
            <a:lstStyle/>
            <a:p>
              <a:pPr lvl="0" indent="0">
                <a:lnSpc>
                  <a:spcPct val="120000"/>
                </a:lnSpc>
              </a:pPr>
              <a:r>
                <a:rPr lang="zh-CN" altLang="en-US" dirty="0">
                  <a:solidFill>
                    <a:schemeClr val="bg1"/>
                  </a:solidFill>
                  <a:effectLst>
                    <a:glow rad="63500">
                      <a:schemeClr val="accent1">
                        <a:satMod val="175000"/>
                        <a:alpha val="40000"/>
                      </a:schemeClr>
                    </a:glow>
                  </a:effectLst>
                  <a:cs typeface="+mn-ea"/>
                  <a:sym typeface="+mn-lt"/>
                </a:rPr>
                <a:t>新材料</a:t>
              </a:r>
              <a:endParaRPr lang="en-US" altLang="zh-CN" dirty="0">
                <a:solidFill>
                  <a:schemeClr val="bg1"/>
                </a:solidFill>
                <a:effectLst>
                  <a:glow rad="63500">
                    <a:schemeClr val="accent1">
                      <a:satMod val="175000"/>
                      <a:alpha val="40000"/>
                    </a:schemeClr>
                  </a:glow>
                </a:effectLst>
                <a:cs typeface="+mn-ea"/>
                <a:sym typeface="+mn-lt"/>
              </a:endParaRPr>
            </a:p>
          </p:txBody>
        </p:sp>
        <p:sp>
          <p:nvSpPr>
            <p:cNvPr id="267" name="矩形 266">
              <a:extLst>
                <a:ext uri="{FF2B5EF4-FFF2-40B4-BE49-F238E27FC236}">
                  <a16:creationId xmlns="" xmlns:a16="http://schemas.microsoft.com/office/drawing/2014/main" id="{1A3F0C53-FB02-44ED-9D4B-C9A3FD58B34B}"/>
                </a:ext>
              </a:extLst>
            </p:cNvPr>
            <p:cNvSpPr/>
            <p:nvPr/>
          </p:nvSpPr>
          <p:spPr>
            <a:xfrm>
              <a:off x="7881694" y="5183181"/>
              <a:ext cx="2954655" cy="396134"/>
            </a:xfrm>
            <a:prstGeom prst="rect">
              <a:avLst/>
            </a:prstGeom>
          </p:spPr>
          <p:txBody>
            <a:bodyPr wrap="none">
              <a:spAutoFit/>
            </a:bodyPr>
            <a:lstStyle/>
            <a:p>
              <a:pPr lvl="0" indent="0" algn="r">
                <a:lnSpc>
                  <a:spcPct val="120000"/>
                </a:lnSpc>
              </a:pPr>
              <a:r>
                <a:rPr lang="zh-CN" altLang="en-US" dirty="0">
                  <a:solidFill>
                    <a:schemeClr val="bg1"/>
                  </a:solidFill>
                  <a:effectLst>
                    <a:glow rad="63500">
                      <a:schemeClr val="accent1">
                        <a:satMod val="175000"/>
                        <a:alpha val="40000"/>
                      </a:schemeClr>
                    </a:glow>
                  </a:effectLst>
                  <a:cs typeface="+mn-ea"/>
                  <a:sym typeface="+mn-lt"/>
                </a:rPr>
                <a:t>生物医药及高性能医疗器械</a:t>
              </a:r>
              <a:endParaRPr lang="en-US" altLang="zh-CN" dirty="0">
                <a:solidFill>
                  <a:schemeClr val="bg1"/>
                </a:solidFill>
                <a:effectLst>
                  <a:glow rad="63500">
                    <a:schemeClr val="accent1">
                      <a:satMod val="175000"/>
                      <a:alpha val="40000"/>
                    </a:schemeClr>
                  </a:glow>
                </a:effectLst>
                <a:cs typeface="+mn-ea"/>
                <a:sym typeface="+mn-lt"/>
              </a:endParaRPr>
            </a:p>
          </p:txBody>
        </p:sp>
      </p:grpSp>
      <p:sp>
        <p:nvSpPr>
          <p:cNvPr id="125" name="矩形 124">
            <a:extLst>
              <a:ext uri="{FF2B5EF4-FFF2-40B4-BE49-F238E27FC236}">
                <a16:creationId xmlns="" xmlns:a16="http://schemas.microsoft.com/office/drawing/2014/main" id="{F40DC6CF-F708-49D3-9E93-99B4B9E80D1D}"/>
              </a:ext>
            </a:extLst>
          </p:cNvPr>
          <p:cNvSpPr/>
          <p:nvPr/>
        </p:nvSpPr>
        <p:spPr>
          <a:xfrm>
            <a:off x="4909640" y="5934245"/>
            <a:ext cx="2380780" cy="564898"/>
          </a:xfrm>
          <a:prstGeom prst="rect">
            <a:avLst/>
          </a:prstGeom>
        </p:spPr>
        <p:txBody>
          <a:bodyPr wrap="none">
            <a:spAutoFit/>
          </a:bodyPr>
          <a:lstStyle/>
          <a:p>
            <a:pPr lvl="0" indent="0">
              <a:lnSpc>
                <a:spcPct val="120000"/>
              </a:lnSpc>
            </a:pPr>
            <a:r>
              <a:rPr lang="en-US" altLang="zh-CN" sz="2800" dirty="0">
                <a:solidFill>
                  <a:schemeClr val="bg1"/>
                </a:solidFill>
                <a:effectLst>
                  <a:glow rad="63500">
                    <a:schemeClr val="accent1">
                      <a:satMod val="175000"/>
                      <a:alpha val="40000"/>
                    </a:schemeClr>
                  </a:glow>
                </a:effectLst>
                <a:cs typeface="+mn-ea"/>
                <a:sym typeface="+mn-lt"/>
              </a:rPr>
              <a:t>10</a:t>
            </a:r>
            <a:r>
              <a:rPr lang="zh-CN" altLang="en-US" sz="2800" dirty="0">
                <a:solidFill>
                  <a:schemeClr val="bg1"/>
                </a:solidFill>
                <a:effectLst>
                  <a:glow rad="63500">
                    <a:schemeClr val="accent1">
                      <a:satMod val="175000"/>
                      <a:alpha val="40000"/>
                    </a:schemeClr>
                  </a:glow>
                </a:effectLst>
                <a:cs typeface="+mn-ea"/>
                <a:sym typeface="+mn-lt"/>
              </a:rPr>
              <a:t>大重点领域</a:t>
            </a:r>
            <a:endParaRPr lang="en-US" altLang="zh-CN" sz="2800" dirty="0">
              <a:solidFill>
                <a:schemeClr val="bg1"/>
              </a:solidFill>
              <a:effectLst>
                <a:glow rad="63500">
                  <a:schemeClr val="accent1">
                    <a:satMod val="175000"/>
                    <a:alpha val="40000"/>
                  </a:schemeClr>
                </a:glow>
              </a:effectLst>
              <a:cs typeface="+mn-ea"/>
              <a:sym typeface="+mn-lt"/>
            </a:endParaRPr>
          </a:p>
        </p:txBody>
      </p:sp>
    </p:spTree>
    <p:extLst>
      <p:ext uri="{BB962C8B-B14F-4D97-AF65-F5344CB8AC3E}">
        <p14:creationId xmlns:p14="http://schemas.microsoft.com/office/powerpoint/2010/main" val="41764018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fade">
                                      <p:cBhvr>
                                        <p:cTn id="13" dur="1000"/>
                                        <p:tgtEl>
                                          <p:spTgt spid="125"/>
                                        </p:tgtEl>
                                      </p:cBhvr>
                                    </p:animEffect>
                                    <p:anim calcmode="lin" valueType="num">
                                      <p:cBhvr>
                                        <p:cTn id="14" dur="1000" fill="hold"/>
                                        <p:tgtEl>
                                          <p:spTgt spid="125"/>
                                        </p:tgtEl>
                                        <p:attrNameLst>
                                          <p:attrName>ppt_x</p:attrName>
                                        </p:attrNameLst>
                                      </p:cBhvr>
                                      <p:tavLst>
                                        <p:tav tm="0">
                                          <p:val>
                                            <p:strVal val="#ppt_x"/>
                                          </p:val>
                                        </p:tav>
                                        <p:tav tm="100000">
                                          <p:val>
                                            <p:strVal val="#ppt_x"/>
                                          </p:val>
                                        </p:tav>
                                      </p:tavLst>
                                    </p:anim>
                                    <p:anim calcmode="lin" valueType="num">
                                      <p:cBhvr>
                                        <p:cTn id="15" dur="1000" fill="hold"/>
                                        <p:tgtEl>
                                          <p:spTgt spid="1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06939" y="271619"/>
            <a:ext cx="4378122"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中国制造</a:t>
            </a:r>
            <a:r>
              <a:rPr lang="en-US" altLang="zh-CN" sz="3200" b="1" dirty="0">
                <a:solidFill>
                  <a:schemeClr val="bg1"/>
                </a:solidFill>
                <a:effectLst>
                  <a:glow rad="139700">
                    <a:schemeClr val="accent1">
                      <a:satMod val="175000"/>
                      <a:alpha val="40000"/>
                    </a:schemeClr>
                  </a:glow>
                </a:effectLst>
                <a:cs typeface="+mn-ea"/>
                <a:sym typeface="+mn-lt"/>
              </a:rPr>
              <a:t>2025</a:t>
            </a:r>
            <a:r>
              <a:rPr lang="zh-CN" altLang="en-US" sz="3200" b="1" dirty="0">
                <a:solidFill>
                  <a:schemeClr val="bg1"/>
                </a:solidFill>
                <a:effectLst>
                  <a:glow rad="139700">
                    <a:schemeClr val="accent1">
                      <a:satMod val="175000"/>
                      <a:alpha val="40000"/>
                    </a:schemeClr>
                  </a:glow>
                </a:effectLst>
                <a:cs typeface="+mn-ea"/>
                <a:sym typeface="+mn-lt"/>
              </a:rPr>
              <a:t>战略介绍</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 name="组合 1"/>
          <p:cNvGrpSpPr/>
          <p:nvPr/>
        </p:nvGrpSpPr>
        <p:grpSpPr>
          <a:xfrm>
            <a:off x="212673" y="1548629"/>
            <a:ext cx="11766655" cy="4783920"/>
            <a:chOff x="357976" y="1548629"/>
            <a:chExt cx="11766655" cy="4783920"/>
          </a:xfrm>
        </p:grpSpPr>
        <p:cxnSp>
          <p:nvCxnSpPr>
            <p:cNvPr id="47" name="直接连接符 46">
              <a:extLst>
                <a:ext uri="{FF2B5EF4-FFF2-40B4-BE49-F238E27FC236}">
                  <a16:creationId xmlns="" xmlns:a16="http://schemas.microsoft.com/office/drawing/2014/main" id="{B36356DB-369B-4073-B5F7-F0F15BD8814C}"/>
                </a:ext>
              </a:extLst>
            </p:cNvPr>
            <p:cNvCxnSpPr>
              <a:cxnSpLocks/>
            </p:cNvCxnSpPr>
            <p:nvPr/>
          </p:nvCxnSpPr>
          <p:spPr>
            <a:xfrm>
              <a:off x="357976" y="3177082"/>
              <a:ext cx="6943433" cy="0"/>
            </a:xfrm>
            <a:prstGeom prst="line">
              <a:avLst/>
            </a:prstGeom>
            <a:ln w="3175" cap="rnd">
              <a:solidFill>
                <a:schemeClr val="bg1"/>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6" name="is1iḍe">
              <a:extLst>
                <a:ext uri="{FF2B5EF4-FFF2-40B4-BE49-F238E27FC236}">
                  <a16:creationId xmlns="" xmlns:a16="http://schemas.microsoft.com/office/drawing/2014/main" id="{6B0B5AEA-F6F5-401E-A377-CB95115534DD}"/>
                </a:ext>
              </a:extLst>
            </p:cNvPr>
            <p:cNvSpPr/>
            <p:nvPr/>
          </p:nvSpPr>
          <p:spPr bwMode="auto">
            <a:xfrm>
              <a:off x="2705396" y="3532888"/>
              <a:ext cx="2110430" cy="11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lnSpcReduction="10000"/>
            </a:bodyPr>
            <a:lstStyle/>
            <a:p>
              <a:pPr lvl="0" indent="0"/>
              <a:r>
                <a:rPr lang="zh-CN" altLang="en-US" sz="1400" dirty="0">
                  <a:solidFill>
                    <a:schemeClr val="bg1"/>
                  </a:solidFill>
                  <a:effectLst>
                    <a:glow rad="63500">
                      <a:schemeClr val="accent1">
                        <a:satMod val="175000"/>
                        <a:alpha val="40000"/>
                      </a:schemeClr>
                    </a:glow>
                  </a:effectLst>
                  <a:cs typeface="+mn-ea"/>
                  <a:sym typeface="+mn-lt"/>
                </a:rPr>
                <a:t>紧密围绕重点制造领域关键环节，开展新一代信息技术与制造装备融合的集成创新和工程应用。</a:t>
              </a:r>
              <a:endParaRPr lang="en-US" altLang="zh-CN" sz="1400" b="1" dirty="0">
                <a:solidFill>
                  <a:schemeClr val="bg1"/>
                </a:solidFill>
                <a:effectLst>
                  <a:glow rad="63500">
                    <a:schemeClr val="accent1">
                      <a:satMod val="175000"/>
                      <a:alpha val="40000"/>
                    </a:schemeClr>
                  </a:glow>
                </a:effectLst>
                <a:cs typeface="+mn-ea"/>
                <a:sym typeface="+mn-lt"/>
              </a:endParaRPr>
            </a:p>
          </p:txBody>
        </p:sp>
        <p:cxnSp>
          <p:nvCxnSpPr>
            <p:cNvPr id="54" name="直接连接符 53">
              <a:extLst>
                <a:ext uri="{FF2B5EF4-FFF2-40B4-BE49-F238E27FC236}">
                  <a16:creationId xmlns="" xmlns:a16="http://schemas.microsoft.com/office/drawing/2014/main" id="{FCCECCEE-3D61-4822-8930-635AB82361BF}"/>
                </a:ext>
              </a:extLst>
            </p:cNvPr>
            <p:cNvCxnSpPr/>
            <p:nvPr/>
          </p:nvCxnSpPr>
          <p:spPr>
            <a:xfrm>
              <a:off x="437520" y="4685909"/>
              <a:ext cx="6552728" cy="0"/>
            </a:xfrm>
            <a:prstGeom prst="line">
              <a:avLst/>
            </a:prstGeom>
            <a:ln w="3175" cap="rnd">
              <a:solidFill>
                <a:schemeClr val="bg1"/>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 xmlns:a16="http://schemas.microsoft.com/office/drawing/2014/main" id="{43D8C1BA-B045-4289-B4DC-618D456CE3B3}"/>
                </a:ext>
              </a:extLst>
            </p:cNvPr>
            <p:cNvCxnSpPr/>
            <p:nvPr/>
          </p:nvCxnSpPr>
          <p:spPr>
            <a:xfrm>
              <a:off x="2472632" y="3532888"/>
              <a:ext cx="0" cy="2416802"/>
            </a:xfrm>
            <a:prstGeom prst="line">
              <a:avLst/>
            </a:prstGeom>
            <a:ln w="3175" cap="rnd">
              <a:solidFill>
                <a:schemeClr val="bg1"/>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6DA7EC2B-0934-4F6A-ABEA-405B941ED57C}"/>
                </a:ext>
              </a:extLst>
            </p:cNvPr>
            <p:cNvCxnSpPr/>
            <p:nvPr/>
          </p:nvCxnSpPr>
          <p:spPr>
            <a:xfrm>
              <a:off x="5046032" y="3545194"/>
              <a:ext cx="0" cy="2443806"/>
            </a:xfrm>
            <a:prstGeom prst="line">
              <a:avLst/>
            </a:prstGeom>
            <a:ln w="3175" cap="rnd">
              <a:solidFill>
                <a:schemeClr val="bg1"/>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7" name="í$1ïḑé">
              <a:extLst>
                <a:ext uri="{FF2B5EF4-FFF2-40B4-BE49-F238E27FC236}">
                  <a16:creationId xmlns="" xmlns:a16="http://schemas.microsoft.com/office/drawing/2014/main" id="{F57E3F8A-0CC1-42B3-BA76-DB04B92698E3}"/>
                </a:ext>
              </a:extLst>
            </p:cNvPr>
            <p:cNvSpPr txBox="1"/>
            <p:nvPr/>
          </p:nvSpPr>
          <p:spPr>
            <a:xfrm>
              <a:off x="357976" y="1548629"/>
              <a:ext cx="6594487" cy="1628448"/>
            </a:xfrm>
            <a:prstGeom prst="rect">
              <a:avLst/>
            </a:prstGeom>
            <a:noFill/>
          </p:spPr>
          <p:txBody>
            <a:bodyPr wrap="square" lIns="90000" tIns="46800" rIns="90000" bIns="46800" rtlCol="0">
              <a:normAutofit/>
            </a:bodyPr>
            <a:lstStyle/>
            <a:p>
              <a:pPr lvl="0" indent="0"/>
              <a:r>
                <a:rPr lang="zh-CN" altLang="en-US" dirty="0">
                  <a:solidFill>
                    <a:schemeClr val="bg1"/>
                  </a:solidFill>
                  <a:effectLst>
                    <a:glow rad="63500">
                      <a:schemeClr val="accent1">
                        <a:satMod val="175000"/>
                        <a:alpha val="40000"/>
                      </a:schemeClr>
                    </a:glow>
                  </a:effectLst>
                  <a:cs typeface="+mn-ea"/>
                  <a:sym typeface="+mn-lt"/>
                </a:rPr>
                <a:t>到</a:t>
              </a:r>
              <a:r>
                <a:rPr lang="en-US" altLang="zh-CN" dirty="0">
                  <a:solidFill>
                    <a:schemeClr val="bg1"/>
                  </a:solidFill>
                  <a:effectLst>
                    <a:glow rad="63500">
                      <a:schemeClr val="accent1">
                        <a:satMod val="175000"/>
                        <a:alpha val="40000"/>
                      </a:schemeClr>
                    </a:glow>
                  </a:effectLst>
                  <a:cs typeface="+mn-ea"/>
                  <a:sym typeface="+mn-lt"/>
                </a:rPr>
                <a:t>2020</a:t>
              </a:r>
              <a:r>
                <a:rPr lang="zh-CN" altLang="en-US" dirty="0">
                  <a:solidFill>
                    <a:schemeClr val="bg1"/>
                  </a:solidFill>
                  <a:effectLst>
                    <a:glow rad="63500">
                      <a:schemeClr val="accent1">
                        <a:satMod val="175000"/>
                        <a:alpha val="40000"/>
                      </a:schemeClr>
                    </a:glow>
                  </a:effectLst>
                  <a:cs typeface="+mn-ea"/>
                  <a:sym typeface="+mn-lt"/>
                </a:rPr>
                <a:t>年，制造业重点领域智能化水平显著提升，试点示范项目运营成本降低</a:t>
              </a:r>
              <a:r>
                <a:rPr lang="en-US" altLang="zh-CN" dirty="0">
                  <a:solidFill>
                    <a:schemeClr val="bg1"/>
                  </a:solidFill>
                  <a:effectLst>
                    <a:glow rad="63500">
                      <a:schemeClr val="accent1">
                        <a:satMod val="175000"/>
                        <a:alpha val="40000"/>
                      </a:schemeClr>
                    </a:glow>
                  </a:effectLst>
                  <a:cs typeface="+mn-ea"/>
                  <a:sym typeface="+mn-lt"/>
                </a:rPr>
                <a:t>30%</a:t>
              </a:r>
              <a:r>
                <a:rPr lang="zh-CN" altLang="en-US" dirty="0">
                  <a:solidFill>
                    <a:schemeClr val="bg1"/>
                  </a:solidFill>
                  <a:effectLst>
                    <a:glow rad="63500">
                      <a:schemeClr val="accent1">
                        <a:satMod val="175000"/>
                        <a:alpha val="40000"/>
                      </a:schemeClr>
                    </a:glow>
                  </a:effectLst>
                  <a:cs typeface="+mn-ea"/>
                  <a:sym typeface="+mn-lt"/>
                </a:rPr>
                <a:t>，产品生产周期缩短</a:t>
              </a:r>
              <a:r>
                <a:rPr lang="en-US" altLang="zh-CN" dirty="0">
                  <a:solidFill>
                    <a:schemeClr val="bg1"/>
                  </a:solidFill>
                  <a:effectLst>
                    <a:glow rad="63500">
                      <a:schemeClr val="accent1">
                        <a:satMod val="175000"/>
                        <a:alpha val="40000"/>
                      </a:schemeClr>
                    </a:glow>
                  </a:effectLst>
                  <a:cs typeface="+mn-ea"/>
                  <a:sym typeface="+mn-lt"/>
                </a:rPr>
                <a:t>30%</a:t>
              </a:r>
              <a:r>
                <a:rPr lang="zh-CN" altLang="en-US" dirty="0">
                  <a:solidFill>
                    <a:schemeClr val="bg1"/>
                  </a:solidFill>
                  <a:effectLst>
                    <a:glow rad="63500">
                      <a:schemeClr val="accent1">
                        <a:satMod val="175000"/>
                        <a:alpha val="40000"/>
                      </a:schemeClr>
                    </a:glow>
                  </a:effectLst>
                  <a:cs typeface="+mn-ea"/>
                  <a:sym typeface="+mn-lt"/>
                </a:rPr>
                <a:t>，不良品率降低</a:t>
              </a:r>
              <a:r>
                <a:rPr lang="en-US" altLang="zh-CN" dirty="0">
                  <a:solidFill>
                    <a:schemeClr val="bg1"/>
                  </a:solidFill>
                  <a:effectLst>
                    <a:glow rad="63500">
                      <a:schemeClr val="accent1">
                        <a:satMod val="175000"/>
                        <a:alpha val="40000"/>
                      </a:schemeClr>
                    </a:glow>
                  </a:effectLst>
                  <a:cs typeface="+mn-ea"/>
                  <a:sym typeface="+mn-lt"/>
                </a:rPr>
                <a:t>30%</a:t>
              </a:r>
              <a:r>
                <a:rPr lang="zh-CN" altLang="en-US" dirty="0">
                  <a:solidFill>
                    <a:schemeClr val="bg1"/>
                  </a:solidFill>
                  <a:effectLst>
                    <a:glow rad="63500">
                      <a:schemeClr val="accent1">
                        <a:satMod val="175000"/>
                        <a:alpha val="40000"/>
                      </a:schemeClr>
                    </a:glow>
                  </a:effectLst>
                  <a:cs typeface="+mn-ea"/>
                  <a:sym typeface="+mn-lt"/>
                </a:rPr>
                <a:t>。到</a:t>
              </a:r>
              <a:r>
                <a:rPr lang="en-US" altLang="zh-CN" dirty="0">
                  <a:solidFill>
                    <a:schemeClr val="bg1"/>
                  </a:solidFill>
                  <a:effectLst>
                    <a:glow rad="63500">
                      <a:schemeClr val="accent1">
                        <a:satMod val="175000"/>
                        <a:alpha val="40000"/>
                      </a:schemeClr>
                    </a:glow>
                  </a:effectLst>
                  <a:cs typeface="+mn-ea"/>
                  <a:sym typeface="+mn-lt"/>
                </a:rPr>
                <a:t>2025</a:t>
              </a:r>
              <a:r>
                <a:rPr lang="zh-CN" altLang="en-US" dirty="0">
                  <a:solidFill>
                    <a:schemeClr val="bg1"/>
                  </a:solidFill>
                  <a:effectLst>
                    <a:glow rad="63500">
                      <a:schemeClr val="accent1">
                        <a:satMod val="175000"/>
                        <a:alpha val="40000"/>
                      </a:schemeClr>
                    </a:glow>
                  </a:effectLst>
                  <a:cs typeface="+mn-ea"/>
                  <a:sym typeface="+mn-lt"/>
                </a:rPr>
                <a:t>年，制造业重点领域全面实现智能化，试点示范项目运营成本降低</a:t>
              </a:r>
              <a:r>
                <a:rPr lang="en-US" altLang="zh-CN" dirty="0">
                  <a:solidFill>
                    <a:schemeClr val="bg1"/>
                  </a:solidFill>
                  <a:effectLst>
                    <a:glow rad="63500">
                      <a:schemeClr val="accent1">
                        <a:satMod val="175000"/>
                        <a:alpha val="40000"/>
                      </a:schemeClr>
                    </a:glow>
                  </a:effectLst>
                  <a:cs typeface="+mn-ea"/>
                  <a:sym typeface="+mn-lt"/>
                </a:rPr>
                <a:t>50%</a:t>
              </a:r>
              <a:r>
                <a:rPr lang="zh-CN" altLang="en-US" dirty="0">
                  <a:solidFill>
                    <a:schemeClr val="bg1"/>
                  </a:solidFill>
                  <a:effectLst>
                    <a:glow rad="63500">
                      <a:schemeClr val="accent1">
                        <a:satMod val="175000"/>
                        <a:alpha val="40000"/>
                      </a:schemeClr>
                    </a:glow>
                  </a:effectLst>
                  <a:cs typeface="+mn-ea"/>
                  <a:sym typeface="+mn-lt"/>
                </a:rPr>
                <a:t>，产品生产周期缩短</a:t>
              </a:r>
              <a:r>
                <a:rPr lang="en-US" altLang="zh-CN" dirty="0">
                  <a:solidFill>
                    <a:schemeClr val="bg1"/>
                  </a:solidFill>
                  <a:effectLst>
                    <a:glow rad="63500">
                      <a:schemeClr val="accent1">
                        <a:satMod val="175000"/>
                        <a:alpha val="40000"/>
                      </a:schemeClr>
                    </a:glow>
                  </a:effectLst>
                  <a:cs typeface="+mn-ea"/>
                  <a:sym typeface="+mn-lt"/>
                </a:rPr>
                <a:t>50%</a:t>
              </a:r>
              <a:r>
                <a:rPr lang="zh-CN" altLang="en-US" dirty="0">
                  <a:solidFill>
                    <a:schemeClr val="bg1"/>
                  </a:solidFill>
                  <a:effectLst>
                    <a:glow rad="63500">
                      <a:schemeClr val="accent1">
                        <a:satMod val="175000"/>
                        <a:alpha val="40000"/>
                      </a:schemeClr>
                    </a:glow>
                  </a:effectLst>
                  <a:cs typeface="+mn-ea"/>
                  <a:sym typeface="+mn-lt"/>
                </a:rPr>
                <a:t>，不良品率降低</a:t>
              </a:r>
              <a:r>
                <a:rPr lang="en-US" altLang="zh-CN" dirty="0">
                  <a:solidFill>
                    <a:schemeClr val="bg1"/>
                  </a:solidFill>
                  <a:effectLst>
                    <a:glow rad="63500">
                      <a:schemeClr val="accent1">
                        <a:satMod val="175000"/>
                        <a:alpha val="40000"/>
                      </a:schemeClr>
                    </a:glow>
                  </a:effectLst>
                  <a:cs typeface="+mn-ea"/>
                  <a:sym typeface="+mn-lt"/>
                </a:rPr>
                <a:t>50%</a:t>
              </a:r>
              <a:r>
                <a:rPr lang="zh-CN" altLang="en-US" dirty="0">
                  <a:solidFill>
                    <a:schemeClr val="bg1"/>
                  </a:solidFill>
                  <a:effectLst>
                    <a:glow rad="63500">
                      <a:schemeClr val="accent1">
                        <a:satMod val="175000"/>
                        <a:alpha val="40000"/>
                      </a:schemeClr>
                    </a:glow>
                  </a:effectLst>
                  <a:cs typeface="+mn-ea"/>
                  <a:sym typeface="+mn-lt"/>
                </a:rPr>
                <a:t>。</a:t>
              </a:r>
              <a:endParaRPr lang="en-US" altLang="zh-CN" dirty="0">
                <a:solidFill>
                  <a:schemeClr val="bg1"/>
                </a:solidFill>
                <a:effectLst>
                  <a:glow rad="63500">
                    <a:schemeClr val="accent1">
                      <a:satMod val="175000"/>
                      <a:alpha val="40000"/>
                    </a:schemeClr>
                  </a:glow>
                </a:effectLst>
                <a:cs typeface="+mn-ea"/>
                <a:sym typeface="+mn-lt"/>
              </a:endParaRPr>
            </a:p>
          </p:txBody>
        </p:sp>
        <p:pic>
          <p:nvPicPr>
            <p:cNvPr id="5" name="图片 4">
              <a:extLst>
                <a:ext uri="{FF2B5EF4-FFF2-40B4-BE49-F238E27FC236}">
                  <a16:creationId xmlns="" xmlns:a16="http://schemas.microsoft.com/office/drawing/2014/main" id="{BA31E1FE-38EC-47E4-8E7F-499DDDF304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6692" y="2097062"/>
              <a:ext cx="4857939" cy="3325763"/>
            </a:xfrm>
            <a:prstGeom prst="rect">
              <a:avLst/>
            </a:prstGeom>
          </p:spPr>
        </p:pic>
        <p:sp>
          <p:nvSpPr>
            <p:cNvPr id="70" name="is1iḍe">
              <a:extLst>
                <a:ext uri="{FF2B5EF4-FFF2-40B4-BE49-F238E27FC236}">
                  <a16:creationId xmlns="" xmlns:a16="http://schemas.microsoft.com/office/drawing/2014/main" id="{F04E1010-AEE9-46E8-937A-3386634DED31}"/>
                </a:ext>
              </a:extLst>
            </p:cNvPr>
            <p:cNvSpPr/>
            <p:nvPr/>
          </p:nvSpPr>
          <p:spPr bwMode="auto">
            <a:xfrm>
              <a:off x="5060958" y="3532888"/>
              <a:ext cx="2110430" cy="11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lvl="0" indent="0"/>
              <a:r>
                <a:rPr lang="zh-CN" altLang="en-US" sz="1400" dirty="0">
                  <a:solidFill>
                    <a:schemeClr val="bg1"/>
                  </a:solidFill>
                  <a:effectLst>
                    <a:glow rad="63500">
                      <a:schemeClr val="accent1">
                        <a:satMod val="175000"/>
                        <a:alpha val="40000"/>
                      </a:schemeClr>
                    </a:glow>
                  </a:effectLst>
                  <a:cs typeface="+mn-ea"/>
                  <a:sym typeface="+mn-lt"/>
                </a:rPr>
                <a:t>支持政产学研用联合攻关，开发智能产品和自主可控的智能装置并实现产业化。</a:t>
              </a:r>
              <a:endParaRPr lang="en-US" altLang="zh-CN" sz="1400" b="1" dirty="0">
                <a:solidFill>
                  <a:schemeClr val="bg1"/>
                </a:solidFill>
                <a:effectLst>
                  <a:glow rad="63500">
                    <a:schemeClr val="accent1">
                      <a:satMod val="175000"/>
                      <a:alpha val="40000"/>
                    </a:schemeClr>
                  </a:glow>
                </a:effectLst>
                <a:cs typeface="+mn-ea"/>
                <a:sym typeface="+mn-lt"/>
              </a:endParaRPr>
            </a:p>
          </p:txBody>
        </p:sp>
        <p:sp>
          <p:nvSpPr>
            <p:cNvPr id="71" name="is1iḍe">
              <a:extLst>
                <a:ext uri="{FF2B5EF4-FFF2-40B4-BE49-F238E27FC236}">
                  <a16:creationId xmlns="" xmlns:a16="http://schemas.microsoft.com/office/drawing/2014/main" id="{9F56DE5E-1A49-480C-955D-5B90E6FADFD1}"/>
                </a:ext>
              </a:extLst>
            </p:cNvPr>
            <p:cNvSpPr/>
            <p:nvPr/>
          </p:nvSpPr>
          <p:spPr bwMode="auto">
            <a:xfrm>
              <a:off x="357976" y="4760938"/>
              <a:ext cx="2110430" cy="157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lvl="0" indent="0"/>
              <a:r>
                <a:rPr lang="zh-CN" altLang="en-US" sz="1400" dirty="0">
                  <a:solidFill>
                    <a:schemeClr val="bg1"/>
                  </a:solidFill>
                  <a:effectLst>
                    <a:glow rad="63500">
                      <a:schemeClr val="accent1">
                        <a:satMod val="175000"/>
                        <a:alpha val="40000"/>
                      </a:schemeClr>
                    </a:glow>
                  </a:effectLst>
                  <a:cs typeface="+mn-ea"/>
                  <a:sym typeface="+mn-lt"/>
                </a:rPr>
                <a:t>依托优势企业，紧扣关键工序智能化、关键岗位机器人替代、生产过程智能优化控制、供应链优化，建设重点领域   智能工厂</a:t>
              </a:r>
              <a:r>
                <a:rPr lang="en-US" altLang="zh-CN" sz="1400" dirty="0">
                  <a:solidFill>
                    <a:schemeClr val="bg1"/>
                  </a:solidFill>
                  <a:effectLst>
                    <a:glow rad="63500">
                      <a:schemeClr val="accent1">
                        <a:satMod val="175000"/>
                        <a:alpha val="40000"/>
                      </a:schemeClr>
                    </a:glow>
                  </a:effectLst>
                  <a:cs typeface="+mn-ea"/>
                  <a:sym typeface="+mn-lt"/>
                </a:rPr>
                <a:t>/</a:t>
              </a:r>
              <a:r>
                <a:rPr lang="zh-CN" altLang="en-US" sz="1400" dirty="0">
                  <a:solidFill>
                    <a:schemeClr val="bg1"/>
                  </a:solidFill>
                  <a:effectLst>
                    <a:glow rad="63500">
                      <a:schemeClr val="accent1">
                        <a:satMod val="175000"/>
                        <a:alpha val="40000"/>
                      </a:schemeClr>
                    </a:glow>
                  </a:effectLst>
                  <a:cs typeface="+mn-ea"/>
                  <a:sym typeface="+mn-lt"/>
                </a:rPr>
                <a:t>数字化车间。</a:t>
              </a:r>
              <a:endParaRPr lang="en-US" altLang="zh-CN" sz="1400" b="1" dirty="0">
                <a:solidFill>
                  <a:schemeClr val="bg1"/>
                </a:solidFill>
                <a:effectLst>
                  <a:glow rad="63500">
                    <a:schemeClr val="accent1">
                      <a:satMod val="175000"/>
                      <a:alpha val="40000"/>
                    </a:schemeClr>
                  </a:glow>
                </a:effectLst>
                <a:cs typeface="+mn-ea"/>
                <a:sym typeface="+mn-lt"/>
              </a:endParaRPr>
            </a:p>
          </p:txBody>
        </p:sp>
        <p:sp>
          <p:nvSpPr>
            <p:cNvPr id="72" name="is1iḍe">
              <a:extLst>
                <a:ext uri="{FF2B5EF4-FFF2-40B4-BE49-F238E27FC236}">
                  <a16:creationId xmlns="" xmlns:a16="http://schemas.microsoft.com/office/drawing/2014/main" id="{8343BAE5-A8CF-443D-88CC-5D3AD7DCA269}"/>
                </a:ext>
              </a:extLst>
            </p:cNvPr>
            <p:cNvSpPr/>
            <p:nvPr/>
          </p:nvSpPr>
          <p:spPr bwMode="auto">
            <a:xfrm>
              <a:off x="2699890" y="4760938"/>
              <a:ext cx="2110430" cy="157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fontScale="92500"/>
            </a:bodyPr>
            <a:lstStyle/>
            <a:p>
              <a:pPr lvl="0" indent="0"/>
              <a:r>
                <a:rPr lang="zh-CN" altLang="en-US" sz="1400" dirty="0">
                  <a:solidFill>
                    <a:schemeClr val="bg1"/>
                  </a:solidFill>
                  <a:effectLst>
                    <a:glow rad="63500">
                      <a:schemeClr val="accent1">
                        <a:satMod val="175000"/>
                        <a:alpha val="40000"/>
                      </a:schemeClr>
                    </a:glow>
                  </a:effectLst>
                  <a:cs typeface="+mn-ea"/>
                  <a:sym typeface="+mn-lt"/>
                </a:rPr>
                <a:t>在基础条件好、需求迫切的重点地区、行业和企业中，分类实施流程制造、离散制造、智能装备和产品、新业态新模式、智能化管理、智能化服务等试点示范及应用推广。</a:t>
              </a:r>
              <a:endParaRPr lang="en-US" altLang="zh-CN" sz="1400" b="1" dirty="0">
                <a:solidFill>
                  <a:schemeClr val="bg1"/>
                </a:solidFill>
                <a:effectLst>
                  <a:glow rad="63500">
                    <a:schemeClr val="accent1">
                      <a:satMod val="175000"/>
                      <a:alpha val="40000"/>
                    </a:schemeClr>
                  </a:glow>
                </a:effectLst>
                <a:cs typeface="+mn-ea"/>
                <a:sym typeface="+mn-lt"/>
              </a:endParaRPr>
            </a:p>
          </p:txBody>
        </p:sp>
        <p:sp>
          <p:nvSpPr>
            <p:cNvPr id="73" name="is1iḍe">
              <a:extLst>
                <a:ext uri="{FF2B5EF4-FFF2-40B4-BE49-F238E27FC236}">
                  <a16:creationId xmlns="" xmlns:a16="http://schemas.microsoft.com/office/drawing/2014/main" id="{E36D62FD-FB83-4C10-95DF-44BEC492A984}"/>
                </a:ext>
              </a:extLst>
            </p:cNvPr>
            <p:cNvSpPr/>
            <p:nvPr/>
          </p:nvSpPr>
          <p:spPr bwMode="auto">
            <a:xfrm>
              <a:off x="5262676" y="4760938"/>
              <a:ext cx="2110430" cy="157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lvl="0" indent="0"/>
              <a:r>
                <a:rPr lang="zh-CN" altLang="en-US" sz="1400" dirty="0">
                  <a:solidFill>
                    <a:schemeClr val="bg1"/>
                  </a:solidFill>
                  <a:effectLst>
                    <a:glow rad="63500">
                      <a:schemeClr val="accent1">
                        <a:satMod val="175000"/>
                        <a:alpha val="40000"/>
                      </a:schemeClr>
                    </a:glow>
                  </a:effectLst>
                  <a:cs typeface="+mn-ea"/>
                  <a:sym typeface="+mn-lt"/>
                </a:rPr>
                <a:t>建立智能制造标准体系和信息安全保障系统，搭建智能制造网络系统平台。</a:t>
              </a:r>
              <a:endParaRPr lang="en-US" altLang="zh-CN" sz="1400" b="1" dirty="0">
                <a:solidFill>
                  <a:schemeClr val="bg1"/>
                </a:solidFill>
                <a:effectLst>
                  <a:glow rad="63500">
                    <a:schemeClr val="accent1">
                      <a:satMod val="175000"/>
                      <a:alpha val="40000"/>
                    </a:schemeClr>
                  </a:glow>
                </a:effectLst>
                <a:cs typeface="+mn-ea"/>
                <a:sym typeface="+mn-lt"/>
              </a:endParaRPr>
            </a:p>
          </p:txBody>
        </p:sp>
        <p:sp>
          <p:nvSpPr>
            <p:cNvPr id="6" name="矩形 5">
              <a:extLst>
                <a:ext uri="{FF2B5EF4-FFF2-40B4-BE49-F238E27FC236}">
                  <a16:creationId xmlns="" xmlns:a16="http://schemas.microsoft.com/office/drawing/2014/main" id="{E779652A-DB28-43ED-8C80-84EA3DE178A5}"/>
                </a:ext>
              </a:extLst>
            </p:cNvPr>
            <p:cNvSpPr/>
            <p:nvPr/>
          </p:nvSpPr>
          <p:spPr>
            <a:xfrm>
              <a:off x="633867" y="3901805"/>
              <a:ext cx="1569660" cy="341632"/>
            </a:xfrm>
            <a:prstGeom prst="rect">
              <a:avLst/>
            </a:prstGeom>
          </p:spPr>
          <p:txBody>
            <a:bodyPr wrap="none">
              <a:spAutoFit/>
            </a:bodyPr>
            <a:lstStyle/>
            <a:p>
              <a:pPr lvl="0" indent="0" eaLnBrk="0" hangingPunct="0">
                <a:lnSpc>
                  <a:spcPct val="90000"/>
                </a:lnSpc>
              </a:pPr>
              <a:r>
                <a:rPr lang="zh-CN" altLang="en-US" dirty="0">
                  <a:solidFill>
                    <a:schemeClr val="bg1"/>
                  </a:solidFill>
                  <a:effectLst>
                    <a:glow rad="63500">
                      <a:schemeClr val="accent1">
                        <a:satMod val="175000"/>
                        <a:alpha val="40000"/>
                      </a:schemeClr>
                    </a:glow>
                  </a:effectLst>
                  <a:cs typeface="+mn-ea"/>
                  <a:sym typeface="+mn-lt"/>
                </a:rPr>
                <a:t>智能制造工程</a:t>
              </a:r>
              <a:endParaRPr lang="zh-CN" altLang="zh-CN" dirty="0">
                <a:solidFill>
                  <a:schemeClr val="bg1"/>
                </a:solidFill>
                <a:effectLst>
                  <a:glow rad="63500">
                    <a:schemeClr val="accent1">
                      <a:satMod val="175000"/>
                      <a:alpha val="40000"/>
                    </a:schemeClr>
                  </a:glow>
                </a:effectLst>
                <a:cs typeface="+mn-ea"/>
                <a:sym typeface="+mn-lt"/>
              </a:endParaRPr>
            </a:p>
          </p:txBody>
        </p:sp>
      </p:grpSp>
    </p:spTree>
    <p:extLst>
      <p:ext uri="{BB962C8B-B14F-4D97-AF65-F5344CB8AC3E}">
        <p14:creationId xmlns:p14="http://schemas.microsoft.com/office/powerpoint/2010/main" val="22779558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0000" r="-40000"/>
          </a:stretch>
        </a:blip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ECC4D859-A6EE-4929-8C6A-E02EBDC111D8}"/>
              </a:ext>
            </a:extLst>
          </p:cNvPr>
          <p:cNvGrpSpPr/>
          <p:nvPr/>
        </p:nvGrpSpPr>
        <p:grpSpPr>
          <a:xfrm>
            <a:off x="4615542" y="1202640"/>
            <a:ext cx="2960915" cy="2814986"/>
            <a:chOff x="2119864" y="2021507"/>
            <a:chExt cx="2960915" cy="2814986"/>
          </a:xfrm>
        </p:grpSpPr>
        <p:grpSp>
          <p:nvGrpSpPr>
            <p:cNvPr id="201" name="组合 200">
              <a:extLst>
                <a:ext uri="{FF2B5EF4-FFF2-40B4-BE49-F238E27FC236}">
                  <a16:creationId xmlns="" xmlns:a16="http://schemas.microsoft.com/office/drawing/2014/main" id="{9917E10D-F840-47D0-9F5C-8D0FB5840807}"/>
                </a:ext>
              </a:extLst>
            </p:cNvPr>
            <p:cNvGrpSpPr/>
            <p:nvPr/>
          </p:nvGrpSpPr>
          <p:grpSpPr>
            <a:xfrm>
              <a:off x="2119864" y="2021507"/>
              <a:ext cx="2960915" cy="2814986"/>
              <a:chOff x="2820204" y="2004700"/>
              <a:chExt cx="2960915" cy="2814986"/>
            </a:xfrm>
          </p:grpSpPr>
          <p:grpSp>
            <p:nvGrpSpPr>
              <p:cNvPr id="87" name="组合 86">
                <a:extLst>
                  <a:ext uri="{FF2B5EF4-FFF2-40B4-BE49-F238E27FC236}">
                    <a16:creationId xmlns="" xmlns:a16="http://schemas.microsoft.com/office/drawing/2014/main" id="{A544D43F-4A67-4145-8126-42BFF0B0EFC8}"/>
                  </a:ext>
                </a:extLst>
              </p:cNvPr>
              <p:cNvGrpSpPr/>
              <p:nvPr/>
            </p:nvGrpSpPr>
            <p:grpSpPr>
              <a:xfrm>
                <a:off x="2893169" y="2004700"/>
                <a:ext cx="2814986" cy="2814986"/>
                <a:chOff x="4120588" y="1480594"/>
                <a:chExt cx="3854370" cy="3854370"/>
              </a:xfrm>
            </p:grpSpPr>
            <p:grpSp>
              <p:nvGrpSpPr>
                <p:cNvPr id="88" name="组合 87">
                  <a:extLst>
                    <a:ext uri="{FF2B5EF4-FFF2-40B4-BE49-F238E27FC236}">
                      <a16:creationId xmlns="" xmlns:a16="http://schemas.microsoft.com/office/drawing/2014/main" id="{E6A34902-58FB-4F7F-B80E-93C21D6861A0}"/>
                    </a:ext>
                  </a:extLst>
                </p:cNvPr>
                <p:cNvGrpSpPr/>
                <p:nvPr/>
              </p:nvGrpSpPr>
              <p:grpSpPr>
                <a:xfrm>
                  <a:off x="4264483" y="1609058"/>
                  <a:ext cx="3593585" cy="3593584"/>
                  <a:chOff x="4264483" y="1609058"/>
                  <a:chExt cx="3593585" cy="3593584"/>
                </a:xfrm>
              </p:grpSpPr>
              <p:sp>
                <p:nvSpPr>
                  <p:cNvPr id="155" name="椭圆 154">
                    <a:extLst>
                      <a:ext uri="{FF2B5EF4-FFF2-40B4-BE49-F238E27FC236}">
                        <a16:creationId xmlns="" xmlns:a16="http://schemas.microsoft.com/office/drawing/2014/main" id="{8FEF54EF-2F9E-433A-A369-8B964E76B80A}"/>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91" name="直接连接符 90">
                    <a:extLst>
                      <a:ext uri="{FF2B5EF4-FFF2-40B4-BE49-F238E27FC236}">
                        <a16:creationId xmlns="" xmlns:a16="http://schemas.microsoft.com/office/drawing/2014/main" id="{AA6CE9B8-49A4-4B2A-8B4E-60BE36356AE0}"/>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6EEABBD-32EA-4993-BFC0-1B7B8EB432BB}"/>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F6CFA008-FE44-4987-85F7-BE5CBED9E87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091B62BD-89B2-4BBC-9770-19A4B4EB7A0A}"/>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891549AA-EA0F-46DE-B263-DCAB6985AB7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33948BC4-7754-4AFE-911B-D17638B1A512}"/>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5EF63C8-56A5-4A54-B65F-E3D0411A0F4C}"/>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546208DA-13B9-4C6C-B5E4-1601086045C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7FE843F2-26F3-4D88-B3E4-BF8564B6BCB9}"/>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D15700C1-7C87-4CFA-B11A-8846E3B6A33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985FB2DF-85F2-4308-BA3D-959F5E503C0C}"/>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F58ED368-B0D5-45AE-8CC1-BB3D7D6F419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0A130B4A-5500-4930-B6CD-C23990DB65D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89D657-CFD9-42F3-80C5-1703AC820877}"/>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8A19EE31-CD4B-41C9-8897-68755FFDE81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5BCCD2B-1AE9-4758-BC36-72BC648D88A4}"/>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6EF773F1-C619-4E80-A87E-1AB32BBECE1E}"/>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79F5A198-56E6-432B-B6BA-8E554F63DE74}"/>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3B2830DD-C1B9-4EE1-B4AA-4010195E2C1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2356CC89-4C8E-4C48-8EDE-C0C4ED6E948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4A8103E8-E85B-4BE3-BBE1-2588EE5B0465}"/>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AF054ED-D0F2-44CB-8CFA-0A01B587928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C6EE7655-AD32-4454-8183-2B6BDEC0491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C1F5E3B-824D-4F84-90EA-9E1D189FFB4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15A56451-000B-4BB2-9BEC-803E30D85F2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CECD523-374C-451C-9CAB-AF6858C12E9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C701B8BC-38E4-4F84-A6D8-2992F8858EC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113F230F-6268-4678-8CE8-9D05B0C408A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83D82AF-8B1E-446E-9529-E9109FE1A1C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8CF26E7C-5E7C-4D64-AB9D-00F11B562912}"/>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4A34E00-2576-460B-AAAB-C4B9B7684F07}"/>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BBB7BB0C-851C-444E-94B5-842A84B36D57}"/>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4197A1B6-B5F2-4CD3-B7EA-35CA7E19EA3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290A4545-1208-45CC-8BFC-FF14D68B4AB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A533740E-474F-4409-878B-5190B69EFF67}"/>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C491D54-2963-41A0-930E-1F3F969E80F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F210E87-3D28-4BDB-A766-75B3F5B2114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3D0795B7-1A94-42C7-BF05-35E36567F50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B5C66D13-D4F8-4F5D-B40D-F7020E6A76AB}"/>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C91FE263-2936-4372-A657-7443F812631A}"/>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F55974D4-085B-4FE4-8143-244DBAC4C61F}"/>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ACF40A6E-EA20-4517-A681-EB155559C490}"/>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4333180-702B-4437-B70F-B6A24F87EFE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4AF47FE9-9AE3-482F-9327-5FCD64218479}"/>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7AE4F7F9-DF75-47C4-9480-0C21A909A53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58B6413C-11BA-43C5-868F-F003A6EED4D4}"/>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D5C86BCE-8586-4901-8859-8A27F5544822}"/>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A43CF1C7-C609-460F-9F82-7AB9F98F0CF5}"/>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C6809871-C4CD-4798-B62E-C9947D2D1B59}"/>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8A2C43A3-0F02-42F1-B0B2-FD2C3796EC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57DE4260-31EF-4E98-A32B-00F90E69393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5445B80F-497D-4085-A00A-1282DECF41EE}"/>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E37B1B06-2A18-4D8D-A65E-4A75734F17C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8655E7A-75FF-4B53-92A6-211FE03A8EDB}"/>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D7E1F20F-D862-401D-B4D0-EA6B09159729}"/>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1246AB17-0A2C-4895-B73A-C72FC154E9C9}"/>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FB5319A3-6731-432F-846E-BC31AEB2668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6F8E4D54-3FE6-4C20-9A8E-2017BB3B8A3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EA039CAB-60E4-4ED8-891D-9C604BCB6EF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6A6CEF48-C05C-40ED-B4A5-5217FA2AFC43}"/>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89" name="圆: 空心 88">
                  <a:extLst>
                    <a:ext uri="{FF2B5EF4-FFF2-40B4-BE49-F238E27FC236}">
                      <a16:creationId xmlns="" xmlns:a16="http://schemas.microsoft.com/office/drawing/2014/main" id="{1E9DF47C-815C-4000-9B5A-8C56A5B06152}"/>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pic>
            <p:nvPicPr>
              <p:cNvPr id="193" name="图片 192">
                <a:extLst>
                  <a:ext uri="{FF2B5EF4-FFF2-40B4-BE49-F238E27FC236}">
                    <a16:creationId xmlns="" xmlns:a16="http://schemas.microsoft.com/office/drawing/2014/main" id="{3F139EC9-19FD-4821-A21B-147EC51520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0204" y="2877406"/>
                <a:ext cx="2960915" cy="1069574"/>
              </a:xfrm>
              <a:prstGeom prst="rect">
                <a:avLst/>
              </a:prstGeom>
            </p:spPr>
          </p:pic>
        </p:grpSp>
        <p:sp>
          <p:nvSpPr>
            <p:cNvPr id="2" name="矩形 1">
              <a:extLst>
                <a:ext uri="{FF2B5EF4-FFF2-40B4-BE49-F238E27FC236}">
                  <a16:creationId xmlns="" xmlns:a16="http://schemas.microsoft.com/office/drawing/2014/main" id="{95A0621F-0258-4D03-A6B5-144B560C2044}"/>
                </a:ext>
              </a:extLst>
            </p:cNvPr>
            <p:cNvSpPr/>
            <p:nvPr/>
          </p:nvSpPr>
          <p:spPr>
            <a:xfrm>
              <a:off x="3057544" y="2921169"/>
              <a:ext cx="1040670" cy="1015663"/>
            </a:xfrm>
            <a:prstGeom prst="rect">
              <a:avLst/>
            </a:prstGeom>
          </p:spPr>
          <p:txBody>
            <a:bodyPr wrap="none">
              <a:spAutoFit/>
            </a:bodyPr>
            <a:lstStyle/>
            <a:p>
              <a:r>
                <a:rPr lang="en-US" altLang="zh-CN" sz="6000" dirty="0">
                  <a:solidFill>
                    <a:schemeClr val="bg1"/>
                  </a:solidFill>
                  <a:cs typeface="+mn-ea"/>
                  <a:sym typeface="+mn-lt"/>
                </a:rPr>
                <a:t>03</a:t>
              </a:r>
            </a:p>
          </p:txBody>
        </p:sp>
      </p:grpSp>
      <p:sp>
        <p:nvSpPr>
          <p:cNvPr id="431" name="PA_矩形 430">
            <a:extLst>
              <a:ext uri="{FF2B5EF4-FFF2-40B4-BE49-F238E27FC236}">
                <a16:creationId xmlns="" xmlns:a16="http://schemas.microsoft.com/office/drawing/2014/main" id="{C7A87BFE-C438-4023-95B1-E1A1B53D18C3}"/>
              </a:ext>
            </a:extLst>
          </p:cNvPr>
          <p:cNvSpPr/>
          <p:nvPr>
            <p:custDataLst>
              <p:tags r:id="rId1"/>
            </p:custDataLst>
          </p:nvPr>
        </p:nvSpPr>
        <p:spPr>
          <a:xfrm>
            <a:off x="2925902" y="4300321"/>
            <a:ext cx="6340197" cy="1015663"/>
          </a:xfrm>
          <a:prstGeom prst="rect">
            <a:avLst/>
          </a:prstGeom>
        </p:spPr>
        <p:txBody>
          <a:bodyPr wrap="none">
            <a:spAutoFit/>
          </a:bodyPr>
          <a:lstStyle/>
          <a:p>
            <a:r>
              <a:rPr lang="zh-CN" altLang="en-US" sz="6000" b="1" dirty="0">
                <a:solidFill>
                  <a:schemeClr val="bg1"/>
                </a:solidFill>
                <a:effectLst>
                  <a:glow rad="139700">
                    <a:schemeClr val="accent1">
                      <a:satMod val="175000"/>
                      <a:alpha val="40000"/>
                    </a:schemeClr>
                  </a:glow>
                </a:effectLst>
                <a:cs typeface="+mn-ea"/>
                <a:sym typeface="+mn-lt"/>
              </a:rPr>
              <a:t>智能制造关键技术</a:t>
            </a:r>
            <a:endParaRPr lang="en-US" altLang="zh-CN" sz="6000" b="1" dirty="0">
              <a:solidFill>
                <a:schemeClr val="bg1"/>
              </a:solidFill>
              <a:effectLst>
                <a:glow rad="139700">
                  <a:schemeClr val="accent1">
                    <a:satMod val="175000"/>
                    <a:alpha val="40000"/>
                  </a:schemeClr>
                </a:glow>
              </a:effectLst>
              <a:cs typeface="+mn-ea"/>
              <a:sym typeface="+mn-lt"/>
            </a:endParaRPr>
          </a:p>
        </p:txBody>
      </p:sp>
      <p:grpSp>
        <p:nvGrpSpPr>
          <p:cNvPr id="432" name="PA_组合 431">
            <a:extLst>
              <a:ext uri="{FF2B5EF4-FFF2-40B4-BE49-F238E27FC236}">
                <a16:creationId xmlns="" xmlns:a16="http://schemas.microsoft.com/office/drawing/2014/main" id="{103C6A96-4D2E-480A-9910-5696C03D6A8C}"/>
              </a:ext>
            </a:extLst>
          </p:cNvPr>
          <p:cNvGrpSpPr/>
          <p:nvPr>
            <p:custDataLst>
              <p:tags r:id="rId2"/>
            </p:custDataLst>
          </p:nvPr>
        </p:nvGrpSpPr>
        <p:grpSpPr>
          <a:xfrm>
            <a:off x="4615542" y="1129607"/>
            <a:ext cx="2960915" cy="2996856"/>
            <a:chOff x="622900" y="927813"/>
            <a:chExt cx="1971675" cy="1995609"/>
          </a:xfrm>
        </p:grpSpPr>
        <p:sp>
          <p:nvSpPr>
            <p:cNvPr id="433" name="Line 699">
              <a:extLst>
                <a:ext uri="{FF2B5EF4-FFF2-40B4-BE49-F238E27FC236}">
                  <a16:creationId xmlns="" xmlns:a16="http://schemas.microsoft.com/office/drawing/2014/main" id="{BAEFD4BA-4F40-4FFC-87CF-D1457EED34FF}"/>
                </a:ext>
              </a:extLst>
            </p:cNvPr>
            <p:cNvSpPr>
              <a:spLocks noChangeShapeType="1"/>
            </p:cNvSpPr>
            <p:nvPr userDrawn="1"/>
          </p:nvSpPr>
          <p:spPr bwMode="auto">
            <a:xfrm flipH="1" flipV="1">
              <a:off x="1561615" y="927813"/>
              <a:ext cx="532561" cy="12566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4" name="Freeform 700">
              <a:extLst>
                <a:ext uri="{FF2B5EF4-FFF2-40B4-BE49-F238E27FC236}">
                  <a16:creationId xmlns="" xmlns:a16="http://schemas.microsoft.com/office/drawing/2014/main" id="{C9CBA58F-52A0-4558-81C7-559B6968EE9B}"/>
                </a:ext>
              </a:extLst>
            </p:cNvPr>
            <p:cNvSpPr/>
            <p:nvPr userDrawn="1"/>
          </p:nvSpPr>
          <p:spPr bwMode="auto">
            <a:xfrm>
              <a:off x="2094176" y="1053473"/>
              <a:ext cx="500399" cy="848208"/>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5" name="Freeform 701">
              <a:extLst>
                <a:ext uri="{FF2B5EF4-FFF2-40B4-BE49-F238E27FC236}">
                  <a16:creationId xmlns="" xmlns:a16="http://schemas.microsoft.com/office/drawing/2014/main" id="{D983094C-21AC-465A-B8C8-949B1F27F04E}"/>
                </a:ext>
              </a:extLst>
            </p:cNvPr>
            <p:cNvSpPr/>
            <p:nvPr userDrawn="1"/>
          </p:nvSpPr>
          <p:spPr bwMode="auto">
            <a:xfrm>
              <a:off x="1139754" y="1901682"/>
              <a:ext cx="1454821" cy="1021740"/>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6" name="Line 702">
              <a:extLst>
                <a:ext uri="{FF2B5EF4-FFF2-40B4-BE49-F238E27FC236}">
                  <a16:creationId xmlns="" xmlns:a16="http://schemas.microsoft.com/office/drawing/2014/main" id="{297E0687-8259-4C24-A20C-8206ED33DFC2}"/>
                </a:ext>
              </a:extLst>
            </p:cNvPr>
            <p:cNvSpPr>
              <a:spLocks noChangeShapeType="1"/>
            </p:cNvSpPr>
            <p:nvPr userDrawn="1"/>
          </p:nvSpPr>
          <p:spPr bwMode="auto">
            <a:xfrm>
              <a:off x="701439" y="2296616"/>
              <a:ext cx="438316" cy="55948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7" name="Freeform 703">
              <a:extLst>
                <a:ext uri="{FF2B5EF4-FFF2-40B4-BE49-F238E27FC236}">
                  <a16:creationId xmlns="" xmlns:a16="http://schemas.microsoft.com/office/drawing/2014/main" id="{82A8AABB-6F07-4DBC-B376-2749BC73D324}"/>
                </a:ext>
              </a:extLst>
            </p:cNvPr>
            <p:cNvSpPr/>
            <p:nvPr userDrawn="1"/>
          </p:nvSpPr>
          <p:spPr bwMode="auto">
            <a:xfrm>
              <a:off x="622900" y="1482768"/>
              <a:ext cx="78539" cy="813848"/>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8" name="Line 704">
              <a:extLst>
                <a:ext uri="{FF2B5EF4-FFF2-40B4-BE49-F238E27FC236}">
                  <a16:creationId xmlns="" xmlns:a16="http://schemas.microsoft.com/office/drawing/2014/main" id="{8DE3C8BC-3BD7-4684-A33C-BA43C4917E72}"/>
                </a:ext>
              </a:extLst>
            </p:cNvPr>
            <p:cNvSpPr>
              <a:spLocks noChangeShapeType="1"/>
            </p:cNvSpPr>
            <p:nvPr userDrawn="1"/>
          </p:nvSpPr>
          <p:spPr bwMode="auto">
            <a:xfrm flipH="1">
              <a:off x="1078421" y="927813"/>
              <a:ext cx="483194" cy="16380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9" name="Freeform 705">
              <a:extLst>
                <a:ext uri="{FF2B5EF4-FFF2-40B4-BE49-F238E27FC236}">
                  <a16:creationId xmlns="" xmlns:a16="http://schemas.microsoft.com/office/drawing/2014/main" id="{07E29219-9C8F-4128-AAED-1ABAEF5D42B4}"/>
                </a:ext>
              </a:extLst>
            </p:cNvPr>
            <p:cNvSpPr/>
            <p:nvPr userDrawn="1"/>
          </p:nvSpPr>
          <p:spPr bwMode="auto">
            <a:xfrm>
              <a:off x="1079125" y="1039278"/>
              <a:ext cx="1017560" cy="56802"/>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0" name="Freeform 706">
              <a:extLst>
                <a:ext uri="{FF2B5EF4-FFF2-40B4-BE49-F238E27FC236}">
                  <a16:creationId xmlns="" xmlns:a16="http://schemas.microsoft.com/office/drawing/2014/main" id="{34E838A6-61B0-450F-9C95-BD13CF4B56F5}"/>
                </a:ext>
              </a:extLst>
            </p:cNvPr>
            <p:cNvSpPr/>
            <p:nvPr userDrawn="1"/>
          </p:nvSpPr>
          <p:spPr bwMode="auto">
            <a:xfrm>
              <a:off x="868132" y="1992610"/>
              <a:ext cx="271622" cy="863493"/>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1" name="Freeform 708">
              <a:extLst>
                <a:ext uri="{FF2B5EF4-FFF2-40B4-BE49-F238E27FC236}">
                  <a16:creationId xmlns="" xmlns:a16="http://schemas.microsoft.com/office/drawing/2014/main" id="{7E44C2B1-6A31-4E81-84BD-3B335439DC61}"/>
                </a:ext>
              </a:extLst>
            </p:cNvPr>
            <p:cNvSpPr/>
            <p:nvPr userDrawn="1"/>
          </p:nvSpPr>
          <p:spPr bwMode="auto">
            <a:xfrm>
              <a:off x="1536183" y="2357949"/>
              <a:ext cx="224403" cy="565473"/>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2" name="Freeform 709">
              <a:extLst>
                <a:ext uri="{FF2B5EF4-FFF2-40B4-BE49-F238E27FC236}">
                  <a16:creationId xmlns="" xmlns:a16="http://schemas.microsoft.com/office/drawing/2014/main" id="{14059271-5E99-4C5D-9ED2-516A68D604C6}"/>
                </a:ext>
              </a:extLst>
            </p:cNvPr>
            <p:cNvSpPr/>
            <p:nvPr userDrawn="1"/>
          </p:nvSpPr>
          <p:spPr bwMode="auto">
            <a:xfrm>
              <a:off x="1536184" y="1043750"/>
              <a:ext cx="246833" cy="1314201"/>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3" name="Line 710">
              <a:extLst>
                <a:ext uri="{FF2B5EF4-FFF2-40B4-BE49-F238E27FC236}">
                  <a16:creationId xmlns="" xmlns:a16="http://schemas.microsoft.com/office/drawing/2014/main" id="{AF43E2B2-3120-4EA0-8B51-811F655A4E3A}"/>
                </a:ext>
              </a:extLst>
            </p:cNvPr>
            <p:cNvSpPr>
              <a:spLocks noChangeShapeType="1"/>
            </p:cNvSpPr>
            <p:nvPr userDrawn="1"/>
          </p:nvSpPr>
          <p:spPr bwMode="auto">
            <a:xfrm>
              <a:off x="1561615" y="927813"/>
              <a:ext cx="13464" cy="1159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4" name="Line 711">
              <a:extLst>
                <a:ext uri="{FF2B5EF4-FFF2-40B4-BE49-F238E27FC236}">
                  <a16:creationId xmlns="" xmlns:a16="http://schemas.microsoft.com/office/drawing/2014/main" id="{792A0857-B803-4996-85F1-5ACA96F32FBC}"/>
                </a:ext>
              </a:extLst>
            </p:cNvPr>
            <p:cNvSpPr>
              <a:spLocks noChangeShapeType="1"/>
            </p:cNvSpPr>
            <p:nvPr userDrawn="1"/>
          </p:nvSpPr>
          <p:spPr bwMode="auto">
            <a:xfrm flipH="1">
              <a:off x="661795" y="1090812"/>
              <a:ext cx="412145" cy="39200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5" name="Line 712">
              <a:extLst>
                <a:ext uri="{FF2B5EF4-FFF2-40B4-BE49-F238E27FC236}">
                  <a16:creationId xmlns="" xmlns:a16="http://schemas.microsoft.com/office/drawing/2014/main" id="{524B5F78-EDE5-4987-AE02-DD1D283F2045}"/>
                </a:ext>
              </a:extLst>
            </p:cNvPr>
            <p:cNvSpPr>
              <a:spLocks noChangeShapeType="1"/>
            </p:cNvSpPr>
            <p:nvPr userDrawn="1"/>
          </p:nvSpPr>
          <p:spPr bwMode="auto">
            <a:xfrm flipH="1" flipV="1">
              <a:off x="2477890" y="1848576"/>
              <a:ext cx="116685" cy="5310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6" name="Line 713">
              <a:extLst>
                <a:ext uri="{FF2B5EF4-FFF2-40B4-BE49-F238E27FC236}">
                  <a16:creationId xmlns="" xmlns:a16="http://schemas.microsoft.com/office/drawing/2014/main" id="{52A724FB-CED7-4A68-80EA-9C618F34D234}"/>
                </a:ext>
              </a:extLst>
            </p:cNvPr>
            <p:cNvSpPr>
              <a:spLocks noChangeShapeType="1"/>
            </p:cNvSpPr>
            <p:nvPr userDrawn="1"/>
          </p:nvSpPr>
          <p:spPr bwMode="auto">
            <a:xfrm flipH="1" flipV="1">
              <a:off x="2089189" y="1054151"/>
              <a:ext cx="132891" cy="3456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7" name="Line 714">
              <a:extLst>
                <a:ext uri="{FF2B5EF4-FFF2-40B4-BE49-F238E27FC236}">
                  <a16:creationId xmlns="" xmlns:a16="http://schemas.microsoft.com/office/drawing/2014/main" id="{400469AB-670D-4078-8F5B-36E4B68F4CED}"/>
                </a:ext>
              </a:extLst>
            </p:cNvPr>
            <p:cNvSpPr>
              <a:spLocks noChangeShapeType="1"/>
            </p:cNvSpPr>
            <p:nvPr userDrawn="1"/>
          </p:nvSpPr>
          <p:spPr bwMode="auto">
            <a:xfrm flipH="1" flipV="1">
              <a:off x="2222081" y="1399789"/>
              <a:ext cx="255809" cy="44878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8" name="Line 715">
              <a:extLst>
                <a:ext uri="{FF2B5EF4-FFF2-40B4-BE49-F238E27FC236}">
                  <a16:creationId xmlns="" xmlns:a16="http://schemas.microsoft.com/office/drawing/2014/main" id="{ACA1B700-6080-4435-9A29-D3E174DBB6FB}"/>
                </a:ext>
              </a:extLst>
            </p:cNvPr>
            <p:cNvSpPr>
              <a:spLocks noChangeShapeType="1"/>
            </p:cNvSpPr>
            <p:nvPr userDrawn="1"/>
          </p:nvSpPr>
          <p:spPr bwMode="auto">
            <a:xfrm flipH="1" flipV="1">
              <a:off x="2477890" y="1848576"/>
              <a:ext cx="11219" cy="60436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9" name="Freeform 716">
              <a:extLst>
                <a:ext uri="{FF2B5EF4-FFF2-40B4-BE49-F238E27FC236}">
                  <a16:creationId xmlns="" xmlns:a16="http://schemas.microsoft.com/office/drawing/2014/main" id="{032EE8F7-600F-453A-85DB-93E48F71F09C}"/>
                </a:ext>
              </a:extLst>
            </p:cNvPr>
            <p:cNvSpPr/>
            <p:nvPr userDrawn="1"/>
          </p:nvSpPr>
          <p:spPr bwMode="auto">
            <a:xfrm>
              <a:off x="1536184" y="2357950"/>
              <a:ext cx="952926" cy="180264"/>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0" name="Line 717">
              <a:extLst>
                <a:ext uri="{FF2B5EF4-FFF2-40B4-BE49-F238E27FC236}">
                  <a16:creationId xmlns="" xmlns:a16="http://schemas.microsoft.com/office/drawing/2014/main" id="{29274190-44A0-49E8-863E-89D73C2F566A}"/>
                </a:ext>
              </a:extLst>
            </p:cNvPr>
            <p:cNvSpPr>
              <a:spLocks noChangeShapeType="1"/>
            </p:cNvSpPr>
            <p:nvPr userDrawn="1"/>
          </p:nvSpPr>
          <p:spPr bwMode="auto">
            <a:xfrm>
              <a:off x="855156" y="1953293"/>
              <a:ext cx="681027" cy="40465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1" name="Line 718">
              <a:extLst>
                <a:ext uri="{FF2B5EF4-FFF2-40B4-BE49-F238E27FC236}">
                  <a16:creationId xmlns="" xmlns:a16="http://schemas.microsoft.com/office/drawing/2014/main" id="{5CDEEBCB-BF72-46D5-A71B-A56443578305}"/>
                </a:ext>
              </a:extLst>
            </p:cNvPr>
            <p:cNvSpPr>
              <a:spLocks noChangeShapeType="1"/>
            </p:cNvSpPr>
            <p:nvPr userDrawn="1"/>
          </p:nvSpPr>
          <p:spPr bwMode="auto">
            <a:xfrm>
              <a:off x="661796" y="1482813"/>
              <a:ext cx="188175" cy="47881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2" name="Line 719">
              <a:extLst>
                <a:ext uri="{FF2B5EF4-FFF2-40B4-BE49-F238E27FC236}">
                  <a16:creationId xmlns="" xmlns:a16="http://schemas.microsoft.com/office/drawing/2014/main" id="{A982CE32-AE4C-4A86-ACD1-F73B51CCBF0A}"/>
                </a:ext>
              </a:extLst>
            </p:cNvPr>
            <p:cNvSpPr>
              <a:spLocks noChangeShapeType="1"/>
            </p:cNvSpPr>
            <p:nvPr userDrawn="1"/>
          </p:nvSpPr>
          <p:spPr bwMode="auto">
            <a:xfrm flipH="1">
              <a:off x="661795" y="1370617"/>
              <a:ext cx="443552" cy="11219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3" name="Line 720">
              <a:extLst>
                <a:ext uri="{FF2B5EF4-FFF2-40B4-BE49-F238E27FC236}">
                  <a16:creationId xmlns="" xmlns:a16="http://schemas.microsoft.com/office/drawing/2014/main" id="{70E96464-D760-4327-960F-C4088448D65B}"/>
                </a:ext>
              </a:extLst>
            </p:cNvPr>
            <p:cNvSpPr>
              <a:spLocks noChangeShapeType="1"/>
            </p:cNvSpPr>
            <p:nvPr userDrawn="1"/>
          </p:nvSpPr>
          <p:spPr bwMode="auto">
            <a:xfrm flipH="1">
              <a:off x="1105348" y="1043750"/>
              <a:ext cx="469731" cy="32686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4" name="Line 721">
              <a:extLst>
                <a:ext uri="{FF2B5EF4-FFF2-40B4-BE49-F238E27FC236}">
                  <a16:creationId xmlns="" xmlns:a16="http://schemas.microsoft.com/office/drawing/2014/main" id="{27698660-85E4-4D93-B547-56517477FAD4}"/>
                </a:ext>
              </a:extLst>
            </p:cNvPr>
            <p:cNvSpPr>
              <a:spLocks noChangeShapeType="1"/>
            </p:cNvSpPr>
            <p:nvPr userDrawn="1"/>
          </p:nvSpPr>
          <p:spPr bwMode="auto">
            <a:xfrm flipH="1" flipV="1">
              <a:off x="1575079" y="1043750"/>
              <a:ext cx="647002" cy="35603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5" name="Freeform 722">
              <a:extLst>
                <a:ext uri="{FF2B5EF4-FFF2-40B4-BE49-F238E27FC236}">
                  <a16:creationId xmlns="" xmlns:a16="http://schemas.microsoft.com/office/drawing/2014/main" id="{177427CA-26E6-4C9A-928D-4EE846993901}"/>
                </a:ext>
              </a:extLst>
            </p:cNvPr>
            <p:cNvSpPr/>
            <p:nvPr userDrawn="1"/>
          </p:nvSpPr>
          <p:spPr bwMode="auto">
            <a:xfrm>
              <a:off x="2222081" y="1399789"/>
              <a:ext cx="314152" cy="43756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6" name="Freeform 723">
              <a:extLst>
                <a:ext uri="{FF2B5EF4-FFF2-40B4-BE49-F238E27FC236}">
                  <a16:creationId xmlns="" xmlns:a16="http://schemas.microsoft.com/office/drawing/2014/main" id="{263E7939-33C9-4CEF-A91F-37F72580549D}"/>
                </a:ext>
              </a:extLst>
            </p:cNvPr>
            <p:cNvSpPr/>
            <p:nvPr userDrawn="1"/>
          </p:nvSpPr>
          <p:spPr bwMode="auto">
            <a:xfrm>
              <a:off x="2210114" y="1399789"/>
              <a:ext cx="269273" cy="113842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7" name="Line 724">
              <a:extLst>
                <a:ext uri="{FF2B5EF4-FFF2-40B4-BE49-F238E27FC236}">
                  <a16:creationId xmlns="" xmlns:a16="http://schemas.microsoft.com/office/drawing/2014/main" id="{318A127C-B0F3-48F4-9760-81B81DE57076}"/>
                </a:ext>
              </a:extLst>
            </p:cNvPr>
            <p:cNvSpPr>
              <a:spLocks noChangeShapeType="1"/>
            </p:cNvSpPr>
            <p:nvPr userDrawn="1"/>
          </p:nvSpPr>
          <p:spPr bwMode="auto">
            <a:xfrm flipV="1">
              <a:off x="1783017" y="1399789"/>
              <a:ext cx="439064" cy="14062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8" name="Line 725">
              <a:extLst>
                <a:ext uri="{FF2B5EF4-FFF2-40B4-BE49-F238E27FC236}">
                  <a16:creationId xmlns="" xmlns:a16="http://schemas.microsoft.com/office/drawing/2014/main" id="{C0FCC49F-5514-4ADE-A4B9-EF43245DBDDE}"/>
                </a:ext>
              </a:extLst>
            </p:cNvPr>
            <p:cNvSpPr>
              <a:spLocks noChangeShapeType="1"/>
            </p:cNvSpPr>
            <p:nvPr userDrawn="1"/>
          </p:nvSpPr>
          <p:spPr bwMode="auto">
            <a:xfrm flipV="1">
              <a:off x="850678" y="1540408"/>
              <a:ext cx="932340" cy="432333"/>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9" name="Line 728">
              <a:extLst>
                <a:ext uri="{FF2B5EF4-FFF2-40B4-BE49-F238E27FC236}">
                  <a16:creationId xmlns="" xmlns:a16="http://schemas.microsoft.com/office/drawing/2014/main" id="{DDB94E80-F53C-42D6-A558-DB861E89A35E}"/>
                </a:ext>
              </a:extLst>
            </p:cNvPr>
            <p:cNvSpPr>
              <a:spLocks noChangeShapeType="1"/>
            </p:cNvSpPr>
            <p:nvPr userDrawn="1"/>
          </p:nvSpPr>
          <p:spPr bwMode="auto">
            <a:xfrm flipH="1">
              <a:off x="1114323" y="2357950"/>
              <a:ext cx="421861" cy="21691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0" name="Freeform 729">
              <a:extLst>
                <a:ext uri="{FF2B5EF4-FFF2-40B4-BE49-F238E27FC236}">
                  <a16:creationId xmlns="" xmlns:a16="http://schemas.microsoft.com/office/drawing/2014/main" id="{9DD66F9C-FD70-4DD6-A549-33D821D3C2CB}"/>
                </a:ext>
              </a:extLst>
            </p:cNvPr>
            <p:cNvSpPr/>
            <p:nvPr userDrawn="1"/>
          </p:nvSpPr>
          <p:spPr bwMode="auto">
            <a:xfrm>
              <a:off x="1536184" y="1848576"/>
              <a:ext cx="941706" cy="509374"/>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1" name="Freeform 730">
              <a:extLst>
                <a:ext uri="{FF2B5EF4-FFF2-40B4-BE49-F238E27FC236}">
                  <a16:creationId xmlns="" xmlns:a16="http://schemas.microsoft.com/office/drawing/2014/main" id="{7344A453-6EAC-4722-9AB6-7C6C45566DA2}"/>
                </a:ext>
              </a:extLst>
            </p:cNvPr>
            <p:cNvSpPr/>
            <p:nvPr userDrawn="1"/>
          </p:nvSpPr>
          <p:spPr bwMode="auto">
            <a:xfrm>
              <a:off x="1147234" y="2771582"/>
              <a:ext cx="962650" cy="8676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2" name="Freeform 731">
              <a:extLst>
                <a:ext uri="{FF2B5EF4-FFF2-40B4-BE49-F238E27FC236}">
                  <a16:creationId xmlns="" xmlns:a16="http://schemas.microsoft.com/office/drawing/2014/main" id="{27411130-C741-4AD8-8CF8-75CF4B6D1A21}"/>
                </a:ext>
              </a:extLst>
            </p:cNvPr>
            <p:cNvSpPr/>
            <p:nvPr userDrawn="1"/>
          </p:nvSpPr>
          <p:spPr bwMode="auto">
            <a:xfrm>
              <a:off x="1114323" y="2538212"/>
              <a:ext cx="1101774" cy="261793"/>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3" name="Line 732">
              <a:extLst>
                <a:ext uri="{FF2B5EF4-FFF2-40B4-BE49-F238E27FC236}">
                  <a16:creationId xmlns="" xmlns:a16="http://schemas.microsoft.com/office/drawing/2014/main" id="{D613C4F0-7B6B-459C-9377-1BF11476AA1B}"/>
                </a:ext>
              </a:extLst>
            </p:cNvPr>
            <p:cNvSpPr>
              <a:spLocks noChangeShapeType="1"/>
            </p:cNvSpPr>
            <p:nvPr userDrawn="1"/>
          </p:nvSpPr>
          <p:spPr bwMode="auto">
            <a:xfrm>
              <a:off x="1783017" y="1540408"/>
              <a:ext cx="427844" cy="41288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4" name="Line 733">
              <a:extLst>
                <a:ext uri="{FF2B5EF4-FFF2-40B4-BE49-F238E27FC236}">
                  <a16:creationId xmlns="" xmlns:a16="http://schemas.microsoft.com/office/drawing/2014/main" id="{8ED81A2F-9B8B-46D9-A3CE-AB69285DC7E8}"/>
                </a:ext>
              </a:extLst>
            </p:cNvPr>
            <p:cNvSpPr>
              <a:spLocks noChangeShapeType="1"/>
            </p:cNvSpPr>
            <p:nvPr userDrawn="1"/>
          </p:nvSpPr>
          <p:spPr bwMode="auto">
            <a:xfrm>
              <a:off x="1105348" y="1370617"/>
              <a:ext cx="677669" cy="169791"/>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5" name="Line 718">
              <a:extLst>
                <a:ext uri="{FF2B5EF4-FFF2-40B4-BE49-F238E27FC236}">
                  <a16:creationId xmlns="" xmlns:a16="http://schemas.microsoft.com/office/drawing/2014/main" id="{200E9560-DE3B-447E-A8ED-C613AFF67EBA}"/>
                </a:ext>
              </a:extLst>
            </p:cNvPr>
            <p:cNvSpPr>
              <a:spLocks noChangeShapeType="1"/>
            </p:cNvSpPr>
            <p:nvPr/>
          </p:nvSpPr>
          <p:spPr bwMode="auto">
            <a:xfrm>
              <a:off x="1101018" y="1368535"/>
              <a:ext cx="434244" cy="100242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6" name="Line 718">
              <a:extLst>
                <a:ext uri="{FF2B5EF4-FFF2-40B4-BE49-F238E27FC236}">
                  <a16:creationId xmlns="" xmlns:a16="http://schemas.microsoft.com/office/drawing/2014/main" id="{330F4C5F-B4A9-4AC2-8C3C-DDEF7B441EFC}"/>
                </a:ext>
              </a:extLst>
            </p:cNvPr>
            <p:cNvSpPr>
              <a:spLocks noChangeShapeType="1"/>
            </p:cNvSpPr>
            <p:nvPr/>
          </p:nvSpPr>
          <p:spPr bwMode="auto">
            <a:xfrm>
              <a:off x="701353" y="2306320"/>
              <a:ext cx="406748" cy="26854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7" name="Line 718">
              <a:extLst>
                <a:ext uri="{FF2B5EF4-FFF2-40B4-BE49-F238E27FC236}">
                  <a16:creationId xmlns="" xmlns:a16="http://schemas.microsoft.com/office/drawing/2014/main" id="{5E906826-58BE-4EBE-A688-C3CFE236B091}"/>
                </a:ext>
              </a:extLst>
            </p:cNvPr>
            <p:cNvSpPr>
              <a:spLocks noChangeShapeType="1"/>
            </p:cNvSpPr>
            <p:nvPr/>
          </p:nvSpPr>
          <p:spPr bwMode="auto">
            <a:xfrm flipH="1">
              <a:off x="700655" y="1961628"/>
              <a:ext cx="153490" cy="33314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8" name="Line 718">
              <a:extLst>
                <a:ext uri="{FF2B5EF4-FFF2-40B4-BE49-F238E27FC236}">
                  <a16:creationId xmlns="" xmlns:a16="http://schemas.microsoft.com/office/drawing/2014/main" id="{0BBCB345-F9F8-463C-B7F9-9F7CDA469434}"/>
                </a:ext>
              </a:extLst>
            </p:cNvPr>
            <p:cNvSpPr>
              <a:spLocks noChangeShapeType="1"/>
            </p:cNvSpPr>
            <p:nvPr/>
          </p:nvSpPr>
          <p:spPr bwMode="auto">
            <a:xfrm flipH="1">
              <a:off x="854958" y="1380750"/>
              <a:ext cx="237306" cy="58087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9" name="Line 718">
              <a:extLst>
                <a:ext uri="{FF2B5EF4-FFF2-40B4-BE49-F238E27FC236}">
                  <a16:creationId xmlns="" xmlns:a16="http://schemas.microsoft.com/office/drawing/2014/main" id="{93096E5B-2181-46F9-9BA0-EAF6249980C8}"/>
                </a:ext>
              </a:extLst>
            </p:cNvPr>
            <p:cNvSpPr>
              <a:spLocks noChangeShapeType="1"/>
            </p:cNvSpPr>
            <p:nvPr/>
          </p:nvSpPr>
          <p:spPr bwMode="auto">
            <a:xfrm>
              <a:off x="1073939" y="1089578"/>
              <a:ext cx="32111" cy="2810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70" name="Line 718">
              <a:extLst>
                <a:ext uri="{FF2B5EF4-FFF2-40B4-BE49-F238E27FC236}">
                  <a16:creationId xmlns="" xmlns:a16="http://schemas.microsoft.com/office/drawing/2014/main" id="{412633DE-B263-49DC-9A6B-71D11468006D}"/>
                </a:ext>
              </a:extLst>
            </p:cNvPr>
            <p:cNvSpPr>
              <a:spLocks noChangeShapeType="1"/>
            </p:cNvSpPr>
            <p:nvPr/>
          </p:nvSpPr>
          <p:spPr bwMode="auto">
            <a:xfrm flipH="1" flipV="1">
              <a:off x="855506" y="1962861"/>
              <a:ext cx="1640449" cy="49841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grpSp>
    </p:spTree>
    <p:extLst>
      <p:ext uri="{BB962C8B-B14F-4D97-AF65-F5344CB8AC3E}">
        <p14:creationId xmlns:p14="http://schemas.microsoft.com/office/powerpoint/2010/main" val="217355916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wheel(1)">
                                      <p:cBhvr>
                                        <p:cTn id="7" dur="10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31"/>
                                        </p:tgtEl>
                                        <p:attrNameLst>
                                          <p:attrName>style.visibility</p:attrName>
                                        </p:attrNameLst>
                                      </p:cBhvr>
                                      <p:to>
                                        <p:strVal val="visible"/>
                                      </p:to>
                                    </p:set>
                                    <p:animEffect transition="in" filter="barn(outVertical)">
                                      <p:cBhvr>
                                        <p:cTn id="12"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362192" y="271619"/>
            <a:ext cx="3467616"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智能制造关键技术</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0" name="组合 19">
            <a:extLst>
              <a:ext uri="{FF2B5EF4-FFF2-40B4-BE49-F238E27FC236}">
                <a16:creationId xmlns="" xmlns:a16="http://schemas.microsoft.com/office/drawing/2014/main" id="{A933F34D-ADC9-43E6-B218-F4BDE761DD0B}"/>
              </a:ext>
            </a:extLst>
          </p:cNvPr>
          <p:cNvGrpSpPr/>
          <p:nvPr/>
        </p:nvGrpSpPr>
        <p:grpSpPr>
          <a:xfrm>
            <a:off x="6371363" y="1616583"/>
            <a:ext cx="5003656" cy="5096489"/>
            <a:chOff x="5854003" y="1688775"/>
            <a:chExt cx="5003656" cy="5096489"/>
          </a:xfrm>
        </p:grpSpPr>
        <p:pic>
          <p:nvPicPr>
            <p:cNvPr id="3" name="图片 2">
              <a:extLst>
                <a:ext uri="{FF2B5EF4-FFF2-40B4-BE49-F238E27FC236}">
                  <a16:creationId xmlns="" xmlns:a16="http://schemas.microsoft.com/office/drawing/2014/main" id="{BC729B7A-9948-4199-B38C-FC8974DB24D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8744" b="25160"/>
            <a:stretch/>
          </p:blipFill>
          <p:spPr>
            <a:xfrm>
              <a:off x="6229714" y="4651952"/>
              <a:ext cx="4627945" cy="2133312"/>
            </a:xfrm>
            <a:prstGeom prst="rect">
              <a:avLst/>
            </a:prstGeom>
          </p:spPr>
        </p:pic>
        <p:grpSp>
          <p:nvGrpSpPr>
            <p:cNvPr id="17" name="组合 16">
              <a:extLst>
                <a:ext uri="{FF2B5EF4-FFF2-40B4-BE49-F238E27FC236}">
                  <a16:creationId xmlns="" xmlns:a16="http://schemas.microsoft.com/office/drawing/2014/main" id="{C86A3B23-9C6E-49C0-939D-2C8A5B33605C}"/>
                </a:ext>
              </a:extLst>
            </p:cNvPr>
            <p:cNvGrpSpPr/>
            <p:nvPr/>
          </p:nvGrpSpPr>
          <p:grpSpPr>
            <a:xfrm>
              <a:off x="5854003" y="1688775"/>
              <a:ext cx="4895372" cy="4029833"/>
              <a:chOff x="741196" y="1605315"/>
              <a:chExt cx="4895372" cy="4029833"/>
            </a:xfrm>
          </p:grpSpPr>
          <p:pic>
            <p:nvPicPr>
              <p:cNvPr id="6" name="图片 5">
                <a:extLst>
                  <a:ext uri="{FF2B5EF4-FFF2-40B4-BE49-F238E27FC236}">
                    <a16:creationId xmlns="" xmlns:a16="http://schemas.microsoft.com/office/drawing/2014/main" id="{77806E70-0253-486E-8BC8-E1D2EA1C14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2239" y="1686817"/>
                <a:ext cx="3948331" cy="3948331"/>
              </a:xfrm>
              <a:prstGeom prst="rect">
                <a:avLst/>
              </a:prstGeom>
            </p:spPr>
          </p:pic>
          <p:sp>
            <p:nvSpPr>
              <p:cNvPr id="8" name="矩形 7">
                <a:extLst>
                  <a:ext uri="{FF2B5EF4-FFF2-40B4-BE49-F238E27FC236}">
                    <a16:creationId xmlns="" xmlns:a16="http://schemas.microsoft.com/office/drawing/2014/main" id="{4FC3A29F-6872-4333-9487-D7E80846143F}"/>
                  </a:ext>
                </a:extLst>
              </p:cNvPr>
              <p:cNvSpPr/>
              <p:nvPr/>
            </p:nvSpPr>
            <p:spPr>
              <a:xfrm>
                <a:off x="4351559" y="4401939"/>
                <a:ext cx="1107996" cy="369332"/>
              </a:xfrm>
              <a:prstGeom prst="rect">
                <a:avLst/>
              </a:prstGeom>
            </p:spPr>
            <p:txBody>
              <a:bodyPr wrap="square">
                <a:spAutoFit/>
              </a:bodyPr>
              <a:lstStyle/>
              <a:p>
                <a:r>
                  <a:rPr lang="zh-CN" altLang="en-US" dirty="0">
                    <a:solidFill>
                      <a:schemeClr val="bg1"/>
                    </a:solidFill>
                    <a:effectLst>
                      <a:glow rad="63500">
                        <a:schemeClr val="accent1">
                          <a:satMod val="175000"/>
                          <a:alpha val="40000"/>
                        </a:schemeClr>
                      </a:glow>
                    </a:effectLst>
                    <a:cs typeface="+mn-ea"/>
                    <a:sym typeface="+mn-lt"/>
                  </a:rPr>
                  <a:t>人工智能</a:t>
                </a:r>
              </a:p>
            </p:txBody>
          </p:sp>
          <p:sp>
            <p:nvSpPr>
              <p:cNvPr id="9" name="矩形 8">
                <a:extLst>
                  <a:ext uri="{FF2B5EF4-FFF2-40B4-BE49-F238E27FC236}">
                    <a16:creationId xmlns="" xmlns:a16="http://schemas.microsoft.com/office/drawing/2014/main" id="{ECB66C05-C012-4ED0-8AED-EEA2A00795E2}"/>
                  </a:ext>
                </a:extLst>
              </p:cNvPr>
              <p:cNvSpPr/>
              <p:nvPr/>
            </p:nvSpPr>
            <p:spPr>
              <a:xfrm>
                <a:off x="2349725" y="1605315"/>
                <a:ext cx="2031325" cy="369332"/>
              </a:xfrm>
              <a:prstGeom prst="rect">
                <a:avLst/>
              </a:prstGeom>
            </p:spPr>
            <p:txBody>
              <a:bodyPr wrap="none">
                <a:spAutoFit/>
              </a:bodyPr>
              <a:lstStyle/>
              <a:p>
                <a:r>
                  <a:rPr lang="zh-CN" altLang="en-US" dirty="0">
                    <a:ln/>
                    <a:solidFill>
                      <a:schemeClr val="bg1"/>
                    </a:solidFill>
                    <a:effectLst>
                      <a:glow rad="63500">
                        <a:schemeClr val="accent1">
                          <a:satMod val="175000"/>
                          <a:alpha val="40000"/>
                        </a:schemeClr>
                      </a:glow>
                      <a:outerShdw blurRad="38100" dist="19050" dir="2700000" algn="tl" rotWithShape="0">
                        <a:schemeClr val="dk1">
                          <a:alpha val="40000"/>
                        </a:schemeClr>
                      </a:outerShdw>
                    </a:effectLst>
                    <a:cs typeface="+mn-ea"/>
                    <a:sym typeface="+mn-lt"/>
                  </a:rPr>
                  <a:t>智能制造关键技术</a:t>
                </a:r>
                <a:endParaRPr lang="zh-CN" altLang="en-US" dirty="0">
                  <a:effectLst>
                    <a:glow rad="63500">
                      <a:schemeClr val="accent1">
                        <a:satMod val="175000"/>
                        <a:alpha val="40000"/>
                      </a:schemeClr>
                    </a:glow>
                  </a:effectLst>
                  <a:cs typeface="+mn-ea"/>
                  <a:sym typeface="+mn-lt"/>
                </a:endParaRPr>
              </a:p>
            </p:txBody>
          </p:sp>
          <p:sp>
            <p:nvSpPr>
              <p:cNvPr id="10" name="矩形 9">
                <a:extLst>
                  <a:ext uri="{FF2B5EF4-FFF2-40B4-BE49-F238E27FC236}">
                    <a16:creationId xmlns="" xmlns:a16="http://schemas.microsoft.com/office/drawing/2014/main" id="{1368FD76-47D2-41AE-9C14-9DD1E9021DB9}"/>
                  </a:ext>
                </a:extLst>
              </p:cNvPr>
              <p:cNvSpPr/>
              <p:nvPr/>
            </p:nvSpPr>
            <p:spPr>
              <a:xfrm>
                <a:off x="1484723" y="2195244"/>
                <a:ext cx="1338828" cy="369332"/>
              </a:xfrm>
              <a:prstGeom prst="rect">
                <a:avLst/>
              </a:prstGeom>
            </p:spPr>
            <p:txBody>
              <a:bodyPr wrap="none">
                <a:spAutoFit/>
              </a:bodyPr>
              <a:lstStyle/>
              <a:p>
                <a:r>
                  <a:rPr lang="zh-CN" altLang="en-US" dirty="0">
                    <a:ln/>
                    <a:solidFill>
                      <a:schemeClr val="bg1"/>
                    </a:solidFill>
                    <a:effectLst>
                      <a:glow rad="63500">
                        <a:schemeClr val="accent1">
                          <a:satMod val="175000"/>
                          <a:alpha val="40000"/>
                        </a:schemeClr>
                      </a:glow>
                      <a:outerShdw blurRad="38100" dist="19050" dir="2700000" algn="tl" rotWithShape="0">
                        <a:schemeClr val="dk1">
                          <a:alpha val="40000"/>
                        </a:schemeClr>
                      </a:outerShdw>
                    </a:effectLst>
                    <a:cs typeface="+mn-ea"/>
                    <a:sym typeface="+mn-lt"/>
                  </a:rPr>
                  <a:t>工业互联网</a:t>
                </a:r>
                <a:endParaRPr lang="zh-CN" altLang="en-US" dirty="0">
                  <a:effectLst>
                    <a:glow rad="63500">
                      <a:schemeClr val="accent1">
                        <a:satMod val="175000"/>
                        <a:alpha val="40000"/>
                      </a:schemeClr>
                    </a:glow>
                  </a:effectLst>
                  <a:cs typeface="+mn-ea"/>
                  <a:sym typeface="+mn-lt"/>
                </a:endParaRPr>
              </a:p>
            </p:txBody>
          </p:sp>
          <p:sp>
            <p:nvSpPr>
              <p:cNvPr id="11" name="矩形 10">
                <a:extLst>
                  <a:ext uri="{FF2B5EF4-FFF2-40B4-BE49-F238E27FC236}">
                    <a16:creationId xmlns="" xmlns:a16="http://schemas.microsoft.com/office/drawing/2014/main" id="{DE66EF39-F70C-4DB1-B2F4-B3AE8E2C9447}"/>
                  </a:ext>
                </a:extLst>
              </p:cNvPr>
              <p:cNvSpPr/>
              <p:nvPr/>
            </p:nvSpPr>
            <p:spPr>
              <a:xfrm>
                <a:off x="1250081" y="2997448"/>
                <a:ext cx="877163"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云计算</a:t>
                </a:r>
                <a:endParaRPr lang="zh-CN" altLang="en-US" dirty="0">
                  <a:effectLst>
                    <a:glow rad="63500">
                      <a:schemeClr val="accent1">
                        <a:satMod val="175000"/>
                        <a:alpha val="40000"/>
                      </a:schemeClr>
                    </a:glow>
                  </a:effectLst>
                  <a:cs typeface="+mn-ea"/>
                  <a:sym typeface="+mn-lt"/>
                </a:endParaRPr>
              </a:p>
            </p:txBody>
          </p:sp>
          <p:sp>
            <p:nvSpPr>
              <p:cNvPr id="12" name="矩形 11">
                <a:extLst>
                  <a:ext uri="{FF2B5EF4-FFF2-40B4-BE49-F238E27FC236}">
                    <a16:creationId xmlns="" xmlns:a16="http://schemas.microsoft.com/office/drawing/2014/main" id="{6480F1F1-4907-4E38-BBFD-0511EB2A37F7}"/>
                  </a:ext>
                </a:extLst>
              </p:cNvPr>
              <p:cNvSpPr/>
              <p:nvPr/>
            </p:nvSpPr>
            <p:spPr>
              <a:xfrm>
                <a:off x="741196" y="3731558"/>
                <a:ext cx="1338828"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工业大数据</a:t>
                </a:r>
                <a:endParaRPr lang="zh-CN" altLang="en-US" dirty="0">
                  <a:effectLst>
                    <a:glow rad="63500">
                      <a:schemeClr val="accent1">
                        <a:satMod val="175000"/>
                        <a:alpha val="40000"/>
                      </a:schemeClr>
                    </a:glow>
                  </a:effectLst>
                  <a:cs typeface="+mn-ea"/>
                  <a:sym typeface="+mn-lt"/>
                </a:endParaRPr>
              </a:p>
            </p:txBody>
          </p:sp>
          <p:sp>
            <p:nvSpPr>
              <p:cNvPr id="13" name="矩形 12">
                <a:extLst>
                  <a:ext uri="{FF2B5EF4-FFF2-40B4-BE49-F238E27FC236}">
                    <a16:creationId xmlns="" xmlns:a16="http://schemas.microsoft.com/office/drawing/2014/main" id="{AD14897F-6C56-4CE1-8C06-7B2BF3EC093F}"/>
                  </a:ext>
                </a:extLst>
              </p:cNvPr>
              <p:cNvSpPr/>
              <p:nvPr/>
            </p:nvSpPr>
            <p:spPr>
              <a:xfrm>
                <a:off x="1542724" y="4401939"/>
                <a:ext cx="877163" cy="369332"/>
              </a:xfrm>
              <a:prstGeom prst="rect">
                <a:avLst/>
              </a:prstGeom>
            </p:spPr>
            <p:txBody>
              <a:bodyPr wrap="none">
                <a:spAutoFit/>
              </a:bodyPr>
              <a:lstStyle/>
              <a:p>
                <a:r>
                  <a:rPr lang="en-US" altLang="x-none" dirty="0" err="1">
                    <a:solidFill>
                      <a:schemeClr val="bg1"/>
                    </a:solidFill>
                    <a:effectLst>
                      <a:glow rad="63500">
                        <a:schemeClr val="accent1">
                          <a:satMod val="175000"/>
                          <a:alpha val="40000"/>
                        </a:schemeClr>
                      </a:glow>
                    </a:effectLst>
                    <a:cs typeface="+mn-ea"/>
                    <a:sym typeface="+mn-lt"/>
                  </a:rPr>
                  <a:t>机器人</a:t>
                </a:r>
                <a:endParaRPr lang="zh-CN" altLang="en-US" dirty="0">
                  <a:effectLst>
                    <a:glow rad="63500">
                      <a:schemeClr val="accent1">
                        <a:satMod val="175000"/>
                        <a:alpha val="40000"/>
                      </a:schemeClr>
                    </a:glow>
                  </a:effectLst>
                  <a:cs typeface="+mn-ea"/>
                  <a:sym typeface="+mn-lt"/>
                </a:endParaRPr>
              </a:p>
            </p:txBody>
          </p:sp>
          <p:sp>
            <p:nvSpPr>
              <p:cNvPr id="14" name="矩形 13">
                <a:extLst>
                  <a:ext uri="{FF2B5EF4-FFF2-40B4-BE49-F238E27FC236}">
                    <a16:creationId xmlns="" xmlns:a16="http://schemas.microsoft.com/office/drawing/2014/main" id="{4BC385E3-FCFB-4856-83D2-537E0C563DC6}"/>
                  </a:ext>
                </a:extLst>
              </p:cNvPr>
              <p:cNvSpPr/>
              <p:nvPr/>
            </p:nvSpPr>
            <p:spPr>
              <a:xfrm>
                <a:off x="4060589" y="2195244"/>
                <a:ext cx="877163" cy="369332"/>
              </a:xfrm>
              <a:prstGeom prst="rect">
                <a:avLst/>
              </a:prstGeom>
            </p:spPr>
            <p:txBody>
              <a:bodyPr wrap="none">
                <a:spAutoFit/>
              </a:bodyPr>
              <a:lstStyle/>
              <a:p>
                <a:r>
                  <a:rPr lang="en-US" altLang="x-none" dirty="0" err="1">
                    <a:solidFill>
                      <a:schemeClr val="bg1"/>
                    </a:solidFill>
                    <a:effectLst>
                      <a:glow rad="63500">
                        <a:schemeClr val="accent1">
                          <a:satMod val="175000"/>
                          <a:alpha val="40000"/>
                        </a:schemeClr>
                      </a:glow>
                    </a:effectLst>
                    <a:cs typeface="+mn-ea"/>
                    <a:sym typeface="+mn-lt"/>
                  </a:rPr>
                  <a:t>传感器</a:t>
                </a:r>
                <a:endParaRPr lang="zh-CN" altLang="en-US" dirty="0">
                  <a:effectLst>
                    <a:glow rad="63500">
                      <a:schemeClr val="accent1">
                        <a:satMod val="175000"/>
                        <a:alpha val="40000"/>
                      </a:schemeClr>
                    </a:glow>
                  </a:effectLst>
                  <a:cs typeface="+mn-ea"/>
                  <a:sym typeface="+mn-lt"/>
                </a:endParaRPr>
              </a:p>
            </p:txBody>
          </p:sp>
          <p:sp>
            <p:nvSpPr>
              <p:cNvPr id="15" name="矩形 14">
                <a:extLst>
                  <a:ext uri="{FF2B5EF4-FFF2-40B4-BE49-F238E27FC236}">
                    <a16:creationId xmlns="" xmlns:a16="http://schemas.microsoft.com/office/drawing/2014/main" id="{FE8F374C-9F20-437B-8E3B-5F378C8D940E}"/>
                  </a:ext>
                </a:extLst>
              </p:cNvPr>
              <p:cNvSpPr/>
              <p:nvPr/>
            </p:nvSpPr>
            <p:spPr>
              <a:xfrm>
                <a:off x="4433893" y="2997448"/>
                <a:ext cx="957313" cy="369332"/>
              </a:xfrm>
              <a:prstGeom prst="rect">
                <a:avLst/>
              </a:prstGeom>
            </p:spPr>
            <p:txBody>
              <a:bodyPr wrap="none">
                <a:spAutoFit/>
              </a:bodyPr>
              <a:lstStyle/>
              <a:p>
                <a:r>
                  <a:rPr lang="en-US" altLang="x-none" dirty="0">
                    <a:solidFill>
                      <a:schemeClr val="bg1"/>
                    </a:solidFill>
                    <a:effectLst>
                      <a:glow rad="63500">
                        <a:schemeClr val="accent1">
                          <a:satMod val="175000"/>
                          <a:alpha val="40000"/>
                        </a:schemeClr>
                      </a:glow>
                    </a:effectLst>
                    <a:cs typeface="+mn-ea"/>
                    <a:sym typeface="+mn-lt"/>
                  </a:rPr>
                  <a:t>3D打印</a:t>
                </a:r>
                <a:endParaRPr lang="zh-CN" altLang="en-US" dirty="0">
                  <a:effectLst>
                    <a:glow rad="63500">
                      <a:schemeClr val="accent1">
                        <a:satMod val="175000"/>
                        <a:alpha val="40000"/>
                      </a:schemeClr>
                    </a:glow>
                  </a:effectLst>
                  <a:cs typeface="+mn-ea"/>
                  <a:sym typeface="+mn-lt"/>
                </a:endParaRPr>
              </a:p>
            </p:txBody>
          </p:sp>
          <p:sp>
            <p:nvSpPr>
              <p:cNvPr id="16" name="矩形 15">
                <a:extLst>
                  <a:ext uri="{FF2B5EF4-FFF2-40B4-BE49-F238E27FC236}">
                    <a16:creationId xmlns="" xmlns:a16="http://schemas.microsoft.com/office/drawing/2014/main" id="{00696877-3260-46A2-8FB2-CEF8CF45ADE9}"/>
                  </a:ext>
                </a:extLst>
              </p:cNvPr>
              <p:cNvSpPr/>
              <p:nvPr/>
            </p:nvSpPr>
            <p:spPr>
              <a:xfrm>
                <a:off x="4528572" y="3731558"/>
                <a:ext cx="1107996"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虚拟现实</a:t>
                </a:r>
                <a:endParaRPr lang="zh-CN" altLang="en-US" dirty="0">
                  <a:effectLst>
                    <a:glow rad="63500">
                      <a:schemeClr val="accent1">
                        <a:satMod val="175000"/>
                        <a:alpha val="40000"/>
                      </a:schemeClr>
                    </a:glow>
                  </a:effectLst>
                  <a:cs typeface="+mn-ea"/>
                  <a:sym typeface="+mn-lt"/>
                </a:endParaRPr>
              </a:p>
            </p:txBody>
          </p:sp>
        </p:grpSp>
      </p:grpSp>
      <p:sp>
        <p:nvSpPr>
          <p:cNvPr id="19" name="矩形 18">
            <a:extLst>
              <a:ext uri="{FF2B5EF4-FFF2-40B4-BE49-F238E27FC236}">
                <a16:creationId xmlns="" xmlns:a16="http://schemas.microsoft.com/office/drawing/2014/main" id="{10C72879-BCB7-4374-86F1-287AE51DA97F}"/>
              </a:ext>
            </a:extLst>
          </p:cNvPr>
          <p:cNvSpPr/>
          <p:nvPr/>
        </p:nvSpPr>
        <p:spPr>
          <a:xfrm>
            <a:off x="816981" y="2588664"/>
            <a:ext cx="4571190" cy="2308324"/>
          </a:xfrm>
          <a:prstGeom prst="rect">
            <a:avLst/>
          </a:prstGeom>
        </p:spPr>
        <p:txBody>
          <a:bodyPr wrap="square">
            <a:spAutoFit/>
          </a:bodyPr>
          <a:lstStyle/>
          <a:p>
            <a:r>
              <a:rPr lang="zh-CN" altLang="en-US" dirty="0">
                <a:solidFill>
                  <a:schemeClr val="bg1"/>
                </a:solidFill>
                <a:effectLst>
                  <a:glow rad="63500">
                    <a:schemeClr val="accent1">
                      <a:satMod val="175000"/>
                      <a:alpha val="40000"/>
                    </a:schemeClr>
                  </a:glow>
                </a:effectLst>
                <a:cs typeface="+mn-ea"/>
                <a:sym typeface="+mn-lt"/>
              </a:rPr>
              <a:t>       纵观当今社会，智能制造技术无疑是世界制造业未来发展的重要方向之一。所谓智能制造技术，是指在现代传感技术、网络技术、自动化技术、拟人化智能技术等先进技术的基础上，通过智能化的感知、人机交互、决策和执行技术，实现设计过程、制造过程和制造装备智能化，是信息技术和智能技术与装备制造过程技术的深度融合与集成。</a:t>
            </a:r>
          </a:p>
        </p:txBody>
      </p:sp>
    </p:spTree>
    <p:extLst>
      <p:ext uri="{BB962C8B-B14F-4D97-AF65-F5344CB8AC3E}">
        <p14:creationId xmlns:p14="http://schemas.microsoft.com/office/powerpoint/2010/main" val="191898820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upRight)">
                                      <p:cBhvr>
                                        <p:cTn id="7" dur="500"/>
                                        <p:tgtEl>
                                          <p:spTgt spid="2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p:cTn id="11"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2" dur="250" fill="hold"/>
                                        <p:tgtEl>
                                          <p:spTgt spid="19"/>
                                        </p:tgtEl>
                                        <p:attrNameLst>
                                          <p:attrName>ppt_y</p:attrName>
                                        </p:attrNameLst>
                                      </p:cBhvr>
                                      <p:tavLst>
                                        <p:tav tm="0">
                                          <p:val>
                                            <p:strVal val="#ppt_y"/>
                                          </p:val>
                                        </p:tav>
                                        <p:tav tm="100000">
                                          <p:val>
                                            <p:strVal val="#ppt_y"/>
                                          </p:val>
                                        </p:tav>
                                      </p:tavLst>
                                    </p:anim>
                                    <p:anim calcmode="lin" valueType="num">
                                      <p:cBhvr>
                                        <p:cTn id="13"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4"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25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131086" y="271619"/>
            <a:ext cx="5929828"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智能制造关键技术：数字化制造</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59" name="组合 258">
            <a:extLst>
              <a:ext uri="{FF2B5EF4-FFF2-40B4-BE49-F238E27FC236}">
                <a16:creationId xmlns="" xmlns:a16="http://schemas.microsoft.com/office/drawing/2014/main" id="{A2D5B2C5-CAB9-4C94-B83E-8DA2CDD9A9BA}"/>
              </a:ext>
            </a:extLst>
          </p:cNvPr>
          <p:cNvGrpSpPr/>
          <p:nvPr/>
        </p:nvGrpSpPr>
        <p:grpSpPr>
          <a:xfrm>
            <a:off x="1526665" y="1514005"/>
            <a:ext cx="3450754" cy="2191255"/>
            <a:chOff x="620498" y="1564527"/>
            <a:chExt cx="3450754" cy="2191255"/>
          </a:xfrm>
        </p:grpSpPr>
        <p:pic>
          <p:nvPicPr>
            <p:cNvPr id="5" name="图片 4">
              <a:extLst>
                <a:ext uri="{FF2B5EF4-FFF2-40B4-BE49-F238E27FC236}">
                  <a16:creationId xmlns="" xmlns:a16="http://schemas.microsoft.com/office/drawing/2014/main" id="{795CC59D-A5D4-4FD2-8F86-248D1AACEE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498" y="1564527"/>
              <a:ext cx="1821923" cy="1821923"/>
            </a:xfrm>
            <a:prstGeom prst="rect">
              <a:avLst/>
            </a:prstGeom>
          </p:spPr>
        </p:pic>
        <p:sp>
          <p:nvSpPr>
            <p:cNvPr id="60" name="矩形 59">
              <a:extLst>
                <a:ext uri="{FF2B5EF4-FFF2-40B4-BE49-F238E27FC236}">
                  <a16:creationId xmlns="" xmlns:a16="http://schemas.microsoft.com/office/drawing/2014/main" id="{F6FB5F62-21AD-4694-B6EE-C524123C4D08}"/>
                </a:ext>
              </a:extLst>
            </p:cNvPr>
            <p:cNvSpPr/>
            <p:nvPr/>
          </p:nvSpPr>
          <p:spPr>
            <a:xfrm>
              <a:off x="1098769" y="3386450"/>
              <a:ext cx="1107996"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产品开发</a:t>
              </a:r>
            </a:p>
          </p:txBody>
        </p:sp>
        <p:sp>
          <p:nvSpPr>
            <p:cNvPr id="256" name="矩形 255">
              <a:extLst>
                <a:ext uri="{FF2B5EF4-FFF2-40B4-BE49-F238E27FC236}">
                  <a16:creationId xmlns="" xmlns:a16="http://schemas.microsoft.com/office/drawing/2014/main" id="{71352F86-EECC-4AB1-A96C-E7952C87B108}"/>
                </a:ext>
              </a:extLst>
            </p:cNvPr>
            <p:cNvSpPr/>
            <p:nvPr/>
          </p:nvSpPr>
          <p:spPr>
            <a:xfrm>
              <a:off x="2249329" y="1683225"/>
              <a:ext cx="1821923" cy="1323439"/>
            </a:xfrm>
            <a:prstGeom prst="rect">
              <a:avLst/>
            </a:prstGeom>
          </p:spPr>
          <p:txBody>
            <a:bodyPr wrap="square">
              <a:spAutoFit/>
            </a:bodyPr>
            <a:lstStyle/>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数字化建模</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虚拟设计</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创新设计</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数字样机设计</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面向制造DFM</a:t>
              </a:r>
              <a:endParaRPr lang="zh-CN" altLang="en-US" sz="1600" dirty="0">
                <a:solidFill>
                  <a:schemeClr val="bg1"/>
                </a:solidFill>
                <a:effectLst>
                  <a:glow rad="63500">
                    <a:schemeClr val="accent1">
                      <a:satMod val="175000"/>
                      <a:alpha val="40000"/>
                    </a:schemeClr>
                  </a:glow>
                </a:effectLst>
                <a:cs typeface="+mn-ea"/>
                <a:sym typeface="+mn-lt"/>
              </a:endParaRPr>
            </a:p>
          </p:txBody>
        </p:sp>
      </p:grpSp>
      <p:grpSp>
        <p:nvGrpSpPr>
          <p:cNvPr id="72" name="组合 71">
            <a:extLst>
              <a:ext uri="{FF2B5EF4-FFF2-40B4-BE49-F238E27FC236}">
                <a16:creationId xmlns="" xmlns:a16="http://schemas.microsoft.com/office/drawing/2014/main" id="{F1A83E18-0988-4A4B-8453-AA46CCC87850}"/>
              </a:ext>
            </a:extLst>
          </p:cNvPr>
          <p:cNvGrpSpPr/>
          <p:nvPr/>
        </p:nvGrpSpPr>
        <p:grpSpPr>
          <a:xfrm>
            <a:off x="6204288" y="1514005"/>
            <a:ext cx="3685674" cy="2191255"/>
            <a:chOff x="620498" y="1564527"/>
            <a:chExt cx="3685674" cy="2191255"/>
          </a:xfrm>
        </p:grpSpPr>
        <p:pic>
          <p:nvPicPr>
            <p:cNvPr id="73" name="图片 72">
              <a:extLst>
                <a:ext uri="{FF2B5EF4-FFF2-40B4-BE49-F238E27FC236}">
                  <a16:creationId xmlns="" xmlns:a16="http://schemas.microsoft.com/office/drawing/2014/main" id="{D5F7ED77-2056-4286-A558-725D159242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498" y="1564527"/>
              <a:ext cx="1821923" cy="1821923"/>
            </a:xfrm>
            <a:prstGeom prst="rect">
              <a:avLst/>
            </a:prstGeom>
          </p:spPr>
        </p:pic>
        <p:sp>
          <p:nvSpPr>
            <p:cNvPr id="74" name="矩形 73">
              <a:extLst>
                <a:ext uri="{FF2B5EF4-FFF2-40B4-BE49-F238E27FC236}">
                  <a16:creationId xmlns="" xmlns:a16="http://schemas.microsoft.com/office/drawing/2014/main" id="{7CBD3E9C-BB59-4028-AFBB-2B6270E13BEA}"/>
                </a:ext>
              </a:extLst>
            </p:cNvPr>
            <p:cNvSpPr/>
            <p:nvPr/>
          </p:nvSpPr>
          <p:spPr>
            <a:xfrm>
              <a:off x="977461" y="3386450"/>
              <a:ext cx="1107996"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数字控制</a:t>
              </a:r>
            </a:p>
          </p:txBody>
        </p:sp>
        <p:sp>
          <p:nvSpPr>
            <p:cNvPr id="75" name="矩形 74">
              <a:extLst>
                <a:ext uri="{FF2B5EF4-FFF2-40B4-BE49-F238E27FC236}">
                  <a16:creationId xmlns="" xmlns:a16="http://schemas.microsoft.com/office/drawing/2014/main" id="{56F77535-AD64-4FB1-9E6B-CE63D94C210D}"/>
                </a:ext>
              </a:extLst>
            </p:cNvPr>
            <p:cNvSpPr/>
            <p:nvPr/>
          </p:nvSpPr>
          <p:spPr>
            <a:xfrm>
              <a:off x="2249329" y="1683225"/>
              <a:ext cx="2056843" cy="1323439"/>
            </a:xfrm>
            <a:prstGeom prst="rect">
              <a:avLst/>
            </a:prstGeom>
          </p:spPr>
          <p:txBody>
            <a:bodyPr wrap="square">
              <a:spAutoFit/>
            </a:bodyPr>
            <a:lstStyle/>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智能控制技术</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高速高精度驱动</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嵌入式数字制造</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远程诊断</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智能维护</a:t>
              </a:r>
              <a:endParaRPr lang="zh-CN" altLang="en-US" sz="1600" dirty="0">
                <a:solidFill>
                  <a:schemeClr val="bg1"/>
                </a:solidFill>
                <a:effectLst>
                  <a:glow rad="63500">
                    <a:schemeClr val="accent1">
                      <a:satMod val="175000"/>
                      <a:alpha val="40000"/>
                    </a:schemeClr>
                  </a:glow>
                </a:effectLst>
                <a:cs typeface="+mn-ea"/>
                <a:sym typeface="+mn-lt"/>
              </a:endParaRPr>
            </a:p>
          </p:txBody>
        </p:sp>
      </p:grpSp>
      <p:grpSp>
        <p:nvGrpSpPr>
          <p:cNvPr id="76" name="组合 75">
            <a:extLst>
              <a:ext uri="{FF2B5EF4-FFF2-40B4-BE49-F238E27FC236}">
                <a16:creationId xmlns="" xmlns:a16="http://schemas.microsoft.com/office/drawing/2014/main" id="{A335AF0D-101C-4369-9B74-E849384FC0CF}"/>
              </a:ext>
            </a:extLst>
          </p:cNvPr>
          <p:cNvGrpSpPr/>
          <p:nvPr/>
        </p:nvGrpSpPr>
        <p:grpSpPr>
          <a:xfrm>
            <a:off x="1526665" y="4102659"/>
            <a:ext cx="4035377" cy="2191255"/>
            <a:chOff x="620498" y="1564527"/>
            <a:chExt cx="4035377" cy="2191255"/>
          </a:xfrm>
        </p:grpSpPr>
        <p:pic>
          <p:nvPicPr>
            <p:cNvPr id="77" name="图片 76">
              <a:extLst>
                <a:ext uri="{FF2B5EF4-FFF2-40B4-BE49-F238E27FC236}">
                  <a16:creationId xmlns="" xmlns:a16="http://schemas.microsoft.com/office/drawing/2014/main" id="{1EAC6DD5-AF73-4D5C-877C-9E80A0E160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498" y="1564527"/>
              <a:ext cx="1821923" cy="1821923"/>
            </a:xfrm>
            <a:prstGeom prst="rect">
              <a:avLst/>
            </a:prstGeom>
          </p:spPr>
        </p:pic>
        <p:sp>
          <p:nvSpPr>
            <p:cNvPr id="78" name="矩形 77">
              <a:extLst>
                <a:ext uri="{FF2B5EF4-FFF2-40B4-BE49-F238E27FC236}">
                  <a16:creationId xmlns="" xmlns:a16="http://schemas.microsoft.com/office/drawing/2014/main" id="{A0AA528B-4681-4FAE-BA5A-CEEE118C31A7}"/>
                </a:ext>
              </a:extLst>
            </p:cNvPr>
            <p:cNvSpPr/>
            <p:nvPr/>
          </p:nvSpPr>
          <p:spPr>
            <a:xfrm>
              <a:off x="977461" y="3386450"/>
              <a:ext cx="1107996"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生产管理</a:t>
              </a:r>
            </a:p>
          </p:txBody>
        </p:sp>
        <p:sp>
          <p:nvSpPr>
            <p:cNvPr id="79" name="矩形 78">
              <a:extLst>
                <a:ext uri="{FF2B5EF4-FFF2-40B4-BE49-F238E27FC236}">
                  <a16:creationId xmlns="" xmlns:a16="http://schemas.microsoft.com/office/drawing/2014/main" id="{234F9D82-2D15-41A0-B0B9-092377E10694}"/>
                </a:ext>
              </a:extLst>
            </p:cNvPr>
            <p:cNvSpPr/>
            <p:nvPr/>
          </p:nvSpPr>
          <p:spPr>
            <a:xfrm>
              <a:off x="2249329" y="1683225"/>
              <a:ext cx="2406546" cy="1323439"/>
            </a:xfrm>
            <a:prstGeom prst="rect">
              <a:avLst/>
            </a:prstGeom>
          </p:spPr>
          <p:txBody>
            <a:bodyPr wrap="square">
              <a:spAutoFit/>
            </a:bodyPr>
            <a:lstStyle/>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控制传感技术</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实时信息管理技术</a:t>
              </a:r>
              <a:r>
                <a:rPr lang="en-US" altLang="x-none" sz="1600" dirty="0">
                  <a:solidFill>
                    <a:schemeClr val="bg1"/>
                  </a:solidFill>
                  <a:effectLst>
                    <a:glow rad="63500">
                      <a:schemeClr val="accent1">
                        <a:satMod val="175000"/>
                        <a:alpha val="40000"/>
                      </a:schemeClr>
                    </a:glow>
                  </a:effectLst>
                  <a:cs typeface="+mn-ea"/>
                  <a:sym typeface="+mn-lt"/>
                </a:rPr>
                <a:t> </a:t>
              </a: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数字化车间技术</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制造系统建模</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决策控制</a:t>
              </a:r>
              <a:endParaRPr lang="zh-CN" altLang="en-US" sz="1600" dirty="0">
                <a:solidFill>
                  <a:schemeClr val="bg1"/>
                </a:solidFill>
                <a:effectLst>
                  <a:glow rad="63500">
                    <a:schemeClr val="accent1">
                      <a:satMod val="175000"/>
                      <a:alpha val="40000"/>
                    </a:schemeClr>
                  </a:glow>
                </a:effectLst>
                <a:cs typeface="+mn-ea"/>
                <a:sym typeface="+mn-lt"/>
              </a:endParaRPr>
            </a:p>
          </p:txBody>
        </p:sp>
      </p:grpSp>
      <p:grpSp>
        <p:nvGrpSpPr>
          <p:cNvPr id="80" name="组合 79">
            <a:extLst>
              <a:ext uri="{FF2B5EF4-FFF2-40B4-BE49-F238E27FC236}">
                <a16:creationId xmlns="" xmlns:a16="http://schemas.microsoft.com/office/drawing/2014/main" id="{6401DB98-46BB-40FE-BE07-C9513F36455F}"/>
              </a:ext>
            </a:extLst>
          </p:cNvPr>
          <p:cNvGrpSpPr/>
          <p:nvPr/>
        </p:nvGrpSpPr>
        <p:grpSpPr>
          <a:xfrm>
            <a:off x="6204288" y="4102659"/>
            <a:ext cx="3843867" cy="2191255"/>
            <a:chOff x="620498" y="1564527"/>
            <a:chExt cx="3843867" cy="2191255"/>
          </a:xfrm>
        </p:grpSpPr>
        <p:pic>
          <p:nvPicPr>
            <p:cNvPr id="81" name="图片 80">
              <a:extLst>
                <a:ext uri="{FF2B5EF4-FFF2-40B4-BE49-F238E27FC236}">
                  <a16:creationId xmlns="" xmlns:a16="http://schemas.microsoft.com/office/drawing/2014/main" id="{81D255C0-EDF7-46D2-8DB7-8BE07514CC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498" y="1564527"/>
              <a:ext cx="1821923" cy="1821923"/>
            </a:xfrm>
            <a:prstGeom prst="rect">
              <a:avLst/>
            </a:prstGeom>
          </p:spPr>
        </p:pic>
        <p:sp>
          <p:nvSpPr>
            <p:cNvPr id="82" name="矩形 81">
              <a:extLst>
                <a:ext uri="{FF2B5EF4-FFF2-40B4-BE49-F238E27FC236}">
                  <a16:creationId xmlns="" xmlns:a16="http://schemas.microsoft.com/office/drawing/2014/main" id="{B7D48A7E-C2ED-4160-B906-43ACB989311F}"/>
                </a:ext>
              </a:extLst>
            </p:cNvPr>
            <p:cNvSpPr/>
            <p:nvPr/>
          </p:nvSpPr>
          <p:spPr>
            <a:xfrm>
              <a:off x="977461" y="3386450"/>
              <a:ext cx="1107996" cy="36933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企业协作</a:t>
              </a:r>
            </a:p>
          </p:txBody>
        </p:sp>
        <p:sp>
          <p:nvSpPr>
            <p:cNvPr id="83" name="矩形 82">
              <a:extLst>
                <a:ext uri="{FF2B5EF4-FFF2-40B4-BE49-F238E27FC236}">
                  <a16:creationId xmlns="" xmlns:a16="http://schemas.microsoft.com/office/drawing/2014/main" id="{96BCFC28-BFD2-49D2-9572-24AC2BB58185}"/>
                </a:ext>
              </a:extLst>
            </p:cNvPr>
            <p:cNvSpPr/>
            <p:nvPr/>
          </p:nvSpPr>
          <p:spPr>
            <a:xfrm>
              <a:off x="2249329" y="1683225"/>
              <a:ext cx="2215036" cy="1077218"/>
            </a:xfrm>
            <a:prstGeom prst="rect">
              <a:avLst/>
            </a:prstGeom>
          </p:spPr>
          <p:txBody>
            <a:bodyPr wrap="square">
              <a:spAutoFit/>
            </a:bodyPr>
            <a:lstStyle/>
            <a:p>
              <a:pPr lvl="0" indent="0"/>
              <a:r>
                <a:rPr lang="en-US" altLang="x-none" sz="1600" dirty="0">
                  <a:solidFill>
                    <a:schemeClr val="bg1"/>
                  </a:solidFill>
                  <a:effectLst>
                    <a:glow rad="63500">
                      <a:schemeClr val="accent1">
                        <a:satMod val="175000"/>
                        <a:alpha val="40000"/>
                      </a:schemeClr>
                    </a:glow>
                  </a:effectLst>
                  <a:cs typeface="+mn-ea"/>
                  <a:sym typeface="+mn-lt"/>
                </a:rPr>
                <a:t>•    </a:t>
              </a:r>
              <a:r>
                <a:rPr lang="zh-CN" altLang="en-US" sz="1600" dirty="0">
                  <a:solidFill>
                    <a:schemeClr val="bg1"/>
                  </a:solidFill>
                  <a:effectLst>
                    <a:glow rad="63500">
                      <a:schemeClr val="accent1">
                        <a:satMod val="175000"/>
                        <a:alpha val="40000"/>
                      </a:schemeClr>
                    </a:glow>
                  </a:effectLst>
                  <a:cs typeface="+mn-ea"/>
                  <a:sym typeface="+mn-lt"/>
                </a:rPr>
                <a:t>高速通讯网络协议</a:t>
              </a: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en-US" altLang="x-none" sz="1600" dirty="0" err="1">
                  <a:solidFill>
                    <a:schemeClr val="bg1"/>
                  </a:solidFill>
                  <a:effectLst>
                    <a:glow rad="63500">
                      <a:schemeClr val="accent1">
                        <a:satMod val="175000"/>
                        <a:alpha val="40000"/>
                      </a:schemeClr>
                    </a:glow>
                  </a:effectLst>
                  <a:cs typeface="+mn-ea"/>
                  <a:sym typeface="+mn-lt"/>
                </a:rPr>
                <a:t>信息集成技术</a:t>
              </a:r>
              <a:endParaRPr lang="zh-CN" altLang="en-US" sz="1600" dirty="0">
                <a:solidFill>
                  <a:schemeClr val="bg1"/>
                </a:solidFill>
                <a:effectLst>
                  <a:glow rad="63500">
                    <a:schemeClr val="accent1">
                      <a:satMod val="175000"/>
                      <a:alpha val="40000"/>
                    </a:schemeClr>
                  </a:glow>
                </a:effectLst>
                <a:cs typeface="+mn-ea"/>
                <a:sym typeface="+mn-lt"/>
              </a:endParaRP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zh-CN" altLang="en-US" sz="1600" dirty="0">
                  <a:solidFill>
                    <a:schemeClr val="bg1"/>
                  </a:solidFill>
                  <a:effectLst>
                    <a:glow rad="63500">
                      <a:schemeClr val="accent1">
                        <a:satMod val="175000"/>
                        <a:alpha val="40000"/>
                      </a:schemeClr>
                    </a:glow>
                  </a:effectLst>
                  <a:cs typeface="+mn-ea"/>
                  <a:sym typeface="+mn-lt"/>
                </a:rPr>
                <a:t>资科共享技术</a:t>
              </a:r>
            </a:p>
            <a:p>
              <a:pPr lvl="0" indent="0"/>
              <a:r>
                <a:rPr lang="en-US" altLang="x-none" sz="1600" dirty="0">
                  <a:solidFill>
                    <a:schemeClr val="bg1"/>
                  </a:solidFill>
                  <a:effectLst>
                    <a:glow rad="63500">
                      <a:schemeClr val="accent1">
                        <a:satMod val="175000"/>
                        <a:alpha val="40000"/>
                      </a:schemeClr>
                    </a:glow>
                  </a:effectLst>
                  <a:cs typeface="+mn-ea"/>
                  <a:sym typeface="+mn-lt"/>
                </a:rPr>
                <a:t>•    </a:t>
              </a:r>
              <a:r>
                <a:rPr lang="zh-CN" altLang="en-US" sz="1600" dirty="0">
                  <a:solidFill>
                    <a:schemeClr val="bg1"/>
                  </a:solidFill>
                  <a:effectLst>
                    <a:glow rad="63500">
                      <a:schemeClr val="accent1">
                        <a:satMod val="175000"/>
                        <a:alpha val="40000"/>
                      </a:schemeClr>
                    </a:glow>
                  </a:effectLst>
                  <a:cs typeface="+mn-ea"/>
                  <a:sym typeface="+mn-lt"/>
                </a:rPr>
                <a:t>信息安全技术</a:t>
              </a:r>
            </a:p>
          </p:txBody>
        </p:sp>
      </p:grpSp>
    </p:spTree>
    <p:extLst>
      <p:ext uri="{BB962C8B-B14F-4D97-AF65-F5344CB8AC3E}">
        <p14:creationId xmlns:p14="http://schemas.microsoft.com/office/powerpoint/2010/main" val="204878169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1000"/>
                                        <p:tgtEl>
                                          <p:spTgt spid="259"/>
                                        </p:tgtEl>
                                      </p:cBhvr>
                                    </p:animEffect>
                                    <p:anim calcmode="lin" valueType="num">
                                      <p:cBhvr>
                                        <p:cTn id="8" dur="1000" fill="hold"/>
                                        <p:tgtEl>
                                          <p:spTgt spid="259"/>
                                        </p:tgtEl>
                                        <p:attrNameLst>
                                          <p:attrName>ppt_x</p:attrName>
                                        </p:attrNameLst>
                                      </p:cBhvr>
                                      <p:tavLst>
                                        <p:tav tm="0">
                                          <p:val>
                                            <p:strVal val="#ppt_x"/>
                                          </p:val>
                                        </p:tav>
                                        <p:tav tm="100000">
                                          <p:val>
                                            <p:strVal val="#ppt_x"/>
                                          </p:val>
                                        </p:tav>
                                      </p:tavLst>
                                    </p:anim>
                                    <p:anim calcmode="lin" valueType="num">
                                      <p:cBhvr>
                                        <p:cTn id="9" dur="1000" fill="hold"/>
                                        <p:tgtEl>
                                          <p:spTgt spid="2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1000"/>
                                        <p:tgtEl>
                                          <p:spTgt spid="72"/>
                                        </p:tgtEl>
                                      </p:cBhvr>
                                    </p:animEffect>
                                    <p:anim calcmode="lin" valueType="num">
                                      <p:cBhvr>
                                        <p:cTn id="14" dur="1000" fill="hold"/>
                                        <p:tgtEl>
                                          <p:spTgt spid="72"/>
                                        </p:tgtEl>
                                        <p:attrNameLst>
                                          <p:attrName>ppt_x</p:attrName>
                                        </p:attrNameLst>
                                      </p:cBhvr>
                                      <p:tavLst>
                                        <p:tav tm="0">
                                          <p:val>
                                            <p:strVal val="#ppt_x"/>
                                          </p:val>
                                        </p:tav>
                                        <p:tav tm="100000">
                                          <p:val>
                                            <p:strVal val="#ppt_x"/>
                                          </p:val>
                                        </p:tav>
                                      </p:tavLst>
                                    </p:anim>
                                    <p:anim calcmode="lin" valueType="num">
                                      <p:cBhvr>
                                        <p:cTn id="15" dur="10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1000"/>
                                        <p:tgtEl>
                                          <p:spTgt spid="76"/>
                                        </p:tgtEl>
                                      </p:cBhvr>
                                    </p:animEffect>
                                    <p:anim calcmode="lin" valueType="num">
                                      <p:cBhvr>
                                        <p:cTn id="20" dur="1000" fill="hold"/>
                                        <p:tgtEl>
                                          <p:spTgt spid="76"/>
                                        </p:tgtEl>
                                        <p:attrNameLst>
                                          <p:attrName>ppt_x</p:attrName>
                                        </p:attrNameLst>
                                      </p:cBhvr>
                                      <p:tavLst>
                                        <p:tav tm="0">
                                          <p:val>
                                            <p:strVal val="#ppt_x"/>
                                          </p:val>
                                        </p:tav>
                                        <p:tav tm="100000">
                                          <p:val>
                                            <p:strVal val="#ppt_x"/>
                                          </p:val>
                                        </p:tav>
                                      </p:tavLst>
                                    </p:anim>
                                    <p:anim calcmode="lin" valueType="num">
                                      <p:cBhvr>
                                        <p:cTn id="21" dur="1000" fill="hold"/>
                                        <p:tgtEl>
                                          <p:spTgt spid="7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1000"/>
                                        <p:tgtEl>
                                          <p:spTgt spid="80"/>
                                        </p:tgtEl>
                                      </p:cBhvr>
                                    </p:animEffect>
                                    <p:anim calcmode="lin" valueType="num">
                                      <p:cBhvr>
                                        <p:cTn id="26" dur="1000" fill="hold"/>
                                        <p:tgtEl>
                                          <p:spTgt spid="80"/>
                                        </p:tgtEl>
                                        <p:attrNameLst>
                                          <p:attrName>ppt_x</p:attrName>
                                        </p:attrNameLst>
                                      </p:cBhvr>
                                      <p:tavLst>
                                        <p:tav tm="0">
                                          <p:val>
                                            <p:strVal val="#ppt_x"/>
                                          </p:val>
                                        </p:tav>
                                        <p:tav tm="100000">
                                          <p:val>
                                            <p:strVal val="#ppt_x"/>
                                          </p:val>
                                        </p:tav>
                                      </p:tavLst>
                                    </p:anim>
                                    <p:anim calcmode="lin" valueType="num">
                                      <p:cBhvr>
                                        <p:cTn id="2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0000" r="-40000"/>
          </a:stretch>
        </a:blip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ECC4D859-A6EE-4929-8C6A-E02EBDC111D8}"/>
              </a:ext>
            </a:extLst>
          </p:cNvPr>
          <p:cNvGrpSpPr/>
          <p:nvPr/>
        </p:nvGrpSpPr>
        <p:grpSpPr>
          <a:xfrm>
            <a:off x="4615542" y="1202640"/>
            <a:ext cx="2960915" cy="2814986"/>
            <a:chOff x="2119864" y="2021507"/>
            <a:chExt cx="2960915" cy="2814986"/>
          </a:xfrm>
        </p:grpSpPr>
        <p:grpSp>
          <p:nvGrpSpPr>
            <p:cNvPr id="201" name="组合 200">
              <a:extLst>
                <a:ext uri="{FF2B5EF4-FFF2-40B4-BE49-F238E27FC236}">
                  <a16:creationId xmlns="" xmlns:a16="http://schemas.microsoft.com/office/drawing/2014/main" id="{9917E10D-F840-47D0-9F5C-8D0FB5840807}"/>
                </a:ext>
              </a:extLst>
            </p:cNvPr>
            <p:cNvGrpSpPr/>
            <p:nvPr/>
          </p:nvGrpSpPr>
          <p:grpSpPr>
            <a:xfrm>
              <a:off x="2119864" y="2021507"/>
              <a:ext cx="2960915" cy="2814986"/>
              <a:chOff x="2820204" y="2004700"/>
              <a:chExt cx="2960915" cy="2814986"/>
            </a:xfrm>
          </p:grpSpPr>
          <p:grpSp>
            <p:nvGrpSpPr>
              <p:cNvPr id="87" name="组合 86">
                <a:extLst>
                  <a:ext uri="{FF2B5EF4-FFF2-40B4-BE49-F238E27FC236}">
                    <a16:creationId xmlns="" xmlns:a16="http://schemas.microsoft.com/office/drawing/2014/main" id="{A544D43F-4A67-4145-8126-42BFF0B0EFC8}"/>
                  </a:ext>
                </a:extLst>
              </p:cNvPr>
              <p:cNvGrpSpPr/>
              <p:nvPr/>
            </p:nvGrpSpPr>
            <p:grpSpPr>
              <a:xfrm>
                <a:off x="2893169" y="2004700"/>
                <a:ext cx="2814986" cy="2814986"/>
                <a:chOff x="4120588" y="1480594"/>
                <a:chExt cx="3854370" cy="3854370"/>
              </a:xfrm>
            </p:grpSpPr>
            <p:grpSp>
              <p:nvGrpSpPr>
                <p:cNvPr id="88" name="组合 87">
                  <a:extLst>
                    <a:ext uri="{FF2B5EF4-FFF2-40B4-BE49-F238E27FC236}">
                      <a16:creationId xmlns="" xmlns:a16="http://schemas.microsoft.com/office/drawing/2014/main" id="{E6A34902-58FB-4F7F-B80E-93C21D6861A0}"/>
                    </a:ext>
                  </a:extLst>
                </p:cNvPr>
                <p:cNvGrpSpPr/>
                <p:nvPr/>
              </p:nvGrpSpPr>
              <p:grpSpPr>
                <a:xfrm>
                  <a:off x="4264483" y="1609058"/>
                  <a:ext cx="3593585" cy="3593584"/>
                  <a:chOff x="4264483" y="1609058"/>
                  <a:chExt cx="3593585" cy="3593584"/>
                </a:xfrm>
              </p:grpSpPr>
              <p:sp>
                <p:nvSpPr>
                  <p:cNvPr id="155" name="椭圆 154">
                    <a:extLst>
                      <a:ext uri="{FF2B5EF4-FFF2-40B4-BE49-F238E27FC236}">
                        <a16:creationId xmlns="" xmlns:a16="http://schemas.microsoft.com/office/drawing/2014/main" id="{8FEF54EF-2F9E-433A-A369-8B964E76B80A}"/>
                      </a:ext>
                    </a:extLst>
                  </p:cNvPr>
                  <p:cNvSpPr/>
                  <p:nvPr/>
                </p:nvSpPr>
                <p:spPr>
                  <a:xfrm flipH="1">
                    <a:off x="4612582" y="1982094"/>
                    <a:ext cx="2893811" cy="289381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91" name="直接连接符 90">
                    <a:extLst>
                      <a:ext uri="{FF2B5EF4-FFF2-40B4-BE49-F238E27FC236}">
                        <a16:creationId xmlns="" xmlns:a16="http://schemas.microsoft.com/office/drawing/2014/main" id="{AA6CE9B8-49A4-4B2A-8B4E-60BE36356AE0}"/>
                      </a:ext>
                    </a:extLst>
                  </p:cNvPr>
                  <p:cNvCxnSpPr>
                    <a:cxnSpLocks/>
                  </p:cNvCxnSpPr>
                  <p:nvPr/>
                </p:nvCxnSpPr>
                <p:spPr>
                  <a:xfrm rot="16200000">
                    <a:off x="4408483"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D6EEABBD-32EA-4993-BFC0-1B7B8EB432BB}"/>
                      </a:ext>
                    </a:extLst>
                  </p:cNvPr>
                  <p:cNvCxnSpPr>
                    <a:cxnSpLocks/>
                  </p:cNvCxnSpPr>
                  <p:nvPr/>
                </p:nvCxnSpPr>
                <p:spPr>
                  <a:xfrm rot="16560000">
                    <a:off x="4417536"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F6CFA008-FE44-4987-85F7-BE5CBED9E873}"/>
                      </a:ext>
                    </a:extLst>
                  </p:cNvPr>
                  <p:cNvCxnSpPr>
                    <a:cxnSpLocks/>
                  </p:cNvCxnSpPr>
                  <p:nvPr/>
                </p:nvCxnSpPr>
                <p:spPr>
                  <a:xfrm rot="16920000">
                    <a:off x="444460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091B62BD-89B2-4BBC-9770-19A4B4EB7A0A}"/>
                      </a:ext>
                    </a:extLst>
                  </p:cNvPr>
                  <p:cNvCxnSpPr>
                    <a:cxnSpLocks/>
                  </p:cNvCxnSpPr>
                  <p:nvPr/>
                </p:nvCxnSpPr>
                <p:spPr>
                  <a:xfrm rot="17280000">
                    <a:off x="4489376"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891549AA-EA0F-46DE-B263-DCAB6985AB71}"/>
                      </a:ext>
                    </a:extLst>
                  </p:cNvPr>
                  <p:cNvCxnSpPr>
                    <a:cxnSpLocks/>
                  </p:cNvCxnSpPr>
                  <p:nvPr/>
                </p:nvCxnSpPr>
                <p:spPr>
                  <a:xfrm rot="17640000">
                    <a:off x="4551374"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33948BC4-7754-4AFE-911B-D17638B1A512}"/>
                      </a:ext>
                    </a:extLst>
                  </p:cNvPr>
                  <p:cNvCxnSpPr>
                    <a:cxnSpLocks/>
                  </p:cNvCxnSpPr>
                  <p:nvPr/>
                </p:nvCxnSpPr>
                <p:spPr>
                  <a:xfrm rot="18000000">
                    <a:off x="4629914"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5EF63C8-56A5-4A54-B65F-E3D0411A0F4C}"/>
                      </a:ext>
                    </a:extLst>
                  </p:cNvPr>
                  <p:cNvCxnSpPr>
                    <a:cxnSpLocks/>
                  </p:cNvCxnSpPr>
                  <p:nvPr/>
                </p:nvCxnSpPr>
                <p:spPr>
                  <a:xfrm rot="18360000">
                    <a:off x="4724138"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546208DA-13B9-4C6C-B5E4-1601086045C0}"/>
                      </a:ext>
                    </a:extLst>
                  </p:cNvPr>
                  <p:cNvCxnSpPr>
                    <a:cxnSpLocks/>
                  </p:cNvCxnSpPr>
                  <p:nvPr/>
                </p:nvCxnSpPr>
                <p:spPr>
                  <a:xfrm rot="18720000">
                    <a:off x="4833011"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7FE843F2-26F3-4D88-B3E4-BF8564B6BCB9}"/>
                      </a:ext>
                    </a:extLst>
                  </p:cNvPr>
                  <p:cNvCxnSpPr>
                    <a:cxnSpLocks/>
                  </p:cNvCxnSpPr>
                  <p:nvPr/>
                </p:nvCxnSpPr>
                <p:spPr>
                  <a:xfrm rot="19080000">
                    <a:off x="4955341"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D15700C1-7C87-4CFA-B11A-8846E3B6A332}"/>
                      </a:ext>
                    </a:extLst>
                  </p:cNvPr>
                  <p:cNvCxnSpPr>
                    <a:cxnSpLocks/>
                  </p:cNvCxnSpPr>
                  <p:nvPr/>
                </p:nvCxnSpPr>
                <p:spPr>
                  <a:xfrm rot="19440000">
                    <a:off x="5089788"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985FB2DF-85F2-4308-BA3D-959F5E503C0C}"/>
                      </a:ext>
                    </a:extLst>
                  </p:cNvPr>
                  <p:cNvCxnSpPr>
                    <a:cxnSpLocks/>
                  </p:cNvCxnSpPr>
                  <p:nvPr/>
                </p:nvCxnSpPr>
                <p:spPr>
                  <a:xfrm rot="19800000">
                    <a:off x="5234879"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F58ED368-B0D5-45AE-8CC1-BB3D7D6F419B}"/>
                      </a:ext>
                    </a:extLst>
                  </p:cNvPr>
                  <p:cNvCxnSpPr>
                    <a:cxnSpLocks/>
                  </p:cNvCxnSpPr>
                  <p:nvPr/>
                </p:nvCxnSpPr>
                <p:spPr>
                  <a:xfrm rot="20160000">
                    <a:off x="5389023"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0A130B4A-5500-4930-B6CD-C23990DB65D7}"/>
                      </a:ext>
                    </a:extLst>
                  </p:cNvPr>
                  <p:cNvCxnSpPr>
                    <a:cxnSpLocks/>
                  </p:cNvCxnSpPr>
                  <p:nvPr/>
                </p:nvCxnSpPr>
                <p:spPr>
                  <a:xfrm rot="20520000">
                    <a:off x="5550534"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89D657-CFD9-42F3-80C5-1703AC820877}"/>
                      </a:ext>
                    </a:extLst>
                  </p:cNvPr>
                  <p:cNvCxnSpPr>
                    <a:cxnSpLocks/>
                  </p:cNvCxnSpPr>
                  <p:nvPr/>
                </p:nvCxnSpPr>
                <p:spPr>
                  <a:xfrm rot="20880000">
                    <a:off x="571764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8A19EE31-CD4B-41C9-8897-68755FFDE81F}"/>
                      </a:ext>
                    </a:extLst>
                  </p:cNvPr>
                  <p:cNvCxnSpPr>
                    <a:cxnSpLocks/>
                  </p:cNvCxnSpPr>
                  <p:nvPr/>
                </p:nvCxnSpPr>
                <p:spPr>
                  <a:xfrm rot="21240000">
                    <a:off x="5888511"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05BCCD2B-1AE9-4758-BC36-72BC648D88A4}"/>
                      </a:ext>
                    </a:extLst>
                  </p:cNvPr>
                  <p:cNvCxnSpPr>
                    <a:cxnSpLocks/>
                  </p:cNvCxnSpPr>
                  <p:nvPr/>
                </p:nvCxnSpPr>
                <p:spPr>
                  <a:xfrm>
                    <a:off x="6061275" y="160905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6EF773F1-C619-4E80-A87E-1AB32BBECE1E}"/>
                      </a:ext>
                    </a:extLst>
                  </p:cNvPr>
                  <p:cNvCxnSpPr>
                    <a:cxnSpLocks/>
                  </p:cNvCxnSpPr>
                  <p:nvPr/>
                </p:nvCxnSpPr>
                <p:spPr>
                  <a:xfrm rot="360000">
                    <a:off x="6234039" y="161811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8" name="直接连接符 107">
                    <a:extLst>
                      <a:ext uri="{FF2B5EF4-FFF2-40B4-BE49-F238E27FC236}">
                        <a16:creationId xmlns="" xmlns:a16="http://schemas.microsoft.com/office/drawing/2014/main" id="{79F5A198-56E6-432B-B6BA-8E554F63DE74}"/>
                      </a:ext>
                    </a:extLst>
                  </p:cNvPr>
                  <p:cNvCxnSpPr>
                    <a:cxnSpLocks/>
                  </p:cNvCxnSpPr>
                  <p:nvPr/>
                </p:nvCxnSpPr>
                <p:spPr>
                  <a:xfrm rot="720000">
                    <a:off x="6404910" y="164517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3B2830DD-C1B9-4EE1-B4AA-4010195E2C1A}"/>
                      </a:ext>
                    </a:extLst>
                  </p:cNvPr>
                  <p:cNvCxnSpPr>
                    <a:cxnSpLocks/>
                  </p:cNvCxnSpPr>
                  <p:nvPr/>
                </p:nvCxnSpPr>
                <p:spPr>
                  <a:xfrm rot="1080000">
                    <a:off x="6572016" y="16899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 xmlns:a16="http://schemas.microsoft.com/office/drawing/2014/main" id="{2356CC89-4C8E-4C48-8EDE-C0C4ED6E9481}"/>
                      </a:ext>
                    </a:extLst>
                  </p:cNvPr>
                  <p:cNvCxnSpPr>
                    <a:cxnSpLocks/>
                  </p:cNvCxnSpPr>
                  <p:nvPr/>
                </p:nvCxnSpPr>
                <p:spPr>
                  <a:xfrm rot="1440000">
                    <a:off x="6733527" y="17519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4A8103E8-E85B-4BE3-BBE1-2588EE5B0465}"/>
                      </a:ext>
                    </a:extLst>
                  </p:cNvPr>
                  <p:cNvCxnSpPr>
                    <a:cxnSpLocks/>
                  </p:cNvCxnSpPr>
                  <p:nvPr/>
                </p:nvCxnSpPr>
                <p:spPr>
                  <a:xfrm rot="1800000">
                    <a:off x="6887671" y="18304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1AF054ED-D0F2-44CB-8CFA-0A01B5879288}"/>
                      </a:ext>
                    </a:extLst>
                  </p:cNvPr>
                  <p:cNvCxnSpPr>
                    <a:cxnSpLocks/>
                  </p:cNvCxnSpPr>
                  <p:nvPr/>
                </p:nvCxnSpPr>
                <p:spPr>
                  <a:xfrm rot="2160000">
                    <a:off x="7032762" y="192471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C6EE7655-AD32-4454-8183-2B6BDEC0491D}"/>
                      </a:ext>
                    </a:extLst>
                  </p:cNvPr>
                  <p:cNvCxnSpPr>
                    <a:cxnSpLocks/>
                  </p:cNvCxnSpPr>
                  <p:nvPr/>
                </p:nvCxnSpPr>
                <p:spPr>
                  <a:xfrm rot="2520000">
                    <a:off x="7167209" y="20335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EC1F5E3B-824D-4F84-90EA-9E1D189FFB40}"/>
                      </a:ext>
                    </a:extLst>
                  </p:cNvPr>
                  <p:cNvCxnSpPr>
                    <a:cxnSpLocks/>
                  </p:cNvCxnSpPr>
                  <p:nvPr/>
                </p:nvCxnSpPr>
                <p:spPr>
                  <a:xfrm rot="2880000">
                    <a:off x="7289539" y="215591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15A56451-000B-4BB2-9BEC-803E30D85F2A}"/>
                      </a:ext>
                    </a:extLst>
                  </p:cNvPr>
                  <p:cNvCxnSpPr>
                    <a:cxnSpLocks/>
                  </p:cNvCxnSpPr>
                  <p:nvPr/>
                </p:nvCxnSpPr>
                <p:spPr>
                  <a:xfrm rot="3240000">
                    <a:off x="7398412" y="2290363"/>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2CECD523-374C-451C-9CAB-AF6858C12E9F}"/>
                      </a:ext>
                    </a:extLst>
                  </p:cNvPr>
                  <p:cNvCxnSpPr>
                    <a:cxnSpLocks/>
                  </p:cNvCxnSpPr>
                  <p:nvPr/>
                </p:nvCxnSpPr>
                <p:spPr>
                  <a:xfrm rot="3600000">
                    <a:off x="7492636" y="243545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C701B8BC-38E4-4F84-A6D8-2992F8858ECB}"/>
                      </a:ext>
                    </a:extLst>
                  </p:cNvPr>
                  <p:cNvCxnSpPr>
                    <a:cxnSpLocks/>
                  </p:cNvCxnSpPr>
                  <p:nvPr/>
                </p:nvCxnSpPr>
                <p:spPr>
                  <a:xfrm rot="3960000">
                    <a:off x="7571175" y="2589598"/>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113F230F-6268-4678-8CE8-9D05B0C408A7}"/>
                      </a:ext>
                    </a:extLst>
                  </p:cNvPr>
                  <p:cNvCxnSpPr>
                    <a:cxnSpLocks/>
                  </p:cNvCxnSpPr>
                  <p:nvPr/>
                </p:nvCxnSpPr>
                <p:spPr>
                  <a:xfrm rot="4320000">
                    <a:off x="7633173" y="275110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383D82AF-8B1E-446E-9529-E9109FE1A1CF}"/>
                      </a:ext>
                    </a:extLst>
                  </p:cNvPr>
                  <p:cNvCxnSpPr>
                    <a:cxnSpLocks/>
                  </p:cNvCxnSpPr>
                  <p:nvPr/>
                </p:nvCxnSpPr>
                <p:spPr>
                  <a:xfrm rot="4680000">
                    <a:off x="7677950" y="291821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8CF26E7C-5E7C-4D64-AB9D-00F11B562912}"/>
                      </a:ext>
                    </a:extLst>
                  </p:cNvPr>
                  <p:cNvCxnSpPr>
                    <a:cxnSpLocks/>
                  </p:cNvCxnSpPr>
                  <p:nvPr/>
                </p:nvCxnSpPr>
                <p:spPr>
                  <a:xfrm rot="5040000">
                    <a:off x="7705013" y="308908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B4A34E00-2576-460B-AAAB-C4B9B7684F07}"/>
                      </a:ext>
                    </a:extLst>
                  </p:cNvPr>
                  <p:cNvCxnSpPr>
                    <a:cxnSpLocks/>
                  </p:cNvCxnSpPr>
                  <p:nvPr/>
                </p:nvCxnSpPr>
                <p:spPr>
                  <a:xfrm rot="5400000">
                    <a:off x="7714068" y="326185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BBB7BB0C-851C-444E-94B5-842A84B36D57}"/>
                      </a:ext>
                    </a:extLst>
                  </p:cNvPr>
                  <p:cNvCxnSpPr>
                    <a:cxnSpLocks/>
                  </p:cNvCxnSpPr>
                  <p:nvPr/>
                </p:nvCxnSpPr>
                <p:spPr>
                  <a:xfrm rot="5760000">
                    <a:off x="7705013"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 xmlns:a16="http://schemas.microsoft.com/office/drawing/2014/main" id="{4197A1B6-B5F2-4CD3-B7EA-35CA7E19EA35}"/>
                      </a:ext>
                    </a:extLst>
                  </p:cNvPr>
                  <p:cNvCxnSpPr>
                    <a:cxnSpLocks/>
                  </p:cNvCxnSpPr>
                  <p:nvPr/>
                </p:nvCxnSpPr>
                <p:spPr>
                  <a:xfrm rot="6120000">
                    <a:off x="767795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 xmlns:a16="http://schemas.microsoft.com/office/drawing/2014/main" id="{290A4545-1208-45CC-8BFC-FF14D68B4ABA}"/>
                      </a:ext>
                    </a:extLst>
                  </p:cNvPr>
                  <p:cNvCxnSpPr>
                    <a:cxnSpLocks/>
                  </p:cNvCxnSpPr>
                  <p:nvPr/>
                </p:nvCxnSpPr>
                <p:spPr>
                  <a:xfrm rot="6480000">
                    <a:off x="7633173"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 xmlns:a16="http://schemas.microsoft.com/office/drawing/2014/main" id="{A533740E-474F-4409-878B-5190B69EFF67}"/>
                      </a:ext>
                    </a:extLst>
                  </p:cNvPr>
                  <p:cNvCxnSpPr>
                    <a:cxnSpLocks/>
                  </p:cNvCxnSpPr>
                  <p:nvPr/>
                </p:nvCxnSpPr>
                <p:spPr>
                  <a:xfrm rot="6840000">
                    <a:off x="7571175"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1C491D54-2963-41A0-930E-1F3F969E80FA}"/>
                      </a:ext>
                    </a:extLst>
                  </p:cNvPr>
                  <p:cNvCxnSpPr>
                    <a:cxnSpLocks/>
                  </p:cNvCxnSpPr>
                  <p:nvPr/>
                </p:nvCxnSpPr>
                <p:spPr>
                  <a:xfrm rot="7200000">
                    <a:off x="7492636"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0F210E87-3D28-4BDB-A766-75B3F5B21141}"/>
                      </a:ext>
                    </a:extLst>
                  </p:cNvPr>
                  <p:cNvCxnSpPr>
                    <a:cxnSpLocks/>
                  </p:cNvCxnSpPr>
                  <p:nvPr/>
                </p:nvCxnSpPr>
                <p:spPr>
                  <a:xfrm rot="7560000">
                    <a:off x="7398412"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3D0795B7-1A94-42C7-BF05-35E36567F50E}"/>
                      </a:ext>
                    </a:extLst>
                  </p:cNvPr>
                  <p:cNvCxnSpPr>
                    <a:cxnSpLocks/>
                  </p:cNvCxnSpPr>
                  <p:nvPr/>
                </p:nvCxnSpPr>
                <p:spPr>
                  <a:xfrm rot="7920000">
                    <a:off x="7289539"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 xmlns:a16="http://schemas.microsoft.com/office/drawing/2014/main" id="{B5C66D13-D4F8-4F5D-B40D-F7020E6A76AB}"/>
                      </a:ext>
                    </a:extLst>
                  </p:cNvPr>
                  <p:cNvCxnSpPr>
                    <a:cxnSpLocks/>
                  </p:cNvCxnSpPr>
                  <p:nvPr/>
                </p:nvCxnSpPr>
                <p:spPr>
                  <a:xfrm rot="8280000">
                    <a:off x="7167209"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C91FE263-2936-4372-A657-7443F812631A}"/>
                      </a:ext>
                    </a:extLst>
                  </p:cNvPr>
                  <p:cNvCxnSpPr>
                    <a:cxnSpLocks/>
                  </p:cNvCxnSpPr>
                  <p:nvPr/>
                </p:nvCxnSpPr>
                <p:spPr>
                  <a:xfrm rot="8640000">
                    <a:off x="7032762"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 xmlns:a16="http://schemas.microsoft.com/office/drawing/2014/main" id="{F55974D4-085B-4FE4-8143-244DBAC4C61F}"/>
                      </a:ext>
                    </a:extLst>
                  </p:cNvPr>
                  <p:cNvCxnSpPr>
                    <a:cxnSpLocks/>
                  </p:cNvCxnSpPr>
                  <p:nvPr/>
                </p:nvCxnSpPr>
                <p:spPr>
                  <a:xfrm rot="9000000">
                    <a:off x="6887671"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 xmlns:a16="http://schemas.microsoft.com/office/drawing/2014/main" id="{ACF40A6E-EA20-4517-A681-EB155559C490}"/>
                      </a:ext>
                    </a:extLst>
                  </p:cNvPr>
                  <p:cNvCxnSpPr>
                    <a:cxnSpLocks/>
                  </p:cNvCxnSpPr>
                  <p:nvPr/>
                </p:nvCxnSpPr>
                <p:spPr>
                  <a:xfrm rot="9360000">
                    <a:off x="6733527"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 xmlns:a16="http://schemas.microsoft.com/office/drawing/2014/main" id="{B4333180-702B-4437-B70F-B6A24F87EFE0}"/>
                      </a:ext>
                    </a:extLst>
                  </p:cNvPr>
                  <p:cNvCxnSpPr>
                    <a:cxnSpLocks/>
                  </p:cNvCxnSpPr>
                  <p:nvPr/>
                </p:nvCxnSpPr>
                <p:spPr>
                  <a:xfrm rot="9720000">
                    <a:off x="6572016"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 xmlns:a16="http://schemas.microsoft.com/office/drawing/2014/main" id="{4AF47FE9-9AE3-482F-9327-5FCD64218479}"/>
                      </a:ext>
                    </a:extLst>
                  </p:cNvPr>
                  <p:cNvCxnSpPr>
                    <a:cxnSpLocks/>
                  </p:cNvCxnSpPr>
                  <p:nvPr/>
                </p:nvCxnSpPr>
                <p:spPr>
                  <a:xfrm rot="10080000">
                    <a:off x="640491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5" name="直接连接符 134">
                    <a:extLst>
                      <a:ext uri="{FF2B5EF4-FFF2-40B4-BE49-F238E27FC236}">
                        <a16:creationId xmlns="" xmlns:a16="http://schemas.microsoft.com/office/drawing/2014/main" id="{7AE4F7F9-DF75-47C4-9480-0C21A909A53D}"/>
                      </a:ext>
                    </a:extLst>
                  </p:cNvPr>
                  <p:cNvCxnSpPr>
                    <a:cxnSpLocks/>
                  </p:cNvCxnSpPr>
                  <p:nvPr/>
                </p:nvCxnSpPr>
                <p:spPr>
                  <a:xfrm rot="10440000">
                    <a:off x="6234039"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 xmlns:a16="http://schemas.microsoft.com/office/drawing/2014/main" id="{58B6413C-11BA-43C5-868F-F003A6EED4D4}"/>
                      </a:ext>
                    </a:extLst>
                  </p:cNvPr>
                  <p:cNvCxnSpPr>
                    <a:cxnSpLocks/>
                  </p:cNvCxnSpPr>
                  <p:nvPr/>
                </p:nvCxnSpPr>
                <p:spPr>
                  <a:xfrm rot="10800000">
                    <a:off x="6061275" y="491464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 xmlns:a16="http://schemas.microsoft.com/office/drawing/2014/main" id="{D5C86BCE-8586-4901-8859-8A27F5544822}"/>
                      </a:ext>
                    </a:extLst>
                  </p:cNvPr>
                  <p:cNvCxnSpPr>
                    <a:cxnSpLocks/>
                  </p:cNvCxnSpPr>
                  <p:nvPr/>
                </p:nvCxnSpPr>
                <p:spPr>
                  <a:xfrm rot="11160000">
                    <a:off x="5888511" y="490558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A43CF1C7-C609-460F-9F82-7AB9F98F0CF5}"/>
                      </a:ext>
                    </a:extLst>
                  </p:cNvPr>
                  <p:cNvCxnSpPr>
                    <a:cxnSpLocks/>
                  </p:cNvCxnSpPr>
                  <p:nvPr/>
                </p:nvCxnSpPr>
                <p:spPr>
                  <a:xfrm rot="11520000">
                    <a:off x="5717640" y="487852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 xmlns:a16="http://schemas.microsoft.com/office/drawing/2014/main" id="{C6809871-C4CD-4798-B62E-C9947D2D1B59}"/>
                      </a:ext>
                    </a:extLst>
                  </p:cNvPr>
                  <p:cNvCxnSpPr>
                    <a:cxnSpLocks/>
                  </p:cNvCxnSpPr>
                  <p:nvPr/>
                </p:nvCxnSpPr>
                <p:spPr>
                  <a:xfrm rot="11880000">
                    <a:off x="5550534" y="4833749"/>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8A2C43A3-0F02-42F1-B0B2-FD2C3796ECDD}"/>
                      </a:ext>
                    </a:extLst>
                  </p:cNvPr>
                  <p:cNvCxnSpPr>
                    <a:cxnSpLocks/>
                  </p:cNvCxnSpPr>
                  <p:nvPr/>
                </p:nvCxnSpPr>
                <p:spPr>
                  <a:xfrm rot="12240000">
                    <a:off x="5389023" y="477175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1" name="直接连接符 140">
                    <a:extLst>
                      <a:ext uri="{FF2B5EF4-FFF2-40B4-BE49-F238E27FC236}">
                        <a16:creationId xmlns="" xmlns:a16="http://schemas.microsoft.com/office/drawing/2014/main" id="{57DE4260-31EF-4E98-A32B-00F90E693931}"/>
                      </a:ext>
                    </a:extLst>
                  </p:cNvPr>
                  <p:cNvCxnSpPr>
                    <a:cxnSpLocks/>
                  </p:cNvCxnSpPr>
                  <p:nvPr/>
                </p:nvCxnSpPr>
                <p:spPr>
                  <a:xfrm rot="12600000">
                    <a:off x="5234879" y="4693210"/>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2" name="直接连接符 141">
                    <a:extLst>
                      <a:ext uri="{FF2B5EF4-FFF2-40B4-BE49-F238E27FC236}">
                        <a16:creationId xmlns="" xmlns:a16="http://schemas.microsoft.com/office/drawing/2014/main" id="{5445B80F-497D-4085-A00A-1282DECF41EE}"/>
                      </a:ext>
                    </a:extLst>
                  </p:cNvPr>
                  <p:cNvCxnSpPr>
                    <a:cxnSpLocks/>
                  </p:cNvCxnSpPr>
                  <p:nvPr/>
                </p:nvCxnSpPr>
                <p:spPr>
                  <a:xfrm rot="12960000">
                    <a:off x="5089788" y="459898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 xmlns:a16="http://schemas.microsoft.com/office/drawing/2014/main" id="{E37B1B06-2A18-4D8D-A65E-4A75734F17CA}"/>
                      </a:ext>
                    </a:extLst>
                  </p:cNvPr>
                  <p:cNvCxnSpPr>
                    <a:cxnSpLocks/>
                  </p:cNvCxnSpPr>
                  <p:nvPr/>
                </p:nvCxnSpPr>
                <p:spPr>
                  <a:xfrm rot="13320000">
                    <a:off x="4955341" y="44901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C8655E7A-75FF-4B53-92A6-211FE03A8EDB}"/>
                      </a:ext>
                    </a:extLst>
                  </p:cNvPr>
                  <p:cNvCxnSpPr>
                    <a:cxnSpLocks/>
                  </p:cNvCxnSpPr>
                  <p:nvPr/>
                </p:nvCxnSpPr>
                <p:spPr>
                  <a:xfrm rot="13680000">
                    <a:off x="4833011" y="436778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5" name="直接连接符 144">
                    <a:extLst>
                      <a:ext uri="{FF2B5EF4-FFF2-40B4-BE49-F238E27FC236}">
                        <a16:creationId xmlns="" xmlns:a16="http://schemas.microsoft.com/office/drawing/2014/main" id="{D7E1F20F-D862-401D-B4D0-EA6B09159729}"/>
                      </a:ext>
                    </a:extLst>
                  </p:cNvPr>
                  <p:cNvCxnSpPr>
                    <a:cxnSpLocks/>
                  </p:cNvCxnSpPr>
                  <p:nvPr/>
                </p:nvCxnSpPr>
                <p:spPr>
                  <a:xfrm rot="14040000">
                    <a:off x="4724138" y="4233337"/>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1246AB17-0A2C-4895-B73A-C72FC154E9C9}"/>
                      </a:ext>
                    </a:extLst>
                  </p:cNvPr>
                  <p:cNvCxnSpPr>
                    <a:cxnSpLocks/>
                  </p:cNvCxnSpPr>
                  <p:nvPr/>
                </p:nvCxnSpPr>
                <p:spPr>
                  <a:xfrm rot="14400000">
                    <a:off x="4629914" y="4088246"/>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 xmlns:a16="http://schemas.microsoft.com/office/drawing/2014/main" id="{FB5319A3-6731-432F-846E-BC31AEB26685}"/>
                      </a:ext>
                    </a:extLst>
                  </p:cNvPr>
                  <p:cNvCxnSpPr>
                    <a:cxnSpLocks/>
                  </p:cNvCxnSpPr>
                  <p:nvPr/>
                </p:nvCxnSpPr>
                <p:spPr>
                  <a:xfrm rot="14760000">
                    <a:off x="4551374" y="3934102"/>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8" name="直接连接符 147">
                    <a:extLst>
                      <a:ext uri="{FF2B5EF4-FFF2-40B4-BE49-F238E27FC236}">
                        <a16:creationId xmlns="" xmlns:a16="http://schemas.microsoft.com/office/drawing/2014/main" id="{6F8E4D54-3FE6-4C20-9A8E-2017BB3B8A37}"/>
                      </a:ext>
                    </a:extLst>
                  </p:cNvPr>
                  <p:cNvCxnSpPr>
                    <a:cxnSpLocks/>
                  </p:cNvCxnSpPr>
                  <p:nvPr/>
                </p:nvCxnSpPr>
                <p:spPr>
                  <a:xfrm rot="15120000">
                    <a:off x="4489376" y="3772591"/>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49" name="直接连接符 148">
                    <a:extLst>
                      <a:ext uri="{FF2B5EF4-FFF2-40B4-BE49-F238E27FC236}">
                        <a16:creationId xmlns="" xmlns:a16="http://schemas.microsoft.com/office/drawing/2014/main" id="{EA039CAB-60E4-4ED8-891D-9C604BCB6EF8}"/>
                      </a:ext>
                    </a:extLst>
                  </p:cNvPr>
                  <p:cNvCxnSpPr>
                    <a:cxnSpLocks/>
                  </p:cNvCxnSpPr>
                  <p:nvPr/>
                </p:nvCxnSpPr>
                <p:spPr>
                  <a:xfrm rot="15480000">
                    <a:off x="4444600" y="3605485"/>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 xmlns:a16="http://schemas.microsoft.com/office/drawing/2014/main" id="{6A6CEF48-C05C-40ED-B4A5-5217FA2AFC43}"/>
                      </a:ext>
                    </a:extLst>
                  </p:cNvPr>
                  <p:cNvCxnSpPr>
                    <a:cxnSpLocks/>
                  </p:cNvCxnSpPr>
                  <p:nvPr/>
                </p:nvCxnSpPr>
                <p:spPr>
                  <a:xfrm rot="15840000">
                    <a:off x="4417536" y="3434614"/>
                    <a:ext cx="0" cy="288000"/>
                  </a:xfrm>
                  <a:prstGeom prst="line">
                    <a:avLst/>
                  </a:prstGeom>
                  <a:ln w="22225" cap="rnd">
                    <a:gradFill>
                      <a:gsLst>
                        <a:gs pos="0">
                          <a:schemeClr val="bg1"/>
                        </a:gs>
                        <a:gs pos="50000">
                          <a:schemeClr val="bg1">
                            <a:lumMod val="85000"/>
                          </a:schemeClr>
                        </a:gs>
                        <a:gs pos="100000">
                          <a:schemeClr val="bg1">
                            <a:lumMod val="6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89" name="圆: 空心 88">
                  <a:extLst>
                    <a:ext uri="{FF2B5EF4-FFF2-40B4-BE49-F238E27FC236}">
                      <a16:creationId xmlns="" xmlns:a16="http://schemas.microsoft.com/office/drawing/2014/main" id="{1E9DF47C-815C-4000-9B5A-8C56A5B06152}"/>
                    </a:ext>
                  </a:extLst>
                </p:cNvPr>
                <p:cNvSpPr/>
                <p:nvPr/>
              </p:nvSpPr>
              <p:spPr>
                <a:xfrm>
                  <a:off x="4120588" y="1480594"/>
                  <a:ext cx="3854370" cy="3854370"/>
                </a:xfrm>
                <a:prstGeom prst="donut">
                  <a:avLst>
                    <a:gd name="adj" fmla="val 3113"/>
                  </a:avLst>
                </a:prstGeom>
                <a:gradFill>
                  <a:gsLst>
                    <a:gs pos="0">
                      <a:schemeClr val="bg1"/>
                    </a:gs>
                    <a:gs pos="50000">
                      <a:schemeClr val="bg1">
                        <a:lumMod val="85000"/>
                      </a:schemeClr>
                    </a:gs>
                    <a:gs pos="100000">
                      <a:schemeClr val="bg1">
                        <a:lumMod val="6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pic>
            <p:nvPicPr>
              <p:cNvPr id="193" name="图片 192">
                <a:extLst>
                  <a:ext uri="{FF2B5EF4-FFF2-40B4-BE49-F238E27FC236}">
                    <a16:creationId xmlns="" xmlns:a16="http://schemas.microsoft.com/office/drawing/2014/main" id="{3F139EC9-19FD-4821-A21B-147EC51520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0204" y="2877406"/>
                <a:ext cx="2960915" cy="1069574"/>
              </a:xfrm>
              <a:prstGeom prst="rect">
                <a:avLst/>
              </a:prstGeom>
            </p:spPr>
          </p:pic>
        </p:grpSp>
        <p:sp>
          <p:nvSpPr>
            <p:cNvPr id="2" name="矩形 1">
              <a:extLst>
                <a:ext uri="{FF2B5EF4-FFF2-40B4-BE49-F238E27FC236}">
                  <a16:creationId xmlns="" xmlns:a16="http://schemas.microsoft.com/office/drawing/2014/main" id="{95A0621F-0258-4D03-A6B5-144B560C2044}"/>
                </a:ext>
              </a:extLst>
            </p:cNvPr>
            <p:cNvSpPr/>
            <p:nvPr/>
          </p:nvSpPr>
          <p:spPr>
            <a:xfrm>
              <a:off x="3057544" y="2921169"/>
              <a:ext cx="1040670" cy="1015663"/>
            </a:xfrm>
            <a:prstGeom prst="rect">
              <a:avLst/>
            </a:prstGeom>
          </p:spPr>
          <p:txBody>
            <a:bodyPr wrap="none">
              <a:spAutoFit/>
            </a:bodyPr>
            <a:lstStyle/>
            <a:p>
              <a:r>
                <a:rPr lang="en-US" altLang="zh-CN" sz="6000" dirty="0">
                  <a:solidFill>
                    <a:schemeClr val="bg1"/>
                  </a:solidFill>
                  <a:cs typeface="+mn-ea"/>
                  <a:sym typeface="+mn-lt"/>
                </a:rPr>
                <a:t>04</a:t>
              </a:r>
            </a:p>
          </p:txBody>
        </p:sp>
      </p:grpSp>
      <p:sp>
        <p:nvSpPr>
          <p:cNvPr id="431" name="PA_矩形 430">
            <a:extLst>
              <a:ext uri="{FF2B5EF4-FFF2-40B4-BE49-F238E27FC236}">
                <a16:creationId xmlns="" xmlns:a16="http://schemas.microsoft.com/office/drawing/2014/main" id="{C7A87BFE-C438-4023-95B1-E1A1B53D18C3}"/>
              </a:ext>
            </a:extLst>
          </p:cNvPr>
          <p:cNvSpPr/>
          <p:nvPr>
            <p:custDataLst>
              <p:tags r:id="rId1"/>
            </p:custDataLst>
          </p:nvPr>
        </p:nvSpPr>
        <p:spPr>
          <a:xfrm>
            <a:off x="2925902" y="4300321"/>
            <a:ext cx="6340197" cy="1015663"/>
          </a:xfrm>
          <a:prstGeom prst="rect">
            <a:avLst/>
          </a:prstGeom>
        </p:spPr>
        <p:txBody>
          <a:bodyPr wrap="none">
            <a:spAutoFit/>
          </a:bodyPr>
          <a:lstStyle/>
          <a:p>
            <a:r>
              <a:rPr lang="zh-CN" altLang="en-US" sz="6000" b="1" dirty="0">
                <a:solidFill>
                  <a:schemeClr val="bg1"/>
                </a:solidFill>
                <a:effectLst>
                  <a:glow rad="139700">
                    <a:schemeClr val="accent1">
                      <a:satMod val="175000"/>
                      <a:alpha val="40000"/>
                    </a:schemeClr>
                  </a:glow>
                </a:effectLst>
                <a:cs typeface="+mn-ea"/>
                <a:sym typeface="+mn-lt"/>
              </a:rPr>
              <a:t>智能制造应用案例</a:t>
            </a:r>
            <a:endParaRPr lang="en-US" altLang="zh-CN" sz="6000" b="1" dirty="0">
              <a:solidFill>
                <a:schemeClr val="bg1"/>
              </a:solidFill>
              <a:effectLst>
                <a:glow rad="139700">
                  <a:schemeClr val="accent1">
                    <a:satMod val="175000"/>
                    <a:alpha val="40000"/>
                  </a:schemeClr>
                </a:glow>
              </a:effectLst>
              <a:cs typeface="+mn-ea"/>
              <a:sym typeface="+mn-lt"/>
            </a:endParaRPr>
          </a:p>
        </p:txBody>
      </p:sp>
      <p:grpSp>
        <p:nvGrpSpPr>
          <p:cNvPr id="432" name="PA_组合 431">
            <a:extLst>
              <a:ext uri="{FF2B5EF4-FFF2-40B4-BE49-F238E27FC236}">
                <a16:creationId xmlns="" xmlns:a16="http://schemas.microsoft.com/office/drawing/2014/main" id="{103C6A96-4D2E-480A-9910-5696C03D6A8C}"/>
              </a:ext>
            </a:extLst>
          </p:cNvPr>
          <p:cNvGrpSpPr/>
          <p:nvPr>
            <p:custDataLst>
              <p:tags r:id="rId2"/>
            </p:custDataLst>
          </p:nvPr>
        </p:nvGrpSpPr>
        <p:grpSpPr>
          <a:xfrm>
            <a:off x="4615542" y="1129607"/>
            <a:ext cx="2960915" cy="2996856"/>
            <a:chOff x="622900" y="927813"/>
            <a:chExt cx="1971675" cy="1995609"/>
          </a:xfrm>
        </p:grpSpPr>
        <p:sp>
          <p:nvSpPr>
            <p:cNvPr id="433" name="Line 699">
              <a:extLst>
                <a:ext uri="{FF2B5EF4-FFF2-40B4-BE49-F238E27FC236}">
                  <a16:creationId xmlns="" xmlns:a16="http://schemas.microsoft.com/office/drawing/2014/main" id="{BAEFD4BA-4F40-4FFC-87CF-D1457EED34FF}"/>
                </a:ext>
              </a:extLst>
            </p:cNvPr>
            <p:cNvSpPr>
              <a:spLocks noChangeShapeType="1"/>
            </p:cNvSpPr>
            <p:nvPr userDrawn="1"/>
          </p:nvSpPr>
          <p:spPr bwMode="auto">
            <a:xfrm flipH="1" flipV="1">
              <a:off x="1561615" y="927813"/>
              <a:ext cx="532561" cy="12566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4" name="Freeform 700">
              <a:extLst>
                <a:ext uri="{FF2B5EF4-FFF2-40B4-BE49-F238E27FC236}">
                  <a16:creationId xmlns="" xmlns:a16="http://schemas.microsoft.com/office/drawing/2014/main" id="{C9CBA58F-52A0-4558-81C7-559B6968EE9B}"/>
                </a:ext>
              </a:extLst>
            </p:cNvPr>
            <p:cNvSpPr/>
            <p:nvPr userDrawn="1"/>
          </p:nvSpPr>
          <p:spPr bwMode="auto">
            <a:xfrm>
              <a:off x="2094176" y="1053473"/>
              <a:ext cx="500399" cy="848208"/>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5" name="Freeform 701">
              <a:extLst>
                <a:ext uri="{FF2B5EF4-FFF2-40B4-BE49-F238E27FC236}">
                  <a16:creationId xmlns="" xmlns:a16="http://schemas.microsoft.com/office/drawing/2014/main" id="{D983094C-21AC-465A-B8C8-949B1F27F04E}"/>
                </a:ext>
              </a:extLst>
            </p:cNvPr>
            <p:cNvSpPr/>
            <p:nvPr userDrawn="1"/>
          </p:nvSpPr>
          <p:spPr bwMode="auto">
            <a:xfrm>
              <a:off x="1139754" y="1901682"/>
              <a:ext cx="1454821" cy="1021740"/>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6" name="Line 702">
              <a:extLst>
                <a:ext uri="{FF2B5EF4-FFF2-40B4-BE49-F238E27FC236}">
                  <a16:creationId xmlns="" xmlns:a16="http://schemas.microsoft.com/office/drawing/2014/main" id="{297E0687-8259-4C24-A20C-8206ED33DFC2}"/>
                </a:ext>
              </a:extLst>
            </p:cNvPr>
            <p:cNvSpPr>
              <a:spLocks noChangeShapeType="1"/>
            </p:cNvSpPr>
            <p:nvPr userDrawn="1"/>
          </p:nvSpPr>
          <p:spPr bwMode="auto">
            <a:xfrm>
              <a:off x="701439" y="2296616"/>
              <a:ext cx="438316" cy="55948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7" name="Freeform 703">
              <a:extLst>
                <a:ext uri="{FF2B5EF4-FFF2-40B4-BE49-F238E27FC236}">
                  <a16:creationId xmlns="" xmlns:a16="http://schemas.microsoft.com/office/drawing/2014/main" id="{82A8AABB-6F07-4DBC-B376-2749BC73D324}"/>
                </a:ext>
              </a:extLst>
            </p:cNvPr>
            <p:cNvSpPr/>
            <p:nvPr userDrawn="1"/>
          </p:nvSpPr>
          <p:spPr bwMode="auto">
            <a:xfrm>
              <a:off x="622900" y="1482768"/>
              <a:ext cx="78539" cy="813848"/>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8" name="Line 704">
              <a:extLst>
                <a:ext uri="{FF2B5EF4-FFF2-40B4-BE49-F238E27FC236}">
                  <a16:creationId xmlns="" xmlns:a16="http://schemas.microsoft.com/office/drawing/2014/main" id="{8DE3C8BC-3BD7-4684-A33C-BA43C4917E72}"/>
                </a:ext>
              </a:extLst>
            </p:cNvPr>
            <p:cNvSpPr>
              <a:spLocks noChangeShapeType="1"/>
            </p:cNvSpPr>
            <p:nvPr userDrawn="1"/>
          </p:nvSpPr>
          <p:spPr bwMode="auto">
            <a:xfrm flipH="1">
              <a:off x="1078421" y="927813"/>
              <a:ext cx="483194" cy="16380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39" name="Freeform 705">
              <a:extLst>
                <a:ext uri="{FF2B5EF4-FFF2-40B4-BE49-F238E27FC236}">
                  <a16:creationId xmlns="" xmlns:a16="http://schemas.microsoft.com/office/drawing/2014/main" id="{07E29219-9C8F-4128-AAED-1ABAEF5D42B4}"/>
                </a:ext>
              </a:extLst>
            </p:cNvPr>
            <p:cNvSpPr/>
            <p:nvPr userDrawn="1"/>
          </p:nvSpPr>
          <p:spPr bwMode="auto">
            <a:xfrm>
              <a:off x="1079125" y="1039278"/>
              <a:ext cx="1017560" cy="56802"/>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0" name="Freeform 706">
              <a:extLst>
                <a:ext uri="{FF2B5EF4-FFF2-40B4-BE49-F238E27FC236}">
                  <a16:creationId xmlns="" xmlns:a16="http://schemas.microsoft.com/office/drawing/2014/main" id="{34E838A6-61B0-450F-9C95-BD13CF4B56F5}"/>
                </a:ext>
              </a:extLst>
            </p:cNvPr>
            <p:cNvSpPr/>
            <p:nvPr userDrawn="1"/>
          </p:nvSpPr>
          <p:spPr bwMode="auto">
            <a:xfrm>
              <a:off x="868132" y="1992610"/>
              <a:ext cx="271622" cy="863493"/>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1" name="Freeform 708">
              <a:extLst>
                <a:ext uri="{FF2B5EF4-FFF2-40B4-BE49-F238E27FC236}">
                  <a16:creationId xmlns="" xmlns:a16="http://schemas.microsoft.com/office/drawing/2014/main" id="{7E44C2B1-6A31-4E81-84BD-3B335439DC61}"/>
                </a:ext>
              </a:extLst>
            </p:cNvPr>
            <p:cNvSpPr/>
            <p:nvPr userDrawn="1"/>
          </p:nvSpPr>
          <p:spPr bwMode="auto">
            <a:xfrm>
              <a:off x="1536183" y="2357949"/>
              <a:ext cx="224403" cy="565473"/>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2" name="Freeform 709">
              <a:extLst>
                <a:ext uri="{FF2B5EF4-FFF2-40B4-BE49-F238E27FC236}">
                  <a16:creationId xmlns="" xmlns:a16="http://schemas.microsoft.com/office/drawing/2014/main" id="{14059271-5E99-4C5D-9ED2-516A68D604C6}"/>
                </a:ext>
              </a:extLst>
            </p:cNvPr>
            <p:cNvSpPr/>
            <p:nvPr userDrawn="1"/>
          </p:nvSpPr>
          <p:spPr bwMode="auto">
            <a:xfrm>
              <a:off x="1536184" y="1043750"/>
              <a:ext cx="246833" cy="1314201"/>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3" name="Line 710">
              <a:extLst>
                <a:ext uri="{FF2B5EF4-FFF2-40B4-BE49-F238E27FC236}">
                  <a16:creationId xmlns="" xmlns:a16="http://schemas.microsoft.com/office/drawing/2014/main" id="{AF43E2B2-3120-4EA0-8B51-811F655A4E3A}"/>
                </a:ext>
              </a:extLst>
            </p:cNvPr>
            <p:cNvSpPr>
              <a:spLocks noChangeShapeType="1"/>
            </p:cNvSpPr>
            <p:nvPr userDrawn="1"/>
          </p:nvSpPr>
          <p:spPr bwMode="auto">
            <a:xfrm>
              <a:off x="1561615" y="927813"/>
              <a:ext cx="13464" cy="1159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4" name="Line 711">
              <a:extLst>
                <a:ext uri="{FF2B5EF4-FFF2-40B4-BE49-F238E27FC236}">
                  <a16:creationId xmlns="" xmlns:a16="http://schemas.microsoft.com/office/drawing/2014/main" id="{792A0857-B803-4996-85F1-5ACA96F32FBC}"/>
                </a:ext>
              </a:extLst>
            </p:cNvPr>
            <p:cNvSpPr>
              <a:spLocks noChangeShapeType="1"/>
            </p:cNvSpPr>
            <p:nvPr userDrawn="1"/>
          </p:nvSpPr>
          <p:spPr bwMode="auto">
            <a:xfrm flipH="1">
              <a:off x="661795" y="1090812"/>
              <a:ext cx="412145" cy="39200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5" name="Line 712">
              <a:extLst>
                <a:ext uri="{FF2B5EF4-FFF2-40B4-BE49-F238E27FC236}">
                  <a16:creationId xmlns="" xmlns:a16="http://schemas.microsoft.com/office/drawing/2014/main" id="{524B5F78-EDE5-4987-AE02-DD1D283F2045}"/>
                </a:ext>
              </a:extLst>
            </p:cNvPr>
            <p:cNvSpPr>
              <a:spLocks noChangeShapeType="1"/>
            </p:cNvSpPr>
            <p:nvPr userDrawn="1"/>
          </p:nvSpPr>
          <p:spPr bwMode="auto">
            <a:xfrm flipH="1" flipV="1">
              <a:off x="2477890" y="1848576"/>
              <a:ext cx="116685" cy="5310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6" name="Line 713">
              <a:extLst>
                <a:ext uri="{FF2B5EF4-FFF2-40B4-BE49-F238E27FC236}">
                  <a16:creationId xmlns="" xmlns:a16="http://schemas.microsoft.com/office/drawing/2014/main" id="{52A724FB-CED7-4A68-80EA-9C618F34D234}"/>
                </a:ext>
              </a:extLst>
            </p:cNvPr>
            <p:cNvSpPr>
              <a:spLocks noChangeShapeType="1"/>
            </p:cNvSpPr>
            <p:nvPr userDrawn="1"/>
          </p:nvSpPr>
          <p:spPr bwMode="auto">
            <a:xfrm flipH="1" flipV="1">
              <a:off x="2089189" y="1054151"/>
              <a:ext cx="132891" cy="3456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7" name="Line 714">
              <a:extLst>
                <a:ext uri="{FF2B5EF4-FFF2-40B4-BE49-F238E27FC236}">
                  <a16:creationId xmlns="" xmlns:a16="http://schemas.microsoft.com/office/drawing/2014/main" id="{400469AB-670D-4078-8F5B-36E4B68F4CED}"/>
                </a:ext>
              </a:extLst>
            </p:cNvPr>
            <p:cNvSpPr>
              <a:spLocks noChangeShapeType="1"/>
            </p:cNvSpPr>
            <p:nvPr userDrawn="1"/>
          </p:nvSpPr>
          <p:spPr bwMode="auto">
            <a:xfrm flipH="1" flipV="1">
              <a:off x="2222081" y="1399789"/>
              <a:ext cx="255809" cy="44878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8" name="Line 715">
              <a:extLst>
                <a:ext uri="{FF2B5EF4-FFF2-40B4-BE49-F238E27FC236}">
                  <a16:creationId xmlns="" xmlns:a16="http://schemas.microsoft.com/office/drawing/2014/main" id="{ACA1B700-6080-4435-9A29-D3E174DBB6FB}"/>
                </a:ext>
              </a:extLst>
            </p:cNvPr>
            <p:cNvSpPr>
              <a:spLocks noChangeShapeType="1"/>
            </p:cNvSpPr>
            <p:nvPr userDrawn="1"/>
          </p:nvSpPr>
          <p:spPr bwMode="auto">
            <a:xfrm flipH="1" flipV="1">
              <a:off x="2477890" y="1848576"/>
              <a:ext cx="11219" cy="60436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49" name="Freeform 716">
              <a:extLst>
                <a:ext uri="{FF2B5EF4-FFF2-40B4-BE49-F238E27FC236}">
                  <a16:creationId xmlns="" xmlns:a16="http://schemas.microsoft.com/office/drawing/2014/main" id="{032EE8F7-600F-453A-85DB-93E48F71F09C}"/>
                </a:ext>
              </a:extLst>
            </p:cNvPr>
            <p:cNvSpPr/>
            <p:nvPr userDrawn="1"/>
          </p:nvSpPr>
          <p:spPr bwMode="auto">
            <a:xfrm>
              <a:off x="1536184" y="2357950"/>
              <a:ext cx="952926" cy="180264"/>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0" name="Line 717">
              <a:extLst>
                <a:ext uri="{FF2B5EF4-FFF2-40B4-BE49-F238E27FC236}">
                  <a16:creationId xmlns="" xmlns:a16="http://schemas.microsoft.com/office/drawing/2014/main" id="{29274190-44A0-49E8-863E-89D73C2F566A}"/>
                </a:ext>
              </a:extLst>
            </p:cNvPr>
            <p:cNvSpPr>
              <a:spLocks noChangeShapeType="1"/>
            </p:cNvSpPr>
            <p:nvPr userDrawn="1"/>
          </p:nvSpPr>
          <p:spPr bwMode="auto">
            <a:xfrm>
              <a:off x="855156" y="1953293"/>
              <a:ext cx="681027" cy="40465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1" name="Line 718">
              <a:extLst>
                <a:ext uri="{FF2B5EF4-FFF2-40B4-BE49-F238E27FC236}">
                  <a16:creationId xmlns="" xmlns:a16="http://schemas.microsoft.com/office/drawing/2014/main" id="{5CDEEBCB-BF72-46D5-A71B-A56443578305}"/>
                </a:ext>
              </a:extLst>
            </p:cNvPr>
            <p:cNvSpPr>
              <a:spLocks noChangeShapeType="1"/>
            </p:cNvSpPr>
            <p:nvPr userDrawn="1"/>
          </p:nvSpPr>
          <p:spPr bwMode="auto">
            <a:xfrm>
              <a:off x="661796" y="1482813"/>
              <a:ext cx="188175" cy="47881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2" name="Line 719">
              <a:extLst>
                <a:ext uri="{FF2B5EF4-FFF2-40B4-BE49-F238E27FC236}">
                  <a16:creationId xmlns="" xmlns:a16="http://schemas.microsoft.com/office/drawing/2014/main" id="{A982CE32-AE4C-4A86-ACD1-F73B51CCBF0A}"/>
                </a:ext>
              </a:extLst>
            </p:cNvPr>
            <p:cNvSpPr>
              <a:spLocks noChangeShapeType="1"/>
            </p:cNvSpPr>
            <p:nvPr userDrawn="1"/>
          </p:nvSpPr>
          <p:spPr bwMode="auto">
            <a:xfrm flipH="1">
              <a:off x="661795" y="1370617"/>
              <a:ext cx="443552" cy="11219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3" name="Line 720">
              <a:extLst>
                <a:ext uri="{FF2B5EF4-FFF2-40B4-BE49-F238E27FC236}">
                  <a16:creationId xmlns="" xmlns:a16="http://schemas.microsoft.com/office/drawing/2014/main" id="{70E96464-D760-4327-960F-C4088448D65B}"/>
                </a:ext>
              </a:extLst>
            </p:cNvPr>
            <p:cNvSpPr>
              <a:spLocks noChangeShapeType="1"/>
            </p:cNvSpPr>
            <p:nvPr userDrawn="1"/>
          </p:nvSpPr>
          <p:spPr bwMode="auto">
            <a:xfrm flipH="1">
              <a:off x="1105348" y="1043750"/>
              <a:ext cx="469731" cy="32686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4" name="Line 721">
              <a:extLst>
                <a:ext uri="{FF2B5EF4-FFF2-40B4-BE49-F238E27FC236}">
                  <a16:creationId xmlns="" xmlns:a16="http://schemas.microsoft.com/office/drawing/2014/main" id="{27698660-85E4-4D93-B547-56517477FAD4}"/>
                </a:ext>
              </a:extLst>
            </p:cNvPr>
            <p:cNvSpPr>
              <a:spLocks noChangeShapeType="1"/>
            </p:cNvSpPr>
            <p:nvPr userDrawn="1"/>
          </p:nvSpPr>
          <p:spPr bwMode="auto">
            <a:xfrm flipH="1" flipV="1">
              <a:off x="1575079" y="1043750"/>
              <a:ext cx="647002" cy="356038"/>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5" name="Freeform 722">
              <a:extLst>
                <a:ext uri="{FF2B5EF4-FFF2-40B4-BE49-F238E27FC236}">
                  <a16:creationId xmlns="" xmlns:a16="http://schemas.microsoft.com/office/drawing/2014/main" id="{177427CA-26E6-4C9A-928D-4EE846993901}"/>
                </a:ext>
              </a:extLst>
            </p:cNvPr>
            <p:cNvSpPr/>
            <p:nvPr userDrawn="1"/>
          </p:nvSpPr>
          <p:spPr bwMode="auto">
            <a:xfrm>
              <a:off x="2222081" y="1399789"/>
              <a:ext cx="314152" cy="43756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6" name="Freeform 723">
              <a:extLst>
                <a:ext uri="{FF2B5EF4-FFF2-40B4-BE49-F238E27FC236}">
                  <a16:creationId xmlns="" xmlns:a16="http://schemas.microsoft.com/office/drawing/2014/main" id="{263E7939-33C9-4CEF-A91F-37F72580549D}"/>
                </a:ext>
              </a:extLst>
            </p:cNvPr>
            <p:cNvSpPr/>
            <p:nvPr userDrawn="1"/>
          </p:nvSpPr>
          <p:spPr bwMode="auto">
            <a:xfrm>
              <a:off x="2210114" y="1399789"/>
              <a:ext cx="269273" cy="113842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7" name="Line 724">
              <a:extLst>
                <a:ext uri="{FF2B5EF4-FFF2-40B4-BE49-F238E27FC236}">
                  <a16:creationId xmlns="" xmlns:a16="http://schemas.microsoft.com/office/drawing/2014/main" id="{318A127C-B0F3-48F4-9760-81B81DE57076}"/>
                </a:ext>
              </a:extLst>
            </p:cNvPr>
            <p:cNvSpPr>
              <a:spLocks noChangeShapeType="1"/>
            </p:cNvSpPr>
            <p:nvPr userDrawn="1"/>
          </p:nvSpPr>
          <p:spPr bwMode="auto">
            <a:xfrm flipV="1">
              <a:off x="1783017" y="1399789"/>
              <a:ext cx="439064" cy="140620"/>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8" name="Line 725">
              <a:extLst>
                <a:ext uri="{FF2B5EF4-FFF2-40B4-BE49-F238E27FC236}">
                  <a16:creationId xmlns="" xmlns:a16="http://schemas.microsoft.com/office/drawing/2014/main" id="{C0FCC49F-5514-4ADE-A4B9-EF43245DBDDE}"/>
                </a:ext>
              </a:extLst>
            </p:cNvPr>
            <p:cNvSpPr>
              <a:spLocks noChangeShapeType="1"/>
            </p:cNvSpPr>
            <p:nvPr userDrawn="1"/>
          </p:nvSpPr>
          <p:spPr bwMode="auto">
            <a:xfrm flipV="1">
              <a:off x="850678" y="1540408"/>
              <a:ext cx="932340" cy="432333"/>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59" name="Line 728">
              <a:extLst>
                <a:ext uri="{FF2B5EF4-FFF2-40B4-BE49-F238E27FC236}">
                  <a16:creationId xmlns="" xmlns:a16="http://schemas.microsoft.com/office/drawing/2014/main" id="{DDB94E80-F53C-42D6-A558-DB861E89A35E}"/>
                </a:ext>
              </a:extLst>
            </p:cNvPr>
            <p:cNvSpPr>
              <a:spLocks noChangeShapeType="1"/>
            </p:cNvSpPr>
            <p:nvPr userDrawn="1"/>
          </p:nvSpPr>
          <p:spPr bwMode="auto">
            <a:xfrm flipH="1">
              <a:off x="1114323" y="2357950"/>
              <a:ext cx="421861" cy="21691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0" name="Freeform 729">
              <a:extLst>
                <a:ext uri="{FF2B5EF4-FFF2-40B4-BE49-F238E27FC236}">
                  <a16:creationId xmlns="" xmlns:a16="http://schemas.microsoft.com/office/drawing/2014/main" id="{9DD66F9C-FD70-4DD6-A549-33D821D3C2CB}"/>
                </a:ext>
              </a:extLst>
            </p:cNvPr>
            <p:cNvSpPr/>
            <p:nvPr userDrawn="1"/>
          </p:nvSpPr>
          <p:spPr bwMode="auto">
            <a:xfrm>
              <a:off x="1536184" y="1848576"/>
              <a:ext cx="941706" cy="509374"/>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1" name="Freeform 730">
              <a:extLst>
                <a:ext uri="{FF2B5EF4-FFF2-40B4-BE49-F238E27FC236}">
                  <a16:creationId xmlns="" xmlns:a16="http://schemas.microsoft.com/office/drawing/2014/main" id="{7344A453-6EAC-4722-9AB6-7C6C45566DA2}"/>
                </a:ext>
              </a:extLst>
            </p:cNvPr>
            <p:cNvSpPr/>
            <p:nvPr userDrawn="1"/>
          </p:nvSpPr>
          <p:spPr bwMode="auto">
            <a:xfrm>
              <a:off x="1147234" y="2771582"/>
              <a:ext cx="962650" cy="8676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2" name="Freeform 731">
              <a:extLst>
                <a:ext uri="{FF2B5EF4-FFF2-40B4-BE49-F238E27FC236}">
                  <a16:creationId xmlns="" xmlns:a16="http://schemas.microsoft.com/office/drawing/2014/main" id="{27411130-C741-4AD8-8CF8-75CF4B6D1A21}"/>
                </a:ext>
              </a:extLst>
            </p:cNvPr>
            <p:cNvSpPr/>
            <p:nvPr userDrawn="1"/>
          </p:nvSpPr>
          <p:spPr bwMode="auto">
            <a:xfrm>
              <a:off x="1114323" y="2538212"/>
              <a:ext cx="1101774" cy="261793"/>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3" name="Line 732">
              <a:extLst>
                <a:ext uri="{FF2B5EF4-FFF2-40B4-BE49-F238E27FC236}">
                  <a16:creationId xmlns="" xmlns:a16="http://schemas.microsoft.com/office/drawing/2014/main" id="{D613C4F0-7B6B-459C-9377-1BF11476AA1B}"/>
                </a:ext>
              </a:extLst>
            </p:cNvPr>
            <p:cNvSpPr>
              <a:spLocks noChangeShapeType="1"/>
            </p:cNvSpPr>
            <p:nvPr userDrawn="1"/>
          </p:nvSpPr>
          <p:spPr bwMode="auto">
            <a:xfrm>
              <a:off x="1783017" y="1540408"/>
              <a:ext cx="427844" cy="412885"/>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4" name="Line 733">
              <a:extLst>
                <a:ext uri="{FF2B5EF4-FFF2-40B4-BE49-F238E27FC236}">
                  <a16:creationId xmlns="" xmlns:a16="http://schemas.microsoft.com/office/drawing/2014/main" id="{8ED81A2F-9B8B-46D9-A3CE-AB69285DC7E8}"/>
                </a:ext>
              </a:extLst>
            </p:cNvPr>
            <p:cNvSpPr>
              <a:spLocks noChangeShapeType="1"/>
            </p:cNvSpPr>
            <p:nvPr userDrawn="1"/>
          </p:nvSpPr>
          <p:spPr bwMode="auto">
            <a:xfrm>
              <a:off x="1105348" y="1370617"/>
              <a:ext cx="677669" cy="169791"/>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5" name="Line 718">
              <a:extLst>
                <a:ext uri="{FF2B5EF4-FFF2-40B4-BE49-F238E27FC236}">
                  <a16:creationId xmlns="" xmlns:a16="http://schemas.microsoft.com/office/drawing/2014/main" id="{200E9560-DE3B-447E-A8ED-C613AFF67EBA}"/>
                </a:ext>
              </a:extLst>
            </p:cNvPr>
            <p:cNvSpPr>
              <a:spLocks noChangeShapeType="1"/>
            </p:cNvSpPr>
            <p:nvPr/>
          </p:nvSpPr>
          <p:spPr bwMode="auto">
            <a:xfrm>
              <a:off x="1101018" y="1368535"/>
              <a:ext cx="434244" cy="1002429"/>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6" name="Line 718">
              <a:extLst>
                <a:ext uri="{FF2B5EF4-FFF2-40B4-BE49-F238E27FC236}">
                  <a16:creationId xmlns="" xmlns:a16="http://schemas.microsoft.com/office/drawing/2014/main" id="{330F4C5F-B4A9-4AC2-8C3C-DDEF7B441EFC}"/>
                </a:ext>
              </a:extLst>
            </p:cNvPr>
            <p:cNvSpPr>
              <a:spLocks noChangeShapeType="1"/>
            </p:cNvSpPr>
            <p:nvPr/>
          </p:nvSpPr>
          <p:spPr bwMode="auto">
            <a:xfrm>
              <a:off x="701353" y="2306320"/>
              <a:ext cx="406748" cy="268544"/>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7" name="Line 718">
              <a:extLst>
                <a:ext uri="{FF2B5EF4-FFF2-40B4-BE49-F238E27FC236}">
                  <a16:creationId xmlns="" xmlns:a16="http://schemas.microsoft.com/office/drawing/2014/main" id="{5E906826-58BE-4EBE-A688-C3CFE236B091}"/>
                </a:ext>
              </a:extLst>
            </p:cNvPr>
            <p:cNvSpPr>
              <a:spLocks noChangeShapeType="1"/>
            </p:cNvSpPr>
            <p:nvPr/>
          </p:nvSpPr>
          <p:spPr bwMode="auto">
            <a:xfrm flipH="1">
              <a:off x="700655" y="1961628"/>
              <a:ext cx="153490" cy="333142"/>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8" name="Line 718">
              <a:extLst>
                <a:ext uri="{FF2B5EF4-FFF2-40B4-BE49-F238E27FC236}">
                  <a16:creationId xmlns="" xmlns:a16="http://schemas.microsoft.com/office/drawing/2014/main" id="{0BBCB345-F9F8-463C-B7F9-9F7CDA469434}"/>
                </a:ext>
              </a:extLst>
            </p:cNvPr>
            <p:cNvSpPr>
              <a:spLocks noChangeShapeType="1"/>
            </p:cNvSpPr>
            <p:nvPr/>
          </p:nvSpPr>
          <p:spPr bwMode="auto">
            <a:xfrm flipH="1">
              <a:off x="854958" y="1380750"/>
              <a:ext cx="237306" cy="58087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69" name="Line 718">
              <a:extLst>
                <a:ext uri="{FF2B5EF4-FFF2-40B4-BE49-F238E27FC236}">
                  <a16:creationId xmlns="" xmlns:a16="http://schemas.microsoft.com/office/drawing/2014/main" id="{93096E5B-2181-46F9-9BA0-EAF6249980C8}"/>
                </a:ext>
              </a:extLst>
            </p:cNvPr>
            <p:cNvSpPr>
              <a:spLocks noChangeShapeType="1"/>
            </p:cNvSpPr>
            <p:nvPr/>
          </p:nvSpPr>
          <p:spPr bwMode="auto">
            <a:xfrm>
              <a:off x="1073939" y="1089578"/>
              <a:ext cx="32111" cy="28103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sp>
          <p:nvSpPr>
            <p:cNvPr id="470" name="Line 718">
              <a:extLst>
                <a:ext uri="{FF2B5EF4-FFF2-40B4-BE49-F238E27FC236}">
                  <a16:creationId xmlns="" xmlns:a16="http://schemas.microsoft.com/office/drawing/2014/main" id="{412633DE-B263-49DC-9A6B-71D11468006D}"/>
                </a:ext>
              </a:extLst>
            </p:cNvPr>
            <p:cNvSpPr>
              <a:spLocks noChangeShapeType="1"/>
            </p:cNvSpPr>
            <p:nvPr/>
          </p:nvSpPr>
          <p:spPr bwMode="auto">
            <a:xfrm flipH="1" flipV="1">
              <a:off x="855506" y="1962861"/>
              <a:ext cx="1640449" cy="498417"/>
            </a:xfrm>
            <a:prstGeom prst="line">
              <a:avLst/>
            </a:prstGeom>
            <a:noFill/>
            <a:ln w="0">
              <a:gradFill>
                <a:gsLst>
                  <a:gs pos="0">
                    <a:schemeClr val="bg1">
                      <a:alpha val="62000"/>
                    </a:schemeClr>
                  </a:gs>
                  <a:gs pos="50000">
                    <a:schemeClr val="bg1">
                      <a:lumMod val="95000"/>
                      <a:alpha val="64000"/>
                    </a:schemeClr>
                  </a:gs>
                  <a:gs pos="100000">
                    <a:schemeClr val="bg1">
                      <a:lumMod val="65000"/>
                      <a:alpha val="67000"/>
                    </a:schemeClr>
                  </a:gs>
                </a:gsLst>
                <a:lin ang="8100000" scaled="0"/>
              </a:gra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ko-KR" altLang="en-US" sz="1350">
                <a:cs typeface="+mn-ea"/>
                <a:sym typeface="+mn-lt"/>
              </a:endParaRPr>
            </a:p>
          </p:txBody>
        </p:sp>
      </p:grpSp>
    </p:spTree>
    <p:extLst>
      <p:ext uri="{BB962C8B-B14F-4D97-AF65-F5344CB8AC3E}">
        <p14:creationId xmlns:p14="http://schemas.microsoft.com/office/powerpoint/2010/main" val="339169961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wheel(1)">
                                      <p:cBhvr>
                                        <p:cTn id="7" dur="1000"/>
                                        <p:tgtEl>
                                          <p:spTgt spid="4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31"/>
                                        </p:tgtEl>
                                        <p:attrNameLst>
                                          <p:attrName>style.visibility</p:attrName>
                                        </p:attrNameLst>
                                      </p:cBhvr>
                                      <p:to>
                                        <p:strVal val="visible"/>
                                      </p:to>
                                    </p:set>
                                    <p:animEffect transition="in" filter="barn(outVertical)">
                                      <p:cBhvr>
                                        <p:cTn id="12"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362192" y="271619"/>
            <a:ext cx="3467616" cy="584775"/>
          </a:xfrm>
          <a:prstGeom prst="rect">
            <a:avLst/>
          </a:prstGeom>
        </p:spPr>
        <p:txBody>
          <a:bodyPr wrap="none">
            <a:spAutoFit/>
          </a:bodyPr>
          <a:lstStyle/>
          <a:p>
            <a:r>
              <a:rPr lang="zh-CN" altLang="en-US" sz="3200" b="1">
                <a:solidFill>
                  <a:schemeClr val="bg1"/>
                </a:solidFill>
                <a:effectLst>
                  <a:glow rad="139700">
                    <a:schemeClr val="accent1">
                      <a:satMod val="175000"/>
                      <a:alpha val="40000"/>
                    </a:schemeClr>
                  </a:glow>
                </a:effectLst>
                <a:cs typeface="+mn-ea"/>
                <a:sym typeface="+mn-lt"/>
              </a:rPr>
              <a:t>智能制造应用案例</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11" name="组合 10">
            <a:extLst>
              <a:ext uri="{FF2B5EF4-FFF2-40B4-BE49-F238E27FC236}">
                <a16:creationId xmlns="" xmlns:a16="http://schemas.microsoft.com/office/drawing/2014/main" id="{445DDD0A-77F5-4111-948E-D9DF35D3E72D}"/>
              </a:ext>
            </a:extLst>
          </p:cNvPr>
          <p:cNvGrpSpPr/>
          <p:nvPr/>
        </p:nvGrpSpPr>
        <p:grpSpPr>
          <a:xfrm>
            <a:off x="2531191" y="1300825"/>
            <a:ext cx="7165522" cy="4475747"/>
            <a:chOff x="3847796" y="1868186"/>
            <a:chExt cx="7333268" cy="4989814"/>
          </a:xfrm>
        </p:grpSpPr>
        <p:pic>
          <p:nvPicPr>
            <p:cNvPr id="3" name="图片 2">
              <a:extLst>
                <a:ext uri="{FF2B5EF4-FFF2-40B4-BE49-F238E27FC236}">
                  <a16:creationId xmlns="" xmlns:a16="http://schemas.microsoft.com/office/drawing/2014/main" id="{0F621F01-0856-4564-9980-65946BBADF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0877" r="35380"/>
            <a:stretch/>
          </p:blipFill>
          <p:spPr>
            <a:xfrm>
              <a:off x="5325979" y="2117558"/>
              <a:ext cx="4431632" cy="4740442"/>
            </a:xfrm>
            <a:prstGeom prst="snip1Rect">
              <a:avLst>
                <a:gd name="adj" fmla="val 28070"/>
              </a:avLst>
            </a:prstGeom>
          </p:spPr>
        </p:pic>
        <p:sp>
          <p:nvSpPr>
            <p:cNvPr id="5" name="矩形 4">
              <a:extLst>
                <a:ext uri="{FF2B5EF4-FFF2-40B4-BE49-F238E27FC236}">
                  <a16:creationId xmlns="" xmlns:a16="http://schemas.microsoft.com/office/drawing/2014/main" id="{CEF0621A-7FEB-4C39-9D35-ECD1939E572F}"/>
                </a:ext>
              </a:extLst>
            </p:cNvPr>
            <p:cNvSpPr/>
            <p:nvPr/>
          </p:nvSpPr>
          <p:spPr>
            <a:xfrm>
              <a:off x="4709294" y="2645705"/>
              <a:ext cx="1687929" cy="411752"/>
            </a:xfrm>
            <a:prstGeom prst="rect">
              <a:avLst/>
            </a:prstGeom>
          </p:spPr>
          <p:txBody>
            <a:bodyPr wrap="square">
              <a:spAutoFit/>
            </a:bodyPr>
            <a:lstStyle/>
            <a:p>
              <a:r>
                <a:rPr lang="zh-CN" altLang="en-US" dirty="0">
                  <a:solidFill>
                    <a:schemeClr val="bg1"/>
                  </a:solidFill>
                  <a:effectLst>
                    <a:glow rad="63500">
                      <a:schemeClr val="accent1">
                        <a:satMod val="175000"/>
                        <a:alpha val="40000"/>
                      </a:schemeClr>
                    </a:glow>
                  </a:effectLst>
                  <a:cs typeface="+mn-ea"/>
                  <a:sym typeface="+mn-lt"/>
                </a:rPr>
                <a:t>产品的智能化</a:t>
              </a:r>
            </a:p>
          </p:txBody>
        </p:sp>
        <p:sp>
          <p:nvSpPr>
            <p:cNvPr id="6" name="矩形 5">
              <a:extLst>
                <a:ext uri="{FF2B5EF4-FFF2-40B4-BE49-F238E27FC236}">
                  <a16:creationId xmlns="" xmlns:a16="http://schemas.microsoft.com/office/drawing/2014/main" id="{7C270120-D855-4A59-9CB5-CFDB958BF354}"/>
                </a:ext>
              </a:extLst>
            </p:cNvPr>
            <p:cNvSpPr/>
            <p:nvPr/>
          </p:nvSpPr>
          <p:spPr>
            <a:xfrm>
              <a:off x="7422363" y="1868186"/>
              <a:ext cx="1708401" cy="411752"/>
            </a:xfrm>
            <a:prstGeom prst="rect">
              <a:avLst/>
            </a:prstGeom>
          </p:spPr>
          <p:txBody>
            <a:bodyPr wrap="square">
              <a:spAutoFit/>
            </a:bodyPr>
            <a:lstStyle/>
            <a:p>
              <a:r>
                <a:rPr lang="zh-CN" altLang="en-US" dirty="0">
                  <a:solidFill>
                    <a:schemeClr val="bg1"/>
                  </a:solidFill>
                  <a:effectLst>
                    <a:glow rad="63500">
                      <a:schemeClr val="accent1">
                        <a:satMod val="175000"/>
                        <a:alpha val="40000"/>
                      </a:schemeClr>
                    </a:glow>
                  </a:effectLst>
                  <a:cs typeface="+mn-ea"/>
                  <a:sym typeface="+mn-lt"/>
                </a:rPr>
                <a:t>装备的智能化</a:t>
              </a:r>
              <a:endParaRPr lang="zh-CN" altLang="en-US" dirty="0">
                <a:effectLst>
                  <a:glow rad="63500">
                    <a:schemeClr val="accent1">
                      <a:satMod val="175000"/>
                      <a:alpha val="40000"/>
                    </a:schemeClr>
                  </a:glow>
                </a:effectLst>
                <a:cs typeface="+mn-ea"/>
                <a:sym typeface="+mn-lt"/>
              </a:endParaRPr>
            </a:p>
          </p:txBody>
        </p:sp>
        <p:sp>
          <p:nvSpPr>
            <p:cNvPr id="7" name="矩形 6">
              <a:extLst>
                <a:ext uri="{FF2B5EF4-FFF2-40B4-BE49-F238E27FC236}">
                  <a16:creationId xmlns="" xmlns:a16="http://schemas.microsoft.com/office/drawing/2014/main" id="{951A09FE-3648-435D-BDFD-C6A53E158F80}"/>
                </a:ext>
              </a:extLst>
            </p:cNvPr>
            <p:cNvSpPr/>
            <p:nvPr/>
          </p:nvSpPr>
          <p:spPr>
            <a:xfrm>
              <a:off x="9574658" y="3702305"/>
              <a:ext cx="1606406" cy="41175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生产的智能化</a:t>
              </a:r>
              <a:endParaRPr lang="zh-CN" altLang="en-US" dirty="0">
                <a:effectLst>
                  <a:glow rad="63500">
                    <a:schemeClr val="accent1">
                      <a:satMod val="175000"/>
                      <a:alpha val="40000"/>
                    </a:schemeClr>
                  </a:glow>
                </a:effectLst>
                <a:cs typeface="+mn-ea"/>
                <a:sym typeface="+mn-lt"/>
              </a:endParaRPr>
            </a:p>
          </p:txBody>
        </p:sp>
        <p:sp>
          <p:nvSpPr>
            <p:cNvPr id="8" name="矩形 7">
              <a:extLst>
                <a:ext uri="{FF2B5EF4-FFF2-40B4-BE49-F238E27FC236}">
                  <a16:creationId xmlns="" xmlns:a16="http://schemas.microsoft.com/office/drawing/2014/main" id="{61466723-07F9-46E0-8E92-210E49B76A28}"/>
                </a:ext>
              </a:extLst>
            </p:cNvPr>
            <p:cNvSpPr/>
            <p:nvPr/>
          </p:nvSpPr>
          <p:spPr>
            <a:xfrm>
              <a:off x="3847796" y="4303113"/>
              <a:ext cx="1606406" cy="41175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管理的智能化</a:t>
              </a:r>
              <a:endParaRPr lang="zh-CN" altLang="en-US" dirty="0">
                <a:effectLst>
                  <a:glow rad="63500">
                    <a:schemeClr val="accent1">
                      <a:satMod val="175000"/>
                      <a:alpha val="40000"/>
                    </a:schemeClr>
                  </a:glow>
                </a:effectLst>
                <a:cs typeface="+mn-ea"/>
                <a:sym typeface="+mn-lt"/>
              </a:endParaRPr>
            </a:p>
          </p:txBody>
        </p:sp>
        <p:sp>
          <p:nvSpPr>
            <p:cNvPr id="9" name="矩形 8">
              <a:extLst>
                <a:ext uri="{FF2B5EF4-FFF2-40B4-BE49-F238E27FC236}">
                  <a16:creationId xmlns="" xmlns:a16="http://schemas.microsoft.com/office/drawing/2014/main" id="{CCA0516B-B28B-45D5-909D-F0764B36316A}"/>
                </a:ext>
              </a:extLst>
            </p:cNvPr>
            <p:cNvSpPr/>
            <p:nvPr/>
          </p:nvSpPr>
          <p:spPr>
            <a:xfrm>
              <a:off x="8972781" y="5656384"/>
              <a:ext cx="1606406" cy="411752"/>
            </a:xfrm>
            <a:prstGeom prst="rect">
              <a:avLst/>
            </a:prstGeom>
          </p:spPr>
          <p:txBody>
            <a:bodyPr wrap="none">
              <a:spAutoFit/>
            </a:bodyPr>
            <a:lstStyle/>
            <a:p>
              <a:r>
                <a:rPr lang="zh-CN" altLang="en-US" dirty="0">
                  <a:solidFill>
                    <a:schemeClr val="bg1"/>
                  </a:solidFill>
                  <a:effectLst>
                    <a:glow rad="63500">
                      <a:schemeClr val="accent1">
                        <a:satMod val="175000"/>
                        <a:alpha val="40000"/>
                      </a:schemeClr>
                    </a:glow>
                  </a:effectLst>
                  <a:cs typeface="+mn-ea"/>
                  <a:sym typeface="+mn-lt"/>
                </a:rPr>
                <a:t>服务的智能化</a:t>
              </a:r>
              <a:endParaRPr lang="zh-CN" altLang="en-US" dirty="0">
                <a:effectLst>
                  <a:glow rad="63500">
                    <a:schemeClr val="accent1">
                      <a:satMod val="175000"/>
                      <a:alpha val="40000"/>
                    </a:schemeClr>
                  </a:glow>
                </a:effectLst>
                <a:cs typeface="+mn-ea"/>
                <a:sym typeface="+mn-lt"/>
              </a:endParaRPr>
            </a:p>
          </p:txBody>
        </p:sp>
      </p:grpSp>
      <p:sp>
        <p:nvSpPr>
          <p:cNvPr id="15" name="矩形 14">
            <a:extLst>
              <a:ext uri="{FF2B5EF4-FFF2-40B4-BE49-F238E27FC236}">
                <a16:creationId xmlns="" xmlns:a16="http://schemas.microsoft.com/office/drawing/2014/main" id="{5D61F089-81B0-4C1F-B890-ACE953F10949}"/>
              </a:ext>
            </a:extLst>
          </p:cNvPr>
          <p:cNvSpPr/>
          <p:nvPr/>
        </p:nvSpPr>
        <p:spPr>
          <a:xfrm>
            <a:off x="679374" y="5833135"/>
            <a:ext cx="10833252" cy="646331"/>
          </a:xfrm>
          <a:prstGeom prst="rect">
            <a:avLst/>
          </a:prstGeom>
        </p:spPr>
        <p:txBody>
          <a:bodyPr wrap="square">
            <a:spAutoFit/>
          </a:bodyPr>
          <a:lstStyle/>
          <a:p>
            <a:r>
              <a:rPr lang="zh-CN" altLang="en-US" dirty="0">
                <a:solidFill>
                  <a:schemeClr val="bg1"/>
                </a:solidFill>
                <a:effectLst>
                  <a:glow rad="63500">
                    <a:schemeClr val="accent1">
                      <a:satMod val="175000"/>
                      <a:alpha val="40000"/>
                    </a:schemeClr>
                  </a:glow>
                </a:effectLst>
                <a:cs typeface="+mn-ea"/>
                <a:sym typeface="+mn-lt"/>
              </a:rPr>
              <a:t>       智能制造是依托于传感器、工业软件、网络通信系统、新型人机交互方式，实现人、设备、产品等制造要素和资源的相互识别、实时联通、有效交流，促进制造业研发、生产、管理、服务与互联网紧密结合。</a:t>
            </a:r>
            <a:endParaRPr lang="en-US" altLang="zh-CN" dirty="0">
              <a:solidFill>
                <a:schemeClr val="bg1"/>
              </a:solidFill>
              <a:effectLst>
                <a:glow rad="63500">
                  <a:schemeClr val="accent1">
                    <a:satMod val="175000"/>
                    <a:alpha val="40000"/>
                  </a:schemeClr>
                </a:glow>
              </a:effectLst>
              <a:cs typeface="+mn-ea"/>
              <a:sym typeface="+mn-lt"/>
            </a:endParaRPr>
          </a:p>
        </p:txBody>
      </p:sp>
    </p:spTree>
    <p:extLst>
      <p:ext uri="{BB962C8B-B14F-4D97-AF65-F5344CB8AC3E}">
        <p14:creationId xmlns:p14="http://schemas.microsoft.com/office/powerpoint/2010/main" val="176573002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15"/>
                                        </p:tgtEl>
                                        <p:attrNameLst>
                                          <p:attrName>ppt_y</p:attrName>
                                        </p:attrNameLst>
                                      </p:cBhvr>
                                      <p:tavLst>
                                        <p:tav tm="0">
                                          <p:val>
                                            <p:strVal val="#ppt_y"/>
                                          </p:val>
                                        </p:tav>
                                        <p:tav tm="100000">
                                          <p:val>
                                            <p:strVal val="#ppt_y"/>
                                          </p:val>
                                        </p:tav>
                                      </p:tavLst>
                                    </p:anim>
                                    <p:anim calcmode="lin" valueType="num">
                                      <p:cBhvr>
                                        <p:cTn id="15"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4362192" y="271619"/>
            <a:ext cx="3467616" cy="584775"/>
          </a:xfrm>
          <a:prstGeom prst="rect">
            <a:avLst/>
          </a:prstGeom>
        </p:spPr>
        <p:txBody>
          <a:bodyPr wrap="none">
            <a:spAutoFit/>
          </a:bodyPr>
          <a:lstStyle/>
          <a:p>
            <a:r>
              <a:rPr lang="zh-CN" altLang="en-US" sz="3200" b="1">
                <a:solidFill>
                  <a:schemeClr val="bg1"/>
                </a:solidFill>
                <a:effectLst>
                  <a:glow rad="139700">
                    <a:schemeClr val="accent1">
                      <a:satMod val="175000"/>
                      <a:alpha val="40000"/>
                    </a:schemeClr>
                  </a:glow>
                </a:effectLst>
                <a:cs typeface="+mn-ea"/>
                <a:sym typeface="+mn-lt"/>
              </a:rPr>
              <a:t>智能制造应用案例</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2" name="组合 1"/>
          <p:cNvGrpSpPr/>
          <p:nvPr/>
        </p:nvGrpSpPr>
        <p:grpSpPr>
          <a:xfrm>
            <a:off x="832513" y="1859560"/>
            <a:ext cx="10550567" cy="4194481"/>
            <a:chOff x="832513" y="1859560"/>
            <a:chExt cx="10550567" cy="4194481"/>
          </a:xfrm>
        </p:grpSpPr>
        <p:cxnSp>
          <p:nvCxnSpPr>
            <p:cNvPr id="19" name="直接连接符 18">
              <a:extLst>
                <a:ext uri="{FF2B5EF4-FFF2-40B4-BE49-F238E27FC236}">
                  <a16:creationId xmlns="" xmlns:a16="http://schemas.microsoft.com/office/drawing/2014/main" id="{99A38D82-5652-4B02-BEE0-3EF37D3B5ABD}"/>
                </a:ext>
              </a:extLst>
            </p:cNvPr>
            <p:cNvCxnSpPr/>
            <p:nvPr/>
          </p:nvCxnSpPr>
          <p:spPr>
            <a:xfrm>
              <a:off x="3821852" y="2455079"/>
              <a:ext cx="0" cy="2632356"/>
            </a:xfrm>
            <a:prstGeom prst="line">
              <a:avLst/>
            </a:prstGeom>
            <a:ln w="952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0EC309B4-ED17-4F1A-9231-92C73D7A5E39}"/>
                </a:ext>
              </a:extLst>
            </p:cNvPr>
            <p:cNvCxnSpPr>
              <a:cxnSpLocks/>
            </p:cNvCxnSpPr>
            <p:nvPr/>
          </p:nvCxnSpPr>
          <p:spPr>
            <a:xfrm>
              <a:off x="832513" y="3771257"/>
              <a:ext cx="6114197" cy="0"/>
            </a:xfrm>
            <a:prstGeom prst="line">
              <a:avLst/>
            </a:prstGeom>
            <a:ln w="952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2" name="ï$ḻíḑé">
              <a:extLst>
                <a:ext uri="{FF2B5EF4-FFF2-40B4-BE49-F238E27FC236}">
                  <a16:creationId xmlns="" xmlns:a16="http://schemas.microsoft.com/office/drawing/2014/main" id="{0744E74D-9F32-42EF-99BB-80C3FE2E7687}"/>
                </a:ext>
              </a:extLst>
            </p:cNvPr>
            <p:cNvSpPr/>
            <p:nvPr/>
          </p:nvSpPr>
          <p:spPr>
            <a:xfrm>
              <a:off x="7637073" y="1859560"/>
              <a:ext cx="1724000" cy="3569052"/>
            </a:xfrm>
            <a:prstGeom prst="parallelogram">
              <a:avLst>
                <a:gd name="adj" fmla="val 49153"/>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cs typeface="+mn-ea"/>
                <a:sym typeface="+mn-lt"/>
              </a:endParaRPr>
            </a:p>
          </p:txBody>
        </p:sp>
        <p:sp>
          <p:nvSpPr>
            <p:cNvPr id="53" name="ïṡḻiḍé">
              <a:extLst>
                <a:ext uri="{FF2B5EF4-FFF2-40B4-BE49-F238E27FC236}">
                  <a16:creationId xmlns="" xmlns:a16="http://schemas.microsoft.com/office/drawing/2014/main" id="{96013E30-5402-4A51-BE66-C0DFEF7571D0}"/>
                </a:ext>
              </a:extLst>
            </p:cNvPr>
            <p:cNvSpPr/>
            <p:nvPr/>
          </p:nvSpPr>
          <p:spPr>
            <a:xfrm>
              <a:off x="8499073" y="2484989"/>
              <a:ext cx="1724000" cy="3569052"/>
            </a:xfrm>
            <a:prstGeom prst="parallelogram">
              <a:avLst>
                <a:gd name="adj" fmla="val 49153"/>
              </a:avLst>
            </a:prstGeom>
            <a:blipFill dpi="0" rotWithShape="1">
              <a:blip r:embed="rId6"/>
              <a:srcRect/>
              <a:tile tx="0" ty="0" sx="100000" sy="100000" flip="none" algn="tl"/>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cs typeface="+mn-ea"/>
                <a:sym typeface="+mn-lt"/>
              </a:endParaRPr>
            </a:p>
          </p:txBody>
        </p:sp>
        <p:sp>
          <p:nvSpPr>
            <p:cNvPr id="54" name="íšļide">
              <a:extLst>
                <a:ext uri="{FF2B5EF4-FFF2-40B4-BE49-F238E27FC236}">
                  <a16:creationId xmlns="" xmlns:a16="http://schemas.microsoft.com/office/drawing/2014/main" id="{FA85A3A2-018E-4E53-A922-ADCF354C3389}"/>
                </a:ext>
              </a:extLst>
            </p:cNvPr>
            <p:cNvSpPr/>
            <p:nvPr/>
          </p:nvSpPr>
          <p:spPr>
            <a:xfrm>
              <a:off x="9659080" y="1859560"/>
              <a:ext cx="1724000" cy="3569052"/>
            </a:xfrm>
            <a:prstGeom prst="parallelogram">
              <a:avLst>
                <a:gd name="adj" fmla="val 49153"/>
              </a:avLst>
            </a:prstGeom>
            <a:blipFill dpi="0" rotWithShape="0">
              <a:blip r:embed="rId7"/>
              <a:srcRect/>
              <a:tile tx="0" ty="0" sx="100000" sy="100000" flip="none" algn="tl"/>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cs typeface="+mn-ea"/>
                <a:sym typeface="+mn-lt"/>
              </a:endParaRPr>
            </a:p>
          </p:txBody>
        </p:sp>
        <p:sp>
          <p:nvSpPr>
            <p:cNvPr id="23" name="îṩlîde">
              <a:extLst>
                <a:ext uri="{FF2B5EF4-FFF2-40B4-BE49-F238E27FC236}">
                  <a16:creationId xmlns="" xmlns:a16="http://schemas.microsoft.com/office/drawing/2014/main" id="{5F9D7D7D-6CAA-43DA-B107-6BD8BF439473}"/>
                </a:ext>
              </a:extLst>
            </p:cNvPr>
            <p:cNvSpPr/>
            <p:nvPr/>
          </p:nvSpPr>
          <p:spPr>
            <a:xfrm>
              <a:off x="3262909" y="3600417"/>
              <a:ext cx="1080120" cy="341678"/>
            </a:xfrm>
            <a:prstGeom prst="roundRect">
              <a:avLst>
                <a:gd name="adj" fmla="val 13693"/>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r>
                <a:rPr lang="zh-CN" altLang="en-US" dirty="0">
                  <a:solidFill>
                    <a:schemeClr val="bg1"/>
                  </a:solidFill>
                  <a:effectLst>
                    <a:glow rad="63500">
                      <a:schemeClr val="accent1">
                        <a:satMod val="175000"/>
                        <a:alpha val="40000"/>
                      </a:schemeClr>
                    </a:glow>
                  </a:effectLst>
                  <a:cs typeface="+mn-ea"/>
                  <a:sym typeface="+mn-lt"/>
                </a:rPr>
                <a:t>飞鹤乳业</a:t>
              </a:r>
            </a:p>
          </p:txBody>
        </p:sp>
        <p:sp>
          <p:nvSpPr>
            <p:cNvPr id="50" name="ïşḷîde">
              <a:extLst>
                <a:ext uri="{FF2B5EF4-FFF2-40B4-BE49-F238E27FC236}">
                  <a16:creationId xmlns="" xmlns:a16="http://schemas.microsoft.com/office/drawing/2014/main" id="{C23AA797-74AA-4C8A-90BE-CB82ABF56056}"/>
                </a:ext>
              </a:extLst>
            </p:cNvPr>
            <p:cNvSpPr txBox="1"/>
            <p:nvPr/>
          </p:nvSpPr>
          <p:spPr>
            <a:xfrm>
              <a:off x="939533" y="2455077"/>
              <a:ext cx="2578029" cy="1145334"/>
            </a:xfrm>
            <a:prstGeom prst="rect">
              <a:avLst/>
            </a:prstGeom>
            <a:noFill/>
          </p:spPr>
          <p:txBody>
            <a:bodyPr wrap="square" lIns="0" tIns="0" rIns="0" bIns="0" rtlCol="0" anchor="t">
              <a:normAutofit/>
            </a:bodyPr>
            <a:lstStyle/>
            <a:p>
              <a:r>
                <a:rPr lang="zh-CN" altLang="en-US" sz="1400" dirty="0">
                  <a:solidFill>
                    <a:schemeClr val="bg1"/>
                  </a:solidFill>
                  <a:effectLst>
                    <a:glow rad="63500">
                      <a:schemeClr val="accent1">
                        <a:satMod val="175000"/>
                        <a:alpha val="40000"/>
                      </a:schemeClr>
                    </a:glow>
                  </a:effectLst>
                  <a:cs typeface="+mn-ea"/>
                  <a:sym typeface="+mn-lt"/>
                </a:rPr>
                <a:t>       飞鹤乳业作为民族乳企的标志性品牌，践行国家两化融合的号召，目前飞鹤乳业在食品安全追溯及信息化应用方面积累了丰富的经验。</a:t>
              </a:r>
              <a:endParaRPr lang="en-US" altLang="zh-CN" sz="1400" dirty="0">
                <a:solidFill>
                  <a:schemeClr val="bg1"/>
                </a:solidFill>
                <a:effectLst>
                  <a:glow rad="63500">
                    <a:schemeClr val="accent1">
                      <a:satMod val="175000"/>
                      <a:alpha val="40000"/>
                    </a:schemeClr>
                  </a:glow>
                </a:effectLst>
                <a:cs typeface="+mn-ea"/>
                <a:sym typeface="+mn-lt"/>
              </a:endParaRPr>
            </a:p>
          </p:txBody>
        </p:sp>
        <p:sp>
          <p:nvSpPr>
            <p:cNvPr id="56" name="ïşḷîde">
              <a:extLst>
                <a:ext uri="{FF2B5EF4-FFF2-40B4-BE49-F238E27FC236}">
                  <a16:creationId xmlns="" xmlns:a16="http://schemas.microsoft.com/office/drawing/2014/main" id="{FB9C633F-BA6D-4EE0-AB46-98506A0B94B2}"/>
                </a:ext>
              </a:extLst>
            </p:cNvPr>
            <p:cNvSpPr txBox="1"/>
            <p:nvPr/>
          </p:nvSpPr>
          <p:spPr>
            <a:xfrm>
              <a:off x="4095858" y="2455077"/>
              <a:ext cx="2578029" cy="1145334"/>
            </a:xfrm>
            <a:prstGeom prst="rect">
              <a:avLst/>
            </a:prstGeom>
            <a:noFill/>
          </p:spPr>
          <p:txBody>
            <a:bodyPr wrap="square" lIns="0" tIns="0" rIns="0" bIns="0" rtlCol="0" anchor="t">
              <a:normAutofit/>
            </a:bodyPr>
            <a:lstStyle/>
            <a:p>
              <a:r>
                <a:rPr lang="zh-CN" altLang="en-US" sz="1400" dirty="0">
                  <a:solidFill>
                    <a:schemeClr val="bg1"/>
                  </a:solidFill>
                  <a:effectLst>
                    <a:glow rad="63500">
                      <a:schemeClr val="accent1">
                        <a:satMod val="175000"/>
                        <a:alpha val="40000"/>
                      </a:schemeClr>
                    </a:glow>
                  </a:effectLst>
                  <a:cs typeface="+mn-ea"/>
                  <a:sym typeface="+mn-lt"/>
                </a:rPr>
                <a:t>       多年来，通过大力推进工业化与信息化的深度融合，飞鹤已经实现了全自动化生产。</a:t>
              </a:r>
              <a:endParaRPr lang="en-US" altLang="zh-CN" sz="1400" dirty="0">
                <a:solidFill>
                  <a:schemeClr val="bg1"/>
                </a:solidFill>
                <a:effectLst>
                  <a:glow rad="63500">
                    <a:schemeClr val="accent1">
                      <a:satMod val="175000"/>
                      <a:alpha val="40000"/>
                    </a:schemeClr>
                  </a:glow>
                </a:effectLst>
                <a:cs typeface="+mn-ea"/>
                <a:sym typeface="+mn-lt"/>
              </a:endParaRPr>
            </a:p>
          </p:txBody>
        </p:sp>
        <p:sp>
          <p:nvSpPr>
            <p:cNvPr id="57" name="ïşḷîde">
              <a:extLst>
                <a:ext uri="{FF2B5EF4-FFF2-40B4-BE49-F238E27FC236}">
                  <a16:creationId xmlns="" xmlns:a16="http://schemas.microsoft.com/office/drawing/2014/main" id="{9633CD97-DE00-485E-A4AA-79160DB6D2E9}"/>
                </a:ext>
              </a:extLst>
            </p:cNvPr>
            <p:cNvSpPr txBox="1"/>
            <p:nvPr/>
          </p:nvSpPr>
          <p:spPr>
            <a:xfrm>
              <a:off x="832513" y="3942099"/>
              <a:ext cx="2578029" cy="1145334"/>
            </a:xfrm>
            <a:prstGeom prst="rect">
              <a:avLst/>
            </a:prstGeom>
            <a:noFill/>
          </p:spPr>
          <p:txBody>
            <a:bodyPr wrap="square" lIns="0" tIns="0" rIns="0" bIns="0" rtlCol="0" anchor="t">
              <a:normAutofit/>
            </a:bodyPr>
            <a:lstStyle/>
            <a:p>
              <a:r>
                <a:rPr lang="zh-CN" altLang="en-US" sz="1400" dirty="0">
                  <a:solidFill>
                    <a:schemeClr val="bg1"/>
                  </a:solidFill>
                  <a:effectLst>
                    <a:glow rad="63500">
                      <a:schemeClr val="accent1">
                        <a:satMod val="175000"/>
                        <a:alpha val="40000"/>
                      </a:schemeClr>
                    </a:glow>
                  </a:effectLst>
                  <a:cs typeface="+mn-ea"/>
                  <a:sym typeface="+mn-lt"/>
                </a:rPr>
                <a:t>       通过数据仓库，主数据等平台建设实现数据集成。</a:t>
              </a:r>
              <a:endParaRPr lang="en-US" altLang="zh-CN" sz="1400" dirty="0">
                <a:solidFill>
                  <a:schemeClr val="bg1"/>
                </a:solidFill>
                <a:effectLst>
                  <a:glow rad="63500">
                    <a:schemeClr val="accent1">
                      <a:satMod val="175000"/>
                      <a:alpha val="40000"/>
                    </a:schemeClr>
                  </a:glow>
                </a:effectLst>
                <a:cs typeface="+mn-ea"/>
                <a:sym typeface="+mn-lt"/>
              </a:endParaRPr>
            </a:p>
          </p:txBody>
        </p:sp>
        <p:sp>
          <p:nvSpPr>
            <p:cNvPr id="58" name="ïşḷîde">
              <a:extLst>
                <a:ext uri="{FF2B5EF4-FFF2-40B4-BE49-F238E27FC236}">
                  <a16:creationId xmlns="" xmlns:a16="http://schemas.microsoft.com/office/drawing/2014/main" id="{B620FEB9-1FD6-448B-8008-0ECD7836DBCE}"/>
                </a:ext>
              </a:extLst>
            </p:cNvPr>
            <p:cNvSpPr txBox="1"/>
            <p:nvPr/>
          </p:nvSpPr>
          <p:spPr>
            <a:xfrm>
              <a:off x="4095857" y="3942099"/>
              <a:ext cx="2578029" cy="1145334"/>
            </a:xfrm>
            <a:prstGeom prst="rect">
              <a:avLst/>
            </a:prstGeom>
            <a:noFill/>
          </p:spPr>
          <p:txBody>
            <a:bodyPr wrap="square" lIns="0" tIns="0" rIns="0" bIns="0" rtlCol="0" anchor="t">
              <a:normAutofit/>
            </a:bodyPr>
            <a:lstStyle/>
            <a:p>
              <a:r>
                <a:rPr lang="zh-CN" altLang="en-US" sz="1400" dirty="0">
                  <a:solidFill>
                    <a:schemeClr val="bg1"/>
                  </a:solidFill>
                  <a:effectLst>
                    <a:glow rad="63500">
                      <a:schemeClr val="accent1">
                        <a:satMod val="175000"/>
                        <a:alpha val="40000"/>
                      </a:schemeClr>
                    </a:glow>
                  </a:effectLst>
                  <a:cs typeface="+mn-ea"/>
                  <a:sym typeface="+mn-lt"/>
                </a:rPr>
                <a:t>       更通过营销供应链管理系统保障专业服务等一系列推进两化深度融合方面的举措，助力飞鹤完成了企业的高效运作。</a:t>
              </a:r>
            </a:p>
          </p:txBody>
        </p:sp>
      </p:grpSp>
    </p:spTree>
    <p:extLst>
      <p:ext uri="{BB962C8B-B14F-4D97-AF65-F5344CB8AC3E}">
        <p14:creationId xmlns:p14="http://schemas.microsoft.com/office/powerpoint/2010/main" val="9710835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3951824" y="271619"/>
            <a:ext cx="4288353"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数字化车间：混流制造</a:t>
            </a:r>
            <a:endParaRPr lang="en-US" altLang="zh-CN" sz="3200" b="1" dirty="0">
              <a:solidFill>
                <a:schemeClr val="bg1"/>
              </a:solidFill>
              <a:effectLst>
                <a:glow rad="139700">
                  <a:schemeClr val="accent1">
                    <a:satMod val="175000"/>
                    <a:alpha val="40000"/>
                  </a:schemeClr>
                </a:glow>
              </a:effectLst>
              <a:cs typeface="+mn-ea"/>
              <a:sym typeface="+mn-lt"/>
            </a:endParaRPr>
          </a:p>
        </p:txBody>
      </p:sp>
      <p:grpSp>
        <p:nvGrpSpPr>
          <p:cNvPr id="9" name="组合 8">
            <a:extLst>
              <a:ext uri="{FF2B5EF4-FFF2-40B4-BE49-F238E27FC236}">
                <a16:creationId xmlns="" xmlns:a16="http://schemas.microsoft.com/office/drawing/2014/main" id="{44826E42-38A7-423B-8AE3-4889D3A6088F}"/>
              </a:ext>
            </a:extLst>
          </p:cNvPr>
          <p:cNvGrpSpPr/>
          <p:nvPr/>
        </p:nvGrpSpPr>
        <p:grpSpPr>
          <a:xfrm>
            <a:off x="307755" y="1514005"/>
            <a:ext cx="11576490" cy="2668137"/>
            <a:chOff x="174232" y="1514005"/>
            <a:chExt cx="11576490" cy="2668137"/>
          </a:xfrm>
        </p:grpSpPr>
        <p:pic>
          <p:nvPicPr>
            <p:cNvPr id="3" name="图片 2">
              <a:extLst>
                <a:ext uri="{FF2B5EF4-FFF2-40B4-BE49-F238E27FC236}">
                  <a16:creationId xmlns="" xmlns:a16="http://schemas.microsoft.com/office/drawing/2014/main" id="{A005FEBB-A51D-420D-82F4-51100E9488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232" y="1514005"/>
              <a:ext cx="4130336" cy="2668137"/>
            </a:xfrm>
            <a:prstGeom prst="rect">
              <a:avLst/>
            </a:prstGeom>
          </p:spPr>
        </p:pic>
        <p:sp>
          <p:nvSpPr>
            <p:cNvPr id="18" name="ïś1îḋè">
              <a:extLst>
                <a:ext uri="{FF2B5EF4-FFF2-40B4-BE49-F238E27FC236}">
                  <a16:creationId xmlns="" xmlns:a16="http://schemas.microsoft.com/office/drawing/2014/main" id="{2E9DB994-52E1-41C2-9BA3-D3B710BD0F67}"/>
                </a:ext>
              </a:extLst>
            </p:cNvPr>
            <p:cNvSpPr/>
            <p:nvPr/>
          </p:nvSpPr>
          <p:spPr>
            <a:xfrm>
              <a:off x="4204944" y="2103015"/>
              <a:ext cx="7545778" cy="1186095"/>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t">
              <a:normAutofit/>
            </a:bodyPr>
            <a:lstStyle/>
            <a:p>
              <a:pPr lvl="0" indent="0" defTabSz="0">
                <a:lnSpc>
                  <a:spcPts val="2600"/>
                </a:lnSpc>
                <a:tabLst>
                  <a:tab pos="101600" algn="l"/>
                  <a:tab pos="6375400" algn="l"/>
                  <a:tab pos="6616700" algn="l"/>
                  <a:tab pos="6680200" algn="l"/>
                </a:tabLst>
              </a:pPr>
              <a:r>
                <a:rPr lang="en-US" altLang="x-none" dirty="0">
                  <a:solidFill>
                    <a:schemeClr val="bg1"/>
                  </a:solidFill>
                  <a:effectLst>
                    <a:glow rad="63500">
                      <a:schemeClr val="accent1">
                        <a:satMod val="175000"/>
                        <a:alpha val="40000"/>
                      </a:schemeClr>
                    </a:glow>
                  </a:effectLst>
                  <a:cs typeface="+mn-ea"/>
                  <a:sym typeface="+mn-lt"/>
                </a:rPr>
                <a:t>       解决方案：在复杂零件和托盘上安装RFID标签，有效识别身份在加工设备和线体上安装工业读写器，实现产品和设备的智能通讯，为MES等信息系统有效提供数据采集和处理。</a:t>
              </a:r>
              <a:endParaRPr lang="en-US" altLang="ko-KR" kern="0" dirty="0">
                <a:solidFill>
                  <a:schemeClr val="bg1"/>
                </a:solidFill>
                <a:effectLst>
                  <a:glow rad="63500">
                    <a:schemeClr val="accent1">
                      <a:satMod val="175000"/>
                      <a:alpha val="40000"/>
                    </a:schemeClr>
                  </a:glow>
                </a:effectLst>
                <a:cs typeface="+mn-ea"/>
                <a:sym typeface="+mn-lt"/>
              </a:endParaRPr>
            </a:p>
          </p:txBody>
        </p:sp>
        <p:pic>
          <p:nvPicPr>
            <p:cNvPr id="6" name="图片 5">
              <a:extLst>
                <a:ext uri="{FF2B5EF4-FFF2-40B4-BE49-F238E27FC236}">
                  <a16:creationId xmlns="" xmlns:a16="http://schemas.microsoft.com/office/drawing/2014/main" id="{B0F1EAA3-5502-479A-96FB-EB5CA53937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5822" y="2081741"/>
              <a:ext cx="562675" cy="562675"/>
            </a:xfrm>
            <a:prstGeom prst="rect">
              <a:avLst/>
            </a:prstGeom>
          </p:spPr>
        </p:pic>
      </p:grpSp>
      <p:grpSp>
        <p:nvGrpSpPr>
          <p:cNvPr id="24" name="组合 23">
            <a:extLst>
              <a:ext uri="{FF2B5EF4-FFF2-40B4-BE49-F238E27FC236}">
                <a16:creationId xmlns="" xmlns:a16="http://schemas.microsoft.com/office/drawing/2014/main" id="{6493D8AC-21CA-49FD-B8C0-43C1BD75FB13}"/>
              </a:ext>
            </a:extLst>
          </p:cNvPr>
          <p:cNvGrpSpPr/>
          <p:nvPr/>
        </p:nvGrpSpPr>
        <p:grpSpPr>
          <a:xfrm flipH="1">
            <a:off x="307755" y="4038841"/>
            <a:ext cx="11576490" cy="2668137"/>
            <a:chOff x="174232" y="1514005"/>
            <a:chExt cx="11576490" cy="2668137"/>
          </a:xfrm>
        </p:grpSpPr>
        <p:pic>
          <p:nvPicPr>
            <p:cNvPr id="25" name="图片 24">
              <a:extLst>
                <a:ext uri="{FF2B5EF4-FFF2-40B4-BE49-F238E27FC236}">
                  <a16:creationId xmlns="" xmlns:a16="http://schemas.microsoft.com/office/drawing/2014/main" id="{28D0DC60-AB96-493D-BDA2-AFD1751D86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232" y="1514005"/>
              <a:ext cx="4130336" cy="2668137"/>
            </a:xfrm>
            <a:prstGeom prst="rect">
              <a:avLst/>
            </a:prstGeom>
          </p:spPr>
        </p:pic>
        <p:sp>
          <p:nvSpPr>
            <p:cNvPr id="26" name="ïś1îḋè">
              <a:extLst>
                <a:ext uri="{FF2B5EF4-FFF2-40B4-BE49-F238E27FC236}">
                  <a16:creationId xmlns="" xmlns:a16="http://schemas.microsoft.com/office/drawing/2014/main" id="{BBB1F97A-E613-4D1F-A79C-358A33359E67}"/>
                </a:ext>
              </a:extLst>
            </p:cNvPr>
            <p:cNvSpPr/>
            <p:nvPr/>
          </p:nvSpPr>
          <p:spPr>
            <a:xfrm>
              <a:off x="4204944" y="2103015"/>
              <a:ext cx="7545778" cy="1186095"/>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t">
              <a:normAutofit/>
            </a:bodyPr>
            <a:lstStyle/>
            <a:p>
              <a:pPr lvl="0" indent="0" defTabSz="0">
                <a:lnSpc>
                  <a:spcPts val="2600"/>
                </a:lnSpc>
                <a:tabLst>
                  <a:tab pos="355600" algn="l"/>
                </a:tabLst>
              </a:pPr>
              <a:r>
                <a:rPr lang="en-US" altLang="x-none" dirty="0">
                  <a:solidFill>
                    <a:schemeClr val="bg1"/>
                  </a:solidFill>
                  <a:effectLst>
                    <a:glow rad="63500">
                      <a:schemeClr val="accent1">
                        <a:satMod val="175000"/>
                        <a:alpha val="40000"/>
                      </a:schemeClr>
                    </a:glow>
                  </a:effectLst>
                  <a:cs typeface="+mn-ea"/>
                  <a:sym typeface="+mn-lt"/>
                </a:rPr>
                <a:t>       </a:t>
              </a:r>
              <a:r>
                <a:rPr lang="en-US" altLang="x-none" dirty="0" err="1">
                  <a:solidFill>
                    <a:schemeClr val="bg1"/>
                  </a:solidFill>
                  <a:effectLst>
                    <a:glow rad="63500">
                      <a:schemeClr val="accent1">
                        <a:satMod val="175000"/>
                        <a:alpha val="40000"/>
                      </a:schemeClr>
                    </a:glow>
                  </a:effectLst>
                  <a:cs typeface="+mn-ea"/>
                  <a:sym typeface="+mn-lt"/>
                </a:rPr>
                <a:t>方案价值：实现工艺指导可视化、柔性化，提升多品种批量化生产过程的生产</a:t>
              </a:r>
              <a:r>
                <a:rPr lang="en-US" altLang="x-none" dirty="0">
                  <a:solidFill>
                    <a:schemeClr val="bg1"/>
                  </a:solidFill>
                  <a:effectLst>
                    <a:glow rad="63500">
                      <a:schemeClr val="accent1">
                        <a:satMod val="175000"/>
                        <a:alpha val="40000"/>
                      </a:schemeClr>
                    </a:glow>
                  </a:effectLst>
                  <a:cs typeface="+mn-ea"/>
                  <a:sym typeface="+mn-lt"/>
                </a:rPr>
                <a:t>	</a:t>
              </a:r>
              <a:r>
                <a:rPr lang="en-US" altLang="x-none" dirty="0" err="1">
                  <a:solidFill>
                    <a:schemeClr val="bg1"/>
                  </a:solidFill>
                  <a:effectLst>
                    <a:glow rad="63500">
                      <a:schemeClr val="accent1">
                        <a:satMod val="175000"/>
                        <a:alpha val="40000"/>
                      </a:schemeClr>
                    </a:glow>
                  </a:effectLst>
                  <a:cs typeface="+mn-ea"/>
                  <a:sym typeface="+mn-lt"/>
                </a:rPr>
                <a:t>效率，减少人员，提高数据采集效率，实现制造过程可追溯性</a:t>
              </a:r>
              <a:r>
                <a:rPr lang="en-US" altLang="x-none" dirty="0">
                  <a:solidFill>
                    <a:schemeClr val="bg1"/>
                  </a:solidFill>
                  <a:effectLst>
                    <a:glow rad="63500">
                      <a:schemeClr val="accent1">
                        <a:satMod val="175000"/>
                        <a:alpha val="40000"/>
                      </a:schemeClr>
                    </a:glow>
                  </a:effectLst>
                  <a:cs typeface="+mn-ea"/>
                  <a:sym typeface="+mn-lt"/>
                </a:rPr>
                <a:t>。</a:t>
              </a:r>
              <a:endParaRPr lang="zh-CN" altLang="en-US" dirty="0">
                <a:solidFill>
                  <a:schemeClr val="bg1"/>
                </a:solidFill>
                <a:effectLst>
                  <a:glow rad="63500">
                    <a:schemeClr val="accent1">
                      <a:satMod val="175000"/>
                      <a:alpha val="40000"/>
                    </a:schemeClr>
                  </a:glow>
                </a:effectLst>
                <a:cs typeface="+mn-ea"/>
                <a:sym typeface="+mn-lt"/>
              </a:endParaRPr>
            </a:p>
          </p:txBody>
        </p:sp>
        <p:pic>
          <p:nvPicPr>
            <p:cNvPr id="27" name="图片 26">
              <a:extLst>
                <a:ext uri="{FF2B5EF4-FFF2-40B4-BE49-F238E27FC236}">
                  <a16:creationId xmlns="" xmlns:a16="http://schemas.microsoft.com/office/drawing/2014/main" id="{1238F8B5-6166-4FF8-97CF-77C8825F86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5822" y="2081741"/>
              <a:ext cx="562675" cy="562675"/>
            </a:xfrm>
            <a:prstGeom prst="rect">
              <a:avLst/>
            </a:prstGeom>
          </p:spPr>
        </p:pic>
      </p:grpSp>
    </p:spTree>
    <p:extLst>
      <p:ext uri="{BB962C8B-B14F-4D97-AF65-F5344CB8AC3E}">
        <p14:creationId xmlns:p14="http://schemas.microsoft.com/office/powerpoint/2010/main" val="153692310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0" r="-40000"/>
          </a:stretch>
        </a:blipFill>
        <a:effectLst/>
      </p:bgPr>
    </p:bg>
    <p:spTree>
      <p:nvGrpSpPr>
        <p:cNvPr id="1" name=""/>
        <p:cNvGrpSpPr/>
        <p:nvPr/>
      </p:nvGrpSpPr>
      <p:grpSpPr>
        <a:xfrm>
          <a:off x="0" y="0"/>
          <a:ext cx="0" cy="0"/>
          <a:chOff x="0" y="0"/>
          <a:chExt cx="0" cy="0"/>
        </a:xfrm>
      </p:grpSpPr>
      <p:pic>
        <p:nvPicPr>
          <p:cNvPr id="151" name="图片 150">
            <a:extLst>
              <a:ext uri="{FF2B5EF4-FFF2-40B4-BE49-F238E27FC236}">
                <a16:creationId xmlns="" xmlns:a16="http://schemas.microsoft.com/office/drawing/2014/main" id="{93B221EE-6C7E-491B-846B-63331ED0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4431"/>
            <a:ext cx="12192000" cy="1069574"/>
          </a:xfrm>
          <a:prstGeom prst="rect">
            <a:avLst/>
          </a:prstGeom>
        </p:spPr>
      </p:pic>
      <p:sp>
        <p:nvSpPr>
          <p:cNvPr id="4" name="矩形 3">
            <a:extLst>
              <a:ext uri="{FF2B5EF4-FFF2-40B4-BE49-F238E27FC236}">
                <a16:creationId xmlns="" xmlns:a16="http://schemas.microsoft.com/office/drawing/2014/main" id="{598D7A92-8595-44BF-A666-E130FA53F762}"/>
              </a:ext>
            </a:extLst>
          </p:cNvPr>
          <p:cNvSpPr/>
          <p:nvPr/>
        </p:nvSpPr>
        <p:spPr>
          <a:xfrm>
            <a:off x="2515533" y="271619"/>
            <a:ext cx="7160935" cy="584775"/>
          </a:xfrm>
          <a:prstGeom prst="rect">
            <a:avLst/>
          </a:prstGeom>
        </p:spPr>
        <p:txBody>
          <a:bodyPr wrap="none">
            <a:spAutoFit/>
          </a:bodyPr>
          <a:lstStyle/>
          <a:p>
            <a:r>
              <a:rPr lang="zh-CN" altLang="en-US" sz="3200" b="1" dirty="0">
                <a:solidFill>
                  <a:schemeClr val="bg1"/>
                </a:solidFill>
                <a:effectLst>
                  <a:glow rad="139700">
                    <a:schemeClr val="accent1">
                      <a:satMod val="175000"/>
                      <a:alpha val="40000"/>
                    </a:schemeClr>
                  </a:glow>
                </a:effectLst>
                <a:cs typeface="+mn-ea"/>
                <a:sym typeface="+mn-lt"/>
              </a:rPr>
              <a:t>智慧物流：供应链车辆引导与卸货管理</a:t>
            </a:r>
            <a:endParaRPr lang="en-US" altLang="zh-CN" sz="3200" b="1" dirty="0">
              <a:solidFill>
                <a:schemeClr val="bg1"/>
              </a:solidFill>
              <a:effectLst>
                <a:glow rad="139700">
                  <a:schemeClr val="accent1">
                    <a:satMod val="175000"/>
                    <a:alpha val="40000"/>
                  </a:schemeClr>
                </a:glow>
              </a:effectLst>
              <a:cs typeface="+mn-ea"/>
              <a:sym typeface="+mn-lt"/>
            </a:endParaRPr>
          </a:p>
        </p:txBody>
      </p:sp>
      <p:sp>
        <p:nvSpPr>
          <p:cNvPr id="19" name="iṣľïḑé">
            <a:extLst>
              <a:ext uri="{FF2B5EF4-FFF2-40B4-BE49-F238E27FC236}">
                <a16:creationId xmlns="" xmlns:a16="http://schemas.microsoft.com/office/drawing/2014/main" id="{B9BD9A35-B891-41A9-A598-ACD440604BB0}"/>
              </a:ext>
            </a:extLst>
          </p:cNvPr>
          <p:cNvSpPr/>
          <p:nvPr/>
        </p:nvSpPr>
        <p:spPr bwMode="auto">
          <a:xfrm>
            <a:off x="0" y="1123950"/>
            <a:ext cx="12192000" cy="2190596"/>
          </a:xfrm>
          <a:prstGeom prst="rect">
            <a:avLst/>
          </a:prstGeom>
          <a:blipFill>
            <a:blip r:embed="rId5"/>
            <a:stretch>
              <a:fillRect/>
            </a:stretch>
          </a:blip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solidFill>
                <a:schemeClr val="bg1"/>
              </a:solidFill>
              <a:cs typeface="+mn-ea"/>
              <a:sym typeface="+mn-lt"/>
            </a:endParaRPr>
          </a:p>
        </p:txBody>
      </p:sp>
      <p:sp>
        <p:nvSpPr>
          <p:cNvPr id="22" name="íSlídê">
            <a:extLst>
              <a:ext uri="{FF2B5EF4-FFF2-40B4-BE49-F238E27FC236}">
                <a16:creationId xmlns="" xmlns:a16="http://schemas.microsoft.com/office/drawing/2014/main" id="{508F47FB-2B5E-4DC3-BAB0-50149C897563}"/>
              </a:ext>
            </a:extLst>
          </p:cNvPr>
          <p:cNvSpPr/>
          <p:nvPr/>
        </p:nvSpPr>
        <p:spPr bwMode="auto">
          <a:xfrm>
            <a:off x="669925" y="3125468"/>
            <a:ext cx="3581075" cy="370050"/>
          </a:xfrm>
          <a:prstGeom prst="homePlate">
            <a:avLst/>
          </a:prstGeom>
          <a:solidFill>
            <a:srgbClr val="A5A5A5"/>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600" b="1" kern="0" dirty="0">
                <a:solidFill>
                  <a:schemeClr val="bg1"/>
                </a:solidFill>
                <a:cs typeface="+mn-ea"/>
                <a:sym typeface="+mn-lt"/>
              </a:rPr>
              <a:t>解决方案</a:t>
            </a:r>
          </a:p>
        </p:txBody>
      </p:sp>
      <p:sp>
        <p:nvSpPr>
          <p:cNvPr id="23" name="íSḻîḍè">
            <a:extLst>
              <a:ext uri="{FF2B5EF4-FFF2-40B4-BE49-F238E27FC236}">
                <a16:creationId xmlns="" xmlns:a16="http://schemas.microsoft.com/office/drawing/2014/main" id="{F50145CA-4BB0-4D01-B8AD-100A5B0BE9BC}"/>
              </a:ext>
            </a:extLst>
          </p:cNvPr>
          <p:cNvSpPr/>
          <p:nvPr/>
        </p:nvSpPr>
        <p:spPr bwMode="auto">
          <a:xfrm flipH="1">
            <a:off x="7941000" y="3125468"/>
            <a:ext cx="3581075" cy="370050"/>
          </a:xfrm>
          <a:prstGeom prst="homePlate">
            <a:avLst/>
          </a:prstGeom>
          <a:solidFill>
            <a:schemeClr val="accent3"/>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600" b="1" kern="0" dirty="0">
                <a:solidFill>
                  <a:schemeClr val="bg1"/>
                </a:solidFill>
                <a:cs typeface="+mn-ea"/>
                <a:sym typeface="+mn-lt"/>
              </a:rPr>
              <a:t>方案价值</a:t>
            </a:r>
          </a:p>
        </p:txBody>
      </p:sp>
      <p:sp>
        <p:nvSpPr>
          <p:cNvPr id="40" name="ïś1îḋè">
            <a:extLst>
              <a:ext uri="{FF2B5EF4-FFF2-40B4-BE49-F238E27FC236}">
                <a16:creationId xmlns="" xmlns:a16="http://schemas.microsoft.com/office/drawing/2014/main" id="{52C58CA7-9C6A-4602-B0BC-1B33DFE83523}"/>
              </a:ext>
            </a:extLst>
          </p:cNvPr>
          <p:cNvSpPr/>
          <p:nvPr/>
        </p:nvSpPr>
        <p:spPr>
          <a:xfrm>
            <a:off x="509992" y="3746823"/>
            <a:ext cx="3741008" cy="2666746"/>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lvl="0" indent="0">
              <a:lnSpc>
                <a:spcPts val="2300"/>
              </a:lnSpc>
            </a:pPr>
            <a:r>
              <a:rPr lang="en-US" altLang="x-none" sz="2000" dirty="0">
                <a:solidFill>
                  <a:schemeClr val="bg1"/>
                </a:solidFill>
                <a:effectLst>
                  <a:glow rad="63500">
                    <a:schemeClr val="accent1">
                      <a:satMod val="175000"/>
                      <a:alpha val="40000"/>
                    </a:schemeClr>
                  </a:glow>
                </a:effectLst>
                <a:cs typeface="+mn-ea"/>
                <a:sym typeface="+mn-lt"/>
              </a:rPr>
              <a:t>       </a:t>
            </a:r>
            <a:r>
              <a:rPr lang="en-US" altLang="x-none" sz="2000" dirty="0" err="1">
                <a:solidFill>
                  <a:schemeClr val="bg1"/>
                </a:solidFill>
                <a:effectLst>
                  <a:glow rad="63500">
                    <a:schemeClr val="accent1">
                      <a:satMod val="175000"/>
                      <a:alpha val="40000"/>
                    </a:schemeClr>
                  </a:glow>
                </a:effectLst>
                <a:cs typeface="+mn-ea"/>
                <a:sym typeface="+mn-lt"/>
              </a:rPr>
              <a:t>通过RFID、智能交通技术，结合厂区物料供应需求，实现厂区供应商车辆预约、排队、身份识别，厂区卸货资源智能化分配</a:t>
            </a:r>
            <a:r>
              <a:rPr lang="zh-CN" altLang="en-US" sz="2000" dirty="0">
                <a:solidFill>
                  <a:schemeClr val="bg1"/>
                </a:solidFill>
                <a:effectLst>
                  <a:glow rad="63500">
                    <a:schemeClr val="accent1">
                      <a:satMod val="175000"/>
                      <a:alpha val="40000"/>
                    </a:schemeClr>
                  </a:glow>
                </a:effectLst>
                <a:cs typeface="+mn-ea"/>
                <a:sym typeface="+mn-lt"/>
              </a:rPr>
              <a:t>。</a:t>
            </a:r>
          </a:p>
        </p:txBody>
      </p:sp>
      <p:sp>
        <p:nvSpPr>
          <p:cNvPr id="41" name="ïś1îḋè">
            <a:extLst>
              <a:ext uri="{FF2B5EF4-FFF2-40B4-BE49-F238E27FC236}">
                <a16:creationId xmlns="" xmlns:a16="http://schemas.microsoft.com/office/drawing/2014/main" id="{7811EAB0-88D1-4F32-87B0-FDBE27A8F514}"/>
              </a:ext>
            </a:extLst>
          </p:cNvPr>
          <p:cNvSpPr/>
          <p:nvPr/>
        </p:nvSpPr>
        <p:spPr>
          <a:xfrm>
            <a:off x="7941000" y="3746823"/>
            <a:ext cx="3741008" cy="2666746"/>
          </a:xfrm>
          <a:prstGeom prst="roundRect">
            <a:avLst>
              <a:gd name="adj" fmla="val 13629"/>
            </a:avLst>
          </a:prstGeom>
          <a:noFill/>
          <a:ln w="31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tIns="46800" anchor="ctr">
            <a:normAutofit/>
          </a:bodyPr>
          <a:lstStyle/>
          <a:p>
            <a:pPr>
              <a:lnSpc>
                <a:spcPts val="2300"/>
              </a:lnSpc>
            </a:pPr>
            <a:r>
              <a:rPr lang="en-US" altLang="x-none" sz="2000" dirty="0">
                <a:solidFill>
                  <a:schemeClr val="bg1"/>
                </a:solidFill>
                <a:effectLst>
                  <a:glow rad="63500">
                    <a:schemeClr val="accent1">
                      <a:satMod val="175000"/>
                      <a:alpha val="40000"/>
                    </a:schemeClr>
                  </a:glow>
                </a:effectLst>
                <a:cs typeface="+mn-ea"/>
                <a:sym typeface="+mn-lt"/>
              </a:rPr>
              <a:t>        实现物料拉动式供应链模式，实现厂区物流资源疏导，实现对供应链车辆的入厂时间、卸货资源安排指引、时间控制，提高厂区物流资源利用率。</a:t>
            </a:r>
            <a:endParaRPr lang="zh-CN" altLang="en-US" sz="2000" dirty="0">
              <a:solidFill>
                <a:schemeClr val="bg1"/>
              </a:solidFill>
              <a:effectLst>
                <a:glow rad="63500">
                  <a:schemeClr val="accent1">
                    <a:satMod val="175000"/>
                    <a:alpha val="40000"/>
                  </a:schemeClr>
                </a:glow>
              </a:effectLst>
              <a:cs typeface="+mn-ea"/>
              <a:sym typeface="+mn-lt"/>
            </a:endParaRPr>
          </a:p>
        </p:txBody>
      </p:sp>
      <p:pic>
        <p:nvPicPr>
          <p:cNvPr id="8" name="图片 7">
            <a:extLst>
              <a:ext uri="{FF2B5EF4-FFF2-40B4-BE49-F238E27FC236}">
                <a16:creationId xmlns="" xmlns:a16="http://schemas.microsoft.com/office/drawing/2014/main" id="{C00F8357-AF0B-4FED-A1A4-125ADB444A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9240" y="1431391"/>
            <a:ext cx="3581076" cy="3581076"/>
          </a:xfrm>
          <a:prstGeom prst="rect">
            <a:avLst/>
          </a:prstGeom>
        </p:spPr>
      </p:pic>
    </p:spTree>
    <p:extLst>
      <p:ext uri="{BB962C8B-B14F-4D97-AF65-F5344CB8AC3E}">
        <p14:creationId xmlns:p14="http://schemas.microsoft.com/office/powerpoint/2010/main" val="231523653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1+#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1000"/>
                                        <p:tgtEl>
                                          <p:spTgt spid="40"/>
                                        </p:tgtEl>
                                      </p:cBhvr>
                                    </p:animEffect>
                                    <p:anim calcmode="lin" valueType="num">
                                      <p:cBhvr>
                                        <p:cTn id="32" dur="1000" fill="hold"/>
                                        <p:tgtEl>
                                          <p:spTgt spid="40"/>
                                        </p:tgtEl>
                                        <p:attrNameLst>
                                          <p:attrName>ppt_x</p:attrName>
                                        </p:attrNameLst>
                                      </p:cBhvr>
                                      <p:tavLst>
                                        <p:tav tm="0">
                                          <p:val>
                                            <p:strVal val="#ppt_x"/>
                                          </p:val>
                                        </p:tav>
                                        <p:tav tm="100000">
                                          <p:val>
                                            <p:strVal val="#ppt_x"/>
                                          </p:val>
                                        </p:tav>
                                      </p:tavLst>
                                    </p:anim>
                                    <p:anim calcmode="lin" valueType="num">
                                      <p:cBhvr>
                                        <p:cTn id="3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1000"/>
                                        <p:tgtEl>
                                          <p:spTgt spid="41"/>
                                        </p:tgtEl>
                                      </p:cBhvr>
                                    </p:animEffect>
                                    <p:anim calcmode="lin" valueType="num">
                                      <p:cBhvr>
                                        <p:cTn id="39" dur="1000" fill="hold"/>
                                        <p:tgtEl>
                                          <p:spTgt spid="41"/>
                                        </p:tgtEl>
                                        <p:attrNameLst>
                                          <p:attrName>ppt_x</p:attrName>
                                        </p:attrNameLst>
                                      </p:cBhvr>
                                      <p:tavLst>
                                        <p:tav tm="0">
                                          <p:val>
                                            <p:strVal val="#ppt_x"/>
                                          </p:val>
                                        </p:tav>
                                        <p:tav tm="100000">
                                          <p:val>
                                            <p:strVal val="#ppt_x"/>
                                          </p:val>
                                        </p:tav>
                                      </p:tavLst>
                                    </p:anim>
                                    <p:anim calcmode="lin" valueType="num">
                                      <p:cBhvr>
                                        <p:cTn id="4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3" grpId="0" animBg="1"/>
      <p:bldP spid="40" grpId="0" animBg="1"/>
      <p:bldP spid="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34E38806-A0BD-4469-A6F3-B9820BCB8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1" y="-3"/>
            <a:ext cx="12192000" cy="3746309"/>
          </a:xfrm>
          <a:prstGeom prst="rect">
            <a:avLst/>
          </a:prstGeom>
        </p:spPr>
      </p:pic>
      <p:pic>
        <p:nvPicPr>
          <p:cNvPr id="8" name="图片 7">
            <a:extLst>
              <a:ext uri="{FF2B5EF4-FFF2-40B4-BE49-F238E27FC236}">
                <a16:creationId xmlns="" xmlns:a16="http://schemas.microsoft.com/office/drawing/2014/main" id="{7D2ECD8D-7C39-4FC1-85AF-0158E3E7ED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 y="3111692"/>
            <a:ext cx="12192001" cy="3746309"/>
          </a:xfrm>
          <a:prstGeom prst="rect">
            <a:avLst/>
          </a:prstGeom>
        </p:spPr>
      </p:pic>
      <p:sp>
        <p:nvSpPr>
          <p:cNvPr id="10" name="Rectangle 3">
            <a:extLst>
              <a:ext uri="{FF2B5EF4-FFF2-40B4-BE49-F238E27FC236}">
                <a16:creationId xmlns="" xmlns:a16="http://schemas.microsoft.com/office/drawing/2014/main" id="{4CEC97B1-3D38-48C9-842F-B3B8C0D6C816}"/>
              </a:ext>
            </a:extLst>
          </p:cNvPr>
          <p:cNvSpPr txBox="1">
            <a:spLocks noChangeArrowheads="1"/>
          </p:cNvSpPr>
          <p:nvPr/>
        </p:nvSpPr>
        <p:spPr bwMode="auto">
          <a:xfrm>
            <a:off x="2585284" y="2265530"/>
            <a:ext cx="7021432" cy="1161541"/>
          </a:xfrm>
          <a:prstGeom prst="rect">
            <a:avLst/>
          </a:prstGeom>
          <a:noFill/>
          <a:ln>
            <a:noFill/>
          </a:ln>
          <a:effectLst/>
          <a:extLst>
            <a:ext uri="{909E8E84-426E-40DD-AFC4-6F175D3DCCD1}">
              <a14:hiddenFill xmlns:a14="http://schemas.microsoft.com/office/drawing/2010/main">
                <a:solidFill>
                  <a:srgbClr val="15F2FA"/>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132" tIns="34066" rIns="68132" bIns="34066"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lnSpc>
                <a:spcPct val="80000"/>
              </a:lnSpc>
            </a:pPr>
            <a:r>
              <a:rPr lang="zh-CN" altLang="en-US" sz="6000" b="1" dirty="0">
                <a:ln w="25400">
                  <a:noFill/>
                </a:ln>
                <a:solidFill>
                  <a:schemeClr val="bg1"/>
                </a:solidFill>
                <a:effectLst>
                  <a:glow rad="139700">
                    <a:schemeClr val="accent1">
                      <a:satMod val="175000"/>
                      <a:alpha val="40000"/>
                    </a:schemeClr>
                  </a:glow>
                </a:effectLst>
                <a:latin typeface="+mn-lt"/>
                <a:ea typeface="+mn-ea"/>
                <a:cs typeface="+mn-ea"/>
                <a:sym typeface="+mn-lt"/>
              </a:rPr>
              <a:t>感谢您的聆听</a:t>
            </a:r>
            <a:endParaRPr lang="zh-CN" altLang="zh-CN" sz="6000" b="1" dirty="0">
              <a:ln w="25400">
                <a:noFill/>
              </a:ln>
              <a:solidFill>
                <a:schemeClr val="bg1"/>
              </a:solidFill>
              <a:effectLst>
                <a:glow rad="139700">
                  <a:schemeClr val="accent1">
                    <a:satMod val="175000"/>
                    <a:alpha val="40000"/>
                  </a:schemeClr>
                </a:glow>
              </a:effectLst>
              <a:latin typeface="+mn-lt"/>
              <a:ea typeface="+mn-ea"/>
              <a:cs typeface="+mn-ea"/>
              <a:sym typeface="+mn-lt"/>
            </a:endParaRPr>
          </a:p>
        </p:txBody>
      </p:sp>
      <p:sp>
        <p:nvSpPr>
          <p:cNvPr id="11" name="矩形 10">
            <a:extLst>
              <a:ext uri="{FF2B5EF4-FFF2-40B4-BE49-F238E27FC236}">
                <a16:creationId xmlns="" xmlns:a16="http://schemas.microsoft.com/office/drawing/2014/main" id="{23D3A77E-2312-4690-9F62-D1D784F94212}"/>
              </a:ext>
            </a:extLst>
          </p:cNvPr>
          <p:cNvSpPr/>
          <p:nvPr/>
        </p:nvSpPr>
        <p:spPr>
          <a:xfrm>
            <a:off x="5234226" y="4060206"/>
            <a:ext cx="1723550" cy="400110"/>
          </a:xfrm>
          <a:prstGeom prst="rect">
            <a:avLst/>
          </a:prstGeom>
        </p:spPr>
        <p:txBody>
          <a:bodyPr wrap="none">
            <a:spAutoFit/>
          </a:bodyPr>
          <a:lstStyle/>
          <a:p>
            <a:pPr algn="ctr"/>
            <a:r>
              <a:rPr lang="zh-CN" altLang="en-US" sz="2000" b="1" dirty="0">
                <a:solidFill>
                  <a:schemeClr val="bg1"/>
                </a:solidFill>
                <a:effectLst>
                  <a:glow rad="139700">
                    <a:schemeClr val="accent1">
                      <a:satMod val="175000"/>
                      <a:alpha val="40000"/>
                    </a:schemeClr>
                  </a:glow>
                  <a:innerShdw blurRad="63500" dist="50800" dir="18900000">
                    <a:prstClr val="black">
                      <a:alpha val="50000"/>
                    </a:prstClr>
                  </a:innerShdw>
                </a:effectLst>
                <a:cs typeface="+mn-ea"/>
                <a:sym typeface="+mn-lt"/>
              </a:rPr>
              <a:t>汇报人：姓名</a:t>
            </a:r>
          </a:p>
        </p:txBody>
      </p:sp>
    </p:spTree>
    <p:extLst>
      <p:ext uri="{BB962C8B-B14F-4D97-AF65-F5344CB8AC3E}">
        <p14:creationId xmlns:p14="http://schemas.microsoft.com/office/powerpoint/2010/main" val="84694884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by="(-#ppt_w*2)" calcmode="lin" valueType="num">
                                      <p:cBhvr rctx="PPT">
                                        <p:cTn id="20" dur="850" autoRev="1" fill="hold">
                                          <p:stCondLst>
                                            <p:cond delay="0"/>
                                          </p:stCondLst>
                                        </p:cTn>
                                        <p:tgtEl>
                                          <p:spTgt spid="10"/>
                                        </p:tgtEl>
                                        <p:attrNameLst>
                                          <p:attrName>ppt_w</p:attrName>
                                        </p:attrNameLst>
                                      </p:cBhvr>
                                    </p:anim>
                                    <p:anim by="(#ppt_w*0.50)" calcmode="lin" valueType="num">
                                      <p:cBhvr>
                                        <p:cTn id="21" dur="850" decel="50000" autoRev="1" fill="hold">
                                          <p:stCondLst>
                                            <p:cond delay="0"/>
                                          </p:stCondLst>
                                        </p:cTn>
                                        <p:tgtEl>
                                          <p:spTgt spid="10"/>
                                        </p:tgtEl>
                                        <p:attrNameLst>
                                          <p:attrName>ppt_x</p:attrName>
                                        </p:attrNameLst>
                                      </p:cBhvr>
                                    </p:anim>
                                    <p:anim from="(-#ppt_h/2)" to="(#ppt_y)" calcmode="lin" valueType="num">
                                      <p:cBhvr>
                                        <p:cTn id="22" dur="1700" fill="hold">
                                          <p:stCondLst>
                                            <p:cond delay="0"/>
                                          </p:stCondLst>
                                        </p:cTn>
                                        <p:tgtEl>
                                          <p:spTgt spid="10"/>
                                        </p:tgtEl>
                                        <p:attrNameLst>
                                          <p:attrName>ppt_y</p:attrName>
                                        </p:attrNameLst>
                                      </p:cBhvr>
                                    </p:anim>
                                    <p:animRot by="21600000">
                                      <p:cBhvr>
                                        <p:cTn id="23" dur="1700" fill="hold">
                                          <p:stCondLst>
                                            <p:cond delay="0"/>
                                          </p:stCondLst>
                                        </p:cTn>
                                        <p:tgtEl>
                                          <p:spTgt spid="10"/>
                                        </p:tgtEl>
                                        <p:attrNameLst>
                                          <p:attrName>r</p:attrName>
                                        </p:attrNameLst>
                                      </p:cBhvr>
                                    </p:animRot>
                                  </p:childTnLst>
                                </p:cTn>
                              </p:par>
                            </p:childTnLst>
                          </p:cTn>
                        </p:par>
                        <p:par>
                          <p:cTn id="24" fill="hold">
                            <p:stCondLst>
                              <p:cond delay="35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 calcmode="lin" valueType="num">
                                      <p:cBhvr>
                                        <p:cTn id="2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2.3"/>
</p:tagLst>
</file>

<file path=ppt/tags/tag3.xml><?xml version="1.0" encoding="utf-8"?>
<p:tagLst xmlns:a="http://schemas.openxmlformats.org/drawingml/2006/main" xmlns:r="http://schemas.openxmlformats.org/officeDocument/2006/relationships" xmlns:p="http://schemas.openxmlformats.org/presentationml/2006/main">
  <p:tag name="PA" val="v4.2.3"/>
</p:tagLst>
</file>

<file path=ppt/tags/tag4.xml><?xml version="1.0" encoding="utf-8"?>
<p:tagLst xmlns:a="http://schemas.openxmlformats.org/drawingml/2006/main" xmlns:r="http://schemas.openxmlformats.org/officeDocument/2006/relationships" xmlns:p="http://schemas.openxmlformats.org/presentationml/2006/main">
  <p:tag name="PA" val="v4.2.3"/>
</p:tagLst>
</file>

<file path=ppt/tags/tag5.xml><?xml version="1.0" encoding="utf-8"?>
<p:tagLst xmlns:a="http://schemas.openxmlformats.org/drawingml/2006/main" xmlns:r="http://schemas.openxmlformats.org/officeDocument/2006/relationships" xmlns:p="http://schemas.openxmlformats.org/presentationml/2006/main">
  <p:tag name="PA" val="v4.2.3"/>
</p:tagLst>
</file>

<file path=ppt/tags/tag6.xml><?xml version="1.0" encoding="utf-8"?>
<p:tagLst xmlns:a="http://schemas.openxmlformats.org/drawingml/2006/main" xmlns:r="http://schemas.openxmlformats.org/officeDocument/2006/relationships" xmlns:p="http://schemas.openxmlformats.org/presentationml/2006/main">
  <p:tag name="PA" val="v4.2.3"/>
</p:tagLst>
</file>

<file path=ppt/tags/tag7.xml><?xml version="1.0" encoding="utf-8"?>
<p:tagLst xmlns:a="http://schemas.openxmlformats.org/drawingml/2006/main" xmlns:r="http://schemas.openxmlformats.org/officeDocument/2006/relationships" xmlns:p="http://schemas.openxmlformats.org/presentationml/2006/main">
  <p:tag name="PA" val="v4.2.3"/>
</p:tagLst>
</file>

<file path=ppt/tags/tag8.xml><?xml version="1.0" encoding="utf-8"?>
<p:tagLst xmlns:a="http://schemas.openxmlformats.org/drawingml/2006/main" xmlns:r="http://schemas.openxmlformats.org/officeDocument/2006/relationships" xmlns:p="http://schemas.openxmlformats.org/presentationml/2006/main">
  <p:tag name="PA" val="v4.2.3"/>
</p:tagLst>
</file>

<file path=ppt/tags/tag9.xml><?xml version="1.0" encoding="utf-8"?>
<p:tagLst xmlns:a="http://schemas.openxmlformats.org/drawingml/2006/main" xmlns:r="http://schemas.openxmlformats.org/officeDocument/2006/relationships" xmlns:p="http://schemas.openxmlformats.org/presentationml/2006/main">
  <p:tag name="PA" val="v4.2.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l1d0qjla">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896</TotalTime>
  <Words>1914</Words>
  <Application>Microsoft Office PowerPoint</Application>
  <PresentationFormat>宽屏</PresentationFormat>
  <Paragraphs>249</Paragraphs>
  <Slides>30</Slides>
  <Notes>30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30</vt:i4>
      </vt:variant>
    </vt:vector>
  </HeadingPairs>
  <TitlesOfParts>
    <vt:vector size="35"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曹威</dc:creator>
  <cp:lastModifiedBy>faith123</cp:lastModifiedBy>
  <cp:revision>191</cp:revision>
  <dcterms:created xsi:type="dcterms:W3CDTF">2018-01-19T04:30:05Z</dcterms:created>
  <dcterms:modified xsi:type="dcterms:W3CDTF">2018-11-22T03:43:05Z</dcterms:modified>
</cp:coreProperties>
</file>