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88" r:id="rId4"/>
    <p:sldId id="289" r:id="rId6"/>
    <p:sldId id="290" r:id="rId7"/>
    <p:sldId id="294" r:id="rId8"/>
    <p:sldId id="307" r:id="rId9"/>
    <p:sldId id="299" r:id="rId10"/>
    <p:sldId id="303" r:id="rId11"/>
    <p:sldId id="309" r:id="rId12"/>
    <p:sldId id="291" r:id="rId13"/>
    <p:sldId id="298" r:id="rId14"/>
    <p:sldId id="301" r:id="rId15"/>
    <p:sldId id="312" r:id="rId16"/>
    <p:sldId id="295" r:id="rId17"/>
    <p:sldId id="300" r:id="rId18"/>
    <p:sldId id="292" r:id="rId19"/>
    <p:sldId id="304" r:id="rId20"/>
    <p:sldId id="308" r:id="rId21"/>
    <p:sldId id="305" r:id="rId22"/>
    <p:sldId id="297" r:id="rId23"/>
    <p:sldId id="310" r:id="rId24"/>
    <p:sldId id="293" r:id="rId25"/>
    <p:sldId id="302" r:id="rId26"/>
    <p:sldId id="296" r:id="rId27"/>
    <p:sldId id="311" r:id="rId28"/>
    <p:sldId id="313" r:id="rId29"/>
    <p:sldId id="314" r:id="rId30"/>
    <p:sldId id="306" r:id="rId3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B31"/>
    <a:srgbClr val="FFE471"/>
    <a:srgbClr val="FACA00"/>
    <a:srgbClr val="99674F"/>
    <a:srgbClr val="FAE6C4"/>
    <a:srgbClr val="8F6352"/>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379" y="62"/>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solidFill>
                <a:schemeClr val="bg1"/>
              </a:solidFill>
            </a:ln>
          </c:spPr>
          <c:invertIfNegative val="0"/>
          <c:dLbls>
            <c:dLbl>
              <c:idx val="0"/>
              <c:layout/>
              <c:dLblPos val="outEnd"/>
              <c:showLegendKey val="0"/>
              <c:showVal val="1"/>
              <c:showCatName val="0"/>
              <c:showSerName val="0"/>
              <c:showPercent val="0"/>
              <c:showBubbleSize val="0"/>
              <c:extLst>
                <c:ext xmlns:c15="http://schemas.microsoft.com/office/drawing/2012/chart" uri="{CE6537A1-D6FC-4f65-9D91-7224C49458BB}"/>
              </c:extLst>
            </c:dLbl>
            <c:dLbl>
              <c:idx val="1"/>
              <c:layout/>
              <c:dLblPos val="outEnd"/>
              <c:showLegendKey val="0"/>
              <c:showVal val="1"/>
              <c:showCatName val="0"/>
              <c:showSerName val="0"/>
              <c:showPercent val="0"/>
              <c:showBubbleSize val="0"/>
              <c:extLst>
                <c:ext xmlns:c15="http://schemas.microsoft.com/office/drawing/2012/chart" uri="{CE6537A1-D6FC-4f65-9D91-7224C49458BB}"/>
              </c:extLst>
            </c:dLbl>
            <c:dLbl>
              <c:idx val="2"/>
              <c:delete val="1"/>
            </c:dLbl>
            <c:dLbl>
              <c:idx val="3"/>
              <c:delete val="1"/>
            </c:dLbl>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tx1">
                        <a:lumMod val="65000"/>
                        <a:lumOff val="35000"/>
                      </a:schemeClr>
                    </a:solidFill>
                    <a:latin typeface="+mn-lt"/>
                    <a:ea typeface="+mn-ea"/>
                    <a:cs typeface="+mn-cs"/>
                  </a:defRPr>
                </a:pPr>
              </a:p>
            </c:txPr>
            <c:dLblPos val="outEnd"/>
            <c:showLegendKey val="0"/>
            <c:showVal val="0"/>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PROJECT 1</c:v>
                </c:pt>
                <c:pt idx="1">
                  <c:v>PROJECT 2</c:v>
                </c:pt>
                <c:pt idx="2">
                  <c:v>PROJECT 3</c:v>
                </c:pt>
                <c:pt idx="3">
                  <c:v>PROJECT 3</c:v>
                </c:pt>
              </c:strCache>
            </c:strRef>
          </c:cat>
          <c:val>
            <c:numRef>
              <c:f>Sheet1!$B$2:$B$5</c:f>
              <c:numCache>
                <c:formatCode>General</c:formatCode>
                <c:ptCount val="4"/>
                <c:pt idx="0">
                  <c:v>100</c:v>
                </c:pt>
                <c:pt idx="1">
                  <c:v>90</c:v>
                </c:pt>
                <c:pt idx="2">
                  <c:v>50</c:v>
                </c:pt>
                <c:pt idx="3">
                  <c:v>50</c:v>
                </c:pt>
              </c:numCache>
            </c:numRef>
          </c:val>
        </c:ser>
        <c:ser>
          <c:idx val="1"/>
          <c:order val="1"/>
          <c:tx>
            <c:strRef>
              <c:f>Sheet1!$C$1</c:f>
              <c:strCache>
                <c:ptCount val="1"/>
                <c:pt idx="0">
                  <c:v>Series 2</c:v>
                </c:pt>
              </c:strCache>
            </c:strRef>
          </c:tx>
          <c:spPr>
            <a:solidFill>
              <a:schemeClr val="tx1">
                <a:lumMod val="75000"/>
                <a:lumOff val="25000"/>
              </a:schemeClr>
            </a:solidFill>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accent2"/>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PROJECT 1</c:v>
                </c:pt>
                <c:pt idx="1">
                  <c:v>PROJECT 2</c:v>
                </c:pt>
                <c:pt idx="2">
                  <c:v>PROJECT 3</c:v>
                </c:pt>
                <c:pt idx="3">
                  <c:v>PROJECT 3</c:v>
                </c:pt>
              </c:strCache>
            </c:strRef>
          </c:cat>
          <c:val>
            <c:numRef>
              <c:f>Sheet1!$C$2:$C$5</c:f>
              <c:numCache>
                <c:formatCode>General</c:formatCode>
                <c:ptCount val="4"/>
                <c:pt idx="0">
                  <c:v>90</c:v>
                </c:pt>
                <c:pt idx="1">
                  <c:v>75</c:v>
                </c:pt>
                <c:pt idx="2">
                  <c:v>100</c:v>
                </c:pt>
                <c:pt idx="3">
                  <c:v>100</c:v>
                </c:pt>
              </c:numCache>
            </c:numRef>
          </c:val>
        </c:ser>
        <c:ser>
          <c:idx val="2"/>
          <c:order val="2"/>
          <c:tx>
            <c:strRef>
              <c:f>Sheet1!$D$1</c:f>
              <c:strCache>
                <c:ptCount val="1"/>
                <c:pt idx="0">
                  <c:v>Series 3</c:v>
                </c:pt>
              </c:strCache>
            </c:strRef>
          </c:tx>
          <c:spPr>
            <a:solidFill>
              <a:schemeClr val="accent3"/>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accent3"/>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PROJECT 1</c:v>
                </c:pt>
                <c:pt idx="1">
                  <c:v>PROJECT 2</c:v>
                </c:pt>
                <c:pt idx="2">
                  <c:v>PROJECT 3</c:v>
                </c:pt>
                <c:pt idx="3">
                  <c:v>PROJECT 3</c:v>
                </c:pt>
              </c:strCache>
            </c:strRef>
          </c:cat>
          <c:val>
            <c:numRef>
              <c:f>Sheet1!$D$2:$D$5</c:f>
              <c:numCache>
                <c:formatCode>General</c:formatCode>
                <c:ptCount val="4"/>
                <c:pt idx="0">
                  <c:v>50</c:v>
                </c:pt>
                <c:pt idx="1">
                  <c:v>65</c:v>
                </c:pt>
                <c:pt idx="2">
                  <c:v>75</c:v>
                </c:pt>
                <c:pt idx="3">
                  <c:v>75</c:v>
                </c:pt>
              </c:numCache>
            </c:numRef>
          </c:val>
        </c:ser>
        <c:dLbls>
          <c:showLegendKey val="0"/>
          <c:showVal val="0"/>
          <c:showCatName val="0"/>
          <c:showSerName val="0"/>
          <c:showPercent val="0"/>
          <c:showBubbleSize val="0"/>
        </c:dLbls>
        <c:gapWidth val="351"/>
        <c:axId val="922555440"/>
        <c:axId val="922554320"/>
      </c:barChart>
      <c:catAx>
        <c:axId val="922555440"/>
        <c:scaling>
          <c:orientation val="minMax"/>
        </c:scaling>
        <c:delete val="0"/>
        <c:axPos val="b"/>
        <c:numFmt formatCode="General" sourceLinked="0"/>
        <c:majorTickMark val="out"/>
        <c:minorTickMark val="none"/>
        <c:tickLblPos val="nextTo"/>
        <c:spPr>
          <a:noFill/>
        </c:spPr>
        <c:txPr>
          <a:bodyPr rot="-6000000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p>
        </c:txPr>
        <c:crossAx val="922554320"/>
        <c:crosses val="autoZero"/>
        <c:auto val="1"/>
        <c:lblAlgn val="ctr"/>
        <c:lblOffset val="100"/>
        <c:noMultiLvlLbl val="0"/>
      </c:catAx>
      <c:valAx>
        <c:axId val="922554320"/>
        <c:scaling>
          <c:orientation val="minMax"/>
        </c:scaling>
        <c:delete val="0"/>
        <c:axPos val="l"/>
        <c:majorGridlines>
          <c:spPr>
            <a:ln w="6350" cap="flat" cmpd="sng" algn="ctr">
              <a:solidFill>
                <a:prstClr val="white">
                  <a:lumMod val="85000"/>
                  <a:alpha val="48000"/>
                </a:prstClr>
              </a:solidFill>
              <a:prstDash val="solid"/>
              <a:round/>
            </a:ln>
          </c:spPr>
        </c:majorGridlines>
        <c:numFmt formatCode="General" sourceLinked="0"/>
        <c:majorTickMark val="none"/>
        <c:minorTickMark val="in"/>
        <c:tickLblPos val="low"/>
        <c:spPr>
          <a:noFill/>
          <a:ln w="6350" cap="flat" cmpd="sng" algn="ctr">
            <a:solidFill>
              <a:schemeClr val="bg1">
                <a:lumMod val="85000"/>
              </a:schemeClr>
            </a:solidFill>
            <a:prstDash val="solid"/>
            <a:round/>
          </a:ln>
        </c:spPr>
        <c:txPr>
          <a:bodyPr rot="-6000000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p>
        </c:txPr>
        <c:crossAx val="922555440"/>
        <c:crosses val="autoZero"/>
        <c:crossBetween val="between"/>
      </c:valAx>
    </c:plotArea>
    <c:plotVisOnly val="1"/>
    <c:dispBlanksAs val="gap"/>
    <c:showDLblsOverMax val="0"/>
  </c:chart>
  <c:txPr>
    <a:bodyPr/>
    <a:lstStyle/>
    <a:p>
      <a:pPr>
        <a:defRPr lang="zh-CN" sz="1200" b="1">
          <a:solidFill>
            <a:schemeClr val="tx1">
              <a:lumMod val="65000"/>
              <a:lumOff val="35000"/>
            </a:schemeClr>
          </a:solidFill>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3123750321073"/>
          <c:y val="0.06834375"/>
          <c:w val="0.530551281909282"/>
          <c:h val="0.894562499999994"/>
        </c:manualLayout>
      </c:layout>
      <c:barChart>
        <c:barDir val="col"/>
        <c:grouping val="clustered"/>
        <c:varyColors val="0"/>
        <c:ser>
          <c:idx val="0"/>
          <c:order val="0"/>
          <c:tx>
            <c:strRef>
              <c:f>Sheet1!$B$1</c:f>
              <c:strCache>
                <c:ptCount val="1"/>
                <c:pt idx="0">
                  <c:v>Jan</c:v>
                </c:pt>
              </c:strCache>
            </c:strRef>
          </c:tx>
          <c:invertIfNegative val="0"/>
          <c:dLbls>
            <c:delete val="1"/>
          </c:dLbls>
          <c:cat>
            <c:strRef>
              <c:f>Sheet1!$A$2</c:f>
              <c:strCache>
                <c:ptCount val="1"/>
                <c:pt idx="0">
                  <c:v>Category 1</c:v>
                </c:pt>
              </c:strCache>
            </c:strRef>
          </c:cat>
          <c:val>
            <c:numRef>
              <c:f>Sheet1!$B$2</c:f>
              <c:numCache>
                <c:formatCode>General</c:formatCode>
                <c:ptCount val="1"/>
                <c:pt idx="0">
                  <c:v>4.3</c:v>
                </c:pt>
              </c:numCache>
            </c:numRef>
          </c:val>
        </c:ser>
        <c:ser>
          <c:idx val="1"/>
          <c:order val="1"/>
          <c:tx>
            <c:strRef>
              <c:f>Sheet1!$C$1</c:f>
              <c:strCache>
                <c:ptCount val="1"/>
                <c:pt idx="0">
                  <c:v>Feb</c:v>
                </c:pt>
              </c:strCache>
            </c:strRef>
          </c:tx>
          <c:invertIfNegative val="0"/>
          <c:dLbls>
            <c:delete val="1"/>
          </c:dLbls>
          <c:cat>
            <c:strRef>
              <c:f>Sheet1!$A$2</c:f>
              <c:strCache>
                <c:ptCount val="1"/>
                <c:pt idx="0">
                  <c:v>Category 1</c:v>
                </c:pt>
              </c:strCache>
            </c:strRef>
          </c:cat>
          <c:val>
            <c:numRef>
              <c:f>Sheet1!$C$2</c:f>
              <c:numCache>
                <c:formatCode>General</c:formatCode>
                <c:ptCount val="1"/>
                <c:pt idx="0">
                  <c:v>2.4</c:v>
                </c:pt>
              </c:numCache>
            </c:numRef>
          </c:val>
        </c:ser>
        <c:ser>
          <c:idx val="2"/>
          <c:order val="2"/>
          <c:tx>
            <c:strRef>
              <c:f>Sheet1!$D$1</c:f>
              <c:strCache>
                <c:ptCount val="1"/>
                <c:pt idx="0">
                  <c:v>Mar</c:v>
                </c:pt>
              </c:strCache>
            </c:strRef>
          </c:tx>
          <c:invertIfNegative val="0"/>
          <c:dLbls>
            <c:delete val="1"/>
          </c:dLbls>
          <c:cat>
            <c:strRef>
              <c:f>Sheet1!$A$2</c:f>
              <c:strCache>
                <c:ptCount val="1"/>
                <c:pt idx="0">
                  <c:v>Category 1</c:v>
                </c:pt>
              </c:strCache>
            </c:strRef>
          </c:cat>
          <c:val>
            <c:numRef>
              <c:f>Sheet1!$D$2</c:f>
              <c:numCache>
                <c:formatCode>General</c:formatCode>
                <c:ptCount val="1"/>
                <c:pt idx="0">
                  <c:v>2</c:v>
                </c:pt>
              </c:numCache>
            </c:numRef>
          </c:val>
        </c:ser>
        <c:ser>
          <c:idx val="3"/>
          <c:order val="3"/>
          <c:tx>
            <c:strRef>
              <c:f>Sheet1!$E$1</c:f>
              <c:strCache>
                <c:ptCount val="1"/>
                <c:pt idx="0">
                  <c:v>Apr</c:v>
                </c:pt>
              </c:strCache>
            </c:strRef>
          </c:tx>
          <c:invertIfNegative val="0"/>
          <c:dLbls>
            <c:delete val="1"/>
          </c:dLbls>
          <c:cat>
            <c:strRef>
              <c:f>Sheet1!$A$2</c:f>
              <c:strCache>
                <c:ptCount val="1"/>
                <c:pt idx="0">
                  <c:v>Category 1</c:v>
                </c:pt>
              </c:strCache>
            </c:strRef>
          </c:cat>
          <c:val>
            <c:numRef>
              <c:f>Sheet1!$E$2</c:f>
              <c:numCache>
                <c:formatCode>General</c:formatCode>
                <c:ptCount val="1"/>
                <c:pt idx="0">
                  <c:v>3</c:v>
                </c:pt>
              </c:numCache>
            </c:numRef>
          </c:val>
        </c:ser>
        <c:ser>
          <c:idx val="4"/>
          <c:order val="4"/>
          <c:tx>
            <c:strRef>
              <c:f>Sheet1!$F$1</c:f>
              <c:strCache>
                <c:ptCount val="1"/>
                <c:pt idx="0">
                  <c:v>May</c:v>
                </c:pt>
              </c:strCache>
            </c:strRef>
          </c:tx>
          <c:invertIfNegative val="0"/>
          <c:dLbls>
            <c:delete val="1"/>
          </c:dLbls>
          <c:cat>
            <c:strRef>
              <c:f>Sheet1!$A$2</c:f>
              <c:strCache>
                <c:ptCount val="1"/>
                <c:pt idx="0">
                  <c:v>Category 1</c:v>
                </c:pt>
              </c:strCache>
            </c:strRef>
          </c:cat>
          <c:val>
            <c:numRef>
              <c:f>Sheet1!$F$2</c:f>
              <c:numCache>
                <c:formatCode>General</c:formatCode>
                <c:ptCount val="1"/>
                <c:pt idx="0">
                  <c:v>5</c:v>
                </c:pt>
              </c:numCache>
            </c:numRef>
          </c:val>
        </c:ser>
        <c:dLbls>
          <c:showLegendKey val="0"/>
          <c:showVal val="0"/>
          <c:showCatName val="0"/>
          <c:showSerName val="0"/>
          <c:showPercent val="0"/>
          <c:showBubbleSize val="0"/>
        </c:dLbls>
        <c:gapWidth val="86"/>
        <c:overlap val="-100"/>
        <c:axId val="934600032"/>
        <c:axId val="934606192"/>
      </c:barChart>
      <c:catAx>
        <c:axId val="934600032"/>
        <c:scaling>
          <c:orientation val="minMax"/>
        </c:scaling>
        <c:delete val="1"/>
        <c:axPos val="b"/>
        <c:numFmt formatCode="General" sourceLinked="0"/>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934606192"/>
        <c:crosses val="autoZero"/>
        <c:auto val="1"/>
        <c:lblAlgn val="ctr"/>
        <c:lblOffset val="100"/>
        <c:noMultiLvlLbl val="0"/>
      </c:catAx>
      <c:valAx>
        <c:axId val="934606192"/>
        <c:scaling>
          <c:orientation val="minMax"/>
        </c:scaling>
        <c:delete val="0"/>
        <c:axPos val="l"/>
        <c:majorGridlines/>
        <c:numFmt formatCode="[$$-540A]#,##0.000" sourceLinked="0"/>
        <c:majorTickMark val="out"/>
        <c:minorTickMark val="none"/>
        <c:tickLblPos val="nextTo"/>
        <c:txPr>
          <a:bodyPr rot="-60000000" spcFirstLastPara="0" vertOverflow="ellipsis" vert="horz" wrap="square" anchor="ctr" anchorCtr="1"/>
          <a:lstStyle/>
          <a:p>
            <a:pPr>
              <a:defRPr lang="zh-CN" sz="1200" b="1" i="0" u="none" strike="noStrike" kern="1200" baseline="0">
                <a:solidFill>
                  <a:schemeClr val="tx1">
                    <a:lumMod val="50000"/>
                    <a:lumOff val="50000"/>
                  </a:schemeClr>
                </a:solidFill>
                <a:latin typeface="+mn-lt"/>
                <a:ea typeface="+mn-ea"/>
                <a:cs typeface="+mn-cs"/>
              </a:defRPr>
            </a:pPr>
          </a:p>
        </c:txPr>
        <c:crossAx val="934600032"/>
        <c:crosses val="autoZero"/>
        <c:crossBetween val="between"/>
      </c:valAx>
    </c:plotArea>
    <c:legend>
      <c:legendPos val="r"/>
      <c:layout>
        <c:manualLayout>
          <c:xMode val="edge"/>
          <c:yMode val="edge"/>
          <c:x val="0.200598597634548"/>
          <c:y val="0.198787653286093"/>
          <c:w val="0.0887588715886076"/>
          <c:h val="0.599437613333461"/>
        </c:manualLayout>
      </c:layout>
      <c:overlay val="0"/>
      <c:txPr>
        <a:bodyPr rot="0" spcFirstLastPara="0" vertOverflow="ellipsis" vert="horz" wrap="square" anchor="ctr" anchorCtr="1"/>
        <a:lstStyle/>
        <a:p>
          <a:pPr>
            <a:defRPr lang="zh-CN" sz="1200" b="0" i="0" u="none" strike="noStrike" kern="1200" baseline="0">
              <a:solidFill>
                <a:schemeClr val="tx1">
                  <a:lumMod val="50000"/>
                  <a:lumOff val="50000"/>
                </a:schemeClr>
              </a:solidFill>
              <a:latin typeface="+mn-lt"/>
              <a:ea typeface="+mn-ea"/>
              <a:cs typeface="+mn-cs"/>
            </a:defRPr>
          </a:pPr>
        </a:p>
      </c:txPr>
    </c:legend>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0FCC7CAD-41E4-42DC-B797-25503A44F8B9}"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1161898D-AC59-4185-B6C0-EBCF3A7FA28C}"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F7475785-8177-4DF6-BD8B-B229A5E81ADF}"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D319EEC5-AEAE-4E65-9250-A87C16439A19}"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1BC6D017-39EE-4939-81F9-10E5341FFACD}"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3B5792DB-492F-49F7-A532-C756491B2FEB}"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41B3CC08-5CC4-4B73-B9EB-688FAD2907C5}" type="datetimeFigureOut">
              <a:rPr lang="zh-CN" altLang="en-US">
                <a:solidFill>
                  <a:prstClr val="black">
                    <a:tint val="75000"/>
                  </a:prstClr>
                </a:solidFill>
              </a:rPr>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2184D814-17A7-4A6E-BEC2-3D0BDCD1003D}"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24B87A98-DD82-4B5E-9BD7-D9DAF363709F}" type="datetimeFigureOut">
              <a:rPr lang="zh-CN" altLang="en-US">
                <a:solidFill>
                  <a:prstClr val="black">
                    <a:tint val="75000"/>
                  </a:prstClr>
                </a:solidFill>
              </a:rPr>
            </a:fld>
            <a:endParaRPr lang="zh-CN" altLang="en-US">
              <a:solidFill>
                <a:prstClr val="black">
                  <a:tint val="75000"/>
                </a:prstClr>
              </a:solidFill>
            </a:endParaRPr>
          </a:p>
        </p:txBody>
      </p:sp>
      <p:sp>
        <p:nvSpPr>
          <p:cNvPr id="8"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9" name="灯片编号占位符 5"/>
          <p:cNvSpPr>
            <a:spLocks noGrp="1"/>
          </p:cNvSpPr>
          <p:nvPr>
            <p:ph type="sldNum" sz="quarter" idx="12"/>
          </p:nvPr>
        </p:nvSpPr>
        <p:spPr/>
        <p:txBody>
          <a:bodyPr/>
          <a:lstStyle>
            <a:lvl1pPr>
              <a:defRPr/>
            </a:lvl1pPr>
          </a:lstStyle>
          <a:p>
            <a:pPr>
              <a:defRPr/>
            </a:pPr>
            <a:fld id="{84674D32-951D-4BBB-9395-77DB30D8482B}"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4F2DD8FB-F52A-42A0-8C34-E7E55A1083F9}" type="datetimeFigureOut">
              <a:rPr lang="zh-CN" altLang="en-US">
                <a:solidFill>
                  <a:prstClr val="black">
                    <a:tint val="75000"/>
                  </a:prstClr>
                </a:solidFill>
              </a:rPr>
            </a:fld>
            <a:endParaRPr lang="zh-CN" altLang="en-US">
              <a:solidFill>
                <a:prstClr val="black">
                  <a:tint val="75000"/>
                </a:prstClr>
              </a:solidFill>
            </a:endParaRPr>
          </a:p>
        </p:txBody>
      </p:sp>
      <p:sp>
        <p:nvSpPr>
          <p:cNvPr id="4"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5"/>
          <p:cNvSpPr>
            <a:spLocks noGrp="1"/>
          </p:cNvSpPr>
          <p:nvPr>
            <p:ph type="sldNum" sz="quarter" idx="12"/>
          </p:nvPr>
        </p:nvSpPr>
        <p:spPr/>
        <p:txBody>
          <a:bodyPr/>
          <a:lstStyle>
            <a:lvl1pPr>
              <a:defRPr/>
            </a:lvl1pPr>
          </a:lstStyle>
          <a:p>
            <a:pPr>
              <a:defRPr/>
            </a:pPr>
            <a:fld id="{8391CCBE-45BD-4292-BB23-C6F57DC61BB3}"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75A4368-2C22-441E-8A51-DDC8028F7EC4}" type="datetimeFigureOut">
              <a:rPr lang="zh-CN" altLang="en-US">
                <a:solidFill>
                  <a:prstClr val="black">
                    <a:tint val="75000"/>
                  </a:prstClr>
                </a:solidFill>
              </a:rPr>
            </a:fld>
            <a:endParaRPr lang="zh-CN" altLang="en-US">
              <a:solidFill>
                <a:prstClr val="black">
                  <a:tint val="75000"/>
                </a:prstClr>
              </a:solidFill>
            </a:endParaRPr>
          </a:p>
        </p:txBody>
      </p:sp>
      <p:sp>
        <p:nvSpPr>
          <p:cNvPr id="3"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5"/>
          <p:cNvSpPr>
            <a:spLocks noGrp="1"/>
          </p:cNvSpPr>
          <p:nvPr>
            <p:ph type="sldNum" sz="quarter" idx="12"/>
          </p:nvPr>
        </p:nvSpPr>
        <p:spPr/>
        <p:txBody>
          <a:bodyPr/>
          <a:lstStyle>
            <a:lvl1pPr>
              <a:defRPr/>
            </a:lvl1pPr>
          </a:lstStyle>
          <a:p>
            <a:pPr>
              <a:defRPr/>
            </a:pPr>
            <a:fld id="{91967676-EC47-46EF-A4C8-1064FBF7B126}"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9" name="直接连接符 8"/>
          <p:cNvCxnSpPr/>
          <p:nvPr userDrawn="1"/>
        </p:nvCxnSpPr>
        <p:spPr>
          <a:xfrm>
            <a:off x="493486" y="537029"/>
            <a:ext cx="8215085"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文本框 9"/>
          <p:cNvSpPr txBox="1"/>
          <p:nvPr userDrawn="1"/>
        </p:nvSpPr>
        <p:spPr>
          <a:xfrm>
            <a:off x="435430" y="136919"/>
            <a:ext cx="2749471" cy="400110"/>
          </a:xfrm>
          <a:prstGeom prst="rect">
            <a:avLst/>
          </a:prstGeom>
          <a:noFill/>
        </p:spPr>
        <p:txBody>
          <a:bodyPr wrap="none" rtlCol="0">
            <a:spAutoFit/>
          </a:bodyPr>
          <a:lstStyle/>
          <a:p>
            <a:r>
              <a:rPr lang="zh-CN" altLang="en-US" sz="2000" dirty="0">
                <a:solidFill>
                  <a:schemeClr val="accent1">
                    <a:lumMod val="50000"/>
                  </a:schemeClr>
                </a:solidFill>
              </a:rPr>
              <a:t>单击此处添加文字标题</a:t>
            </a:r>
            <a:endParaRPr lang="zh-CN" altLang="en-US" sz="2000" dirty="0">
              <a:solidFill>
                <a:schemeClr val="accent1">
                  <a:lumMod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F5DCA684-F207-4FF5-8E55-0FBD55451508}" type="datetimeFigureOut">
              <a:rPr lang="zh-CN" altLang="en-US">
                <a:solidFill>
                  <a:prstClr val="black">
                    <a:tint val="75000"/>
                  </a:prstClr>
                </a:solidFill>
              </a:rPr>
            </a:fld>
            <a:endParaRPr lang="zh-CN" altLang="en-US">
              <a:solidFill>
                <a:prstClr val="black">
                  <a:tint val="75000"/>
                </a:prstClr>
              </a:solidFill>
            </a:endParaRPr>
          </a:p>
        </p:txBody>
      </p:sp>
      <p:sp>
        <p:nvSpPr>
          <p:cNvPr id="6"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7" name="灯片编号占位符 5"/>
          <p:cNvSpPr>
            <a:spLocks noGrp="1"/>
          </p:cNvSpPr>
          <p:nvPr>
            <p:ph type="sldNum" sz="quarter" idx="12"/>
          </p:nvPr>
        </p:nvSpPr>
        <p:spPr/>
        <p:txBody>
          <a:bodyPr/>
          <a:lstStyle>
            <a:lvl1pPr>
              <a:defRPr/>
            </a:lvl1pPr>
          </a:lstStyle>
          <a:p>
            <a:pPr>
              <a:defRPr/>
            </a:pPr>
            <a:fld id="{D84BF5D1-4946-4840-AD71-461998A1635F}"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3ECEF147-BFFE-452E-8CC9-D7822705C0CC}"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7D3027CF-8AC1-48FD-B697-BA3CB72F8EEF}"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E6A863B9-127C-4690-87C7-D401220A46F2}" type="datetimeFigureOut">
              <a:rPr lang="zh-CN" altLang="en-US">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lvl1pPr>
              <a:defRPr/>
            </a:lvl1pPr>
          </a:lstStyle>
          <a:p>
            <a:pPr>
              <a:defRPr/>
            </a:pPr>
            <a:fld id="{F2933CE7-429A-43FD-ABCA-F1A06F9C6CD5}" type="slidenum">
              <a:rPr lang="zh-CN" altLang="en-US">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3A48161-93F9-4489-93D3-932E9A39D71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C4ECE3-2B8F-46D4-A789-6E7D43AA82FD}" type="slidenum">
              <a:rPr lang="zh-CN" altLang="en-US" smtClean="0"/>
            </a:fld>
            <a:endParaRPr lang="zh-CN" altLang="en-US"/>
          </a:p>
        </p:txBody>
      </p:sp>
      <p:grpSp>
        <p:nvGrpSpPr>
          <p:cNvPr id="5" name="Group 23"/>
          <p:cNvGrpSpPr/>
          <p:nvPr userDrawn="1"/>
        </p:nvGrpSpPr>
        <p:grpSpPr>
          <a:xfrm>
            <a:off x="0" y="85725"/>
            <a:ext cx="4007644" cy="475059"/>
            <a:chOff x="0" y="209550"/>
            <a:chExt cx="5343525" cy="538162"/>
          </a:xfrm>
        </p:grpSpPr>
        <p:grpSp>
          <p:nvGrpSpPr>
            <p:cNvPr id="6" name="Group 14"/>
            <p:cNvGrpSpPr/>
            <p:nvPr userDrawn="1"/>
          </p:nvGrpSpPr>
          <p:grpSpPr>
            <a:xfrm>
              <a:off x="0" y="209550"/>
              <a:ext cx="1685924" cy="538162"/>
              <a:chOff x="0" y="323850"/>
              <a:chExt cx="658032" cy="423862"/>
            </a:xfrm>
          </p:grpSpPr>
          <p:sp>
            <p:nvSpPr>
              <p:cNvPr id="8" name="Rectangle 3"/>
              <p:cNvSpPr/>
              <p:nvPr userDrawn="1"/>
            </p:nvSpPr>
            <p:spPr>
              <a:xfrm>
                <a:off x="0" y="323850"/>
                <a:ext cx="171450" cy="4238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baseline="-25000" dirty="0"/>
              </a:p>
            </p:txBody>
          </p:sp>
          <p:sp>
            <p:nvSpPr>
              <p:cNvPr id="9" name="Rectangle 9"/>
              <p:cNvSpPr/>
              <p:nvPr userDrawn="1"/>
            </p:nvSpPr>
            <p:spPr>
              <a:xfrm>
                <a:off x="171450" y="323850"/>
                <a:ext cx="149225" cy="42386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15" baseline="-25000" dirty="0"/>
              </a:p>
            </p:txBody>
          </p:sp>
          <p:sp>
            <p:nvSpPr>
              <p:cNvPr id="10" name="Rectangle 10"/>
              <p:cNvSpPr/>
              <p:nvPr userDrawn="1"/>
            </p:nvSpPr>
            <p:spPr>
              <a:xfrm>
                <a:off x="320676" y="323850"/>
                <a:ext cx="114300" cy="4238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15" baseline="-25000" dirty="0"/>
              </a:p>
            </p:txBody>
          </p:sp>
          <p:sp>
            <p:nvSpPr>
              <p:cNvPr id="11" name="Rectangle 11"/>
              <p:cNvSpPr/>
              <p:nvPr userDrawn="1"/>
            </p:nvSpPr>
            <p:spPr>
              <a:xfrm>
                <a:off x="434975" y="323850"/>
                <a:ext cx="95250" cy="4238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15" baseline="-25000" dirty="0"/>
              </a:p>
            </p:txBody>
          </p:sp>
          <p:sp>
            <p:nvSpPr>
              <p:cNvPr id="12" name="Rectangle 12"/>
              <p:cNvSpPr/>
              <p:nvPr userDrawn="1"/>
            </p:nvSpPr>
            <p:spPr>
              <a:xfrm>
                <a:off x="530225" y="323850"/>
                <a:ext cx="72042" cy="42386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15" baseline="-25000" dirty="0"/>
              </a:p>
            </p:txBody>
          </p:sp>
          <p:sp>
            <p:nvSpPr>
              <p:cNvPr id="13" name="Rectangle 13"/>
              <p:cNvSpPr/>
              <p:nvPr userDrawn="1"/>
            </p:nvSpPr>
            <p:spPr>
              <a:xfrm>
                <a:off x="602267" y="323850"/>
                <a:ext cx="55765" cy="4238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sz="1015" baseline="-25000" dirty="0"/>
              </a:p>
            </p:txBody>
          </p:sp>
        </p:grpSp>
        <p:sp>
          <p:nvSpPr>
            <p:cNvPr id="7" name="Rectangle 17"/>
            <p:cNvSpPr/>
            <p:nvPr userDrawn="1"/>
          </p:nvSpPr>
          <p:spPr>
            <a:xfrm>
              <a:off x="1685925" y="719931"/>
              <a:ext cx="3657600" cy="274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a:p>
          </p:txBody>
        </p:sp>
      </p:grpSp>
      <p:sp>
        <p:nvSpPr>
          <p:cNvPr id="14" name="Title 1"/>
          <p:cNvSpPr>
            <a:spLocks noGrp="1"/>
          </p:cNvSpPr>
          <p:nvPr>
            <p:ph type="title" hasCustomPrompt="1"/>
          </p:nvPr>
        </p:nvSpPr>
        <p:spPr>
          <a:xfrm>
            <a:off x="1506228" y="80963"/>
            <a:ext cx="3332472" cy="232584"/>
          </a:xfrm>
          <a:prstGeom prst="rect">
            <a:avLst/>
          </a:prstGeom>
        </p:spPr>
        <p:txBody>
          <a:bodyPr wrap="none" lIns="0" tIns="0" rIns="0" bIns="0" anchor="ctr">
            <a:noAutofit/>
          </a:bodyPr>
          <a:lstStyle>
            <a:lvl1pPr algn="l">
              <a:defRPr sz="1650" b="1" i="0" baseline="0">
                <a:solidFill>
                  <a:schemeClr val="tx1">
                    <a:lumMod val="50000"/>
                    <a:lumOff val="50000"/>
                  </a:schemeClr>
                </a:solidFill>
                <a:latin typeface="+mn-lt"/>
              </a:defRPr>
            </a:lvl1pPr>
          </a:lstStyle>
          <a:p>
            <a:r>
              <a:rPr lang="en-US" dirty="0"/>
              <a:t>Click To Edit Master Title Style</a:t>
            </a:r>
            <a:endParaRPr lang="en-US" dirty="0"/>
          </a:p>
        </p:txBody>
      </p:sp>
      <p:sp>
        <p:nvSpPr>
          <p:cNvPr id="15" name="Text Placeholder 3"/>
          <p:cNvSpPr>
            <a:spLocks noGrp="1"/>
          </p:cNvSpPr>
          <p:nvPr>
            <p:ph type="body" sz="half" idx="2" hasCustomPrompt="1"/>
          </p:nvPr>
        </p:nvSpPr>
        <p:spPr>
          <a:xfrm>
            <a:off x="1525278" y="339577"/>
            <a:ext cx="1950244" cy="150560"/>
          </a:xfrm>
          <a:prstGeom prst="rect">
            <a:avLst/>
          </a:prstGeom>
        </p:spPr>
        <p:txBody>
          <a:bodyPr wrap="square" lIns="0" tIns="0" rIns="0" bIns="0" anchor="ctr">
            <a:noAutofit/>
          </a:bodyPr>
          <a:lstStyle>
            <a:lvl1pPr marL="0" indent="0" algn="l">
              <a:buNone/>
              <a:defRPr sz="1050" b="1" i="0" baseline="0">
                <a:solidFill>
                  <a:schemeClr val="tx1">
                    <a:lumMod val="50000"/>
                    <a:lumOff val="50000"/>
                  </a:schemeClr>
                </a:solidFill>
                <a:latin typeface="+mn-lt"/>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Subtext Goes Here</a:t>
            </a:r>
            <a:endParaRPr 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anim calcmode="lin" valueType="num">
                                      <p:cBhvr>
                                        <p:cTn id="11" dur="500" fill="hold"/>
                                        <p:tgtEl>
                                          <p:spTgt spid="14"/>
                                        </p:tgtEl>
                                        <p:attrNameLst>
                                          <p:attrName>ppt_x</p:attrName>
                                        </p:attrNameLst>
                                      </p:cBhvr>
                                      <p:tavLst>
                                        <p:tav tm="0">
                                          <p:val>
                                            <p:strVal val="#ppt_x"/>
                                          </p:val>
                                        </p:tav>
                                        <p:tav tm="100000">
                                          <p:val>
                                            <p:strVal val="#ppt_x"/>
                                          </p:val>
                                        </p:tav>
                                      </p:tavLst>
                                    </p:anim>
                                    <p:anim calcmode="lin" valueType="num">
                                      <p:cBhvr>
                                        <p:cTn id="12" dur="500" fill="hold"/>
                                        <p:tgtEl>
                                          <p:spTgt spid="14"/>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5">
                                            <p:txEl>
                                              <p:pRg st="0" end="0"/>
                                            </p:txEl>
                                          </p:spTgt>
                                        </p:tgtEl>
                                        <p:attrNameLst>
                                          <p:attrName>style.visibility</p:attrName>
                                        </p:attrNameLst>
                                      </p:cBhvr>
                                      <p:to>
                                        <p:strVal val="visible"/>
                                      </p:to>
                                    </p:set>
                                    <p:animEffect transition="in" filter="fade">
                                      <p:cBhvr>
                                        <p:cTn id="16"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3" Type="http://schemas.openxmlformats.org/officeDocument/2006/relationships/theme" Target="../theme/theme2.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4E207CA2-0EE5-4E57-B7C1-4BAC2D3A7364}"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ea typeface="+mn-ea"/>
              </a:defRPr>
            </a:lvl1pPr>
          </a:lstStyle>
          <a:p>
            <a:pPr>
              <a:defRPr/>
            </a:pPr>
            <a:fld id="{0A301767-3CE9-4B61-AD53-1E18CEC524A8}"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ea typeface="宋体" panose="02010600030101010101" pitchFamily="2" charset="-122"/>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9.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0.xml"/><Relationship Id="rId4" Type="http://schemas.openxmlformats.org/officeDocument/2006/relationships/image" Target="../media/image8.jpeg"/><Relationship Id="rId3" Type="http://schemas.openxmlformats.org/officeDocument/2006/relationships/image" Target="../media/image7.jpeg"/><Relationship Id="rId2" Type="http://schemas.microsoft.com/office/2007/relationships/hdphoto" Target="../media/hdphoto1.wdp"/><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0.xml"/><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14.emf"/><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9.xml"/><Relationship Id="rId1"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0.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image" Target="../media/image19.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9.xml"/><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0.xml"/><Relationship Id="rId5" Type="http://schemas.microsoft.com/office/2007/relationships/hdphoto" Target="../media/hdphoto3.wdp"/><Relationship Id="rId4" Type="http://schemas.openxmlformats.org/officeDocument/2006/relationships/image" Target="../media/image25.png"/><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27.emf"/><Relationship Id="rId3" Type="http://schemas.openxmlformats.org/officeDocument/2006/relationships/image" Target="../media/image20.png"/><Relationship Id="rId2" Type="http://schemas.microsoft.com/office/2007/relationships/hdphoto" Target="../media/hdphoto4.wdp"/><Relationship Id="rId1"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0.xml"/><Relationship Id="rId1"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9.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3" name="等腰三角形 11"/>
          <p:cNvSpPr/>
          <p:nvPr/>
        </p:nvSpPr>
        <p:spPr>
          <a:xfrm flipH="1">
            <a:off x="4311424" y="155208"/>
            <a:ext cx="468086" cy="3906032"/>
          </a:xfrm>
          <a:custGeom>
            <a:avLst/>
            <a:gdLst>
              <a:gd name="connsiteX0" fmla="*/ 0 w 304801"/>
              <a:gd name="connsiteY0" fmla="*/ 449943 h 449943"/>
              <a:gd name="connsiteX1" fmla="*/ 152401 w 304801"/>
              <a:gd name="connsiteY1" fmla="*/ 0 h 449943"/>
              <a:gd name="connsiteX2" fmla="*/ 304801 w 304801"/>
              <a:gd name="connsiteY2" fmla="*/ 449943 h 449943"/>
              <a:gd name="connsiteX3" fmla="*/ 0 w 304801"/>
              <a:gd name="connsiteY3" fmla="*/ 449943 h 449943"/>
              <a:gd name="connsiteX0-1" fmla="*/ 0 w 373857"/>
              <a:gd name="connsiteY0-2" fmla="*/ 297543 h 449943"/>
              <a:gd name="connsiteX1-3" fmla="*/ 221457 w 373857"/>
              <a:gd name="connsiteY1-4" fmla="*/ 0 h 449943"/>
              <a:gd name="connsiteX2-5" fmla="*/ 373857 w 373857"/>
              <a:gd name="connsiteY2-6" fmla="*/ 449943 h 449943"/>
              <a:gd name="connsiteX3-7" fmla="*/ 0 w 373857"/>
              <a:gd name="connsiteY3-8" fmla="*/ 297543 h 449943"/>
              <a:gd name="connsiteX0-9" fmla="*/ 0 w 221457"/>
              <a:gd name="connsiteY0-10" fmla="*/ 297543 h 635680"/>
              <a:gd name="connsiteX1-11" fmla="*/ 221457 w 221457"/>
              <a:gd name="connsiteY1-12" fmla="*/ 0 h 635680"/>
              <a:gd name="connsiteX2-13" fmla="*/ 30957 w 221457"/>
              <a:gd name="connsiteY2-14" fmla="*/ 635680 h 635680"/>
              <a:gd name="connsiteX3-15" fmla="*/ 0 w 221457"/>
              <a:gd name="connsiteY3-16" fmla="*/ 297543 h 635680"/>
              <a:gd name="connsiteX0-17" fmla="*/ 0 w 304801"/>
              <a:gd name="connsiteY0-18" fmla="*/ 326118 h 664255"/>
              <a:gd name="connsiteX1-19" fmla="*/ 304801 w 304801"/>
              <a:gd name="connsiteY1-20" fmla="*/ 0 h 664255"/>
              <a:gd name="connsiteX2-21" fmla="*/ 30957 w 304801"/>
              <a:gd name="connsiteY2-22" fmla="*/ 664255 h 664255"/>
              <a:gd name="connsiteX3-23" fmla="*/ 0 w 304801"/>
              <a:gd name="connsiteY3-24" fmla="*/ 326118 h 664255"/>
              <a:gd name="connsiteX0-25" fmla="*/ 0 w 304801"/>
              <a:gd name="connsiteY0-26" fmla="*/ 326118 h 773793"/>
              <a:gd name="connsiteX1-27" fmla="*/ 304801 w 304801"/>
              <a:gd name="connsiteY1-28" fmla="*/ 0 h 773793"/>
              <a:gd name="connsiteX2-29" fmla="*/ 126207 w 304801"/>
              <a:gd name="connsiteY2-30" fmla="*/ 773793 h 773793"/>
              <a:gd name="connsiteX3-31" fmla="*/ 0 w 304801"/>
              <a:gd name="connsiteY3-32" fmla="*/ 326118 h 773793"/>
              <a:gd name="connsiteX0-33" fmla="*/ 0 w 304801"/>
              <a:gd name="connsiteY0-34" fmla="*/ 326118 h 864281"/>
              <a:gd name="connsiteX1-35" fmla="*/ 304801 w 304801"/>
              <a:gd name="connsiteY1-36" fmla="*/ 0 h 864281"/>
              <a:gd name="connsiteX2-37" fmla="*/ 71438 w 304801"/>
              <a:gd name="connsiteY2-38" fmla="*/ 864281 h 864281"/>
              <a:gd name="connsiteX3-39" fmla="*/ 0 w 304801"/>
              <a:gd name="connsiteY3-40" fmla="*/ 326118 h 864281"/>
              <a:gd name="connsiteX0-41" fmla="*/ 0 w 304801"/>
              <a:gd name="connsiteY0-42" fmla="*/ 326118 h 3234101"/>
              <a:gd name="connsiteX1-43" fmla="*/ 304801 w 304801"/>
              <a:gd name="connsiteY1-44" fmla="*/ 0 h 3234101"/>
              <a:gd name="connsiteX2-45" fmla="*/ 300038 w 304801"/>
              <a:gd name="connsiteY2-46" fmla="*/ 3234101 h 3234101"/>
              <a:gd name="connsiteX3-47" fmla="*/ 0 w 304801"/>
              <a:gd name="connsiteY3-48" fmla="*/ 326118 h 3234101"/>
              <a:gd name="connsiteX0-49" fmla="*/ 0 w 624115"/>
              <a:gd name="connsiteY0-50" fmla="*/ 456746 h 3364729"/>
              <a:gd name="connsiteX1-51" fmla="*/ 624115 w 624115"/>
              <a:gd name="connsiteY1-52" fmla="*/ 0 h 3364729"/>
              <a:gd name="connsiteX2-53" fmla="*/ 300038 w 624115"/>
              <a:gd name="connsiteY2-54" fmla="*/ 3364729 h 3364729"/>
              <a:gd name="connsiteX3-55" fmla="*/ 0 w 624115"/>
              <a:gd name="connsiteY3-56" fmla="*/ 456746 h 3364729"/>
              <a:gd name="connsiteX0-57" fmla="*/ 0 w 624115"/>
              <a:gd name="connsiteY0-58" fmla="*/ 456746 h 5208043"/>
              <a:gd name="connsiteX1-59" fmla="*/ 624115 w 624115"/>
              <a:gd name="connsiteY1-60" fmla="*/ 0 h 5208043"/>
              <a:gd name="connsiteX2-61" fmla="*/ 546781 w 624115"/>
              <a:gd name="connsiteY2-62" fmla="*/ 5208043 h 5208043"/>
              <a:gd name="connsiteX3-63" fmla="*/ 0 w 624115"/>
              <a:gd name="connsiteY3-64" fmla="*/ 456746 h 5208043"/>
            </a:gdLst>
            <a:ahLst/>
            <a:cxnLst>
              <a:cxn ang="0">
                <a:pos x="connsiteX0-1" y="connsiteY0-2"/>
              </a:cxn>
              <a:cxn ang="0">
                <a:pos x="connsiteX1-3" y="connsiteY1-4"/>
              </a:cxn>
              <a:cxn ang="0">
                <a:pos x="connsiteX2-5" y="connsiteY2-6"/>
              </a:cxn>
              <a:cxn ang="0">
                <a:pos x="connsiteX3-7" y="connsiteY3-8"/>
              </a:cxn>
            </a:cxnLst>
            <a:rect l="l" t="t" r="r" b="b"/>
            <a:pathLst>
              <a:path w="624115" h="5208043">
                <a:moveTo>
                  <a:pt x="0" y="456746"/>
                </a:moveTo>
                <a:cubicBezTo>
                  <a:pt x="101600" y="348040"/>
                  <a:pt x="522515" y="108706"/>
                  <a:pt x="624115" y="0"/>
                </a:cubicBezTo>
                <a:cubicBezTo>
                  <a:pt x="622527" y="1078034"/>
                  <a:pt x="548369" y="4130009"/>
                  <a:pt x="546781" y="5208043"/>
                </a:cubicBezTo>
                <a:lnTo>
                  <a:pt x="0" y="456746"/>
                </a:lnTo>
                <a:close/>
              </a:path>
            </a:pathLst>
          </a:custGeom>
          <a:solidFill>
            <a:srgbClr val="553B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13"/>
          <p:cNvSpPr/>
          <p:nvPr/>
        </p:nvSpPr>
        <p:spPr>
          <a:xfrm flipH="1">
            <a:off x="-19049" y="3940629"/>
            <a:ext cx="3069770" cy="1202872"/>
          </a:xfrm>
          <a:custGeom>
            <a:avLst/>
            <a:gdLst>
              <a:gd name="connsiteX0" fmla="*/ 0 w 4093027"/>
              <a:gd name="connsiteY0" fmla="*/ 0 h 1603829"/>
              <a:gd name="connsiteX1" fmla="*/ 4093027 w 4093027"/>
              <a:gd name="connsiteY1" fmla="*/ 240766 h 1603829"/>
              <a:gd name="connsiteX2" fmla="*/ 4093027 w 4093027"/>
              <a:gd name="connsiteY2" fmla="*/ 1603829 h 1603829"/>
              <a:gd name="connsiteX3" fmla="*/ 1853105 w 4093027"/>
              <a:gd name="connsiteY3" fmla="*/ 1603829 h 1603829"/>
              <a:gd name="connsiteX4" fmla="*/ 0 w 4093027"/>
              <a:gd name="connsiteY4" fmla="*/ 1138916 h 160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27" h="1603829">
                <a:moveTo>
                  <a:pt x="0" y="0"/>
                </a:moveTo>
                <a:lnTo>
                  <a:pt x="4093027" y="240766"/>
                </a:lnTo>
                <a:lnTo>
                  <a:pt x="4093027" y="1603829"/>
                </a:lnTo>
                <a:lnTo>
                  <a:pt x="1853105" y="1603829"/>
                </a:lnTo>
                <a:lnTo>
                  <a:pt x="0" y="1138916"/>
                </a:lnTo>
                <a:close/>
              </a:path>
            </a:pathLst>
          </a:custGeom>
          <a:solidFill>
            <a:srgbClr val="8F6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矩形 1"/>
          <p:cNvSpPr/>
          <p:nvPr/>
        </p:nvSpPr>
        <p:spPr>
          <a:xfrm flipH="1">
            <a:off x="-19050" y="2079170"/>
            <a:ext cx="3069772" cy="2715645"/>
          </a:xfrm>
          <a:custGeom>
            <a:avLst/>
            <a:gdLst>
              <a:gd name="connsiteX0" fmla="*/ 0 w 3338286"/>
              <a:gd name="connsiteY0" fmla="*/ 0 h 2104572"/>
              <a:gd name="connsiteX1" fmla="*/ 3338286 w 3338286"/>
              <a:gd name="connsiteY1" fmla="*/ 0 h 2104572"/>
              <a:gd name="connsiteX2" fmla="*/ 3338286 w 3338286"/>
              <a:gd name="connsiteY2" fmla="*/ 2104572 h 2104572"/>
              <a:gd name="connsiteX3" fmla="*/ 0 w 3338286"/>
              <a:gd name="connsiteY3" fmla="*/ 2104572 h 2104572"/>
              <a:gd name="connsiteX4" fmla="*/ 0 w 3338286"/>
              <a:gd name="connsiteY4" fmla="*/ 0 h 2104572"/>
              <a:gd name="connsiteX0-1" fmla="*/ 0 w 4064001"/>
              <a:gd name="connsiteY0-2" fmla="*/ 1161143 h 3265715"/>
              <a:gd name="connsiteX1-3" fmla="*/ 4064001 w 4064001"/>
              <a:gd name="connsiteY1-4" fmla="*/ 0 h 3265715"/>
              <a:gd name="connsiteX2-5" fmla="*/ 3338286 w 4064001"/>
              <a:gd name="connsiteY2-6" fmla="*/ 3265715 h 3265715"/>
              <a:gd name="connsiteX3-7" fmla="*/ 0 w 4064001"/>
              <a:gd name="connsiteY3-8" fmla="*/ 3265715 h 3265715"/>
              <a:gd name="connsiteX4-9" fmla="*/ 0 w 4064001"/>
              <a:gd name="connsiteY4-10" fmla="*/ 1161143 h 3265715"/>
              <a:gd name="connsiteX0-11" fmla="*/ 0 w 4078515"/>
              <a:gd name="connsiteY0-12" fmla="*/ 1161143 h 3265715"/>
              <a:gd name="connsiteX1-13" fmla="*/ 4064001 w 4078515"/>
              <a:gd name="connsiteY1-14" fmla="*/ 0 h 3265715"/>
              <a:gd name="connsiteX2-15" fmla="*/ 4078515 w 4078515"/>
              <a:gd name="connsiteY2-16" fmla="*/ 2322286 h 3265715"/>
              <a:gd name="connsiteX3-17" fmla="*/ 0 w 4078515"/>
              <a:gd name="connsiteY3-18" fmla="*/ 3265715 h 3265715"/>
              <a:gd name="connsiteX4-19" fmla="*/ 0 w 4078515"/>
              <a:gd name="connsiteY4-20" fmla="*/ 1161143 h 3265715"/>
              <a:gd name="connsiteX0-21" fmla="*/ 0 w 4093029"/>
              <a:gd name="connsiteY0-22" fmla="*/ 1161143 h 3265715"/>
              <a:gd name="connsiteX1-23" fmla="*/ 4064001 w 4093029"/>
              <a:gd name="connsiteY1-24" fmla="*/ 0 h 3265715"/>
              <a:gd name="connsiteX2-25" fmla="*/ 4093029 w 4093029"/>
              <a:gd name="connsiteY2-26" fmla="*/ 2099745 h 3265715"/>
              <a:gd name="connsiteX3-27" fmla="*/ 0 w 4093029"/>
              <a:gd name="connsiteY3-28" fmla="*/ 3265715 h 3265715"/>
              <a:gd name="connsiteX4-29" fmla="*/ 0 w 4093029"/>
              <a:gd name="connsiteY4-30" fmla="*/ 1161143 h 32657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93029" h="3265715">
                <a:moveTo>
                  <a:pt x="0" y="1161143"/>
                </a:moveTo>
                <a:lnTo>
                  <a:pt x="4064001" y="0"/>
                </a:lnTo>
                <a:lnTo>
                  <a:pt x="4093029" y="2099745"/>
                </a:lnTo>
                <a:lnTo>
                  <a:pt x="0" y="3265715"/>
                </a:lnTo>
                <a:lnTo>
                  <a:pt x="0" y="1161143"/>
                </a:lnTo>
                <a:close/>
              </a:path>
            </a:pathLst>
          </a:custGeom>
          <a:solidFill>
            <a:srgbClr val="553B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矩形 8"/>
          <p:cNvSpPr/>
          <p:nvPr/>
        </p:nvSpPr>
        <p:spPr>
          <a:xfrm flipH="1">
            <a:off x="-19049" y="497852"/>
            <a:ext cx="4800599" cy="3679371"/>
          </a:xfrm>
          <a:custGeom>
            <a:avLst/>
            <a:gdLst>
              <a:gd name="connsiteX0" fmla="*/ 0 w 6096000"/>
              <a:gd name="connsiteY0" fmla="*/ 0 h 4064000"/>
              <a:gd name="connsiteX1" fmla="*/ 6096000 w 6096000"/>
              <a:gd name="connsiteY1" fmla="*/ 0 h 4064000"/>
              <a:gd name="connsiteX2" fmla="*/ 6096000 w 6096000"/>
              <a:gd name="connsiteY2" fmla="*/ 4064000 h 4064000"/>
              <a:gd name="connsiteX3" fmla="*/ 0 w 6096000"/>
              <a:gd name="connsiteY3" fmla="*/ 4064000 h 4064000"/>
              <a:gd name="connsiteX4" fmla="*/ 0 w 6096000"/>
              <a:gd name="connsiteY4" fmla="*/ 0 h 4064000"/>
              <a:gd name="connsiteX0-1" fmla="*/ 0 w 6096000"/>
              <a:gd name="connsiteY0-2" fmla="*/ 319315 h 4383315"/>
              <a:gd name="connsiteX1-3" fmla="*/ 6096000 w 6096000"/>
              <a:gd name="connsiteY1-4" fmla="*/ 0 h 4383315"/>
              <a:gd name="connsiteX2-5" fmla="*/ 6096000 w 6096000"/>
              <a:gd name="connsiteY2-6" fmla="*/ 4383315 h 4383315"/>
              <a:gd name="connsiteX3-7" fmla="*/ 0 w 6096000"/>
              <a:gd name="connsiteY3-8" fmla="*/ 4383315 h 4383315"/>
              <a:gd name="connsiteX4-9" fmla="*/ 0 w 6096000"/>
              <a:gd name="connsiteY4-10" fmla="*/ 319315 h 4383315"/>
              <a:gd name="connsiteX0-11" fmla="*/ 145143 w 6241143"/>
              <a:gd name="connsiteY0-12" fmla="*/ 319315 h 4426857"/>
              <a:gd name="connsiteX1-13" fmla="*/ 6241143 w 6241143"/>
              <a:gd name="connsiteY1-14" fmla="*/ 0 h 4426857"/>
              <a:gd name="connsiteX2-15" fmla="*/ 6241143 w 6241143"/>
              <a:gd name="connsiteY2-16" fmla="*/ 4383315 h 4426857"/>
              <a:gd name="connsiteX3-17" fmla="*/ 0 w 6241143"/>
              <a:gd name="connsiteY3-18" fmla="*/ 4426857 h 4426857"/>
              <a:gd name="connsiteX4-19" fmla="*/ 145143 w 6241143"/>
              <a:gd name="connsiteY4-20" fmla="*/ 319315 h 4426857"/>
              <a:gd name="connsiteX0-21" fmla="*/ 0 w 6589485"/>
              <a:gd name="connsiteY0-22" fmla="*/ 0 h 4630056"/>
              <a:gd name="connsiteX1-23" fmla="*/ 6589485 w 6589485"/>
              <a:gd name="connsiteY1-24" fmla="*/ 203199 h 4630056"/>
              <a:gd name="connsiteX2-25" fmla="*/ 6589485 w 6589485"/>
              <a:gd name="connsiteY2-26" fmla="*/ 4586514 h 4630056"/>
              <a:gd name="connsiteX3-27" fmla="*/ 348342 w 6589485"/>
              <a:gd name="connsiteY3-28" fmla="*/ 4630056 h 4630056"/>
              <a:gd name="connsiteX4-29" fmla="*/ 0 w 6589485"/>
              <a:gd name="connsiteY4-30" fmla="*/ 0 h 4630056"/>
              <a:gd name="connsiteX0-31" fmla="*/ 0 w 6589485"/>
              <a:gd name="connsiteY0-32" fmla="*/ 0 h 4717141"/>
              <a:gd name="connsiteX1-33" fmla="*/ 6589485 w 6589485"/>
              <a:gd name="connsiteY1-34" fmla="*/ 203199 h 4717141"/>
              <a:gd name="connsiteX2-35" fmla="*/ 6589485 w 6589485"/>
              <a:gd name="connsiteY2-36" fmla="*/ 4586514 h 4717141"/>
              <a:gd name="connsiteX3-37" fmla="*/ 319313 w 6589485"/>
              <a:gd name="connsiteY3-38" fmla="*/ 4717141 h 4717141"/>
              <a:gd name="connsiteX4-39" fmla="*/ 0 w 6589485"/>
              <a:gd name="connsiteY4-40" fmla="*/ 0 h 4717141"/>
              <a:gd name="connsiteX0-41" fmla="*/ 0 w 6589485"/>
              <a:gd name="connsiteY0-42" fmla="*/ 0 h 4717141"/>
              <a:gd name="connsiteX1-43" fmla="*/ 6589485 w 6589485"/>
              <a:gd name="connsiteY1-44" fmla="*/ 203199 h 4717141"/>
              <a:gd name="connsiteX2-45" fmla="*/ 6589485 w 6589485"/>
              <a:gd name="connsiteY2-46" fmla="*/ 4238171 h 4717141"/>
              <a:gd name="connsiteX3-47" fmla="*/ 319313 w 6589485"/>
              <a:gd name="connsiteY3-48" fmla="*/ 4717141 h 4717141"/>
              <a:gd name="connsiteX4-49" fmla="*/ 0 w 6589485"/>
              <a:gd name="connsiteY4-50" fmla="*/ 0 h 4717141"/>
              <a:gd name="connsiteX0-51" fmla="*/ 0 w 6603999"/>
              <a:gd name="connsiteY0-52" fmla="*/ 0 h 4891313"/>
              <a:gd name="connsiteX1-53" fmla="*/ 6603999 w 6603999"/>
              <a:gd name="connsiteY1-54" fmla="*/ 377371 h 4891313"/>
              <a:gd name="connsiteX2-55" fmla="*/ 6603999 w 6603999"/>
              <a:gd name="connsiteY2-56" fmla="*/ 4412343 h 4891313"/>
              <a:gd name="connsiteX3-57" fmla="*/ 333827 w 6603999"/>
              <a:gd name="connsiteY3-58" fmla="*/ 4891313 h 4891313"/>
              <a:gd name="connsiteX4-59" fmla="*/ 0 w 6603999"/>
              <a:gd name="connsiteY4-60" fmla="*/ 0 h 4891313"/>
              <a:gd name="connsiteX0-61" fmla="*/ 0 w 6603999"/>
              <a:gd name="connsiteY0-62" fmla="*/ 0 h 4905828"/>
              <a:gd name="connsiteX1-63" fmla="*/ 6603999 w 6603999"/>
              <a:gd name="connsiteY1-64" fmla="*/ 377371 h 4905828"/>
              <a:gd name="connsiteX2-65" fmla="*/ 6603999 w 6603999"/>
              <a:gd name="connsiteY2-66" fmla="*/ 4412343 h 4905828"/>
              <a:gd name="connsiteX3-67" fmla="*/ 507999 w 6603999"/>
              <a:gd name="connsiteY3-68" fmla="*/ 4905828 h 4905828"/>
              <a:gd name="connsiteX4-69" fmla="*/ 0 w 6603999"/>
              <a:gd name="connsiteY4-70" fmla="*/ 0 h 4905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03999" h="4905828">
                <a:moveTo>
                  <a:pt x="0" y="0"/>
                </a:moveTo>
                <a:lnTo>
                  <a:pt x="6603999" y="377371"/>
                </a:lnTo>
                <a:lnTo>
                  <a:pt x="6603999" y="4412343"/>
                </a:lnTo>
                <a:lnTo>
                  <a:pt x="507999" y="4905828"/>
                </a:lnTo>
                <a:lnTo>
                  <a:pt x="0" y="0"/>
                </a:lnTo>
                <a:close/>
              </a:path>
            </a:pathLst>
          </a:custGeom>
          <a:solidFill>
            <a:srgbClr val="996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文本框 16"/>
          <p:cNvSpPr txBox="1"/>
          <p:nvPr/>
        </p:nvSpPr>
        <p:spPr>
          <a:xfrm flipH="1">
            <a:off x="715679" y="854871"/>
            <a:ext cx="3140703" cy="1880870"/>
          </a:xfrm>
          <a:prstGeom prst="rect">
            <a:avLst/>
          </a:prstGeom>
          <a:noFill/>
          <a:effectLst>
            <a:outerShdw dist="38100" algn="l" rotWithShape="0">
              <a:prstClr val="black">
                <a:alpha val="40000"/>
              </a:prstClr>
            </a:outerShdw>
          </a:effectLst>
        </p:spPr>
        <p:txBody>
          <a:bodyPr wrap="square" rtlCol="0">
            <a:spAutoFit/>
          </a:bodyPr>
          <a:lstStyle/>
          <a:p>
            <a:r>
              <a:rPr lang="en-US" altLang="zh-CN" sz="11625" dirty="0">
                <a:solidFill>
                  <a:schemeClr val="bg1"/>
                </a:solidFill>
                <a:effectLst>
                  <a:outerShdw blurRad="38100" dist="38100" dir="2700000" algn="tl">
                    <a:srgbClr val="000000">
                      <a:alpha val="43137"/>
                    </a:srgbClr>
                  </a:outerShdw>
                </a:effectLst>
                <a:latin typeface="Impact" panose="020B0806030902050204" pitchFamily="34" charset="0"/>
                <a:ea typeface="Tahoma" panose="020B0604030504040204" pitchFamily="34" charset="0"/>
                <a:cs typeface="Tahoma" panose="020B0604030504040204" pitchFamily="34" charset="0"/>
              </a:rPr>
              <a:t>2018</a:t>
            </a:r>
            <a:endParaRPr lang="zh-CN" altLang="en-US" sz="11625" dirty="0">
              <a:solidFill>
                <a:schemeClr val="bg1"/>
              </a:solidFill>
              <a:effectLst>
                <a:outerShdw blurRad="38100" dist="38100" dir="2700000" algn="tl">
                  <a:srgbClr val="000000">
                    <a:alpha val="43137"/>
                  </a:srgbClr>
                </a:outerShdw>
              </a:effectLst>
              <a:latin typeface="Impact" panose="020B0806030902050204" pitchFamily="34" charset="0"/>
              <a:cs typeface="Tahoma" panose="020B0604030504040204" pitchFamily="34" charset="0"/>
            </a:endParaRPr>
          </a:p>
        </p:txBody>
      </p:sp>
      <p:sp>
        <p:nvSpPr>
          <p:cNvPr id="18" name="文本框 17"/>
          <p:cNvSpPr txBox="1"/>
          <p:nvPr/>
        </p:nvSpPr>
        <p:spPr>
          <a:xfrm flipH="1">
            <a:off x="610953" y="2469193"/>
            <a:ext cx="3497383" cy="496290"/>
          </a:xfrm>
          <a:prstGeom prst="rect">
            <a:avLst/>
          </a:prstGeom>
          <a:noFill/>
        </p:spPr>
        <p:txBody>
          <a:bodyPr wrap="square" rtlCol="0">
            <a:spAutoFit/>
          </a:bodyPr>
          <a:lstStyle/>
          <a:p>
            <a:r>
              <a:rPr lang="en-US" altLang="zh-CN" sz="2625" dirty="0">
                <a:solidFill>
                  <a:schemeClr val="bg1"/>
                </a:solidFill>
                <a:latin typeface="Tahoma" panose="020B0604030504040204" pitchFamily="34" charset="0"/>
                <a:ea typeface="Tahoma" panose="020B0604030504040204" pitchFamily="34" charset="0"/>
                <a:cs typeface="Tahoma" panose="020B0604030504040204" pitchFamily="34" charset="0"/>
              </a:rPr>
              <a:t>PowerPoint Template</a:t>
            </a:r>
            <a:endParaRPr lang="zh-CN" altLang="en-US" sz="2625" dirty="0">
              <a:solidFill>
                <a:schemeClr val="bg1"/>
              </a:solidFill>
              <a:latin typeface="Tahoma" panose="020B0604030504040204" pitchFamily="34" charset="0"/>
              <a:cs typeface="Tahoma" panose="020B0604030504040204" pitchFamily="34" charset="0"/>
            </a:endParaRPr>
          </a:p>
        </p:txBody>
      </p:sp>
      <p:sp>
        <p:nvSpPr>
          <p:cNvPr id="19" name="文本框 18"/>
          <p:cNvSpPr txBox="1"/>
          <p:nvPr/>
        </p:nvSpPr>
        <p:spPr>
          <a:xfrm flipH="1">
            <a:off x="630777" y="2938324"/>
            <a:ext cx="3314700"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商务大气通用</a:t>
            </a:r>
            <a:r>
              <a:rPr lang="en-US" altLang="zh-CN" sz="2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PPT</a:t>
            </a:r>
            <a:r>
              <a:rPr lang="zh-CN" altLang="en-US" sz="2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模板</a:t>
            </a:r>
            <a:endParaRPr lang="zh-CN" altLang="en-US" sz="2400" b="1" dirty="0">
              <a:latin typeface="微软雅黑" panose="020B0503020204020204" pitchFamily="34" charset="-122"/>
              <a:ea typeface="微软雅黑" panose="020B0503020204020204" pitchFamily="34" charset="-122"/>
              <a:cs typeface="Tahoma" panose="020B060403050404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500"/>
                            </p:stCondLst>
                            <p:childTnLst>
                              <p:par>
                                <p:cTn id="14" presetID="2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500"/>
                            </p:stCondLst>
                            <p:childTnLst>
                              <p:par>
                                <p:cTn id="22" presetID="2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right)">
                                      <p:cBhvr>
                                        <p:cTn id="24" dur="500"/>
                                        <p:tgtEl>
                                          <p:spTgt spid="13"/>
                                        </p:tgtEl>
                                      </p:cBhvr>
                                    </p:animEffect>
                                  </p:childTnLst>
                                </p:cTn>
                              </p:par>
                            </p:childTnLst>
                          </p:cTn>
                        </p:par>
                        <p:par>
                          <p:cTn id="25" fill="hold">
                            <p:stCondLst>
                              <p:cond delay="3000"/>
                            </p:stCondLst>
                            <p:childTnLst>
                              <p:par>
                                <p:cTn id="26" presetID="2" presetClass="entr" presetSubtype="1" decel="20000" fill="hold" grpId="0" nodeType="afterEffect">
                                  <p:stCondLst>
                                    <p:cond delay="0"/>
                                  </p:stCondLst>
                                  <p:iterate type="lt">
                                    <p:tmPct val="14000"/>
                                  </p:iterate>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0-#ppt_h/2"/>
                                          </p:val>
                                        </p:tav>
                                        <p:tav tm="100000">
                                          <p:val>
                                            <p:strVal val="#ppt_y"/>
                                          </p:val>
                                        </p:tav>
                                      </p:tavLst>
                                    </p:anim>
                                  </p:childTnLst>
                                </p:cTn>
                              </p:par>
                            </p:childTnLst>
                          </p:cTn>
                        </p:par>
                        <p:par>
                          <p:cTn id="30" fill="hold">
                            <p:stCondLst>
                              <p:cond delay="271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371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bldLvl="0" animBg="1"/>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0" y="1828801"/>
            <a:ext cx="9144000" cy="130628"/>
          </a:xfrm>
          <a:prstGeom prst="rect">
            <a:avLst/>
          </a:pr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5" name="图片 54"/>
          <p:cNvPicPr>
            <a:picLocks noChangeAspect="1"/>
          </p:cNvPicPr>
          <p:nvPr/>
        </p:nvPicPr>
        <p:blipFill rotWithShape="1">
          <a:blip r:embed="rId1" cstate="print">
            <a:duotone>
              <a:prstClr val="black"/>
              <a:schemeClr val="accent2">
                <a:tint val="45000"/>
                <a:satMod val="400000"/>
              </a:schemeClr>
            </a:duotone>
            <a:extLst>
              <a:ext uri="{28A0092B-C50C-407E-A947-70E740481C1C}">
                <a14:useLocalDpi xmlns:a14="http://schemas.microsoft.com/office/drawing/2010/main" val="0"/>
              </a:ext>
            </a:extLst>
          </a:blip>
          <a:srcRect l="1588" t="1269" r="1905" b="56246"/>
          <a:stretch>
            <a:fillRect/>
          </a:stretch>
        </p:blipFill>
        <p:spPr>
          <a:xfrm>
            <a:off x="0" y="-142169"/>
            <a:ext cx="9144000" cy="2264228"/>
          </a:xfrm>
          <a:custGeom>
            <a:avLst/>
            <a:gdLst>
              <a:gd name="connsiteX0" fmla="*/ 0 w 12192000"/>
              <a:gd name="connsiteY0" fmla="*/ 0 h 3018970"/>
              <a:gd name="connsiteX1" fmla="*/ 12192000 w 12192000"/>
              <a:gd name="connsiteY1" fmla="*/ 0 h 3018970"/>
              <a:gd name="connsiteX2" fmla="*/ 12192000 w 12192000"/>
              <a:gd name="connsiteY2" fmla="*/ 2631731 h 3018970"/>
              <a:gd name="connsiteX3" fmla="*/ 12010571 w 12192000"/>
              <a:gd name="connsiteY3" fmla="*/ 2631731 h 3018970"/>
              <a:gd name="connsiteX4" fmla="*/ 12010571 w 12192000"/>
              <a:gd name="connsiteY4" fmla="*/ 2633633 h 3018970"/>
              <a:gd name="connsiteX5" fmla="*/ 6474444 w 12192000"/>
              <a:gd name="connsiteY5" fmla="*/ 2633633 h 3018970"/>
              <a:gd name="connsiteX6" fmla="*/ 6474444 w 12192000"/>
              <a:gd name="connsiteY6" fmla="*/ 2633841 h 3018970"/>
              <a:gd name="connsiteX7" fmla="*/ 6098453 w 12192000"/>
              <a:gd name="connsiteY7" fmla="*/ 3018970 h 3018970"/>
              <a:gd name="connsiteX8" fmla="*/ 6094421 w 12192000"/>
              <a:gd name="connsiteY8" fmla="*/ 3018970 h 3018970"/>
              <a:gd name="connsiteX9" fmla="*/ 5710357 w 12192000"/>
              <a:gd name="connsiteY9" fmla="*/ 2627086 h 3018970"/>
              <a:gd name="connsiteX10" fmla="*/ 5710357 w 12192000"/>
              <a:gd name="connsiteY10" fmla="*/ 2627085 h 3018970"/>
              <a:gd name="connsiteX11" fmla="*/ 5710356 w 12192000"/>
              <a:gd name="connsiteY11" fmla="*/ 2627085 h 3018970"/>
              <a:gd name="connsiteX12" fmla="*/ 0 w 12192000"/>
              <a:gd name="connsiteY12" fmla="*/ 2627085 h 3018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018970">
                <a:moveTo>
                  <a:pt x="0" y="0"/>
                </a:moveTo>
                <a:lnTo>
                  <a:pt x="12192000" y="0"/>
                </a:lnTo>
                <a:lnTo>
                  <a:pt x="12192000" y="2631731"/>
                </a:lnTo>
                <a:lnTo>
                  <a:pt x="12010571" y="2631731"/>
                </a:lnTo>
                <a:lnTo>
                  <a:pt x="12010571" y="2633633"/>
                </a:lnTo>
                <a:lnTo>
                  <a:pt x="6474444" y="2633633"/>
                </a:lnTo>
                <a:lnTo>
                  <a:pt x="6474444" y="2633841"/>
                </a:lnTo>
                <a:lnTo>
                  <a:pt x="6098453" y="3018970"/>
                </a:lnTo>
                <a:lnTo>
                  <a:pt x="6094421" y="3018970"/>
                </a:lnTo>
                <a:lnTo>
                  <a:pt x="5710357" y="2627086"/>
                </a:lnTo>
                <a:lnTo>
                  <a:pt x="5710357" y="2627085"/>
                </a:lnTo>
                <a:lnTo>
                  <a:pt x="5710356" y="2627085"/>
                </a:lnTo>
                <a:lnTo>
                  <a:pt x="0" y="2627085"/>
                </a:lnTo>
                <a:close/>
              </a:path>
            </a:pathLst>
          </a:custGeom>
          <a:noFill/>
          <a:ln>
            <a:noFill/>
          </a:ln>
          <a:effectLst/>
        </p:spPr>
      </p:pic>
      <p:grpSp>
        <p:nvGrpSpPr>
          <p:cNvPr id="56" name="组合 55"/>
          <p:cNvGrpSpPr/>
          <p:nvPr/>
        </p:nvGrpSpPr>
        <p:grpSpPr>
          <a:xfrm>
            <a:off x="5109325" y="577762"/>
            <a:ext cx="3745663" cy="610566"/>
            <a:chOff x="-6762750" y="1617987"/>
            <a:chExt cx="17590488" cy="2867357"/>
          </a:xfrm>
        </p:grpSpPr>
        <p:grpSp>
          <p:nvGrpSpPr>
            <p:cNvPr id="57" name="组合 56"/>
            <p:cNvGrpSpPr/>
            <p:nvPr/>
          </p:nvGrpSpPr>
          <p:grpSpPr>
            <a:xfrm>
              <a:off x="-6762750" y="1617987"/>
              <a:ext cx="2061028" cy="2831452"/>
              <a:chOff x="2873828" y="2496457"/>
              <a:chExt cx="2061028" cy="2831452"/>
            </a:xfrm>
          </p:grpSpPr>
          <p:sp>
            <p:nvSpPr>
              <p:cNvPr id="88" name="矩形 3"/>
              <p:cNvSpPr/>
              <p:nvPr/>
            </p:nvSpPr>
            <p:spPr>
              <a:xfrm rot="3875850">
                <a:off x="2298337" y="3677578"/>
                <a:ext cx="2134781" cy="856342"/>
              </a:xfrm>
              <a:custGeom>
                <a:avLst/>
                <a:gdLst>
                  <a:gd name="connsiteX0" fmla="*/ 0 w 2134781"/>
                  <a:gd name="connsiteY0" fmla="*/ 0 h 856342"/>
                  <a:gd name="connsiteX1" fmla="*/ 2134781 w 2134781"/>
                  <a:gd name="connsiteY1" fmla="*/ 0 h 856342"/>
                  <a:gd name="connsiteX2" fmla="*/ 2134781 w 2134781"/>
                  <a:gd name="connsiteY2" fmla="*/ 856342 h 856342"/>
                  <a:gd name="connsiteX3" fmla="*/ 0 w 2134781"/>
                  <a:gd name="connsiteY3" fmla="*/ 856342 h 856342"/>
                  <a:gd name="connsiteX4" fmla="*/ 0 w 2134781"/>
                  <a:gd name="connsiteY4" fmla="*/ 0 h 856342"/>
                  <a:gd name="connsiteX0-1" fmla="*/ 0 w 2134781"/>
                  <a:gd name="connsiteY0-2" fmla="*/ 0 h 856342"/>
                  <a:gd name="connsiteX1-3" fmla="*/ 2134781 w 2134781"/>
                  <a:gd name="connsiteY1-4" fmla="*/ 0 h 856342"/>
                  <a:gd name="connsiteX2-5" fmla="*/ 2134781 w 2134781"/>
                  <a:gd name="connsiteY2-6" fmla="*/ 856342 h 856342"/>
                  <a:gd name="connsiteX3-7" fmla="*/ 523422 w 2134781"/>
                  <a:gd name="connsiteY3-8" fmla="*/ 735350 h 856342"/>
                  <a:gd name="connsiteX4-9" fmla="*/ 0 w 2134781"/>
                  <a:gd name="connsiteY4-10" fmla="*/ 0 h 856342"/>
                  <a:gd name="connsiteX0-11" fmla="*/ 0 w 2134781"/>
                  <a:gd name="connsiteY0-12" fmla="*/ 0 h 856342"/>
                  <a:gd name="connsiteX1-13" fmla="*/ 2076470 w 2134781"/>
                  <a:gd name="connsiteY1-14" fmla="*/ 325799 h 856342"/>
                  <a:gd name="connsiteX2-15" fmla="*/ 2134781 w 2134781"/>
                  <a:gd name="connsiteY2-16" fmla="*/ 856342 h 856342"/>
                  <a:gd name="connsiteX3-17" fmla="*/ 523422 w 2134781"/>
                  <a:gd name="connsiteY3-18" fmla="*/ 735350 h 856342"/>
                  <a:gd name="connsiteX4-19" fmla="*/ 0 w 2134781"/>
                  <a:gd name="connsiteY4-20" fmla="*/ 0 h 856342"/>
                  <a:gd name="connsiteX0-21" fmla="*/ 0 w 2134781"/>
                  <a:gd name="connsiteY0-22" fmla="*/ 0 h 856342"/>
                  <a:gd name="connsiteX1-23" fmla="*/ 2020434 w 2134781"/>
                  <a:gd name="connsiteY1-24" fmla="*/ 443798 h 856342"/>
                  <a:gd name="connsiteX2-25" fmla="*/ 2134781 w 2134781"/>
                  <a:gd name="connsiteY2-26" fmla="*/ 856342 h 856342"/>
                  <a:gd name="connsiteX3-27" fmla="*/ 523422 w 2134781"/>
                  <a:gd name="connsiteY3-28" fmla="*/ 735350 h 856342"/>
                  <a:gd name="connsiteX4-29" fmla="*/ 0 w 2134781"/>
                  <a:gd name="connsiteY4-30" fmla="*/ 0 h 856342"/>
                  <a:gd name="connsiteX0-31" fmla="*/ 0 w 2134781"/>
                  <a:gd name="connsiteY0-32" fmla="*/ 0 h 856342"/>
                  <a:gd name="connsiteX1-33" fmla="*/ 2020434 w 2134781"/>
                  <a:gd name="connsiteY1-34" fmla="*/ 443798 h 856342"/>
                  <a:gd name="connsiteX2-35" fmla="*/ 2134781 w 2134781"/>
                  <a:gd name="connsiteY2-36" fmla="*/ 856342 h 856342"/>
                  <a:gd name="connsiteX3-37" fmla="*/ 533229 w 2134781"/>
                  <a:gd name="connsiteY3-38" fmla="*/ 714701 h 856342"/>
                  <a:gd name="connsiteX4-39" fmla="*/ 0 w 2134781"/>
                  <a:gd name="connsiteY4-40" fmla="*/ 0 h 8563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34781" h="856342">
                    <a:moveTo>
                      <a:pt x="0" y="0"/>
                    </a:moveTo>
                    <a:lnTo>
                      <a:pt x="2020434" y="443798"/>
                    </a:lnTo>
                    <a:lnTo>
                      <a:pt x="2134781" y="856342"/>
                    </a:lnTo>
                    <a:lnTo>
                      <a:pt x="533229" y="714701"/>
                    </a:lnTo>
                    <a:lnTo>
                      <a:pt x="0" y="0"/>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9" name="矩形 1"/>
              <p:cNvSpPr/>
              <p:nvPr/>
            </p:nvSpPr>
            <p:spPr>
              <a:xfrm>
                <a:off x="2873828" y="2496457"/>
                <a:ext cx="2061028" cy="1248228"/>
              </a:xfrm>
              <a:custGeom>
                <a:avLst/>
                <a:gdLst>
                  <a:gd name="connsiteX0" fmla="*/ 0 w 2467428"/>
                  <a:gd name="connsiteY0" fmla="*/ 0 h 856342"/>
                  <a:gd name="connsiteX1" fmla="*/ 2467428 w 2467428"/>
                  <a:gd name="connsiteY1" fmla="*/ 0 h 856342"/>
                  <a:gd name="connsiteX2" fmla="*/ 2467428 w 2467428"/>
                  <a:gd name="connsiteY2" fmla="*/ 856342 h 856342"/>
                  <a:gd name="connsiteX3" fmla="*/ 0 w 2467428"/>
                  <a:gd name="connsiteY3" fmla="*/ 856342 h 856342"/>
                  <a:gd name="connsiteX4" fmla="*/ 0 w 2467428"/>
                  <a:gd name="connsiteY4" fmla="*/ 0 h 856342"/>
                  <a:gd name="connsiteX0-1" fmla="*/ 87086 w 2467428"/>
                  <a:gd name="connsiteY0-2" fmla="*/ 0 h 972457"/>
                  <a:gd name="connsiteX1-3" fmla="*/ 2467428 w 2467428"/>
                  <a:gd name="connsiteY1-4" fmla="*/ 116115 h 972457"/>
                  <a:gd name="connsiteX2-5" fmla="*/ 2467428 w 2467428"/>
                  <a:gd name="connsiteY2-6" fmla="*/ 972457 h 972457"/>
                  <a:gd name="connsiteX3-7" fmla="*/ 0 w 2467428"/>
                  <a:gd name="connsiteY3-8" fmla="*/ 972457 h 972457"/>
                  <a:gd name="connsiteX4-9" fmla="*/ 87086 w 2467428"/>
                  <a:gd name="connsiteY4-10" fmla="*/ 0 h 972457"/>
                  <a:gd name="connsiteX0-11" fmla="*/ 420915 w 2801257"/>
                  <a:gd name="connsiteY0-12" fmla="*/ 0 h 972457"/>
                  <a:gd name="connsiteX1-13" fmla="*/ 2801257 w 2801257"/>
                  <a:gd name="connsiteY1-14" fmla="*/ 116115 h 972457"/>
                  <a:gd name="connsiteX2-15" fmla="*/ 2801257 w 2801257"/>
                  <a:gd name="connsiteY2-16" fmla="*/ 972457 h 972457"/>
                  <a:gd name="connsiteX3-17" fmla="*/ 0 w 2801257"/>
                  <a:gd name="connsiteY3-18" fmla="*/ 769257 h 972457"/>
                  <a:gd name="connsiteX4-19" fmla="*/ 420915 w 2801257"/>
                  <a:gd name="connsiteY4-20" fmla="*/ 0 h 972457"/>
                  <a:gd name="connsiteX0-21" fmla="*/ 420915 w 2801257"/>
                  <a:gd name="connsiteY0-22" fmla="*/ 449942 h 1422399"/>
                  <a:gd name="connsiteX1-23" fmla="*/ 1959429 w 2801257"/>
                  <a:gd name="connsiteY1-24" fmla="*/ 0 h 1422399"/>
                  <a:gd name="connsiteX2-25" fmla="*/ 2801257 w 2801257"/>
                  <a:gd name="connsiteY2-26" fmla="*/ 1422399 h 1422399"/>
                  <a:gd name="connsiteX3-27" fmla="*/ 0 w 2801257"/>
                  <a:gd name="connsiteY3-28" fmla="*/ 1219199 h 1422399"/>
                  <a:gd name="connsiteX4-29" fmla="*/ 420915 w 2801257"/>
                  <a:gd name="connsiteY4-30" fmla="*/ 449942 h 1422399"/>
                  <a:gd name="connsiteX0-31" fmla="*/ 420915 w 2510971"/>
                  <a:gd name="connsiteY0-32" fmla="*/ 449942 h 1219199"/>
                  <a:gd name="connsiteX1-33" fmla="*/ 1959429 w 2510971"/>
                  <a:gd name="connsiteY1-34" fmla="*/ 0 h 1219199"/>
                  <a:gd name="connsiteX2-35" fmla="*/ 2510971 w 2510971"/>
                  <a:gd name="connsiteY2-36" fmla="*/ 638628 h 1219199"/>
                  <a:gd name="connsiteX3-37" fmla="*/ 0 w 2510971"/>
                  <a:gd name="connsiteY3-38" fmla="*/ 1219199 h 1219199"/>
                  <a:gd name="connsiteX4-39" fmla="*/ 420915 w 2510971"/>
                  <a:gd name="connsiteY4-40" fmla="*/ 449942 h 1219199"/>
                  <a:gd name="connsiteX0-41" fmla="*/ 420915 w 2510971"/>
                  <a:gd name="connsiteY0-42" fmla="*/ 478971 h 1248228"/>
                  <a:gd name="connsiteX1-43" fmla="*/ 1494971 w 2510971"/>
                  <a:gd name="connsiteY1-44" fmla="*/ 0 h 1248228"/>
                  <a:gd name="connsiteX2-45" fmla="*/ 2510971 w 2510971"/>
                  <a:gd name="connsiteY2-46" fmla="*/ 667657 h 1248228"/>
                  <a:gd name="connsiteX3-47" fmla="*/ 0 w 2510971"/>
                  <a:gd name="connsiteY3-48" fmla="*/ 1248228 h 1248228"/>
                  <a:gd name="connsiteX4-49" fmla="*/ 420915 w 2510971"/>
                  <a:gd name="connsiteY4-50" fmla="*/ 478971 h 1248228"/>
                  <a:gd name="connsiteX0-51" fmla="*/ 420915 w 2061028"/>
                  <a:gd name="connsiteY0-52" fmla="*/ 478971 h 1248228"/>
                  <a:gd name="connsiteX1-53" fmla="*/ 1494971 w 2061028"/>
                  <a:gd name="connsiteY1-54" fmla="*/ 0 h 1248228"/>
                  <a:gd name="connsiteX2-55" fmla="*/ 2061028 w 2061028"/>
                  <a:gd name="connsiteY2-56" fmla="*/ 841828 h 1248228"/>
                  <a:gd name="connsiteX3-57" fmla="*/ 0 w 2061028"/>
                  <a:gd name="connsiteY3-58" fmla="*/ 1248228 h 1248228"/>
                  <a:gd name="connsiteX4-59" fmla="*/ 420915 w 2061028"/>
                  <a:gd name="connsiteY4-60" fmla="*/ 478971 h 1248228"/>
                  <a:gd name="connsiteX0-61" fmla="*/ 405675 w 2061028"/>
                  <a:gd name="connsiteY0-62" fmla="*/ 471351 h 1248228"/>
                  <a:gd name="connsiteX1-63" fmla="*/ 1494971 w 2061028"/>
                  <a:gd name="connsiteY1-64" fmla="*/ 0 h 1248228"/>
                  <a:gd name="connsiteX2-65" fmla="*/ 2061028 w 2061028"/>
                  <a:gd name="connsiteY2-66" fmla="*/ 841828 h 1248228"/>
                  <a:gd name="connsiteX3-67" fmla="*/ 0 w 2061028"/>
                  <a:gd name="connsiteY3-68" fmla="*/ 1248228 h 1248228"/>
                  <a:gd name="connsiteX4-69" fmla="*/ 405675 w 2061028"/>
                  <a:gd name="connsiteY4-70" fmla="*/ 471351 h 12482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61028" h="1248228">
                    <a:moveTo>
                      <a:pt x="405675" y="471351"/>
                    </a:moveTo>
                    <a:lnTo>
                      <a:pt x="1494971" y="0"/>
                    </a:lnTo>
                    <a:lnTo>
                      <a:pt x="2061028" y="841828"/>
                    </a:lnTo>
                    <a:lnTo>
                      <a:pt x="0" y="1248228"/>
                    </a:lnTo>
                    <a:lnTo>
                      <a:pt x="405675" y="471351"/>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0" name="矩形 4"/>
              <p:cNvSpPr/>
              <p:nvPr/>
            </p:nvSpPr>
            <p:spPr>
              <a:xfrm>
                <a:off x="3431857" y="4737734"/>
                <a:ext cx="1417273" cy="590175"/>
              </a:xfrm>
              <a:custGeom>
                <a:avLst/>
                <a:gdLst>
                  <a:gd name="connsiteX0" fmla="*/ 0 w 1292496"/>
                  <a:gd name="connsiteY0" fmla="*/ 0 h 323475"/>
                  <a:gd name="connsiteX1" fmla="*/ 1292496 w 1292496"/>
                  <a:gd name="connsiteY1" fmla="*/ 0 h 323475"/>
                  <a:gd name="connsiteX2" fmla="*/ 1292496 w 1292496"/>
                  <a:gd name="connsiteY2" fmla="*/ 323475 h 323475"/>
                  <a:gd name="connsiteX3" fmla="*/ 0 w 1292496"/>
                  <a:gd name="connsiteY3" fmla="*/ 323475 h 323475"/>
                  <a:gd name="connsiteX4" fmla="*/ 0 w 1292496"/>
                  <a:gd name="connsiteY4" fmla="*/ 0 h 323475"/>
                  <a:gd name="connsiteX0-1" fmla="*/ 45720 w 1292496"/>
                  <a:gd name="connsiteY0-2" fmla="*/ 30480 h 323475"/>
                  <a:gd name="connsiteX1-3" fmla="*/ 1292496 w 1292496"/>
                  <a:gd name="connsiteY1-4" fmla="*/ 0 h 323475"/>
                  <a:gd name="connsiteX2-5" fmla="*/ 1292496 w 1292496"/>
                  <a:gd name="connsiteY2-6" fmla="*/ 323475 h 323475"/>
                  <a:gd name="connsiteX3-7" fmla="*/ 0 w 1292496"/>
                  <a:gd name="connsiteY3-8" fmla="*/ 323475 h 323475"/>
                  <a:gd name="connsiteX4-9" fmla="*/ 45720 w 1292496"/>
                  <a:gd name="connsiteY4-10" fmla="*/ 30480 h 323475"/>
                  <a:gd name="connsiteX0-11" fmla="*/ 327660 w 1574436"/>
                  <a:gd name="connsiteY0-12" fmla="*/ 30480 h 323475"/>
                  <a:gd name="connsiteX1-13" fmla="*/ 1574436 w 1574436"/>
                  <a:gd name="connsiteY1-14" fmla="*/ 0 h 323475"/>
                  <a:gd name="connsiteX2-15" fmla="*/ 1574436 w 1574436"/>
                  <a:gd name="connsiteY2-16" fmla="*/ 323475 h 323475"/>
                  <a:gd name="connsiteX3-17" fmla="*/ 0 w 1574436"/>
                  <a:gd name="connsiteY3-18" fmla="*/ 315855 h 323475"/>
                  <a:gd name="connsiteX4-19" fmla="*/ 327660 w 1574436"/>
                  <a:gd name="connsiteY4-20" fmla="*/ 30480 h 323475"/>
                  <a:gd name="connsiteX0-21" fmla="*/ 332422 w 1579198"/>
                  <a:gd name="connsiteY0-22" fmla="*/ 30480 h 323475"/>
                  <a:gd name="connsiteX1-23" fmla="*/ 1579198 w 1579198"/>
                  <a:gd name="connsiteY1-24" fmla="*/ 0 h 323475"/>
                  <a:gd name="connsiteX2-25" fmla="*/ 1579198 w 1579198"/>
                  <a:gd name="connsiteY2-26" fmla="*/ 323475 h 323475"/>
                  <a:gd name="connsiteX3-27" fmla="*/ 0 w 1579198"/>
                  <a:gd name="connsiteY3-28" fmla="*/ 315855 h 323475"/>
                  <a:gd name="connsiteX4-29" fmla="*/ 332422 w 1579198"/>
                  <a:gd name="connsiteY4-30" fmla="*/ 30480 h 323475"/>
                  <a:gd name="connsiteX0-31" fmla="*/ 332422 w 1579198"/>
                  <a:gd name="connsiteY0-32" fmla="*/ 40005 h 323475"/>
                  <a:gd name="connsiteX1-33" fmla="*/ 1579198 w 1579198"/>
                  <a:gd name="connsiteY1-34" fmla="*/ 0 h 323475"/>
                  <a:gd name="connsiteX2-35" fmla="*/ 1579198 w 1579198"/>
                  <a:gd name="connsiteY2-36" fmla="*/ 323475 h 323475"/>
                  <a:gd name="connsiteX3-37" fmla="*/ 0 w 1579198"/>
                  <a:gd name="connsiteY3-38" fmla="*/ 315855 h 323475"/>
                  <a:gd name="connsiteX4-39" fmla="*/ 332422 w 1579198"/>
                  <a:gd name="connsiteY4-40" fmla="*/ 40005 h 323475"/>
                  <a:gd name="connsiteX0-41" fmla="*/ 332422 w 1579198"/>
                  <a:gd name="connsiteY0-42" fmla="*/ 30480 h 323475"/>
                  <a:gd name="connsiteX1-43" fmla="*/ 1579198 w 1579198"/>
                  <a:gd name="connsiteY1-44" fmla="*/ 0 h 323475"/>
                  <a:gd name="connsiteX2-45" fmla="*/ 1579198 w 1579198"/>
                  <a:gd name="connsiteY2-46" fmla="*/ 323475 h 323475"/>
                  <a:gd name="connsiteX3-47" fmla="*/ 0 w 1579198"/>
                  <a:gd name="connsiteY3-48" fmla="*/ 315855 h 323475"/>
                  <a:gd name="connsiteX4-49" fmla="*/ 332422 w 1579198"/>
                  <a:gd name="connsiteY4-50" fmla="*/ 30480 h 323475"/>
                  <a:gd name="connsiteX0-51" fmla="*/ 332422 w 1579198"/>
                  <a:gd name="connsiteY0-52" fmla="*/ 230505 h 523500"/>
                  <a:gd name="connsiteX1-53" fmla="*/ 1417273 w 1579198"/>
                  <a:gd name="connsiteY1-54" fmla="*/ 0 h 523500"/>
                  <a:gd name="connsiteX2-55" fmla="*/ 1579198 w 1579198"/>
                  <a:gd name="connsiteY2-56" fmla="*/ 523500 h 523500"/>
                  <a:gd name="connsiteX3-57" fmla="*/ 0 w 1579198"/>
                  <a:gd name="connsiteY3-58" fmla="*/ 515880 h 523500"/>
                  <a:gd name="connsiteX4-59" fmla="*/ 332422 w 1579198"/>
                  <a:gd name="connsiteY4-60" fmla="*/ 230505 h 523500"/>
                  <a:gd name="connsiteX0-61" fmla="*/ 332422 w 1417273"/>
                  <a:gd name="connsiteY0-62" fmla="*/ 230505 h 590175"/>
                  <a:gd name="connsiteX1-63" fmla="*/ 1417273 w 1417273"/>
                  <a:gd name="connsiteY1-64" fmla="*/ 0 h 590175"/>
                  <a:gd name="connsiteX2-65" fmla="*/ 1121998 w 1417273"/>
                  <a:gd name="connsiteY2-66" fmla="*/ 590175 h 590175"/>
                  <a:gd name="connsiteX3-67" fmla="*/ 0 w 1417273"/>
                  <a:gd name="connsiteY3-68" fmla="*/ 515880 h 590175"/>
                  <a:gd name="connsiteX4-69" fmla="*/ 332422 w 1417273"/>
                  <a:gd name="connsiteY4-70" fmla="*/ 230505 h 5901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7273" h="590175">
                    <a:moveTo>
                      <a:pt x="332422" y="230505"/>
                    </a:moveTo>
                    <a:lnTo>
                      <a:pt x="1417273" y="0"/>
                    </a:lnTo>
                    <a:lnTo>
                      <a:pt x="1121998" y="590175"/>
                    </a:lnTo>
                    <a:lnTo>
                      <a:pt x="0" y="515880"/>
                    </a:lnTo>
                    <a:lnTo>
                      <a:pt x="332422" y="230505"/>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58" name="组合 57"/>
            <p:cNvGrpSpPr/>
            <p:nvPr/>
          </p:nvGrpSpPr>
          <p:grpSpPr>
            <a:xfrm>
              <a:off x="-4515406" y="1746521"/>
              <a:ext cx="1750425" cy="2628624"/>
              <a:chOff x="5221423" y="2628357"/>
              <a:chExt cx="1750425" cy="2628624"/>
            </a:xfrm>
          </p:grpSpPr>
          <p:sp>
            <p:nvSpPr>
              <p:cNvPr id="84" name="等腰三角形 9"/>
              <p:cNvSpPr/>
              <p:nvPr/>
            </p:nvSpPr>
            <p:spPr>
              <a:xfrm>
                <a:off x="6614160" y="3490322"/>
                <a:ext cx="355148" cy="1742712"/>
              </a:xfrm>
              <a:custGeom>
                <a:avLst/>
                <a:gdLst>
                  <a:gd name="connsiteX0" fmla="*/ 0 w 411028"/>
                  <a:gd name="connsiteY0" fmla="*/ 1232172 h 1232172"/>
                  <a:gd name="connsiteX1" fmla="*/ 205514 w 411028"/>
                  <a:gd name="connsiteY1" fmla="*/ 0 h 1232172"/>
                  <a:gd name="connsiteX2" fmla="*/ 411028 w 411028"/>
                  <a:gd name="connsiteY2" fmla="*/ 1232172 h 1232172"/>
                  <a:gd name="connsiteX3" fmla="*/ 0 w 411028"/>
                  <a:gd name="connsiteY3" fmla="*/ 1232172 h 1232172"/>
                  <a:gd name="connsiteX0-1" fmla="*/ 0 w 403408"/>
                  <a:gd name="connsiteY0-2" fmla="*/ 1232172 h 1232172"/>
                  <a:gd name="connsiteX1-3" fmla="*/ 205514 w 403408"/>
                  <a:gd name="connsiteY1-4" fmla="*/ 0 h 1232172"/>
                  <a:gd name="connsiteX2-5" fmla="*/ 403408 w 403408"/>
                  <a:gd name="connsiteY2-6" fmla="*/ 1072152 h 1232172"/>
                  <a:gd name="connsiteX3-7" fmla="*/ 0 w 403408"/>
                  <a:gd name="connsiteY3-8" fmla="*/ 1232172 h 1232172"/>
                  <a:gd name="connsiteX0-9" fmla="*/ 0 w 350068"/>
                  <a:gd name="connsiteY0-10" fmla="*/ 1727472 h 1727472"/>
                  <a:gd name="connsiteX1-11" fmla="*/ 152174 w 350068"/>
                  <a:gd name="connsiteY1-12" fmla="*/ 0 h 1727472"/>
                  <a:gd name="connsiteX2-13" fmla="*/ 350068 w 350068"/>
                  <a:gd name="connsiteY2-14" fmla="*/ 1072152 h 1727472"/>
                  <a:gd name="connsiteX3-15" fmla="*/ 0 w 350068"/>
                  <a:gd name="connsiteY3-16" fmla="*/ 1727472 h 1727472"/>
                  <a:gd name="connsiteX0-17" fmla="*/ 0 w 350068"/>
                  <a:gd name="connsiteY0-18" fmla="*/ 1742712 h 1742712"/>
                  <a:gd name="connsiteX1-19" fmla="*/ 266474 w 350068"/>
                  <a:gd name="connsiteY1-20" fmla="*/ 0 h 1742712"/>
                  <a:gd name="connsiteX2-21" fmla="*/ 350068 w 350068"/>
                  <a:gd name="connsiteY2-22" fmla="*/ 1087392 h 1742712"/>
                  <a:gd name="connsiteX3-23" fmla="*/ 0 w 350068"/>
                  <a:gd name="connsiteY3-24" fmla="*/ 1742712 h 1742712"/>
                  <a:gd name="connsiteX0-25" fmla="*/ 0 w 342448"/>
                  <a:gd name="connsiteY0-26" fmla="*/ 1742712 h 1742712"/>
                  <a:gd name="connsiteX1-27" fmla="*/ 266474 w 342448"/>
                  <a:gd name="connsiteY1-28" fmla="*/ 0 h 1742712"/>
                  <a:gd name="connsiteX2-29" fmla="*/ 342448 w 342448"/>
                  <a:gd name="connsiteY2-30" fmla="*/ 1072152 h 1742712"/>
                  <a:gd name="connsiteX3-31" fmla="*/ 0 w 342448"/>
                  <a:gd name="connsiteY3-32" fmla="*/ 1742712 h 1742712"/>
                  <a:gd name="connsiteX0-33" fmla="*/ 0 w 348798"/>
                  <a:gd name="connsiteY0-34" fmla="*/ 1742712 h 1742712"/>
                  <a:gd name="connsiteX1-35" fmla="*/ 266474 w 348798"/>
                  <a:gd name="connsiteY1-36" fmla="*/ 0 h 1742712"/>
                  <a:gd name="connsiteX2-37" fmla="*/ 348798 w 348798"/>
                  <a:gd name="connsiteY2-38" fmla="*/ 1065802 h 1742712"/>
                  <a:gd name="connsiteX3-39" fmla="*/ 0 w 348798"/>
                  <a:gd name="connsiteY3-40" fmla="*/ 1742712 h 1742712"/>
                  <a:gd name="connsiteX0-41" fmla="*/ 0 w 355148"/>
                  <a:gd name="connsiteY0-42" fmla="*/ 1742712 h 1742712"/>
                  <a:gd name="connsiteX1-43" fmla="*/ 266474 w 355148"/>
                  <a:gd name="connsiteY1-44" fmla="*/ 0 h 1742712"/>
                  <a:gd name="connsiteX2-45" fmla="*/ 355148 w 355148"/>
                  <a:gd name="connsiteY2-46" fmla="*/ 1059452 h 1742712"/>
                  <a:gd name="connsiteX3-47" fmla="*/ 0 w 355148"/>
                  <a:gd name="connsiteY3-48" fmla="*/ 1742712 h 1742712"/>
                  <a:gd name="connsiteX0-49" fmla="*/ 0 w 355148"/>
                  <a:gd name="connsiteY0-50" fmla="*/ 1742712 h 1742712"/>
                  <a:gd name="connsiteX1-51" fmla="*/ 279174 w 355148"/>
                  <a:gd name="connsiteY1-52" fmla="*/ 0 h 1742712"/>
                  <a:gd name="connsiteX2-53" fmla="*/ 355148 w 355148"/>
                  <a:gd name="connsiteY2-54" fmla="*/ 1059452 h 1742712"/>
                  <a:gd name="connsiteX3-55" fmla="*/ 0 w 355148"/>
                  <a:gd name="connsiteY3-56" fmla="*/ 1742712 h 1742712"/>
                  <a:gd name="connsiteX0-57" fmla="*/ 0 w 355148"/>
                  <a:gd name="connsiteY0-58" fmla="*/ 1742712 h 1742712"/>
                  <a:gd name="connsiteX1-59" fmla="*/ 282349 w 355148"/>
                  <a:gd name="connsiteY1-60" fmla="*/ 0 h 1742712"/>
                  <a:gd name="connsiteX2-61" fmla="*/ 355148 w 355148"/>
                  <a:gd name="connsiteY2-62" fmla="*/ 1059452 h 1742712"/>
                  <a:gd name="connsiteX3-63" fmla="*/ 0 w 355148"/>
                  <a:gd name="connsiteY3-64" fmla="*/ 1742712 h 1742712"/>
                </a:gdLst>
                <a:ahLst/>
                <a:cxnLst>
                  <a:cxn ang="0">
                    <a:pos x="connsiteX0-1" y="connsiteY0-2"/>
                  </a:cxn>
                  <a:cxn ang="0">
                    <a:pos x="connsiteX1-3" y="connsiteY1-4"/>
                  </a:cxn>
                  <a:cxn ang="0">
                    <a:pos x="connsiteX2-5" y="connsiteY2-6"/>
                  </a:cxn>
                  <a:cxn ang="0">
                    <a:pos x="connsiteX3-7" y="connsiteY3-8"/>
                  </a:cxn>
                </a:cxnLst>
                <a:rect l="l" t="t" r="r" b="b"/>
                <a:pathLst>
                  <a:path w="355148" h="1742712">
                    <a:moveTo>
                      <a:pt x="0" y="1742712"/>
                    </a:moveTo>
                    <a:lnTo>
                      <a:pt x="282349" y="0"/>
                    </a:lnTo>
                    <a:lnTo>
                      <a:pt x="355148" y="1059452"/>
                    </a:lnTo>
                    <a:lnTo>
                      <a:pt x="0" y="1742712"/>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5" name="矩形 7"/>
              <p:cNvSpPr/>
              <p:nvPr/>
            </p:nvSpPr>
            <p:spPr>
              <a:xfrm rot="5400000">
                <a:off x="4123691" y="3773161"/>
                <a:ext cx="2583544" cy="377371"/>
              </a:xfrm>
              <a:custGeom>
                <a:avLst/>
                <a:gdLst>
                  <a:gd name="connsiteX0" fmla="*/ 0 w 1901372"/>
                  <a:gd name="connsiteY0" fmla="*/ 0 h 856343"/>
                  <a:gd name="connsiteX1" fmla="*/ 1901372 w 1901372"/>
                  <a:gd name="connsiteY1" fmla="*/ 0 h 856343"/>
                  <a:gd name="connsiteX2" fmla="*/ 1901372 w 1901372"/>
                  <a:gd name="connsiteY2" fmla="*/ 856343 h 856343"/>
                  <a:gd name="connsiteX3" fmla="*/ 0 w 1901372"/>
                  <a:gd name="connsiteY3" fmla="*/ 856343 h 856343"/>
                  <a:gd name="connsiteX4" fmla="*/ 0 w 1901372"/>
                  <a:gd name="connsiteY4" fmla="*/ 0 h 856343"/>
                  <a:gd name="connsiteX0-1" fmla="*/ 0 w 2583541"/>
                  <a:gd name="connsiteY0-2" fmla="*/ 377372 h 856343"/>
                  <a:gd name="connsiteX1-3" fmla="*/ 2583541 w 2583541"/>
                  <a:gd name="connsiteY1-4" fmla="*/ 0 h 856343"/>
                  <a:gd name="connsiteX2-5" fmla="*/ 2583541 w 2583541"/>
                  <a:gd name="connsiteY2-6" fmla="*/ 856343 h 856343"/>
                  <a:gd name="connsiteX3-7" fmla="*/ 682169 w 2583541"/>
                  <a:gd name="connsiteY3-8" fmla="*/ 856343 h 856343"/>
                  <a:gd name="connsiteX4-9" fmla="*/ 0 w 2583541"/>
                  <a:gd name="connsiteY4-10" fmla="*/ 377372 h 856343"/>
                  <a:gd name="connsiteX0-11" fmla="*/ 0 w 2583541"/>
                  <a:gd name="connsiteY0-12" fmla="*/ 377372 h 856343"/>
                  <a:gd name="connsiteX1-13" fmla="*/ 2583541 w 2583541"/>
                  <a:gd name="connsiteY1-14" fmla="*/ 0 h 856343"/>
                  <a:gd name="connsiteX2-15" fmla="*/ 2583541 w 2583541"/>
                  <a:gd name="connsiteY2-16" fmla="*/ 856343 h 856343"/>
                  <a:gd name="connsiteX3-17" fmla="*/ 812798 w 2583541"/>
                  <a:gd name="connsiteY3-18" fmla="*/ 667657 h 856343"/>
                  <a:gd name="connsiteX4-19" fmla="*/ 0 w 2583541"/>
                  <a:gd name="connsiteY4-20" fmla="*/ 377372 h 856343"/>
                  <a:gd name="connsiteX0-21" fmla="*/ 0 w 2656112"/>
                  <a:gd name="connsiteY0-22" fmla="*/ 377372 h 667657"/>
                  <a:gd name="connsiteX1-23" fmla="*/ 2583541 w 2656112"/>
                  <a:gd name="connsiteY1-24" fmla="*/ 0 h 667657"/>
                  <a:gd name="connsiteX2-25" fmla="*/ 2656112 w 2656112"/>
                  <a:gd name="connsiteY2-26" fmla="*/ 551543 h 667657"/>
                  <a:gd name="connsiteX3-27" fmla="*/ 812798 w 2656112"/>
                  <a:gd name="connsiteY3-28" fmla="*/ 667657 h 667657"/>
                  <a:gd name="connsiteX4-29" fmla="*/ 0 w 2656112"/>
                  <a:gd name="connsiteY4-30" fmla="*/ 377372 h 667657"/>
                  <a:gd name="connsiteX0-31" fmla="*/ 0 w 2757715"/>
                  <a:gd name="connsiteY0-32" fmla="*/ 174172 h 464457"/>
                  <a:gd name="connsiteX1-33" fmla="*/ 2757715 w 2757715"/>
                  <a:gd name="connsiteY1-34" fmla="*/ 0 h 464457"/>
                  <a:gd name="connsiteX2-35" fmla="*/ 2656112 w 2757715"/>
                  <a:gd name="connsiteY2-36" fmla="*/ 348343 h 464457"/>
                  <a:gd name="connsiteX3-37" fmla="*/ 812798 w 2757715"/>
                  <a:gd name="connsiteY3-38" fmla="*/ 464457 h 464457"/>
                  <a:gd name="connsiteX4-39" fmla="*/ 0 w 2757715"/>
                  <a:gd name="connsiteY4-40" fmla="*/ 174172 h 464457"/>
                  <a:gd name="connsiteX0-41" fmla="*/ 0 w 2757715"/>
                  <a:gd name="connsiteY0-42" fmla="*/ 174172 h 464457"/>
                  <a:gd name="connsiteX1-43" fmla="*/ 2757715 w 2757715"/>
                  <a:gd name="connsiteY1-44" fmla="*/ 0 h 464457"/>
                  <a:gd name="connsiteX2-45" fmla="*/ 2206169 w 2757715"/>
                  <a:gd name="connsiteY2-46" fmla="*/ 449943 h 464457"/>
                  <a:gd name="connsiteX3-47" fmla="*/ 812798 w 2757715"/>
                  <a:gd name="connsiteY3-48" fmla="*/ 464457 h 464457"/>
                  <a:gd name="connsiteX4-49" fmla="*/ 0 w 2757715"/>
                  <a:gd name="connsiteY4-50" fmla="*/ 174172 h 464457"/>
                  <a:gd name="connsiteX0-51" fmla="*/ 0 w 2583544"/>
                  <a:gd name="connsiteY0-52" fmla="*/ 87086 h 377371"/>
                  <a:gd name="connsiteX1-53" fmla="*/ 2583544 w 2583544"/>
                  <a:gd name="connsiteY1-54" fmla="*/ 0 h 377371"/>
                  <a:gd name="connsiteX2-55" fmla="*/ 2206169 w 2583544"/>
                  <a:gd name="connsiteY2-56" fmla="*/ 362857 h 377371"/>
                  <a:gd name="connsiteX3-57" fmla="*/ 812798 w 2583544"/>
                  <a:gd name="connsiteY3-58" fmla="*/ 377371 h 377371"/>
                  <a:gd name="connsiteX4-59" fmla="*/ 0 w 2583544"/>
                  <a:gd name="connsiteY4-60" fmla="*/ 87086 h 3773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83544" h="377371">
                    <a:moveTo>
                      <a:pt x="0" y="87086"/>
                    </a:moveTo>
                    <a:lnTo>
                      <a:pt x="2583544" y="0"/>
                    </a:lnTo>
                    <a:lnTo>
                      <a:pt x="2206169" y="362857"/>
                    </a:lnTo>
                    <a:lnTo>
                      <a:pt x="812798" y="377371"/>
                    </a:lnTo>
                    <a:lnTo>
                      <a:pt x="0" y="87086"/>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6" name="矩形 6"/>
              <p:cNvSpPr/>
              <p:nvPr/>
            </p:nvSpPr>
            <p:spPr>
              <a:xfrm>
                <a:off x="5221423" y="2628357"/>
                <a:ext cx="1683657" cy="870855"/>
              </a:xfrm>
              <a:custGeom>
                <a:avLst/>
                <a:gdLst>
                  <a:gd name="connsiteX0" fmla="*/ 0 w 1901372"/>
                  <a:gd name="connsiteY0" fmla="*/ 0 h 856343"/>
                  <a:gd name="connsiteX1" fmla="*/ 1901372 w 1901372"/>
                  <a:gd name="connsiteY1" fmla="*/ 0 h 856343"/>
                  <a:gd name="connsiteX2" fmla="*/ 1901372 w 1901372"/>
                  <a:gd name="connsiteY2" fmla="*/ 856343 h 856343"/>
                  <a:gd name="connsiteX3" fmla="*/ 0 w 1901372"/>
                  <a:gd name="connsiteY3" fmla="*/ 856343 h 856343"/>
                  <a:gd name="connsiteX4" fmla="*/ 0 w 1901372"/>
                  <a:gd name="connsiteY4" fmla="*/ 0 h 856343"/>
                  <a:gd name="connsiteX0-1" fmla="*/ 0 w 1915886"/>
                  <a:gd name="connsiteY0-2" fmla="*/ 0 h 943428"/>
                  <a:gd name="connsiteX1-3" fmla="*/ 1915886 w 1915886"/>
                  <a:gd name="connsiteY1-4" fmla="*/ 87085 h 943428"/>
                  <a:gd name="connsiteX2-5" fmla="*/ 1915886 w 1915886"/>
                  <a:gd name="connsiteY2-6" fmla="*/ 943428 h 943428"/>
                  <a:gd name="connsiteX3-7" fmla="*/ 14514 w 1915886"/>
                  <a:gd name="connsiteY3-8" fmla="*/ 943428 h 943428"/>
                  <a:gd name="connsiteX4-9" fmla="*/ 0 w 1915886"/>
                  <a:gd name="connsiteY4-10" fmla="*/ 0 h 943428"/>
                  <a:gd name="connsiteX0-11" fmla="*/ 159657 w 2075543"/>
                  <a:gd name="connsiteY0-12" fmla="*/ 0 h 972456"/>
                  <a:gd name="connsiteX1-13" fmla="*/ 2075543 w 2075543"/>
                  <a:gd name="connsiteY1-14" fmla="*/ 87085 h 972456"/>
                  <a:gd name="connsiteX2-15" fmla="*/ 2075543 w 2075543"/>
                  <a:gd name="connsiteY2-16" fmla="*/ 943428 h 972456"/>
                  <a:gd name="connsiteX3-17" fmla="*/ 0 w 2075543"/>
                  <a:gd name="connsiteY3-18" fmla="*/ 972456 h 972456"/>
                  <a:gd name="connsiteX4-19" fmla="*/ 159657 w 2075543"/>
                  <a:gd name="connsiteY4-20" fmla="*/ 0 h 972456"/>
                  <a:gd name="connsiteX0-21" fmla="*/ 159657 w 2075543"/>
                  <a:gd name="connsiteY0-22" fmla="*/ 0 h 972456"/>
                  <a:gd name="connsiteX1-23" fmla="*/ 1596572 w 2075543"/>
                  <a:gd name="connsiteY1-24" fmla="*/ 275771 h 972456"/>
                  <a:gd name="connsiteX2-25" fmla="*/ 2075543 w 2075543"/>
                  <a:gd name="connsiteY2-26" fmla="*/ 943428 h 972456"/>
                  <a:gd name="connsiteX3-27" fmla="*/ 0 w 2075543"/>
                  <a:gd name="connsiteY3-28" fmla="*/ 972456 h 972456"/>
                  <a:gd name="connsiteX4-29" fmla="*/ 159657 w 2075543"/>
                  <a:gd name="connsiteY4-30" fmla="*/ 0 h 972456"/>
                  <a:gd name="connsiteX0-31" fmla="*/ 174171 w 2075543"/>
                  <a:gd name="connsiteY0-32" fmla="*/ 0 h 841827"/>
                  <a:gd name="connsiteX1-33" fmla="*/ 1596572 w 2075543"/>
                  <a:gd name="connsiteY1-34" fmla="*/ 145142 h 841827"/>
                  <a:gd name="connsiteX2-35" fmla="*/ 2075543 w 2075543"/>
                  <a:gd name="connsiteY2-36" fmla="*/ 812799 h 841827"/>
                  <a:gd name="connsiteX3-37" fmla="*/ 0 w 2075543"/>
                  <a:gd name="connsiteY3-38" fmla="*/ 841827 h 841827"/>
                  <a:gd name="connsiteX4-39" fmla="*/ 174171 w 2075543"/>
                  <a:gd name="connsiteY4-40" fmla="*/ 0 h 841827"/>
                  <a:gd name="connsiteX0-41" fmla="*/ 130628 w 2032000"/>
                  <a:gd name="connsiteY0-42" fmla="*/ 0 h 812799"/>
                  <a:gd name="connsiteX1-43" fmla="*/ 1553029 w 2032000"/>
                  <a:gd name="connsiteY1-44" fmla="*/ 145142 h 812799"/>
                  <a:gd name="connsiteX2-45" fmla="*/ 2032000 w 2032000"/>
                  <a:gd name="connsiteY2-46" fmla="*/ 812799 h 812799"/>
                  <a:gd name="connsiteX3-47" fmla="*/ 0 w 2032000"/>
                  <a:gd name="connsiteY3-48" fmla="*/ 769255 h 812799"/>
                  <a:gd name="connsiteX4-49" fmla="*/ 130628 w 2032000"/>
                  <a:gd name="connsiteY4-50" fmla="*/ 0 h 812799"/>
                  <a:gd name="connsiteX0-51" fmla="*/ 275771 w 2032000"/>
                  <a:gd name="connsiteY0-52" fmla="*/ 0 h 914399"/>
                  <a:gd name="connsiteX1-53" fmla="*/ 1553029 w 2032000"/>
                  <a:gd name="connsiteY1-54" fmla="*/ 246742 h 914399"/>
                  <a:gd name="connsiteX2-55" fmla="*/ 2032000 w 2032000"/>
                  <a:gd name="connsiteY2-56" fmla="*/ 914399 h 914399"/>
                  <a:gd name="connsiteX3-57" fmla="*/ 0 w 2032000"/>
                  <a:gd name="connsiteY3-58" fmla="*/ 870855 h 914399"/>
                  <a:gd name="connsiteX4-59" fmla="*/ 275771 w 2032000"/>
                  <a:gd name="connsiteY4-60" fmla="*/ 0 h 914399"/>
                  <a:gd name="connsiteX0-61" fmla="*/ 275771 w 1683657"/>
                  <a:gd name="connsiteY0-62" fmla="*/ 0 h 870855"/>
                  <a:gd name="connsiteX1-63" fmla="*/ 1553029 w 1683657"/>
                  <a:gd name="connsiteY1-64" fmla="*/ 246742 h 870855"/>
                  <a:gd name="connsiteX2-65" fmla="*/ 1683657 w 1683657"/>
                  <a:gd name="connsiteY2-66" fmla="*/ 856342 h 870855"/>
                  <a:gd name="connsiteX3-67" fmla="*/ 0 w 1683657"/>
                  <a:gd name="connsiteY3-68" fmla="*/ 870855 h 870855"/>
                  <a:gd name="connsiteX4-69" fmla="*/ 275771 w 1683657"/>
                  <a:gd name="connsiteY4-70" fmla="*/ 0 h 870855"/>
                  <a:gd name="connsiteX0-71" fmla="*/ 275771 w 1683657"/>
                  <a:gd name="connsiteY0-72" fmla="*/ 0 h 870855"/>
                  <a:gd name="connsiteX1-73" fmla="*/ 1461589 w 1683657"/>
                  <a:gd name="connsiteY1-74" fmla="*/ 201022 h 870855"/>
                  <a:gd name="connsiteX2-75" fmla="*/ 1683657 w 1683657"/>
                  <a:gd name="connsiteY2-76" fmla="*/ 856342 h 870855"/>
                  <a:gd name="connsiteX3-77" fmla="*/ 0 w 1683657"/>
                  <a:gd name="connsiteY3-78" fmla="*/ 870855 h 870855"/>
                  <a:gd name="connsiteX4-79" fmla="*/ 275771 w 1683657"/>
                  <a:gd name="connsiteY4-80" fmla="*/ 0 h 8708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83657" h="870855">
                    <a:moveTo>
                      <a:pt x="275771" y="0"/>
                    </a:moveTo>
                    <a:lnTo>
                      <a:pt x="1461589" y="201022"/>
                    </a:lnTo>
                    <a:lnTo>
                      <a:pt x="1683657" y="856342"/>
                    </a:lnTo>
                    <a:lnTo>
                      <a:pt x="0" y="870855"/>
                    </a:lnTo>
                    <a:lnTo>
                      <a:pt x="275771" y="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7" name="矩形 6"/>
              <p:cNvSpPr/>
              <p:nvPr/>
            </p:nvSpPr>
            <p:spPr>
              <a:xfrm>
                <a:off x="5252630" y="4549048"/>
                <a:ext cx="1719218" cy="707933"/>
              </a:xfrm>
              <a:custGeom>
                <a:avLst/>
                <a:gdLst>
                  <a:gd name="connsiteX0" fmla="*/ 0 w 1901372"/>
                  <a:gd name="connsiteY0" fmla="*/ 0 h 856343"/>
                  <a:gd name="connsiteX1" fmla="*/ 1901372 w 1901372"/>
                  <a:gd name="connsiteY1" fmla="*/ 0 h 856343"/>
                  <a:gd name="connsiteX2" fmla="*/ 1901372 w 1901372"/>
                  <a:gd name="connsiteY2" fmla="*/ 856343 h 856343"/>
                  <a:gd name="connsiteX3" fmla="*/ 0 w 1901372"/>
                  <a:gd name="connsiteY3" fmla="*/ 856343 h 856343"/>
                  <a:gd name="connsiteX4" fmla="*/ 0 w 1901372"/>
                  <a:gd name="connsiteY4" fmla="*/ 0 h 856343"/>
                  <a:gd name="connsiteX0-1" fmla="*/ 0 w 1915886"/>
                  <a:gd name="connsiteY0-2" fmla="*/ 0 h 943428"/>
                  <a:gd name="connsiteX1-3" fmla="*/ 1915886 w 1915886"/>
                  <a:gd name="connsiteY1-4" fmla="*/ 87085 h 943428"/>
                  <a:gd name="connsiteX2-5" fmla="*/ 1915886 w 1915886"/>
                  <a:gd name="connsiteY2-6" fmla="*/ 943428 h 943428"/>
                  <a:gd name="connsiteX3-7" fmla="*/ 14514 w 1915886"/>
                  <a:gd name="connsiteY3-8" fmla="*/ 943428 h 943428"/>
                  <a:gd name="connsiteX4-9" fmla="*/ 0 w 1915886"/>
                  <a:gd name="connsiteY4-10" fmla="*/ 0 h 943428"/>
                  <a:gd name="connsiteX0-11" fmla="*/ 159657 w 2075543"/>
                  <a:gd name="connsiteY0-12" fmla="*/ 0 h 972456"/>
                  <a:gd name="connsiteX1-13" fmla="*/ 2075543 w 2075543"/>
                  <a:gd name="connsiteY1-14" fmla="*/ 87085 h 972456"/>
                  <a:gd name="connsiteX2-15" fmla="*/ 2075543 w 2075543"/>
                  <a:gd name="connsiteY2-16" fmla="*/ 943428 h 972456"/>
                  <a:gd name="connsiteX3-17" fmla="*/ 0 w 2075543"/>
                  <a:gd name="connsiteY3-18" fmla="*/ 972456 h 972456"/>
                  <a:gd name="connsiteX4-19" fmla="*/ 159657 w 2075543"/>
                  <a:gd name="connsiteY4-20" fmla="*/ 0 h 972456"/>
                  <a:gd name="connsiteX0-21" fmla="*/ 159657 w 2075543"/>
                  <a:gd name="connsiteY0-22" fmla="*/ 0 h 972456"/>
                  <a:gd name="connsiteX1-23" fmla="*/ 1596572 w 2075543"/>
                  <a:gd name="connsiteY1-24" fmla="*/ 275771 h 972456"/>
                  <a:gd name="connsiteX2-25" fmla="*/ 2075543 w 2075543"/>
                  <a:gd name="connsiteY2-26" fmla="*/ 943428 h 972456"/>
                  <a:gd name="connsiteX3-27" fmla="*/ 0 w 2075543"/>
                  <a:gd name="connsiteY3-28" fmla="*/ 972456 h 972456"/>
                  <a:gd name="connsiteX4-29" fmla="*/ 159657 w 2075543"/>
                  <a:gd name="connsiteY4-30" fmla="*/ 0 h 972456"/>
                  <a:gd name="connsiteX0-31" fmla="*/ 174171 w 2075543"/>
                  <a:gd name="connsiteY0-32" fmla="*/ 0 h 841827"/>
                  <a:gd name="connsiteX1-33" fmla="*/ 1596572 w 2075543"/>
                  <a:gd name="connsiteY1-34" fmla="*/ 145142 h 841827"/>
                  <a:gd name="connsiteX2-35" fmla="*/ 2075543 w 2075543"/>
                  <a:gd name="connsiteY2-36" fmla="*/ 812799 h 841827"/>
                  <a:gd name="connsiteX3-37" fmla="*/ 0 w 2075543"/>
                  <a:gd name="connsiteY3-38" fmla="*/ 841827 h 841827"/>
                  <a:gd name="connsiteX4-39" fmla="*/ 174171 w 2075543"/>
                  <a:gd name="connsiteY4-40" fmla="*/ 0 h 841827"/>
                  <a:gd name="connsiteX0-41" fmla="*/ 130628 w 2032000"/>
                  <a:gd name="connsiteY0-42" fmla="*/ 0 h 812799"/>
                  <a:gd name="connsiteX1-43" fmla="*/ 1553029 w 2032000"/>
                  <a:gd name="connsiteY1-44" fmla="*/ 145142 h 812799"/>
                  <a:gd name="connsiteX2-45" fmla="*/ 2032000 w 2032000"/>
                  <a:gd name="connsiteY2-46" fmla="*/ 812799 h 812799"/>
                  <a:gd name="connsiteX3-47" fmla="*/ 0 w 2032000"/>
                  <a:gd name="connsiteY3-48" fmla="*/ 769255 h 812799"/>
                  <a:gd name="connsiteX4-49" fmla="*/ 130628 w 2032000"/>
                  <a:gd name="connsiteY4-50" fmla="*/ 0 h 812799"/>
                  <a:gd name="connsiteX0-51" fmla="*/ 275771 w 2032000"/>
                  <a:gd name="connsiteY0-52" fmla="*/ 0 h 914399"/>
                  <a:gd name="connsiteX1-53" fmla="*/ 1553029 w 2032000"/>
                  <a:gd name="connsiteY1-54" fmla="*/ 246742 h 914399"/>
                  <a:gd name="connsiteX2-55" fmla="*/ 2032000 w 2032000"/>
                  <a:gd name="connsiteY2-56" fmla="*/ 914399 h 914399"/>
                  <a:gd name="connsiteX3-57" fmla="*/ 0 w 2032000"/>
                  <a:gd name="connsiteY3-58" fmla="*/ 870855 h 914399"/>
                  <a:gd name="connsiteX4-59" fmla="*/ 275771 w 2032000"/>
                  <a:gd name="connsiteY4-60" fmla="*/ 0 h 914399"/>
                  <a:gd name="connsiteX0-61" fmla="*/ 275771 w 1683657"/>
                  <a:gd name="connsiteY0-62" fmla="*/ 0 h 870855"/>
                  <a:gd name="connsiteX1-63" fmla="*/ 1553029 w 1683657"/>
                  <a:gd name="connsiteY1-64" fmla="*/ 246742 h 870855"/>
                  <a:gd name="connsiteX2-65" fmla="*/ 1683657 w 1683657"/>
                  <a:gd name="connsiteY2-66" fmla="*/ 856342 h 870855"/>
                  <a:gd name="connsiteX3-67" fmla="*/ 0 w 1683657"/>
                  <a:gd name="connsiteY3-68" fmla="*/ 870855 h 870855"/>
                  <a:gd name="connsiteX4-69" fmla="*/ 275771 w 1683657"/>
                  <a:gd name="connsiteY4-70" fmla="*/ 0 h 870855"/>
                  <a:gd name="connsiteX0-71" fmla="*/ 0 w 1865086"/>
                  <a:gd name="connsiteY0-72" fmla="*/ 301898 h 624113"/>
                  <a:gd name="connsiteX1-73" fmla="*/ 1734458 w 1865086"/>
                  <a:gd name="connsiteY1-74" fmla="*/ 0 h 624113"/>
                  <a:gd name="connsiteX2-75" fmla="*/ 1865086 w 1865086"/>
                  <a:gd name="connsiteY2-76" fmla="*/ 609600 h 624113"/>
                  <a:gd name="connsiteX3-77" fmla="*/ 181429 w 1865086"/>
                  <a:gd name="connsiteY3-78" fmla="*/ 624113 h 624113"/>
                  <a:gd name="connsiteX4-79" fmla="*/ 0 w 1865086"/>
                  <a:gd name="connsiteY4-80" fmla="*/ 301898 h 624113"/>
                  <a:gd name="connsiteX0-81" fmla="*/ 0 w 1865086"/>
                  <a:gd name="connsiteY0-82" fmla="*/ 301898 h 707933"/>
                  <a:gd name="connsiteX1-83" fmla="*/ 1734458 w 1865086"/>
                  <a:gd name="connsiteY1-84" fmla="*/ 0 h 707933"/>
                  <a:gd name="connsiteX2-85" fmla="*/ 1865086 w 1865086"/>
                  <a:gd name="connsiteY2-86" fmla="*/ 609600 h 707933"/>
                  <a:gd name="connsiteX3-87" fmla="*/ 364309 w 1865086"/>
                  <a:gd name="connsiteY3-88" fmla="*/ 707933 h 707933"/>
                  <a:gd name="connsiteX4-89" fmla="*/ 0 w 1865086"/>
                  <a:gd name="connsiteY4-90" fmla="*/ 301898 h 707933"/>
                  <a:gd name="connsiteX0-91" fmla="*/ 0 w 1849846"/>
                  <a:gd name="connsiteY0-92" fmla="*/ 317138 h 707933"/>
                  <a:gd name="connsiteX1-93" fmla="*/ 1719218 w 1849846"/>
                  <a:gd name="connsiteY1-94" fmla="*/ 0 h 707933"/>
                  <a:gd name="connsiteX2-95" fmla="*/ 1849846 w 1849846"/>
                  <a:gd name="connsiteY2-96" fmla="*/ 609600 h 707933"/>
                  <a:gd name="connsiteX3-97" fmla="*/ 349069 w 1849846"/>
                  <a:gd name="connsiteY3-98" fmla="*/ 707933 h 707933"/>
                  <a:gd name="connsiteX4-99" fmla="*/ 0 w 1849846"/>
                  <a:gd name="connsiteY4-100" fmla="*/ 317138 h 707933"/>
                  <a:gd name="connsiteX0-101" fmla="*/ 0 w 1719218"/>
                  <a:gd name="connsiteY0-102" fmla="*/ 317138 h 707933"/>
                  <a:gd name="connsiteX1-103" fmla="*/ 1719218 w 1719218"/>
                  <a:gd name="connsiteY1-104" fmla="*/ 0 h 707933"/>
                  <a:gd name="connsiteX2-105" fmla="*/ 1377406 w 1719218"/>
                  <a:gd name="connsiteY2-106" fmla="*/ 693420 h 707933"/>
                  <a:gd name="connsiteX3-107" fmla="*/ 349069 w 1719218"/>
                  <a:gd name="connsiteY3-108" fmla="*/ 707933 h 707933"/>
                  <a:gd name="connsiteX4-109" fmla="*/ 0 w 1719218"/>
                  <a:gd name="connsiteY4-110" fmla="*/ 317138 h 7079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9218" h="707933">
                    <a:moveTo>
                      <a:pt x="0" y="317138"/>
                    </a:moveTo>
                    <a:lnTo>
                      <a:pt x="1719218" y="0"/>
                    </a:lnTo>
                    <a:lnTo>
                      <a:pt x="1377406" y="693420"/>
                    </a:lnTo>
                    <a:lnTo>
                      <a:pt x="349069" y="707933"/>
                    </a:lnTo>
                    <a:lnTo>
                      <a:pt x="0" y="317138"/>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59" name="组合 58"/>
            <p:cNvGrpSpPr/>
            <p:nvPr/>
          </p:nvGrpSpPr>
          <p:grpSpPr>
            <a:xfrm>
              <a:off x="-2442682" y="1859562"/>
              <a:ext cx="1977196" cy="2589877"/>
              <a:chOff x="7278387" y="2696282"/>
              <a:chExt cx="1977196" cy="2589877"/>
            </a:xfrm>
          </p:grpSpPr>
          <p:sp>
            <p:nvSpPr>
              <p:cNvPr id="81" name="矩形 12"/>
              <p:cNvSpPr/>
              <p:nvPr/>
            </p:nvSpPr>
            <p:spPr>
              <a:xfrm rot="19775515">
                <a:off x="8000619" y="2696282"/>
                <a:ext cx="561975" cy="2589877"/>
              </a:xfrm>
              <a:custGeom>
                <a:avLst/>
                <a:gdLst>
                  <a:gd name="connsiteX0" fmla="*/ 0 w 561975"/>
                  <a:gd name="connsiteY0" fmla="*/ 0 h 2117747"/>
                  <a:gd name="connsiteX1" fmla="*/ 561975 w 561975"/>
                  <a:gd name="connsiteY1" fmla="*/ 0 h 2117747"/>
                  <a:gd name="connsiteX2" fmla="*/ 561975 w 561975"/>
                  <a:gd name="connsiteY2" fmla="*/ 2117747 h 2117747"/>
                  <a:gd name="connsiteX3" fmla="*/ 0 w 561975"/>
                  <a:gd name="connsiteY3" fmla="*/ 2117747 h 2117747"/>
                  <a:gd name="connsiteX4" fmla="*/ 0 w 561975"/>
                  <a:gd name="connsiteY4" fmla="*/ 0 h 2117747"/>
                  <a:gd name="connsiteX0-1" fmla="*/ 43202 w 561975"/>
                  <a:gd name="connsiteY0-2" fmla="*/ 0 h 2379541"/>
                  <a:gd name="connsiteX1-3" fmla="*/ 561975 w 561975"/>
                  <a:gd name="connsiteY1-4" fmla="*/ 261794 h 2379541"/>
                  <a:gd name="connsiteX2-5" fmla="*/ 561975 w 561975"/>
                  <a:gd name="connsiteY2-6" fmla="*/ 2379541 h 2379541"/>
                  <a:gd name="connsiteX3-7" fmla="*/ 0 w 561975"/>
                  <a:gd name="connsiteY3-8" fmla="*/ 2379541 h 2379541"/>
                  <a:gd name="connsiteX4-9" fmla="*/ 43202 w 561975"/>
                  <a:gd name="connsiteY4-10" fmla="*/ 0 h 2379541"/>
                  <a:gd name="connsiteX0-11" fmla="*/ 43202 w 561975"/>
                  <a:gd name="connsiteY0-12" fmla="*/ 0 h 2379541"/>
                  <a:gd name="connsiteX1-13" fmla="*/ 491786 w 561975"/>
                  <a:gd name="connsiteY1-14" fmla="*/ 99115 h 2379541"/>
                  <a:gd name="connsiteX2-15" fmla="*/ 561975 w 561975"/>
                  <a:gd name="connsiteY2-16" fmla="*/ 2379541 h 2379541"/>
                  <a:gd name="connsiteX3-17" fmla="*/ 0 w 561975"/>
                  <a:gd name="connsiteY3-18" fmla="*/ 2379541 h 2379541"/>
                  <a:gd name="connsiteX4-19" fmla="*/ 43202 w 561975"/>
                  <a:gd name="connsiteY4-20" fmla="*/ 0 h 2379541"/>
                  <a:gd name="connsiteX0-21" fmla="*/ 46121 w 561975"/>
                  <a:gd name="connsiteY0-22" fmla="*/ 0 h 2361199"/>
                  <a:gd name="connsiteX1-23" fmla="*/ 491786 w 561975"/>
                  <a:gd name="connsiteY1-24" fmla="*/ 80773 h 2361199"/>
                  <a:gd name="connsiteX2-25" fmla="*/ 561975 w 561975"/>
                  <a:gd name="connsiteY2-26" fmla="*/ 2361199 h 2361199"/>
                  <a:gd name="connsiteX3-27" fmla="*/ 0 w 561975"/>
                  <a:gd name="connsiteY3-28" fmla="*/ 2361199 h 2361199"/>
                  <a:gd name="connsiteX4-29" fmla="*/ 46121 w 561975"/>
                  <a:gd name="connsiteY4-30" fmla="*/ 0 h 2361199"/>
                  <a:gd name="connsiteX0-31" fmla="*/ 46121 w 561975"/>
                  <a:gd name="connsiteY0-32" fmla="*/ 0 h 2361199"/>
                  <a:gd name="connsiteX1-33" fmla="*/ 485834 w 561975"/>
                  <a:gd name="connsiteY1-34" fmla="*/ 84301 h 2361199"/>
                  <a:gd name="connsiteX2-35" fmla="*/ 561975 w 561975"/>
                  <a:gd name="connsiteY2-36" fmla="*/ 2361199 h 2361199"/>
                  <a:gd name="connsiteX3-37" fmla="*/ 0 w 561975"/>
                  <a:gd name="connsiteY3-38" fmla="*/ 2361199 h 2361199"/>
                  <a:gd name="connsiteX4-39" fmla="*/ 46121 w 561975"/>
                  <a:gd name="connsiteY4-40" fmla="*/ 0 h 2361199"/>
                  <a:gd name="connsiteX0-41" fmla="*/ 46121 w 561975"/>
                  <a:gd name="connsiteY0-42" fmla="*/ 0 h 2361199"/>
                  <a:gd name="connsiteX1-43" fmla="*/ 500001 w 561975"/>
                  <a:gd name="connsiteY1-44" fmla="*/ 85169 h 2361199"/>
                  <a:gd name="connsiteX2-45" fmla="*/ 561975 w 561975"/>
                  <a:gd name="connsiteY2-46" fmla="*/ 2361199 h 2361199"/>
                  <a:gd name="connsiteX3-47" fmla="*/ 0 w 561975"/>
                  <a:gd name="connsiteY3-48" fmla="*/ 2361199 h 2361199"/>
                  <a:gd name="connsiteX4-49" fmla="*/ 46121 w 561975"/>
                  <a:gd name="connsiteY4-50" fmla="*/ 0 h 23611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1975" h="2361199">
                    <a:moveTo>
                      <a:pt x="46121" y="0"/>
                    </a:moveTo>
                    <a:lnTo>
                      <a:pt x="500001" y="85169"/>
                    </a:lnTo>
                    <a:lnTo>
                      <a:pt x="561975" y="2361199"/>
                    </a:lnTo>
                    <a:lnTo>
                      <a:pt x="0" y="2361199"/>
                    </a:lnTo>
                    <a:lnTo>
                      <a:pt x="46121" y="0"/>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2" name="矩形 13"/>
              <p:cNvSpPr/>
              <p:nvPr/>
            </p:nvSpPr>
            <p:spPr>
              <a:xfrm>
                <a:off x="8560258" y="2957883"/>
                <a:ext cx="695325" cy="2298267"/>
              </a:xfrm>
              <a:custGeom>
                <a:avLst/>
                <a:gdLst>
                  <a:gd name="connsiteX0" fmla="*/ 0 w 561975"/>
                  <a:gd name="connsiteY0" fmla="*/ 0 h 1992703"/>
                  <a:gd name="connsiteX1" fmla="*/ 561975 w 561975"/>
                  <a:gd name="connsiteY1" fmla="*/ 0 h 1992703"/>
                  <a:gd name="connsiteX2" fmla="*/ 561975 w 561975"/>
                  <a:gd name="connsiteY2" fmla="*/ 1992703 h 1992703"/>
                  <a:gd name="connsiteX3" fmla="*/ 0 w 561975"/>
                  <a:gd name="connsiteY3" fmla="*/ 1992703 h 1992703"/>
                  <a:gd name="connsiteX4" fmla="*/ 0 w 561975"/>
                  <a:gd name="connsiteY4" fmla="*/ 0 h 1992703"/>
                  <a:gd name="connsiteX0-1" fmla="*/ 0 w 638175"/>
                  <a:gd name="connsiteY0-2" fmla="*/ 0 h 1992703"/>
                  <a:gd name="connsiteX1-3" fmla="*/ 638175 w 638175"/>
                  <a:gd name="connsiteY1-4" fmla="*/ 190500 h 1992703"/>
                  <a:gd name="connsiteX2-5" fmla="*/ 561975 w 638175"/>
                  <a:gd name="connsiteY2-6" fmla="*/ 1992703 h 1992703"/>
                  <a:gd name="connsiteX3-7" fmla="*/ 0 w 638175"/>
                  <a:gd name="connsiteY3-8" fmla="*/ 1992703 h 1992703"/>
                  <a:gd name="connsiteX4-9" fmla="*/ 0 w 638175"/>
                  <a:gd name="connsiteY4-10" fmla="*/ 0 h 1992703"/>
                  <a:gd name="connsiteX0-11" fmla="*/ 9525 w 638175"/>
                  <a:gd name="connsiteY0-12" fmla="*/ 114300 h 1802203"/>
                  <a:gd name="connsiteX1-13" fmla="*/ 638175 w 638175"/>
                  <a:gd name="connsiteY1-14" fmla="*/ 0 h 1802203"/>
                  <a:gd name="connsiteX2-15" fmla="*/ 561975 w 638175"/>
                  <a:gd name="connsiteY2-16" fmla="*/ 1802203 h 1802203"/>
                  <a:gd name="connsiteX3-17" fmla="*/ 0 w 638175"/>
                  <a:gd name="connsiteY3-18" fmla="*/ 1802203 h 1802203"/>
                  <a:gd name="connsiteX4-19" fmla="*/ 9525 w 638175"/>
                  <a:gd name="connsiteY4-20" fmla="*/ 114300 h 1802203"/>
                  <a:gd name="connsiteX0-21" fmla="*/ 0 w 695325"/>
                  <a:gd name="connsiteY0-22" fmla="*/ 114300 h 1802203"/>
                  <a:gd name="connsiteX1-23" fmla="*/ 695325 w 695325"/>
                  <a:gd name="connsiteY1-24" fmla="*/ 0 h 1802203"/>
                  <a:gd name="connsiteX2-25" fmla="*/ 619125 w 695325"/>
                  <a:gd name="connsiteY2-26" fmla="*/ 1802203 h 1802203"/>
                  <a:gd name="connsiteX3-27" fmla="*/ 57150 w 695325"/>
                  <a:gd name="connsiteY3-28" fmla="*/ 1802203 h 1802203"/>
                  <a:gd name="connsiteX4-29" fmla="*/ 0 w 695325"/>
                  <a:gd name="connsiteY4-30" fmla="*/ 114300 h 1802203"/>
                  <a:gd name="connsiteX0-31" fmla="*/ 0 w 695325"/>
                  <a:gd name="connsiteY0-32" fmla="*/ 114300 h 1802203"/>
                  <a:gd name="connsiteX1-33" fmla="*/ 695325 w 695325"/>
                  <a:gd name="connsiteY1-34" fmla="*/ 0 h 1802203"/>
                  <a:gd name="connsiteX2-35" fmla="*/ 504825 w 695325"/>
                  <a:gd name="connsiteY2-36" fmla="*/ 1602178 h 1802203"/>
                  <a:gd name="connsiteX3-37" fmla="*/ 57150 w 695325"/>
                  <a:gd name="connsiteY3-38" fmla="*/ 1802203 h 1802203"/>
                  <a:gd name="connsiteX4-39" fmla="*/ 0 w 695325"/>
                  <a:gd name="connsiteY4-40" fmla="*/ 114300 h 1802203"/>
                  <a:gd name="connsiteX0-41" fmla="*/ 0 w 695325"/>
                  <a:gd name="connsiteY0-42" fmla="*/ 114300 h 1935553"/>
                  <a:gd name="connsiteX1-43" fmla="*/ 695325 w 695325"/>
                  <a:gd name="connsiteY1-44" fmla="*/ 0 h 1935553"/>
                  <a:gd name="connsiteX2-45" fmla="*/ 504825 w 695325"/>
                  <a:gd name="connsiteY2-46" fmla="*/ 1602178 h 1935553"/>
                  <a:gd name="connsiteX3-47" fmla="*/ 123825 w 695325"/>
                  <a:gd name="connsiteY3-48" fmla="*/ 1935553 h 1935553"/>
                  <a:gd name="connsiteX4-49" fmla="*/ 0 w 695325"/>
                  <a:gd name="connsiteY4-50" fmla="*/ 114300 h 1935553"/>
                  <a:gd name="connsiteX0-51" fmla="*/ 0 w 695325"/>
                  <a:gd name="connsiteY0-52" fmla="*/ 114300 h 1935553"/>
                  <a:gd name="connsiteX1-53" fmla="*/ 695325 w 695325"/>
                  <a:gd name="connsiteY1-54" fmla="*/ 0 h 1935553"/>
                  <a:gd name="connsiteX2-55" fmla="*/ 619125 w 695325"/>
                  <a:gd name="connsiteY2-56" fmla="*/ 1649803 h 1935553"/>
                  <a:gd name="connsiteX3-57" fmla="*/ 123825 w 695325"/>
                  <a:gd name="connsiteY3-58" fmla="*/ 1935553 h 1935553"/>
                  <a:gd name="connsiteX4-59" fmla="*/ 0 w 695325"/>
                  <a:gd name="connsiteY4-60" fmla="*/ 114300 h 1935553"/>
                  <a:gd name="connsiteX0-61" fmla="*/ 0 w 695325"/>
                  <a:gd name="connsiteY0-62" fmla="*/ 114300 h 1945078"/>
                  <a:gd name="connsiteX1-63" fmla="*/ 695325 w 695325"/>
                  <a:gd name="connsiteY1-64" fmla="*/ 0 h 1945078"/>
                  <a:gd name="connsiteX2-65" fmla="*/ 619125 w 695325"/>
                  <a:gd name="connsiteY2-66" fmla="*/ 1649803 h 1945078"/>
                  <a:gd name="connsiteX3-67" fmla="*/ 123825 w 695325"/>
                  <a:gd name="connsiteY3-68" fmla="*/ 1945078 h 1945078"/>
                  <a:gd name="connsiteX4-69" fmla="*/ 0 w 695325"/>
                  <a:gd name="connsiteY4-70" fmla="*/ 114300 h 1945078"/>
                  <a:gd name="connsiteX0-71" fmla="*/ 0 w 695325"/>
                  <a:gd name="connsiteY0-72" fmla="*/ 114300 h 1945078"/>
                  <a:gd name="connsiteX1-73" fmla="*/ 695325 w 695325"/>
                  <a:gd name="connsiteY1-74" fmla="*/ 0 h 1945078"/>
                  <a:gd name="connsiteX2-75" fmla="*/ 634365 w 695325"/>
                  <a:gd name="connsiteY2-76" fmla="*/ 1701395 h 1945078"/>
                  <a:gd name="connsiteX3-77" fmla="*/ 123825 w 695325"/>
                  <a:gd name="connsiteY3-78" fmla="*/ 1945078 h 1945078"/>
                  <a:gd name="connsiteX4-79" fmla="*/ 0 w 695325"/>
                  <a:gd name="connsiteY4-80" fmla="*/ 114300 h 19450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5325" h="1945078">
                    <a:moveTo>
                      <a:pt x="0" y="114300"/>
                    </a:moveTo>
                    <a:lnTo>
                      <a:pt x="695325" y="0"/>
                    </a:lnTo>
                    <a:lnTo>
                      <a:pt x="634365" y="1701395"/>
                    </a:lnTo>
                    <a:lnTo>
                      <a:pt x="123825" y="1945078"/>
                    </a:lnTo>
                    <a:lnTo>
                      <a:pt x="0" y="11430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3" name="矩形 11"/>
              <p:cNvSpPr/>
              <p:nvPr/>
            </p:nvSpPr>
            <p:spPr>
              <a:xfrm>
                <a:off x="7278387" y="2838468"/>
                <a:ext cx="666750" cy="2349723"/>
              </a:xfrm>
              <a:custGeom>
                <a:avLst/>
                <a:gdLst>
                  <a:gd name="connsiteX0" fmla="*/ 0 w 561975"/>
                  <a:gd name="connsiteY0" fmla="*/ 0 h 1992703"/>
                  <a:gd name="connsiteX1" fmla="*/ 561975 w 561975"/>
                  <a:gd name="connsiteY1" fmla="*/ 0 h 1992703"/>
                  <a:gd name="connsiteX2" fmla="*/ 561975 w 561975"/>
                  <a:gd name="connsiteY2" fmla="*/ 1992703 h 1992703"/>
                  <a:gd name="connsiteX3" fmla="*/ 0 w 561975"/>
                  <a:gd name="connsiteY3" fmla="*/ 1992703 h 1992703"/>
                  <a:gd name="connsiteX4" fmla="*/ 0 w 561975"/>
                  <a:gd name="connsiteY4" fmla="*/ 0 h 1992703"/>
                  <a:gd name="connsiteX0-1" fmla="*/ 152400 w 714375"/>
                  <a:gd name="connsiteY0-2" fmla="*/ 0 h 1992703"/>
                  <a:gd name="connsiteX1-3" fmla="*/ 714375 w 714375"/>
                  <a:gd name="connsiteY1-4" fmla="*/ 0 h 1992703"/>
                  <a:gd name="connsiteX2-5" fmla="*/ 714375 w 714375"/>
                  <a:gd name="connsiteY2-6" fmla="*/ 1992703 h 1992703"/>
                  <a:gd name="connsiteX3-7" fmla="*/ 0 w 714375"/>
                  <a:gd name="connsiteY3-8" fmla="*/ 1983178 h 1992703"/>
                  <a:gd name="connsiteX4-9" fmla="*/ 152400 w 714375"/>
                  <a:gd name="connsiteY4-10" fmla="*/ 0 h 1992703"/>
                  <a:gd name="connsiteX0-11" fmla="*/ 152400 w 714375"/>
                  <a:gd name="connsiteY0-12" fmla="*/ 0 h 2040328"/>
                  <a:gd name="connsiteX1-13" fmla="*/ 714375 w 714375"/>
                  <a:gd name="connsiteY1-14" fmla="*/ 0 h 2040328"/>
                  <a:gd name="connsiteX2-15" fmla="*/ 666750 w 714375"/>
                  <a:gd name="connsiteY2-16" fmla="*/ 2040328 h 2040328"/>
                  <a:gd name="connsiteX3-17" fmla="*/ 0 w 714375"/>
                  <a:gd name="connsiteY3-18" fmla="*/ 1983178 h 2040328"/>
                  <a:gd name="connsiteX4-19" fmla="*/ 152400 w 714375"/>
                  <a:gd name="connsiteY4-20" fmla="*/ 0 h 2040328"/>
                  <a:gd name="connsiteX0-21" fmla="*/ 152400 w 666750"/>
                  <a:gd name="connsiteY0-22" fmla="*/ 0 h 2040328"/>
                  <a:gd name="connsiteX1-23" fmla="*/ 628650 w 666750"/>
                  <a:gd name="connsiteY1-24" fmla="*/ 333375 h 2040328"/>
                  <a:gd name="connsiteX2-25" fmla="*/ 666750 w 666750"/>
                  <a:gd name="connsiteY2-26" fmla="*/ 2040328 h 2040328"/>
                  <a:gd name="connsiteX3-27" fmla="*/ 0 w 666750"/>
                  <a:gd name="connsiteY3-28" fmla="*/ 1983178 h 2040328"/>
                  <a:gd name="connsiteX4-29" fmla="*/ 152400 w 666750"/>
                  <a:gd name="connsiteY4-30" fmla="*/ 0 h 2040328"/>
                  <a:gd name="connsiteX0-31" fmla="*/ 171450 w 666750"/>
                  <a:gd name="connsiteY0-32" fmla="*/ 0 h 2173678"/>
                  <a:gd name="connsiteX1-33" fmla="*/ 628650 w 666750"/>
                  <a:gd name="connsiteY1-34" fmla="*/ 466725 h 2173678"/>
                  <a:gd name="connsiteX2-35" fmla="*/ 666750 w 666750"/>
                  <a:gd name="connsiteY2-36" fmla="*/ 2173678 h 2173678"/>
                  <a:gd name="connsiteX3-37" fmla="*/ 0 w 666750"/>
                  <a:gd name="connsiteY3-38" fmla="*/ 2116528 h 2173678"/>
                  <a:gd name="connsiteX4-39" fmla="*/ 171450 w 666750"/>
                  <a:gd name="connsiteY4-40" fmla="*/ 0 h 2173678"/>
                  <a:gd name="connsiteX0-41" fmla="*/ 171450 w 666750"/>
                  <a:gd name="connsiteY0-42" fmla="*/ 0 h 2173678"/>
                  <a:gd name="connsiteX1-43" fmla="*/ 590550 w 666750"/>
                  <a:gd name="connsiteY1-44" fmla="*/ 495300 h 2173678"/>
                  <a:gd name="connsiteX2-45" fmla="*/ 666750 w 666750"/>
                  <a:gd name="connsiteY2-46" fmla="*/ 2173678 h 2173678"/>
                  <a:gd name="connsiteX3-47" fmla="*/ 0 w 666750"/>
                  <a:gd name="connsiteY3-48" fmla="*/ 2116528 h 2173678"/>
                  <a:gd name="connsiteX4-49" fmla="*/ 171450 w 666750"/>
                  <a:gd name="connsiteY4-50" fmla="*/ 0 h 2173678"/>
                  <a:gd name="connsiteX0-51" fmla="*/ 152400 w 666750"/>
                  <a:gd name="connsiteY0-52" fmla="*/ 0 h 2058654"/>
                  <a:gd name="connsiteX1-53" fmla="*/ 590550 w 666750"/>
                  <a:gd name="connsiteY1-54" fmla="*/ 380276 h 2058654"/>
                  <a:gd name="connsiteX2-55" fmla="*/ 666750 w 666750"/>
                  <a:gd name="connsiteY2-56" fmla="*/ 2058654 h 2058654"/>
                  <a:gd name="connsiteX3-57" fmla="*/ 0 w 666750"/>
                  <a:gd name="connsiteY3-58" fmla="*/ 2001504 h 2058654"/>
                  <a:gd name="connsiteX4-59" fmla="*/ 152400 w 666750"/>
                  <a:gd name="connsiteY4-60" fmla="*/ 0 h 2058654"/>
                  <a:gd name="connsiteX0-61" fmla="*/ 152400 w 666750"/>
                  <a:gd name="connsiteY0-62" fmla="*/ 115212 h 2173866"/>
                  <a:gd name="connsiteX1-63" fmla="*/ 581025 w 666750"/>
                  <a:gd name="connsiteY1-64" fmla="*/ 0 h 2173866"/>
                  <a:gd name="connsiteX2-65" fmla="*/ 666750 w 666750"/>
                  <a:gd name="connsiteY2-66" fmla="*/ 2173866 h 2173866"/>
                  <a:gd name="connsiteX3-67" fmla="*/ 0 w 666750"/>
                  <a:gd name="connsiteY3-68" fmla="*/ 2116716 h 2173866"/>
                  <a:gd name="connsiteX4-69" fmla="*/ 152400 w 666750"/>
                  <a:gd name="connsiteY4-70" fmla="*/ 115212 h 2173866"/>
                  <a:gd name="connsiteX0-71" fmla="*/ 136525 w 666750"/>
                  <a:gd name="connsiteY0-72" fmla="*/ 124060 h 2173866"/>
                  <a:gd name="connsiteX1-73" fmla="*/ 581025 w 666750"/>
                  <a:gd name="connsiteY1-74" fmla="*/ 0 h 2173866"/>
                  <a:gd name="connsiteX2-75" fmla="*/ 666750 w 666750"/>
                  <a:gd name="connsiteY2-76" fmla="*/ 2173866 h 2173866"/>
                  <a:gd name="connsiteX3-77" fmla="*/ 0 w 666750"/>
                  <a:gd name="connsiteY3-78" fmla="*/ 2116716 h 2173866"/>
                  <a:gd name="connsiteX4-79" fmla="*/ 136525 w 666750"/>
                  <a:gd name="connsiteY4-80" fmla="*/ 124060 h 2173866"/>
                  <a:gd name="connsiteX0-81" fmla="*/ 136525 w 666750"/>
                  <a:gd name="connsiteY0-82" fmla="*/ 132908 h 2182714"/>
                  <a:gd name="connsiteX1-83" fmla="*/ 581025 w 666750"/>
                  <a:gd name="connsiteY1-84" fmla="*/ 0 h 2182714"/>
                  <a:gd name="connsiteX2-85" fmla="*/ 666750 w 666750"/>
                  <a:gd name="connsiteY2-86" fmla="*/ 2182714 h 2182714"/>
                  <a:gd name="connsiteX3-87" fmla="*/ 0 w 666750"/>
                  <a:gd name="connsiteY3-88" fmla="*/ 2125564 h 2182714"/>
                  <a:gd name="connsiteX4-89" fmla="*/ 136525 w 666750"/>
                  <a:gd name="connsiteY4-90" fmla="*/ 132908 h 21827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6750" h="2182714">
                    <a:moveTo>
                      <a:pt x="136525" y="132908"/>
                    </a:moveTo>
                    <a:lnTo>
                      <a:pt x="581025" y="0"/>
                    </a:lnTo>
                    <a:lnTo>
                      <a:pt x="666750" y="2182714"/>
                    </a:lnTo>
                    <a:lnTo>
                      <a:pt x="0" y="2125564"/>
                    </a:lnTo>
                    <a:lnTo>
                      <a:pt x="136525" y="132908"/>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0" name="组合 59"/>
            <p:cNvGrpSpPr/>
            <p:nvPr/>
          </p:nvGrpSpPr>
          <p:grpSpPr>
            <a:xfrm>
              <a:off x="-152044" y="2001748"/>
              <a:ext cx="2133599" cy="2351695"/>
              <a:chOff x="6613530" y="708168"/>
              <a:chExt cx="2133599" cy="2351695"/>
            </a:xfrm>
          </p:grpSpPr>
          <p:sp>
            <p:nvSpPr>
              <p:cNvPr id="78" name="矩形 16"/>
              <p:cNvSpPr/>
              <p:nvPr/>
            </p:nvSpPr>
            <p:spPr>
              <a:xfrm rot="16200000">
                <a:off x="6863114" y="1852433"/>
                <a:ext cx="1498238" cy="916621"/>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220977 h 827715"/>
                  <a:gd name="connsiteX1-3" fmla="*/ 1637937 w 1988457"/>
                  <a:gd name="connsiteY1-4" fmla="*/ 0 h 827715"/>
                  <a:gd name="connsiteX2-5" fmla="*/ 1988457 w 1988457"/>
                  <a:gd name="connsiteY2-6" fmla="*/ 827715 h 827715"/>
                  <a:gd name="connsiteX3-7" fmla="*/ 0 w 1988457"/>
                  <a:gd name="connsiteY3-8" fmla="*/ 827715 h 827715"/>
                  <a:gd name="connsiteX4-9" fmla="*/ 0 w 1988457"/>
                  <a:gd name="connsiteY4-10" fmla="*/ 220977 h 827715"/>
                  <a:gd name="connsiteX0-11" fmla="*/ 0 w 1813197"/>
                  <a:gd name="connsiteY0-12" fmla="*/ 220977 h 827715"/>
                  <a:gd name="connsiteX1-13" fmla="*/ 1637937 w 1813197"/>
                  <a:gd name="connsiteY1-14" fmla="*/ 0 h 827715"/>
                  <a:gd name="connsiteX2-15" fmla="*/ 1813197 w 1813197"/>
                  <a:gd name="connsiteY2-16" fmla="*/ 469575 h 827715"/>
                  <a:gd name="connsiteX3-17" fmla="*/ 0 w 1813197"/>
                  <a:gd name="connsiteY3-18" fmla="*/ 827715 h 827715"/>
                  <a:gd name="connsiteX4-19" fmla="*/ 0 w 1813197"/>
                  <a:gd name="connsiteY4-20" fmla="*/ 220977 h 827715"/>
                  <a:gd name="connsiteX0-21" fmla="*/ 0 w 1813197"/>
                  <a:gd name="connsiteY0-22" fmla="*/ 220977 h 827715"/>
                  <a:gd name="connsiteX1-23" fmla="*/ 1637937 w 1813197"/>
                  <a:gd name="connsiteY1-24" fmla="*/ 0 h 827715"/>
                  <a:gd name="connsiteX2-25" fmla="*/ 1813197 w 1813197"/>
                  <a:gd name="connsiteY2-26" fmla="*/ 469575 h 827715"/>
                  <a:gd name="connsiteX3-27" fmla="*/ 0 w 1813197"/>
                  <a:gd name="connsiteY3-28" fmla="*/ 827715 h 827715"/>
                  <a:gd name="connsiteX4-29" fmla="*/ 0 w 1813197"/>
                  <a:gd name="connsiteY4-30" fmla="*/ 220977 h 827715"/>
                  <a:gd name="connsiteX0-31" fmla="*/ 518160 w 1813197"/>
                  <a:gd name="connsiteY0-32" fmla="*/ 0 h 926778"/>
                  <a:gd name="connsiteX1-33" fmla="*/ 1637937 w 1813197"/>
                  <a:gd name="connsiteY1-34" fmla="*/ 99063 h 926778"/>
                  <a:gd name="connsiteX2-35" fmla="*/ 1813197 w 1813197"/>
                  <a:gd name="connsiteY2-36" fmla="*/ 568638 h 926778"/>
                  <a:gd name="connsiteX3-37" fmla="*/ 0 w 1813197"/>
                  <a:gd name="connsiteY3-38" fmla="*/ 926778 h 926778"/>
                  <a:gd name="connsiteX4-39" fmla="*/ 518160 w 1813197"/>
                  <a:gd name="connsiteY4-40" fmla="*/ 0 h 926778"/>
                  <a:gd name="connsiteX0-41" fmla="*/ 76200 w 1371237"/>
                  <a:gd name="connsiteY0-42" fmla="*/ 0 h 865821"/>
                  <a:gd name="connsiteX1-43" fmla="*/ 1195977 w 1371237"/>
                  <a:gd name="connsiteY1-44" fmla="*/ 99063 h 865821"/>
                  <a:gd name="connsiteX2-45" fmla="*/ 1371237 w 1371237"/>
                  <a:gd name="connsiteY2-46" fmla="*/ 568638 h 865821"/>
                  <a:gd name="connsiteX3-47" fmla="*/ 0 w 1371237"/>
                  <a:gd name="connsiteY3-48" fmla="*/ 865821 h 865821"/>
                  <a:gd name="connsiteX4-49" fmla="*/ 76200 w 1371237"/>
                  <a:gd name="connsiteY4-50" fmla="*/ 0 h 865821"/>
                  <a:gd name="connsiteX0-51" fmla="*/ 203200 w 1498237"/>
                  <a:gd name="connsiteY0-52" fmla="*/ 0 h 929321"/>
                  <a:gd name="connsiteX1-53" fmla="*/ 1322977 w 1498237"/>
                  <a:gd name="connsiteY1-54" fmla="*/ 99063 h 929321"/>
                  <a:gd name="connsiteX2-55" fmla="*/ 1498237 w 1498237"/>
                  <a:gd name="connsiteY2-56" fmla="*/ 568638 h 929321"/>
                  <a:gd name="connsiteX3-57" fmla="*/ 0 w 1498237"/>
                  <a:gd name="connsiteY3-58" fmla="*/ 929321 h 929321"/>
                  <a:gd name="connsiteX4-59" fmla="*/ 203200 w 1498237"/>
                  <a:gd name="connsiteY4-60" fmla="*/ 0 h 929321"/>
                  <a:gd name="connsiteX0-61" fmla="*/ 25400 w 1498237"/>
                  <a:gd name="connsiteY0-62" fmla="*/ 0 h 916621"/>
                  <a:gd name="connsiteX1-63" fmla="*/ 1322977 w 1498237"/>
                  <a:gd name="connsiteY1-64" fmla="*/ 86363 h 916621"/>
                  <a:gd name="connsiteX2-65" fmla="*/ 1498237 w 1498237"/>
                  <a:gd name="connsiteY2-66" fmla="*/ 555938 h 916621"/>
                  <a:gd name="connsiteX3-67" fmla="*/ 0 w 1498237"/>
                  <a:gd name="connsiteY3-68" fmla="*/ 916621 h 916621"/>
                  <a:gd name="connsiteX4-69" fmla="*/ 25400 w 1498237"/>
                  <a:gd name="connsiteY4-70" fmla="*/ 0 h 916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8237" h="916621">
                    <a:moveTo>
                      <a:pt x="25400" y="0"/>
                    </a:moveTo>
                    <a:lnTo>
                      <a:pt x="1322977" y="86363"/>
                    </a:lnTo>
                    <a:lnTo>
                      <a:pt x="1498237" y="555938"/>
                    </a:lnTo>
                    <a:lnTo>
                      <a:pt x="0" y="916621"/>
                    </a:lnTo>
                    <a:lnTo>
                      <a:pt x="25400" y="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9" name="矩形 17"/>
              <p:cNvSpPr/>
              <p:nvPr/>
            </p:nvSpPr>
            <p:spPr>
              <a:xfrm>
                <a:off x="7264142" y="871925"/>
                <a:ext cx="1467191" cy="902104"/>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391886 h 998624"/>
                  <a:gd name="connsiteX1-3" fmla="*/ 1770743 w 1988457"/>
                  <a:gd name="connsiteY1-4" fmla="*/ 0 h 998624"/>
                  <a:gd name="connsiteX2-5" fmla="*/ 1988457 w 1988457"/>
                  <a:gd name="connsiteY2-6" fmla="*/ 998624 h 998624"/>
                  <a:gd name="connsiteX3-7" fmla="*/ 0 w 1988457"/>
                  <a:gd name="connsiteY3-8" fmla="*/ 998624 h 998624"/>
                  <a:gd name="connsiteX4-9" fmla="*/ 0 w 1988457"/>
                  <a:gd name="connsiteY4-10" fmla="*/ 391886 h 998624"/>
                  <a:gd name="connsiteX0-11" fmla="*/ 0 w 1988457"/>
                  <a:gd name="connsiteY0-12" fmla="*/ 493486 h 1100224"/>
                  <a:gd name="connsiteX1-13" fmla="*/ 1741714 w 1988457"/>
                  <a:gd name="connsiteY1-14" fmla="*/ 0 h 1100224"/>
                  <a:gd name="connsiteX2-15" fmla="*/ 1988457 w 1988457"/>
                  <a:gd name="connsiteY2-16" fmla="*/ 1100224 h 1100224"/>
                  <a:gd name="connsiteX3-17" fmla="*/ 0 w 1988457"/>
                  <a:gd name="connsiteY3-18" fmla="*/ 1100224 h 1100224"/>
                  <a:gd name="connsiteX4-19" fmla="*/ 0 w 1988457"/>
                  <a:gd name="connsiteY4-20" fmla="*/ 493486 h 1100224"/>
                  <a:gd name="connsiteX0-21" fmla="*/ 0 w 1785257"/>
                  <a:gd name="connsiteY0-22" fmla="*/ 493486 h 1100224"/>
                  <a:gd name="connsiteX1-23" fmla="*/ 1741714 w 1785257"/>
                  <a:gd name="connsiteY1-24" fmla="*/ 0 h 1100224"/>
                  <a:gd name="connsiteX2-25" fmla="*/ 1785257 w 1785257"/>
                  <a:gd name="connsiteY2-26" fmla="*/ 374510 h 1100224"/>
                  <a:gd name="connsiteX3-27" fmla="*/ 0 w 1785257"/>
                  <a:gd name="connsiteY3-28" fmla="*/ 1100224 h 1100224"/>
                  <a:gd name="connsiteX4-29" fmla="*/ 0 w 1785257"/>
                  <a:gd name="connsiteY4-30" fmla="*/ 493486 h 1100224"/>
                  <a:gd name="connsiteX0-31" fmla="*/ 0 w 1747157"/>
                  <a:gd name="connsiteY0-32" fmla="*/ 493486 h 1100224"/>
                  <a:gd name="connsiteX1-33" fmla="*/ 1741714 w 1747157"/>
                  <a:gd name="connsiteY1-34" fmla="*/ 0 h 1100224"/>
                  <a:gd name="connsiteX2-35" fmla="*/ 1747157 w 1747157"/>
                  <a:gd name="connsiteY2-36" fmla="*/ 374510 h 1100224"/>
                  <a:gd name="connsiteX3-37" fmla="*/ 0 w 1747157"/>
                  <a:gd name="connsiteY3-38" fmla="*/ 1100224 h 1100224"/>
                  <a:gd name="connsiteX4-39" fmla="*/ 0 w 1747157"/>
                  <a:gd name="connsiteY4-40" fmla="*/ 493486 h 1100224"/>
                  <a:gd name="connsiteX0-41" fmla="*/ 236176 w 1747157"/>
                  <a:gd name="connsiteY0-42" fmla="*/ 402046 h 1100224"/>
                  <a:gd name="connsiteX1-43" fmla="*/ 1741714 w 1747157"/>
                  <a:gd name="connsiteY1-44" fmla="*/ 0 h 1100224"/>
                  <a:gd name="connsiteX2-45" fmla="*/ 1747157 w 1747157"/>
                  <a:gd name="connsiteY2-46" fmla="*/ 374510 h 1100224"/>
                  <a:gd name="connsiteX3-47" fmla="*/ 0 w 1747157"/>
                  <a:gd name="connsiteY3-48" fmla="*/ 1100224 h 1100224"/>
                  <a:gd name="connsiteX4-49" fmla="*/ 236176 w 1747157"/>
                  <a:gd name="connsiteY4-50" fmla="*/ 402046 h 1100224"/>
                  <a:gd name="connsiteX0-51" fmla="*/ 383786 w 1894767"/>
                  <a:gd name="connsiteY0-52" fmla="*/ 402046 h 902104"/>
                  <a:gd name="connsiteX1-53" fmla="*/ 1889324 w 1894767"/>
                  <a:gd name="connsiteY1-54" fmla="*/ 0 h 902104"/>
                  <a:gd name="connsiteX2-55" fmla="*/ 1894767 w 1894767"/>
                  <a:gd name="connsiteY2-56" fmla="*/ 374510 h 902104"/>
                  <a:gd name="connsiteX3-57" fmla="*/ 0 w 1894767"/>
                  <a:gd name="connsiteY3-58" fmla="*/ 902104 h 902104"/>
                  <a:gd name="connsiteX4-59" fmla="*/ 383786 w 1894767"/>
                  <a:gd name="connsiteY4-60" fmla="*/ 402046 h 9021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94767" h="902104">
                    <a:moveTo>
                      <a:pt x="383786" y="402046"/>
                    </a:moveTo>
                    <a:lnTo>
                      <a:pt x="1889324" y="0"/>
                    </a:lnTo>
                    <a:cubicBezTo>
                      <a:pt x="1891138" y="124837"/>
                      <a:pt x="1892953" y="249673"/>
                      <a:pt x="1894767" y="374510"/>
                    </a:cubicBezTo>
                    <a:lnTo>
                      <a:pt x="0" y="902104"/>
                    </a:lnTo>
                    <a:lnTo>
                      <a:pt x="383786" y="402046"/>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0" name="矩形 15"/>
              <p:cNvSpPr/>
              <p:nvPr/>
            </p:nvSpPr>
            <p:spPr>
              <a:xfrm>
                <a:off x="6613530" y="708168"/>
                <a:ext cx="2133599" cy="809938"/>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130629 h 737367"/>
                  <a:gd name="connsiteX1-3" fmla="*/ 1988457 w 1988457"/>
                  <a:gd name="connsiteY1-4" fmla="*/ 0 h 737367"/>
                  <a:gd name="connsiteX2-5" fmla="*/ 1988457 w 1988457"/>
                  <a:gd name="connsiteY2-6" fmla="*/ 737367 h 737367"/>
                  <a:gd name="connsiteX3-7" fmla="*/ 0 w 1988457"/>
                  <a:gd name="connsiteY3-8" fmla="*/ 737367 h 737367"/>
                  <a:gd name="connsiteX4-9" fmla="*/ 0 w 1988457"/>
                  <a:gd name="connsiteY4-10" fmla="*/ 130629 h 737367"/>
                  <a:gd name="connsiteX0-11" fmla="*/ 0 w 2061028"/>
                  <a:gd name="connsiteY0-12" fmla="*/ 0 h 809938"/>
                  <a:gd name="connsiteX1-13" fmla="*/ 2061028 w 2061028"/>
                  <a:gd name="connsiteY1-14" fmla="*/ 72571 h 809938"/>
                  <a:gd name="connsiteX2-15" fmla="*/ 2061028 w 2061028"/>
                  <a:gd name="connsiteY2-16" fmla="*/ 809938 h 809938"/>
                  <a:gd name="connsiteX3-17" fmla="*/ 72571 w 2061028"/>
                  <a:gd name="connsiteY3-18" fmla="*/ 809938 h 809938"/>
                  <a:gd name="connsiteX4-19" fmla="*/ 0 w 2061028"/>
                  <a:gd name="connsiteY4-20" fmla="*/ 0 h 809938"/>
                  <a:gd name="connsiteX0-21" fmla="*/ 0 w 2061028"/>
                  <a:gd name="connsiteY0-22" fmla="*/ 0 h 897023"/>
                  <a:gd name="connsiteX1-23" fmla="*/ 2061028 w 2061028"/>
                  <a:gd name="connsiteY1-24" fmla="*/ 72571 h 897023"/>
                  <a:gd name="connsiteX2-25" fmla="*/ 2061028 w 2061028"/>
                  <a:gd name="connsiteY2-26" fmla="*/ 809938 h 897023"/>
                  <a:gd name="connsiteX3-27" fmla="*/ 72571 w 2061028"/>
                  <a:gd name="connsiteY3-28" fmla="*/ 897023 h 897023"/>
                  <a:gd name="connsiteX4-29" fmla="*/ 0 w 2061028"/>
                  <a:gd name="connsiteY4-30" fmla="*/ 0 h 897023"/>
                  <a:gd name="connsiteX0-31" fmla="*/ 0 w 2119085"/>
                  <a:gd name="connsiteY0-32" fmla="*/ 14514 h 824452"/>
                  <a:gd name="connsiteX1-33" fmla="*/ 2119085 w 2119085"/>
                  <a:gd name="connsiteY1-34" fmla="*/ 0 h 824452"/>
                  <a:gd name="connsiteX2-35" fmla="*/ 2119085 w 2119085"/>
                  <a:gd name="connsiteY2-36" fmla="*/ 737367 h 824452"/>
                  <a:gd name="connsiteX3-37" fmla="*/ 130628 w 2119085"/>
                  <a:gd name="connsiteY3-38" fmla="*/ 824452 h 824452"/>
                  <a:gd name="connsiteX4-39" fmla="*/ 0 w 2119085"/>
                  <a:gd name="connsiteY4-40" fmla="*/ 14514 h 824452"/>
                  <a:gd name="connsiteX0-41" fmla="*/ 0 w 2133599"/>
                  <a:gd name="connsiteY0-42" fmla="*/ 0 h 809938"/>
                  <a:gd name="connsiteX1-43" fmla="*/ 2133599 w 2133599"/>
                  <a:gd name="connsiteY1-44" fmla="*/ 159657 h 809938"/>
                  <a:gd name="connsiteX2-45" fmla="*/ 2119085 w 2133599"/>
                  <a:gd name="connsiteY2-46" fmla="*/ 722853 h 809938"/>
                  <a:gd name="connsiteX3-47" fmla="*/ 130628 w 2133599"/>
                  <a:gd name="connsiteY3-48" fmla="*/ 809938 h 809938"/>
                  <a:gd name="connsiteX4-49" fmla="*/ 0 w 2133599"/>
                  <a:gd name="connsiteY4-50" fmla="*/ 0 h 809938"/>
                  <a:gd name="connsiteX0-51" fmla="*/ 0 w 2133599"/>
                  <a:gd name="connsiteY0-52" fmla="*/ 0 h 809938"/>
                  <a:gd name="connsiteX1-53" fmla="*/ 2133599 w 2133599"/>
                  <a:gd name="connsiteY1-54" fmla="*/ 159657 h 809938"/>
                  <a:gd name="connsiteX2-55" fmla="*/ 2119085 w 2133599"/>
                  <a:gd name="connsiteY2-56" fmla="*/ 548682 h 809938"/>
                  <a:gd name="connsiteX3-57" fmla="*/ 130628 w 2133599"/>
                  <a:gd name="connsiteY3-58" fmla="*/ 809938 h 809938"/>
                  <a:gd name="connsiteX4-59" fmla="*/ 0 w 2133599"/>
                  <a:gd name="connsiteY4-60" fmla="*/ 0 h 8099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33599" h="809938">
                    <a:moveTo>
                      <a:pt x="0" y="0"/>
                    </a:moveTo>
                    <a:lnTo>
                      <a:pt x="2133599" y="159657"/>
                    </a:lnTo>
                    <a:lnTo>
                      <a:pt x="2119085" y="548682"/>
                    </a:lnTo>
                    <a:lnTo>
                      <a:pt x="130628" y="809938"/>
                    </a:lnTo>
                    <a:lnTo>
                      <a:pt x="0" y="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1" name="组合 60"/>
            <p:cNvGrpSpPr/>
            <p:nvPr/>
          </p:nvGrpSpPr>
          <p:grpSpPr>
            <a:xfrm>
              <a:off x="2112830" y="1886542"/>
              <a:ext cx="1969848" cy="2542528"/>
              <a:chOff x="8875580" y="688562"/>
              <a:chExt cx="1969848" cy="2542528"/>
            </a:xfrm>
          </p:grpSpPr>
          <p:sp>
            <p:nvSpPr>
              <p:cNvPr id="74" name="矩形 20"/>
              <p:cNvSpPr/>
              <p:nvPr/>
            </p:nvSpPr>
            <p:spPr>
              <a:xfrm rot="15689256">
                <a:off x="8110473" y="1937432"/>
                <a:ext cx="2111418" cy="426482"/>
              </a:xfrm>
              <a:custGeom>
                <a:avLst/>
                <a:gdLst>
                  <a:gd name="connsiteX0" fmla="*/ 0 w 1542412"/>
                  <a:gd name="connsiteY0" fmla="*/ 0 h 606738"/>
                  <a:gd name="connsiteX1" fmla="*/ 1542412 w 1542412"/>
                  <a:gd name="connsiteY1" fmla="*/ 0 h 606738"/>
                  <a:gd name="connsiteX2" fmla="*/ 1542412 w 1542412"/>
                  <a:gd name="connsiteY2" fmla="*/ 606738 h 606738"/>
                  <a:gd name="connsiteX3" fmla="*/ 0 w 1542412"/>
                  <a:gd name="connsiteY3" fmla="*/ 606738 h 606738"/>
                  <a:gd name="connsiteX4" fmla="*/ 0 w 1542412"/>
                  <a:gd name="connsiteY4" fmla="*/ 0 h 606738"/>
                  <a:gd name="connsiteX0-1" fmla="*/ 0 w 2111418"/>
                  <a:gd name="connsiteY0-2" fmla="*/ 0 h 606738"/>
                  <a:gd name="connsiteX1-3" fmla="*/ 1542412 w 2111418"/>
                  <a:gd name="connsiteY1-4" fmla="*/ 0 h 606738"/>
                  <a:gd name="connsiteX2-5" fmla="*/ 2111418 w 2111418"/>
                  <a:gd name="connsiteY2-6" fmla="*/ 236948 h 606738"/>
                  <a:gd name="connsiteX3-7" fmla="*/ 0 w 2111418"/>
                  <a:gd name="connsiteY3-8" fmla="*/ 606738 h 606738"/>
                  <a:gd name="connsiteX4-9" fmla="*/ 0 w 2111418"/>
                  <a:gd name="connsiteY4-10" fmla="*/ 0 h 606738"/>
                  <a:gd name="connsiteX0-11" fmla="*/ 0 w 2111418"/>
                  <a:gd name="connsiteY0-12" fmla="*/ 0 h 426482"/>
                  <a:gd name="connsiteX1-13" fmla="*/ 1542412 w 2111418"/>
                  <a:gd name="connsiteY1-14" fmla="*/ 0 h 426482"/>
                  <a:gd name="connsiteX2-15" fmla="*/ 2111418 w 2111418"/>
                  <a:gd name="connsiteY2-16" fmla="*/ 236948 h 426482"/>
                  <a:gd name="connsiteX3-17" fmla="*/ 364527 w 2111418"/>
                  <a:gd name="connsiteY3-18" fmla="*/ 426482 h 426482"/>
                  <a:gd name="connsiteX4-19" fmla="*/ 0 w 2111418"/>
                  <a:gd name="connsiteY4-20" fmla="*/ 0 h 4264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1418" h="426482">
                    <a:moveTo>
                      <a:pt x="0" y="0"/>
                    </a:moveTo>
                    <a:lnTo>
                      <a:pt x="1542412" y="0"/>
                    </a:lnTo>
                    <a:lnTo>
                      <a:pt x="2111418" y="236948"/>
                    </a:lnTo>
                    <a:lnTo>
                      <a:pt x="364527" y="426482"/>
                    </a:lnTo>
                    <a:lnTo>
                      <a:pt x="0" y="0"/>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矩形 19"/>
              <p:cNvSpPr/>
              <p:nvPr/>
            </p:nvSpPr>
            <p:spPr>
              <a:xfrm>
                <a:off x="8875580" y="688562"/>
                <a:ext cx="1935748" cy="1014590"/>
              </a:xfrm>
              <a:custGeom>
                <a:avLst/>
                <a:gdLst>
                  <a:gd name="connsiteX0" fmla="*/ 0 w 1542412"/>
                  <a:gd name="connsiteY0" fmla="*/ 0 h 606738"/>
                  <a:gd name="connsiteX1" fmla="*/ 1542412 w 1542412"/>
                  <a:gd name="connsiteY1" fmla="*/ 0 h 606738"/>
                  <a:gd name="connsiteX2" fmla="*/ 1542412 w 1542412"/>
                  <a:gd name="connsiteY2" fmla="*/ 606738 h 606738"/>
                  <a:gd name="connsiteX3" fmla="*/ 0 w 1542412"/>
                  <a:gd name="connsiteY3" fmla="*/ 606738 h 606738"/>
                  <a:gd name="connsiteX4" fmla="*/ 0 w 1542412"/>
                  <a:gd name="connsiteY4" fmla="*/ 0 h 606738"/>
                  <a:gd name="connsiteX0-1" fmla="*/ 0 w 1542412"/>
                  <a:gd name="connsiteY0-2" fmla="*/ 58057 h 664795"/>
                  <a:gd name="connsiteX1-3" fmla="*/ 1150526 w 1542412"/>
                  <a:gd name="connsiteY1-4" fmla="*/ 0 h 664795"/>
                  <a:gd name="connsiteX2-5" fmla="*/ 1542412 w 1542412"/>
                  <a:gd name="connsiteY2-6" fmla="*/ 664795 h 664795"/>
                  <a:gd name="connsiteX3-7" fmla="*/ 0 w 1542412"/>
                  <a:gd name="connsiteY3-8" fmla="*/ 664795 h 664795"/>
                  <a:gd name="connsiteX4-9" fmla="*/ 0 w 1542412"/>
                  <a:gd name="connsiteY4-10" fmla="*/ 58057 h 664795"/>
                  <a:gd name="connsiteX0-11" fmla="*/ 0 w 1658526"/>
                  <a:gd name="connsiteY0-12" fmla="*/ 304800 h 664795"/>
                  <a:gd name="connsiteX1-13" fmla="*/ 1266640 w 1658526"/>
                  <a:gd name="connsiteY1-14" fmla="*/ 0 h 664795"/>
                  <a:gd name="connsiteX2-15" fmla="*/ 1658526 w 1658526"/>
                  <a:gd name="connsiteY2-16" fmla="*/ 664795 h 664795"/>
                  <a:gd name="connsiteX3-17" fmla="*/ 116114 w 1658526"/>
                  <a:gd name="connsiteY3-18" fmla="*/ 664795 h 664795"/>
                  <a:gd name="connsiteX4-19" fmla="*/ 0 w 1658526"/>
                  <a:gd name="connsiteY4-20" fmla="*/ 304800 h 664795"/>
                  <a:gd name="connsiteX0-21" fmla="*/ 0 w 1658526"/>
                  <a:gd name="connsiteY0-22" fmla="*/ 304800 h 751881"/>
                  <a:gd name="connsiteX1-23" fmla="*/ 1266640 w 1658526"/>
                  <a:gd name="connsiteY1-24" fmla="*/ 0 h 751881"/>
                  <a:gd name="connsiteX2-25" fmla="*/ 1658526 w 1658526"/>
                  <a:gd name="connsiteY2-26" fmla="*/ 664795 h 751881"/>
                  <a:gd name="connsiteX3-27" fmla="*/ 101600 w 1658526"/>
                  <a:gd name="connsiteY3-28" fmla="*/ 751881 h 751881"/>
                  <a:gd name="connsiteX4-29" fmla="*/ 0 w 1658526"/>
                  <a:gd name="connsiteY4-30" fmla="*/ 304800 h 751881"/>
                  <a:gd name="connsiteX0-31" fmla="*/ 0 w 1687554"/>
                  <a:gd name="connsiteY0-32" fmla="*/ 420915 h 751881"/>
                  <a:gd name="connsiteX1-33" fmla="*/ 1295668 w 1687554"/>
                  <a:gd name="connsiteY1-34" fmla="*/ 0 h 751881"/>
                  <a:gd name="connsiteX2-35" fmla="*/ 1687554 w 1687554"/>
                  <a:gd name="connsiteY2-36" fmla="*/ 664795 h 751881"/>
                  <a:gd name="connsiteX3-37" fmla="*/ 130628 w 1687554"/>
                  <a:gd name="connsiteY3-38" fmla="*/ 751881 h 751881"/>
                  <a:gd name="connsiteX4-39" fmla="*/ 0 w 1687554"/>
                  <a:gd name="connsiteY4-40" fmla="*/ 420915 h 751881"/>
                  <a:gd name="connsiteX0-41" fmla="*/ 0 w 1687554"/>
                  <a:gd name="connsiteY0-42" fmla="*/ 420915 h 751881"/>
                  <a:gd name="connsiteX1-43" fmla="*/ 1295668 w 1687554"/>
                  <a:gd name="connsiteY1-44" fmla="*/ 0 h 751881"/>
                  <a:gd name="connsiteX2-45" fmla="*/ 1687554 w 1687554"/>
                  <a:gd name="connsiteY2-46" fmla="*/ 664795 h 751881"/>
                  <a:gd name="connsiteX3-47" fmla="*/ 14514 w 1687554"/>
                  <a:gd name="connsiteY3-48" fmla="*/ 751881 h 751881"/>
                  <a:gd name="connsiteX4-49" fmla="*/ 0 w 1687554"/>
                  <a:gd name="connsiteY4-50" fmla="*/ 420915 h 751881"/>
                  <a:gd name="connsiteX0-51" fmla="*/ 0 w 1818182"/>
                  <a:gd name="connsiteY0-52" fmla="*/ 420915 h 751881"/>
                  <a:gd name="connsiteX1-53" fmla="*/ 1295668 w 1818182"/>
                  <a:gd name="connsiteY1-54" fmla="*/ 0 h 751881"/>
                  <a:gd name="connsiteX2-55" fmla="*/ 1818182 w 1818182"/>
                  <a:gd name="connsiteY2-56" fmla="*/ 577709 h 751881"/>
                  <a:gd name="connsiteX3-57" fmla="*/ 14514 w 1818182"/>
                  <a:gd name="connsiteY3-58" fmla="*/ 751881 h 751881"/>
                  <a:gd name="connsiteX4-59" fmla="*/ 0 w 1818182"/>
                  <a:gd name="connsiteY4-60" fmla="*/ 420915 h 751881"/>
                  <a:gd name="connsiteX0-61" fmla="*/ 87086 w 1905268"/>
                  <a:gd name="connsiteY0-62" fmla="*/ 420915 h 984110"/>
                  <a:gd name="connsiteX1-63" fmla="*/ 1382754 w 1905268"/>
                  <a:gd name="connsiteY1-64" fmla="*/ 0 h 984110"/>
                  <a:gd name="connsiteX2-65" fmla="*/ 1905268 w 1905268"/>
                  <a:gd name="connsiteY2-66" fmla="*/ 577709 h 984110"/>
                  <a:gd name="connsiteX3-67" fmla="*/ 0 w 1905268"/>
                  <a:gd name="connsiteY3-68" fmla="*/ 984110 h 984110"/>
                  <a:gd name="connsiteX4-69" fmla="*/ 87086 w 1905268"/>
                  <a:gd name="connsiteY4-70" fmla="*/ 420915 h 984110"/>
                  <a:gd name="connsiteX0-71" fmla="*/ 101600 w 1905268"/>
                  <a:gd name="connsiteY0-72" fmla="*/ 508000 h 984110"/>
                  <a:gd name="connsiteX1-73" fmla="*/ 1382754 w 1905268"/>
                  <a:gd name="connsiteY1-74" fmla="*/ 0 h 984110"/>
                  <a:gd name="connsiteX2-75" fmla="*/ 1905268 w 1905268"/>
                  <a:gd name="connsiteY2-76" fmla="*/ 577709 h 984110"/>
                  <a:gd name="connsiteX3-77" fmla="*/ 0 w 1905268"/>
                  <a:gd name="connsiteY3-78" fmla="*/ 984110 h 984110"/>
                  <a:gd name="connsiteX4-79" fmla="*/ 101600 w 1905268"/>
                  <a:gd name="connsiteY4-80" fmla="*/ 508000 h 984110"/>
                  <a:gd name="connsiteX0-81" fmla="*/ 132080 w 1905268"/>
                  <a:gd name="connsiteY0-82" fmla="*/ 439420 h 984110"/>
                  <a:gd name="connsiteX1-83" fmla="*/ 1382754 w 1905268"/>
                  <a:gd name="connsiteY1-84" fmla="*/ 0 h 984110"/>
                  <a:gd name="connsiteX2-85" fmla="*/ 1905268 w 1905268"/>
                  <a:gd name="connsiteY2-86" fmla="*/ 577709 h 984110"/>
                  <a:gd name="connsiteX3-87" fmla="*/ 0 w 1905268"/>
                  <a:gd name="connsiteY3-88" fmla="*/ 984110 h 984110"/>
                  <a:gd name="connsiteX4-89" fmla="*/ 132080 w 1905268"/>
                  <a:gd name="connsiteY4-90" fmla="*/ 439420 h 984110"/>
                  <a:gd name="connsiteX0-91" fmla="*/ 154940 w 1928128"/>
                  <a:gd name="connsiteY0-92" fmla="*/ 439420 h 999350"/>
                  <a:gd name="connsiteX1-93" fmla="*/ 1405614 w 1928128"/>
                  <a:gd name="connsiteY1-94" fmla="*/ 0 h 999350"/>
                  <a:gd name="connsiteX2-95" fmla="*/ 1928128 w 1928128"/>
                  <a:gd name="connsiteY2-96" fmla="*/ 577709 h 999350"/>
                  <a:gd name="connsiteX3-97" fmla="*/ 0 w 1928128"/>
                  <a:gd name="connsiteY3-98" fmla="*/ 999350 h 999350"/>
                  <a:gd name="connsiteX4-99" fmla="*/ 154940 w 1928128"/>
                  <a:gd name="connsiteY4-100" fmla="*/ 439420 h 999350"/>
                  <a:gd name="connsiteX0-101" fmla="*/ 147320 w 1928128"/>
                  <a:gd name="connsiteY0-102" fmla="*/ 431800 h 999350"/>
                  <a:gd name="connsiteX1-103" fmla="*/ 1405614 w 1928128"/>
                  <a:gd name="connsiteY1-104" fmla="*/ 0 h 999350"/>
                  <a:gd name="connsiteX2-105" fmla="*/ 1928128 w 1928128"/>
                  <a:gd name="connsiteY2-106" fmla="*/ 577709 h 999350"/>
                  <a:gd name="connsiteX3-107" fmla="*/ 0 w 1928128"/>
                  <a:gd name="connsiteY3-108" fmla="*/ 999350 h 999350"/>
                  <a:gd name="connsiteX4-109" fmla="*/ 147320 w 1928128"/>
                  <a:gd name="connsiteY4-110" fmla="*/ 431800 h 999350"/>
                  <a:gd name="connsiteX0-111" fmla="*/ 139700 w 1928128"/>
                  <a:gd name="connsiteY0-112" fmla="*/ 424180 h 999350"/>
                  <a:gd name="connsiteX1-113" fmla="*/ 1405614 w 1928128"/>
                  <a:gd name="connsiteY1-114" fmla="*/ 0 h 999350"/>
                  <a:gd name="connsiteX2-115" fmla="*/ 1928128 w 1928128"/>
                  <a:gd name="connsiteY2-116" fmla="*/ 577709 h 999350"/>
                  <a:gd name="connsiteX3-117" fmla="*/ 0 w 1928128"/>
                  <a:gd name="connsiteY3-118" fmla="*/ 999350 h 999350"/>
                  <a:gd name="connsiteX4-119" fmla="*/ 139700 w 1928128"/>
                  <a:gd name="connsiteY4-120" fmla="*/ 424180 h 999350"/>
                  <a:gd name="connsiteX0-121" fmla="*/ 147320 w 1935748"/>
                  <a:gd name="connsiteY0-122" fmla="*/ 424180 h 1014590"/>
                  <a:gd name="connsiteX1-123" fmla="*/ 1413234 w 1935748"/>
                  <a:gd name="connsiteY1-124" fmla="*/ 0 h 1014590"/>
                  <a:gd name="connsiteX2-125" fmla="*/ 1935748 w 1935748"/>
                  <a:gd name="connsiteY2-126" fmla="*/ 577709 h 1014590"/>
                  <a:gd name="connsiteX3-127" fmla="*/ 0 w 1935748"/>
                  <a:gd name="connsiteY3-128" fmla="*/ 1014590 h 1014590"/>
                  <a:gd name="connsiteX4-129" fmla="*/ 147320 w 1935748"/>
                  <a:gd name="connsiteY4-130" fmla="*/ 424180 h 10145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35748" h="1014590">
                    <a:moveTo>
                      <a:pt x="147320" y="424180"/>
                    </a:moveTo>
                    <a:lnTo>
                      <a:pt x="1413234" y="0"/>
                    </a:lnTo>
                    <a:lnTo>
                      <a:pt x="1935748" y="577709"/>
                    </a:lnTo>
                    <a:lnTo>
                      <a:pt x="0" y="1014590"/>
                    </a:lnTo>
                    <a:lnTo>
                      <a:pt x="147320" y="42418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6" name="矩形 19"/>
              <p:cNvSpPr/>
              <p:nvPr/>
            </p:nvSpPr>
            <p:spPr>
              <a:xfrm>
                <a:off x="9106530" y="2634331"/>
                <a:ext cx="1738898" cy="596759"/>
              </a:xfrm>
              <a:custGeom>
                <a:avLst/>
                <a:gdLst>
                  <a:gd name="connsiteX0" fmla="*/ 0 w 1542412"/>
                  <a:gd name="connsiteY0" fmla="*/ 0 h 606738"/>
                  <a:gd name="connsiteX1" fmla="*/ 1542412 w 1542412"/>
                  <a:gd name="connsiteY1" fmla="*/ 0 h 606738"/>
                  <a:gd name="connsiteX2" fmla="*/ 1542412 w 1542412"/>
                  <a:gd name="connsiteY2" fmla="*/ 606738 h 606738"/>
                  <a:gd name="connsiteX3" fmla="*/ 0 w 1542412"/>
                  <a:gd name="connsiteY3" fmla="*/ 606738 h 606738"/>
                  <a:gd name="connsiteX4" fmla="*/ 0 w 1542412"/>
                  <a:gd name="connsiteY4" fmla="*/ 0 h 606738"/>
                  <a:gd name="connsiteX0-1" fmla="*/ 0 w 1542412"/>
                  <a:gd name="connsiteY0-2" fmla="*/ 58057 h 664795"/>
                  <a:gd name="connsiteX1-3" fmla="*/ 1150526 w 1542412"/>
                  <a:gd name="connsiteY1-4" fmla="*/ 0 h 664795"/>
                  <a:gd name="connsiteX2-5" fmla="*/ 1542412 w 1542412"/>
                  <a:gd name="connsiteY2-6" fmla="*/ 664795 h 664795"/>
                  <a:gd name="connsiteX3-7" fmla="*/ 0 w 1542412"/>
                  <a:gd name="connsiteY3-8" fmla="*/ 664795 h 664795"/>
                  <a:gd name="connsiteX4-9" fmla="*/ 0 w 1542412"/>
                  <a:gd name="connsiteY4-10" fmla="*/ 58057 h 664795"/>
                  <a:gd name="connsiteX0-11" fmla="*/ 0 w 1658526"/>
                  <a:gd name="connsiteY0-12" fmla="*/ 304800 h 664795"/>
                  <a:gd name="connsiteX1-13" fmla="*/ 1266640 w 1658526"/>
                  <a:gd name="connsiteY1-14" fmla="*/ 0 h 664795"/>
                  <a:gd name="connsiteX2-15" fmla="*/ 1658526 w 1658526"/>
                  <a:gd name="connsiteY2-16" fmla="*/ 664795 h 664795"/>
                  <a:gd name="connsiteX3-17" fmla="*/ 116114 w 1658526"/>
                  <a:gd name="connsiteY3-18" fmla="*/ 664795 h 664795"/>
                  <a:gd name="connsiteX4-19" fmla="*/ 0 w 1658526"/>
                  <a:gd name="connsiteY4-20" fmla="*/ 304800 h 664795"/>
                  <a:gd name="connsiteX0-21" fmla="*/ 0 w 1658526"/>
                  <a:gd name="connsiteY0-22" fmla="*/ 304800 h 751881"/>
                  <a:gd name="connsiteX1-23" fmla="*/ 1266640 w 1658526"/>
                  <a:gd name="connsiteY1-24" fmla="*/ 0 h 751881"/>
                  <a:gd name="connsiteX2-25" fmla="*/ 1658526 w 1658526"/>
                  <a:gd name="connsiteY2-26" fmla="*/ 664795 h 751881"/>
                  <a:gd name="connsiteX3-27" fmla="*/ 101600 w 1658526"/>
                  <a:gd name="connsiteY3-28" fmla="*/ 751881 h 751881"/>
                  <a:gd name="connsiteX4-29" fmla="*/ 0 w 1658526"/>
                  <a:gd name="connsiteY4-30" fmla="*/ 304800 h 751881"/>
                  <a:gd name="connsiteX0-31" fmla="*/ 0 w 1687554"/>
                  <a:gd name="connsiteY0-32" fmla="*/ 420915 h 751881"/>
                  <a:gd name="connsiteX1-33" fmla="*/ 1295668 w 1687554"/>
                  <a:gd name="connsiteY1-34" fmla="*/ 0 h 751881"/>
                  <a:gd name="connsiteX2-35" fmla="*/ 1687554 w 1687554"/>
                  <a:gd name="connsiteY2-36" fmla="*/ 664795 h 751881"/>
                  <a:gd name="connsiteX3-37" fmla="*/ 130628 w 1687554"/>
                  <a:gd name="connsiteY3-38" fmla="*/ 751881 h 751881"/>
                  <a:gd name="connsiteX4-39" fmla="*/ 0 w 1687554"/>
                  <a:gd name="connsiteY4-40" fmla="*/ 420915 h 751881"/>
                  <a:gd name="connsiteX0-41" fmla="*/ 0 w 1687554"/>
                  <a:gd name="connsiteY0-42" fmla="*/ 420915 h 751881"/>
                  <a:gd name="connsiteX1-43" fmla="*/ 1295668 w 1687554"/>
                  <a:gd name="connsiteY1-44" fmla="*/ 0 h 751881"/>
                  <a:gd name="connsiteX2-45" fmla="*/ 1687554 w 1687554"/>
                  <a:gd name="connsiteY2-46" fmla="*/ 664795 h 751881"/>
                  <a:gd name="connsiteX3-47" fmla="*/ 14514 w 1687554"/>
                  <a:gd name="connsiteY3-48" fmla="*/ 751881 h 751881"/>
                  <a:gd name="connsiteX4-49" fmla="*/ 0 w 1687554"/>
                  <a:gd name="connsiteY4-50" fmla="*/ 420915 h 751881"/>
                  <a:gd name="connsiteX0-51" fmla="*/ 0 w 1818182"/>
                  <a:gd name="connsiteY0-52" fmla="*/ 420915 h 751881"/>
                  <a:gd name="connsiteX1-53" fmla="*/ 1295668 w 1818182"/>
                  <a:gd name="connsiteY1-54" fmla="*/ 0 h 751881"/>
                  <a:gd name="connsiteX2-55" fmla="*/ 1818182 w 1818182"/>
                  <a:gd name="connsiteY2-56" fmla="*/ 577709 h 751881"/>
                  <a:gd name="connsiteX3-57" fmla="*/ 14514 w 1818182"/>
                  <a:gd name="connsiteY3-58" fmla="*/ 751881 h 751881"/>
                  <a:gd name="connsiteX4-59" fmla="*/ 0 w 1818182"/>
                  <a:gd name="connsiteY4-60" fmla="*/ 420915 h 751881"/>
                  <a:gd name="connsiteX0-61" fmla="*/ 87086 w 1905268"/>
                  <a:gd name="connsiteY0-62" fmla="*/ 420915 h 984110"/>
                  <a:gd name="connsiteX1-63" fmla="*/ 1382754 w 1905268"/>
                  <a:gd name="connsiteY1-64" fmla="*/ 0 h 984110"/>
                  <a:gd name="connsiteX2-65" fmla="*/ 1905268 w 1905268"/>
                  <a:gd name="connsiteY2-66" fmla="*/ 577709 h 984110"/>
                  <a:gd name="connsiteX3-67" fmla="*/ 0 w 1905268"/>
                  <a:gd name="connsiteY3-68" fmla="*/ 984110 h 984110"/>
                  <a:gd name="connsiteX4-69" fmla="*/ 87086 w 1905268"/>
                  <a:gd name="connsiteY4-70" fmla="*/ 420915 h 984110"/>
                  <a:gd name="connsiteX0-71" fmla="*/ 101600 w 1905268"/>
                  <a:gd name="connsiteY0-72" fmla="*/ 508000 h 984110"/>
                  <a:gd name="connsiteX1-73" fmla="*/ 1382754 w 1905268"/>
                  <a:gd name="connsiteY1-74" fmla="*/ 0 h 984110"/>
                  <a:gd name="connsiteX2-75" fmla="*/ 1905268 w 1905268"/>
                  <a:gd name="connsiteY2-76" fmla="*/ 577709 h 984110"/>
                  <a:gd name="connsiteX3-77" fmla="*/ 0 w 1905268"/>
                  <a:gd name="connsiteY3-78" fmla="*/ 984110 h 984110"/>
                  <a:gd name="connsiteX4-79" fmla="*/ 101600 w 1905268"/>
                  <a:gd name="connsiteY4-80" fmla="*/ 508000 h 984110"/>
                  <a:gd name="connsiteX0-81" fmla="*/ 132080 w 1905268"/>
                  <a:gd name="connsiteY0-82" fmla="*/ 439420 h 984110"/>
                  <a:gd name="connsiteX1-83" fmla="*/ 1382754 w 1905268"/>
                  <a:gd name="connsiteY1-84" fmla="*/ 0 h 984110"/>
                  <a:gd name="connsiteX2-85" fmla="*/ 1905268 w 1905268"/>
                  <a:gd name="connsiteY2-86" fmla="*/ 577709 h 984110"/>
                  <a:gd name="connsiteX3-87" fmla="*/ 0 w 1905268"/>
                  <a:gd name="connsiteY3-88" fmla="*/ 984110 h 984110"/>
                  <a:gd name="connsiteX4-89" fmla="*/ 132080 w 1905268"/>
                  <a:gd name="connsiteY4-90" fmla="*/ 439420 h 984110"/>
                  <a:gd name="connsiteX0-91" fmla="*/ 154940 w 1928128"/>
                  <a:gd name="connsiteY0-92" fmla="*/ 439420 h 999350"/>
                  <a:gd name="connsiteX1-93" fmla="*/ 1405614 w 1928128"/>
                  <a:gd name="connsiteY1-94" fmla="*/ 0 h 999350"/>
                  <a:gd name="connsiteX2-95" fmla="*/ 1928128 w 1928128"/>
                  <a:gd name="connsiteY2-96" fmla="*/ 577709 h 999350"/>
                  <a:gd name="connsiteX3-97" fmla="*/ 0 w 1928128"/>
                  <a:gd name="connsiteY3-98" fmla="*/ 999350 h 999350"/>
                  <a:gd name="connsiteX4-99" fmla="*/ 154940 w 1928128"/>
                  <a:gd name="connsiteY4-100" fmla="*/ 439420 h 999350"/>
                  <a:gd name="connsiteX0-101" fmla="*/ 147320 w 1928128"/>
                  <a:gd name="connsiteY0-102" fmla="*/ 431800 h 999350"/>
                  <a:gd name="connsiteX1-103" fmla="*/ 1405614 w 1928128"/>
                  <a:gd name="connsiteY1-104" fmla="*/ 0 h 999350"/>
                  <a:gd name="connsiteX2-105" fmla="*/ 1928128 w 1928128"/>
                  <a:gd name="connsiteY2-106" fmla="*/ 577709 h 999350"/>
                  <a:gd name="connsiteX3-107" fmla="*/ 0 w 1928128"/>
                  <a:gd name="connsiteY3-108" fmla="*/ 999350 h 999350"/>
                  <a:gd name="connsiteX4-109" fmla="*/ 147320 w 1928128"/>
                  <a:gd name="connsiteY4-110" fmla="*/ 431800 h 999350"/>
                  <a:gd name="connsiteX0-111" fmla="*/ 139700 w 1928128"/>
                  <a:gd name="connsiteY0-112" fmla="*/ 424180 h 999350"/>
                  <a:gd name="connsiteX1-113" fmla="*/ 1405614 w 1928128"/>
                  <a:gd name="connsiteY1-114" fmla="*/ 0 h 999350"/>
                  <a:gd name="connsiteX2-115" fmla="*/ 1928128 w 1928128"/>
                  <a:gd name="connsiteY2-116" fmla="*/ 577709 h 999350"/>
                  <a:gd name="connsiteX3-117" fmla="*/ 0 w 1928128"/>
                  <a:gd name="connsiteY3-118" fmla="*/ 999350 h 999350"/>
                  <a:gd name="connsiteX4-119" fmla="*/ 139700 w 1928128"/>
                  <a:gd name="connsiteY4-120" fmla="*/ 424180 h 999350"/>
                  <a:gd name="connsiteX0-121" fmla="*/ 147320 w 1935748"/>
                  <a:gd name="connsiteY0-122" fmla="*/ 424180 h 1014590"/>
                  <a:gd name="connsiteX1-123" fmla="*/ 1413234 w 1935748"/>
                  <a:gd name="connsiteY1-124" fmla="*/ 0 h 1014590"/>
                  <a:gd name="connsiteX2-125" fmla="*/ 1935748 w 1935748"/>
                  <a:gd name="connsiteY2-126" fmla="*/ 577709 h 1014590"/>
                  <a:gd name="connsiteX3-127" fmla="*/ 0 w 1935748"/>
                  <a:gd name="connsiteY3-128" fmla="*/ 1014590 h 1014590"/>
                  <a:gd name="connsiteX4-129" fmla="*/ 147320 w 1935748"/>
                  <a:gd name="connsiteY4-130" fmla="*/ 424180 h 1014590"/>
                  <a:gd name="connsiteX0-131" fmla="*/ 299720 w 2088148"/>
                  <a:gd name="connsiteY0-132" fmla="*/ 424180 h 830440"/>
                  <a:gd name="connsiteX1-133" fmla="*/ 1565634 w 2088148"/>
                  <a:gd name="connsiteY1-134" fmla="*/ 0 h 830440"/>
                  <a:gd name="connsiteX2-135" fmla="*/ 2088148 w 2088148"/>
                  <a:gd name="connsiteY2-136" fmla="*/ 577709 h 830440"/>
                  <a:gd name="connsiteX3-137" fmla="*/ 0 w 2088148"/>
                  <a:gd name="connsiteY3-138" fmla="*/ 830440 h 830440"/>
                  <a:gd name="connsiteX4-139" fmla="*/ 299720 w 2088148"/>
                  <a:gd name="connsiteY4-140" fmla="*/ 424180 h 830440"/>
                  <a:gd name="connsiteX0-141" fmla="*/ 382270 w 2088148"/>
                  <a:gd name="connsiteY0-142" fmla="*/ 436880 h 830440"/>
                  <a:gd name="connsiteX1-143" fmla="*/ 1565634 w 2088148"/>
                  <a:gd name="connsiteY1-144" fmla="*/ 0 h 830440"/>
                  <a:gd name="connsiteX2-145" fmla="*/ 2088148 w 2088148"/>
                  <a:gd name="connsiteY2-146" fmla="*/ 577709 h 830440"/>
                  <a:gd name="connsiteX3-147" fmla="*/ 0 w 2088148"/>
                  <a:gd name="connsiteY3-148" fmla="*/ 830440 h 830440"/>
                  <a:gd name="connsiteX4-149" fmla="*/ 382270 w 2088148"/>
                  <a:gd name="connsiteY4-150" fmla="*/ 436880 h 830440"/>
                  <a:gd name="connsiteX0-151" fmla="*/ 382270 w 2088148"/>
                  <a:gd name="connsiteY0-152" fmla="*/ 214630 h 608190"/>
                  <a:gd name="connsiteX1-153" fmla="*/ 1584684 w 2088148"/>
                  <a:gd name="connsiteY1-154" fmla="*/ 0 h 608190"/>
                  <a:gd name="connsiteX2-155" fmla="*/ 2088148 w 2088148"/>
                  <a:gd name="connsiteY2-156" fmla="*/ 355459 h 608190"/>
                  <a:gd name="connsiteX3-157" fmla="*/ 0 w 2088148"/>
                  <a:gd name="connsiteY3-158" fmla="*/ 608190 h 608190"/>
                  <a:gd name="connsiteX4-159" fmla="*/ 382270 w 2088148"/>
                  <a:gd name="connsiteY4-160" fmla="*/ 214630 h 608190"/>
                  <a:gd name="connsiteX0-161" fmla="*/ 382270 w 1732548"/>
                  <a:gd name="connsiteY0-162" fmla="*/ 214630 h 608190"/>
                  <a:gd name="connsiteX1-163" fmla="*/ 1584684 w 1732548"/>
                  <a:gd name="connsiteY1-164" fmla="*/ 0 h 608190"/>
                  <a:gd name="connsiteX2-165" fmla="*/ 1732548 w 1732548"/>
                  <a:gd name="connsiteY2-166" fmla="*/ 596759 h 608190"/>
                  <a:gd name="connsiteX3-167" fmla="*/ 0 w 1732548"/>
                  <a:gd name="connsiteY3-168" fmla="*/ 608190 h 608190"/>
                  <a:gd name="connsiteX4-169" fmla="*/ 382270 w 1732548"/>
                  <a:gd name="connsiteY4-170" fmla="*/ 214630 h 608190"/>
                  <a:gd name="connsiteX0-171" fmla="*/ 375920 w 1732548"/>
                  <a:gd name="connsiteY0-172" fmla="*/ 157480 h 608190"/>
                  <a:gd name="connsiteX1-173" fmla="*/ 1584684 w 1732548"/>
                  <a:gd name="connsiteY1-174" fmla="*/ 0 h 608190"/>
                  <a:gd name="connsiteX2-175" fmla="*/ 1732548 w 1732548"/>
                  <a:gd name="connsiteY2-176" fmla="*/ 596759 h 608190"/>
                  <a:gd name="connsiteX3-177" fmla="*/ 0 w 1732548"/>
                  <a:gd name="connsiteY3-178" fmla="*/ 608190 h 608190"/>
                  <a:gd name="connsiteX4-179" fmla="*/ 375920 w 1732548"/>
                  <a:gd name="connsiteY4-180" fmla="*/ 157480 h 608190"/>
                  <a:gd name="connsiteX0-181" fmla="*/ 375920 w 1732548"/>
                  <a:gd name="connsiteY0-182" fmla="*/ 157480 h 596759"/>
                  <a:gd name="connsiteX1-183" fmla="*/ 1584684 w 1732548"/>
                  <a:gd name="connsiteY1-184" fmla="*/ 0 h 596759"/>
                  <a:gd name="connsiteX2-185" fmla="*/ 1732548 w 1732548"/>
                  <a:gd name="connsiteY2-186" fmla="*/ 596759 h 596759"/>
                  <a:gd name="connsiteX3-187" fmla="*/ 0 w 1732548"/>
                  <a:gd name="connsiteY3-188" fmla="*/ 595490 h 596759"/>
                  <a:gd name="connsiteX4-189" fmla="*/ 375920 w 1732548"/>
                  <a:gd name="connsiteY4-190" fmla="*/ 157480 h 596759"/>
                  <a:gd name="connsiteX0-191" fmla="*/ 382270 w 1738898"/>
                  <a:gd name="connsiteY0-192" fmla="*/ 157480 h 596759"/>
                  <a:gd name="connsiteX1-193" fmla="*/ 1591034 w 1738898"/>
                  <a:gd name="connsiteY1-194" fmla="*/ 0 h 596759"/>
                  <a:gd name="connsiteX2-195" fmla="*/ 1738898 w 1738898"/>
                  <a:gd name="connsiteY2-196" fmla="*/ 596759 h 596759"/>
                  <a:gd name="connsiteX3-197" fmla="*/ 0 w 1738898"/>
                  <a:gd name="connsiteY3-198" fmla="*/ 589140 h 596759"/>
                  <a:gd name="connsiteX4-199" fmla="*/ 382270 w 1738898"/>
                  <a:gd name="connsiteY4-200" fmla="*/ 157480 h 596759"/>
                  <a:gd name="connsiteX0-201" fmla="*/ 382270 w 1738898"/>
                  <a:gd name="connsiteY0-202" fmla="*/ 157480 h 596759"/>
                  <a:gd name="connsiteX1-203" fmla="*/ 1591034 w 1738898"/>
                  <a:gd name="connsiteY1-204" fmla="*/ 0 h 596759"/>
                  <a:gd name="connsiteX2-205" fmla="*/ 1738898 w 1738898"/>
                  <a:gd name="connsiteY2-206" fmla="*/ 596759 h 596759"/>
                  <a:gd name="connsiteX3-207" fmla="*/ 0 w 1738898"/>
                  <a:gd name="connsiteY3-208" fmla="*/ 589140 h 596759"/>
                  <a:gd name="connsiteX4-209" fmla="*/ 382270 w 1738898"/>
                  <a:gd name="connsiteY4-210" fmla="*/ 157480 h 59675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38898" h="596759">
                    <a:moveTo>
                      <a:pt x="382270" y="157480"/>
                    </a:moveTo>
                    <a:lnTo>
                      <a:pt x="1591034" y="0"/>
                    </a:lnTo>
                    <a:lnTo>
                      <a:pt x="1738898" y="596759"/>
                    </a:lnTo>
                    <a:lnTo>
                      <a:pt x="0" y="589140"/>
                    </a:lnTo>
                    <a:lnTo>
                      <a:pt x="382270" y="15748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7" name="矩形 19"/>
              <p:cNvSpPr/>
              <p:nvPr/>
            </p:nvSpPr>
            <p:spPr>
              <a:xfrm>
                <a:off x="8985872" y="1821479"/>
                <a:ext cx="1738898" cy="619620"/>
              </a:xfrm>
              <a:custGeom>
                <a:avLst/>
                <a:gdLst>
                  <a:gd name="connsiteX0" fmla="*/ 0 w 1542412"/>
                  <a:gd name="connsiteY0" fmla="*/ 0 h 606738"/>
                  <a:gd name="connsiteX1" fmla="*/ 1542412 w 1542412"/>
                  <a:gd name="connsiteY1" fmla="*/ 0 h 606738"/>
                  <a:gd name="connsiteX2" fmla="*/ 1542412 w 1542412"/>
                  <a:gd name="connsiteY2" fmla="*/ 606738 h 606738"/>
                  <a:gd name="connsiteX3" fmla="*/ 0 w 1542412"/>
                  <a:gd name="connsiteY3" fmla="*/ 606738 h 606738"/>
                  <a:gd name="connsiteX4" fmla="*/ 0 w 1542412"/>
                  <a:gd name="connsiteY4" fmla="*/ 0 h 606738"/>
                  <a:gd name="connsiteX0-1" fmla="*/ 0 w 1542412"/>
                  <a:gd name="connsiteY0-2" fmla="*/ 58057 h 664795"/>
                  <a:gd name="connsiteX1-3" fmla="*/ 1150526 w 1542412"/>
                  <a:gd name="connsiteY1-4" fmla="*/ 0 h 664795"/>
                  <a:gd name="connsiteX2-5" fmla="*/ 1542412 w 1542412"/>
                  <a:gd name="connsiteY2-6" fmla="*/ 664795 h 664795"/>
                  <a:gd name="connsiteX3-7" fmla="*/ 0 w 1542412"/>
                  <a:gd name="connsiteY3-8" fmla="*/ 664795 h 664795"/>
                  <a:gd name="connsiteX4-9" fmla="*/ 0 w 1542412"/>
                  <a:gd name="connsiteY4-10" fmla="*/ 58057 h 664795"/>
                  <a:gd name="connsiteX0-11" fmla="*/ 0 w 1658526"/>
                  <a:gd name="connsiteY0-12" fmla="*/ 304800 h 664795"/>
                  <a:gd name="connsiteX1-13" fmla="*/ 1266640 w 1658526"/>
                  <a:gd name="connsiteY1-14" fmla="*/ 0 h 664795"/>
                  <a:gd name="connsiteX2-15" fmla="*/ 1658526 w 1658526"/>
                  <a:gd name="connsiteY2-16" fmla="*/ 664795 h 664795"/>
                  <a:gd name="connsiteX3-17" fmla="*/ 116114 w 1658526"/>
                  <a:gd name="connsiteY3-18" fmla="*/ 664795 h 664795"/>
                  <a:gd name="connsiteX4-19" fmla="*/ 0 w 1658526"/>
                  <a:gd name="connsiteY4-20" fmla="*/ 304800 h 664795"/>
                  <a:gd name="connsiteX0-21" fmla="*/ 0 w 1658526"/>
                  <a:gd name="connsiteY0-22" fmla="*/ 304800 h 751881"/>
                  <a:gd name="connsiteX1-23" fmla="*/ 1266640 w 1658526"/>
                  <a:gd name="connsiteY1-24" fmla="*/ 0 h 751881"/>
                  <a:gd name="connsiteX2-25" fmla="*/ 1658526 w 1658526"/>
                  <a:gd name="connsiteY2-26" fmla="*/ 664795 h 751881"/>
                  <a:gd name="connsiteX3-27" fmla="*/ 101600 w 1658526"/>
                  <a:gd name="connsiteY3-28" fmla="*/ 751881 h 751881"/>
                  <a:gd name="connsiteX4-29" fmla="*/ 0 w 1658526"/>
                  <a:gd name="connsiteY4-30" fmla="*/ 304800 h 751881"/>
                  <a:gd name="connsiteX0-31" fmla="*/ 0 w 1687554"/>
                  <a:gd name="connsiteY0-32" fmla="*/ 420915 h 751881"/>
                  <a:gd name="connsiteX1-33" fmla="*/ 1295668 w 1687554"/>
                  <a:gd name="connsiteY1-34" fmla="*/ 0 h 751881"/>
                  <a:gd name="connsiteX2-35" fmla="*/ 1687554 w 1687554"/>
                  <a:gd name="connsiteY2-36" fmla="*/ 664795 h 751881"/>
                  <a:gd name="connsiteX3-37" fmla="*/ 130628 w 1687554"/>
                  <a:gd name="connsiteY3-38" fmla="*/ 751881 h 751881"/>
                  <a:gd name="connsiteX4-39" fmla="*/ 0 w 1687554"/>
                  <a:gd name="connsiteY4-40" fmla="*/ 420915 h 751881"/>
                  <a:gd name="connsiteX0-41" fmla="*/ 0 w 1687554"/>
                  <a:gd name="connsiteY0-42" fmla="*/ 420915 h 751881"/>
                  <a:gd name="connsiteX1-43" fmla="*/ 1295668 w 1687554"/>
                  <a:gd name="connsiteY1-44" fmla="*/ 0 h 751881"/>
                  <a:gd name="connsiteX2-45" fmla="*/ 1687554 w 1687554"/>
                  <a:gd name="connsiteY2-46" fmla="*/ 664795 h 751881"/>
                  <a:gd name="connsiteX3-47" fmla="*/ 14514 w 1687554"/>
                  <a:gd name="connsiteY3-48" fmla="*/ 751881 h 751881"/>
                  <a:gd name="connsiteX4-49" fmla="*/ 0 w 1687554"/>
                  <a:gd name="connsiteY4-50" fmla="*/ 420915 h 751881"/>
                  <a:gd name="connsiteX0-51" fmla="*/ 0 w 1818182"/>
                  <a:gd name="connsiteY0-52" fmla="*/ 420915 h 751881"/>
                  <a:gd name="connsiteX1-53" fmla="*/ 1295668 w 1818182"/>
                  <a:gd name="connsiteY1-54" fmla="*/ 0 h 751881"/>
                  <a:gd name="connsiteX2-55" fmla="*/ 1818182 w 1818182"/>
                  <a:gd name="connsiteY2-56" fmla="*/ 577709 h 751881"/>
                  <a:gd name="connsiteX3-57" fmla="*/ 14514 w 1818182"/>
                  <a:gd name="connsiteY3-58" fmla="*/ 751881 h 751881"/>
                  <a:gd name="connsiteX4-59" fmla="*/ 0 w 1818182"/>
                  <a:gd name="connsiteY4-60" fmla="*/ 420915 h 751881"/>
                  <a:gd name="connsiteX0-61" fmla="*/ 87086 w 1905268"/>
                  <a:gd name="connsiteY0-62" fmla="*/ 420915 h 984110"/>
                  <a:gd name="connsiteX1-63" fmla="*/ 1382754 w 1905268"/>
                  <a:gd name="connsiteY1-64" fmla="*/ 0 h 984110"/>
                  <a:gd name="connsiteX2-65" fmla="*/ 1905268 w 1905268"/>
                  <a:gd name="connsiteY2-66" fmla="*/ 577709 h 984110"/>
                  <a:gd name="connsiteX3-67" fmla="*/ 0 w 1905268"/>
                  <a:gd name="connsiteY3-68" fmla="*/ 984110 h 984110"/>
                  <a:gd name="connsiteX4-69" fmla="*/ 87086 w 1905268"/>
                  <a:gd name="connsiteY4-70" fmla="*/ 420915 h 984110"/>
                  <a:gd name="connsiteX0-71" fmla="*/ 101600 w 1905268"/>
                  <a:gd name="connsiteY0-72" fmla="*/ 508000 h 984110"/>
                  <a:gd name="connsiteX1-73" fmla="*/ 1382754 w 1905268"/>
                  <a:gd name="connsiteY1-74" fmla="*/ 0 h 984110"/>
                  <a:gd name="connsiteX2-75" fmla="*/ 1905268 w 1905268"/>
                  <a:gd name="connsiteY2-76" fmla="*/ 577709 h 984110"/>
                  <a:gd name="connsiteX3-77" fmla="*/ 0 w 1905268"/>
                  <a:gd name="connsiteY3-78" fmla="*/ 984110 h 984110"/>
                  <a:gd name="connsiteX4-79" fmla="*/ 101600 w 1905268"/>
                  <a:gd name="connsiteY4-80" fmla="*/ 508000 h 984110"/>
                  <a:gd name="connsiteX0-81" fmla="*/ 132080 w 1905268"/>
                  <a:gd name="connsiteY0-82" fmla="*/ 439420 h 984110"/>
                  <a:gd name="connsiteX1-83" fmla="*/ 1382754 w 1905268"/>
                  <a:gd name="connsiteY1-84" fmla="*/ 0 h 984110"/>
                  <a:gd name="connsiteX2-85" fmla="*/ 1905268 w 1905268"/>
                  <a:gd name="connsiteY2-86" fmla="*/ 577709 h 984110"/>
                  <a:gd name="connsiteX3-87" fmla="*/ 0 w 1905268"/>
                  <a:gd name="connsiteY3-88" fmla="*/ 984110 h 984110"/>
                  <a:gd name="connsiteX4-89" fmla="*/ 132080 w 1905268"/>
                  <a:gd name="connsiteY4-90" fmla="*/ 439420 h 984110"/>
                  <a:gd name="connsiteX0-91" fmla="*/ 154940 w 1928128"/>
                  <a:gd name="connsiteY0-92" fmla="*/ 439420 h 999350"/>
                  <a:gd name="connsiteX1-93" fmla="*/ 1405614 w 1928128"/>
                  <a:gd name="connsiteY1-94" fmla="*/ 0 h 999350"/>
                  <a:gd name="connsiteX2-95" fmla="*/ 1928128 w 1928128"/>
                  <a:gd name="connsiteY2-96" fmla="*/ 577709 h 999350"/>
                  <a:gd name="connsiteX3-97" fmla="*/ 0 w 1928128"/>
                  <a:gd name="connsiteY3-98" fmla="*/ 999350 h 999350"/>
                  <a:gd name="connsiteX4-99" fmla="*/ 154940 w 1928128"/>
                  <a:gd name="connsiteY4-100" fmla="*/ 439420 h 999350"/>
                  <a:gd name="connsiteX0-101" fmla="*/ 147320 w 1928128"/>
                  <a:gd name="connsiteY0-102" fmla="*/ 431800 h 999350"/>
                  <a:gd name="connsiteX1-103" fmla="*/ 1405614 w 1928128"/>
                  <a:gd name="connsiteY1-104" fmla="*/ 0 h 999350"/>
                  <a:gd name="connsiteX2-105" fmla="*/ 1928128 w 1928128"/>
                  <a:gd name="connsiteY2-106" fmla="*/ 577709 h 999350"/>
                  <a:gd name="connsiteX3-107" fmla="*/ 0 w 1928128"/>
                  <a:gd name="connsiteY3-108" fmla="*/ 999350 h 999350"/>
                  <a:gd name="connsiteX4-109" fmla="*/ 147320 w 1928128"/>
                  <a:gd name="connsiteY4-110" fmla="*/ 431800 h 999350"/>
                  <a:gd name="connsiteX0-111" fmla="*/ 139700 w 1928128"/>
                  <a:gd name="connsiteY0-112" fmla="*/ 424180 h 999350"/>
                  <a:gd name="connsiteX1-113" fmla="*/ 1405614 w 1928128"/>
                  <a:gd name="connsiteY1-114" fmla="*/ 0 h 999350"/>
                  <a:gd name="connsiteX2-115" fmla="*/ 1928128 w 1928128"/>
                  <a:gd name="connsiteY2-116" fmla="*/ 577709 h 999350"/>
                  <a:gd name="connsiteX3-117" fmla="*/ 0 w 1928128"/>
                  <a:gd name="connsiteY3-118" fmla="*/ 999350 h 999350"/>
                  <a:gd name="connsiteX4-119" fmla="*/ 139700 w 1928128"/>
                  <a:gd name="connsiteY4-120" fmla="*/ 424180 h 999350"/>
                  <a:gd name="connsiteX0-121" fmla="*/ 147320 w 1935748"/>
                  <a:gd name="connsiteY0-122" fmla="*/ 424180 h 1014590"/>
                  <a:gd name="connsiteX1-123" fmla="*/ 1413234 w 1935748"/>
                  <a:gd name="connsiteY1-124" fmla="*/ 0 h 1014590"/>
                  <a:gd name="connsiteX2-125" fmla="*/ 1935748 w 1935748"/>
                  <a:gd name="connsiteY2-126" fmla="*/ 577709 h 1014590"/>
                  <a:gd name="connsiteX3-127" fmla="*/ 0 w 1935748"/>
                  <a:gd name="connsiteY3-128" fmla="*/ 1014590 h 1014590"/>
                  <a:gd name="connsiteX4-129" fmla="*/ 147320 w 1935748"/>
                  <a:gd name="connsiteY4-130" fmla="*/ 424180 h 1014590"/>
                  <a:gd name="connsiteX0-131" fmla="*/ 299720 w 2088148"/>
                  <a:gd name="connsiteY0-132" fmla="*/ 424180 h 830440"/>
                  <a:gd name="connsiteX1-133" fmla="*/ 1565634 w 2088148"/>
                  <a:gd name="connsiteY1-134" fmla="*/ 0 h 830440"/>
                  <a:gd name="connsiteX2-135" fmla="*/ 2088148 w 2088148"/>
                  <a:gd name="connsiteY2-136" fmla="*/ 577709 h 830440"/>
                  <a:gd name="connsiteX3-137" fmla="*/ 0 w 2088148"/>
                  <a:gd name="connsiteY3-138" fmla="*/ 830440 h 830440"/>
                  <a:gd name="connsiteX4-139" fmla="*/ 299720 w 2088148"/>
                  <a:gd name="connsiteY4-140" fmla="*/ 424180 h 830440"/>
                  <a:gd name="connsiteX0-141" fmla="*/ 382270 w 2088148"/>
                  <a:gd name="connsiteY0-142" fmla="*/ 436880 h 830440"/>
                  <a:gd name="connsiteX1-143" fmla="*/ 1565634 w 2088148"/>
                  <a:gd name="connsiteY1-144" fmla="*/ 0 h 830440"/>
                  <a:gd name="connsiteX2-145" fmla="*/ 2088148 w 2088148"/>
                  <a:gd name="connsiteY2-146" fmla="*/ 577709 h 830440"/>
                  <a:gd name="connsiteX3-147" fmla="*/ 0 w 2088148"/>
                  <a:gd name="connsiteY3-148" fmla="*/ 830440 h 830440"/>
                  <a:gd name="connsiteX4-149" fmla="*/ 382270 w 2088148"/>
                  <a:gd name="connsiteY4-150" fmla="*/ 436880 h 830440"/>
                  <a:gd name="connsiteX0-151" fmla="*/ 382270 w 2088148"/>
                  <a:gd name="connsiteY0-152" fmla="*/ 214630 h 608190"/>
                  <a:gd name="connsiteX1-153" fmla="*/ 1584684 w 2088148"/>
                  <a:gd name="connsiteY1-154" fmla="*/ 0 h 608190"/>
                  <a:gd name="connsiteX2-155" fmla="*/ 2088148 w 2088148"/>
                  <a:gd name="connsiteY2-156" fmla="*/ 355459 h 608190"/>
                  <a:gd name="connsiteX3-157" fmla="*/ 0 w 2088148"/>
                  <a:gd name="connsiteY3-158" fmla="*/ 608190 h 608190"/>
                  <a:gd name="connsiteX4-159" fmla="*/ 382270 w 2088148"/>
                  <a:gd name="connsiteY4-160" fmla="*/ 214630 h 608190"/>
                  <a:gd name="connsiteX0-161" fmla="*/ 382270 w 1732548"/>
                  <a:gd name="connsiteY0-162" fmla="*/ 214630 h 608190"/>
                  <a:gd name="connsiteX1-163" fmla="*/ 1584684 w 1732548"/>
                  <a:gd name="connsiteY1-164" fmla="*/ 0 h 608190"/>
                  <a:gd name="connsiteX2-165" fmla="*/ 1732548 w 1732548"/>
                  <a:gd name="connsiteY2-166" fmla="*/ 596759 h 608190"/>
                  <a:gd name="connsiteX3-167" fmla="*/ 0 w 1732548"/>
                  <a:gd name="connsiteY3-168" fmla="*/ 608190 h 608190"/>
                  <a:gd name="connsiteX4-169" fmla="*/ 382270 w 1732548"/>
                  <a:gd name="connsiteY4-170" fmla="*/ 214630 h 608190"/>
                  <a:gd name="connsiteX0-171" fmla="*/ 375920 w 1732548"/>
                  <a:gd name="connsiteY0-172" fmla="*/ 157480 h 608190"/>
                  <a:gd name="connsiteX1-173" fmla="*/ 1584684 w 1732548"/>
                  <a:gd name="connsiteY1-174" fmla="*/ 0 h 608190"/>
                  <a:gd name="connsiteX2-175" fmla="*/ 1732548 w 1732548"/>
                  <a:gd name="connsiteY2-176" fmla="*/ 596759 h 608190"/>
                  <a:gd name="connsiteX3-177" fmla="*/ 0 w 1732548"/>
                  <a:gd name="connsiteY3-178" fmla="*/ 608190 h 608190"/>
                  <a:gd name="connsiteX4-179" fmla="*/ 375920 w 1732548"/>
                  <a:gd name="connsiteY4-180" fmla="*/ 157480 h 608190"/>
                  <a:gd name="connsiteX0-181" fmla="*/ 375920 w 1732548"/>
                  <a:gd name="connsiteY0-182" fmla="*/ 157480 h 596759"/>
                  <a:gd name="connsiteX1-183" fmla="*/ 1584684 w 1732548"/>
                  <a:gd name="connsiteY1-184" fmla="*/ 0 h 596759"/>
                  <a:gd name="connsiteX2-185" fmla="*/ 1732548 w 1732548"/>
                  <a:gd name="connsiteY2-186" fmla="*/ 596759 h 596759"/>
                  <a:gd name="connsiteX3-187" fmla="*/ 0 w 1732548"/>
                  <a:gd name="connsiteY3-188" fmla="*/ 595490 h 596759"/>
                  <a:gd name="connsiteX4-189" fmla="*/ 375920 w 1732548"/>
                  <a:gd name="connsiteY4-190" fmla="*/ 157480 h 596759"/>
                  <a:gd name="connsiteX0-191" fmla="*/ 382270 w 1738898"/>
                  <a:gd name="connsiteY0-192" fmla="*/ 157480 h 596759"/>
                  <a:gd name="connsiteX1-193" fmla="*/ 1591034 w 1738898"/>
                  <a:gd name="connsiteY1-194" fmla="*/ 0 h 596759"/>
                  <a:gd name="connsiteX2-195" fmla="*/ 1738898 w 1738898"/>
                  <a:gd name="connsiteY2-196" fmla="*/ 596759 h 596759"/>
                  <a:gd name="connsiteX3-197" fmla="*/ 0 w 1738898"/>
                  <a:gd name="connsiteY3-198" fmla="*/ 589140 h 596759"/>
                  <a:gd name="connsiteX4-199" fmla="*/ 382270 w 1738898"/>
                  <a:gd name="connsiteY4-200" fmla="*/ 157480 h 596759"/>
                  <a:gd name="connsiteX0-201" fmla="*/ 382270 w 1738898"/>
                  <a:gd name="connsiteY0-202" fmla="*/ 157480 h 596759"/>
                  <a:gd name="connsiteX1-203" fmla="*/ 1591034 w 1738898"/>
                  <a:gd name="connsiteY1-204" fmla="*/ 0 h 596759"/>
                  <a:gd name="connsiteX2-205" fmla="*/ 1738898 w 1738898"/>
                  <a:gd name="connsiteY2-206" fmla="*/ 596759 h 596759"/>
                  <a:gd name="connsiteX3-207" fmla="*/ 0 w 1738898"/>
                  <a:gd name="connsiteY3-208" fmla="*/ 589140 h 596759"/>
                  <a:gd name="connsiteX4-209" fmla="*/ 382270 w 1738898"/>
                  <a:gd name="connsiteY4-210" fmla="*/ 157480 h 596759"/>
                  <a:gd name="connsiteX0-211" fmla="*/ 351790 w 1738898"/>
                  <a:gd name="connsiteY0-212" fmla="*/ 195580 h 596759"/>
                  <a:gd name="connsiteX1-213" fmla="*/ 1591034 w 1738898"/>
                  <a:gd name="connsiteY1-214" fmla="*/ 0 h 596759"/>
                  <a:gd name="connsiteX2-215" fmla="*/ 1738898 w 1738898"/>
                  <a:gd name="connsiteY2-216" fmla="*/ 596759 h 596759"/>
                  <a:gd name="connsiteX3-217" fmla="*/ 0 w 1738898"/>
                  <a:gd name="connsiteY3-218" fmla="*/ 589140 h 596759"/>
                  <a:gd name="connsiteX4-219" fmla="*/ 351790 w 1738898"/>
                  <a:gd name="connsiteY4-220" fmla="*/ 195580 h 596759"/>
                  <a:gd name="connsiteX0-221" fmla="*/ 306070 w 1693178"/>
                  <a:gd name="connsiteY0-222" fmla="*/ 195580 h 596760"/>
                  <a:gd name="connsiteX1-223" fmla="*/ 1545314 w 1693178"/>
                  <a:gd name="connsiteY1-224" fmla="*/ 0 h 596760"/>
                  <a:gd name="connsiteX2-225" fmla="*/ 1693178 w 1693178"/>
                  <a:gd name="connsiteY2-226" fmla="*/ 596759 h 596760"/>
                  <a:gd name="connsiteX3-227" fmla="*/ 0 w 1693178"/>
                  <a:gd name="connsiteY3-228" fmla="*/ 596760 h 596760"/>
                  <a:gd name="connsiteX4-229" fmla="*/ 306070 w 1693178"/>
                  <a:gd name="connsiteY4-230" fmla="*/ 195580 h 596760"/>
                  <a:gd name="connsiteX0-231" fmla="*/ 306070 w 1822718"/>
                  <a:gd name="connsiteY0-232" fmla="*/ 195580 h 596760"/>
                  <a:gd name="connsiteX1-233" fmla="*/ 1545314 w 1822718"/>
                  <a:gd name="connsiteY1-234" fmla="*/ 0 h 596760"/>
                  <a:gd name="connsiteX2-235" fmla="*/ 1822718 w 1822718"/>
                  <a:gd name="connsiteY2-236" fmla="*/ 368159 h 596760"/>
                  <a:gd name="connsiteX3-237" fmla="*/ 0 w 1822718"/>
                  <a:gd name="connsiteY3-238" fmla="*/ 596760 h 596760"/>
                  <a:gd name="connsiteX4-239" fmla="*/ 306070 w 1822718"/>
                  <a:gd name="connsiteY4-240" fmla="*/ 195580 h 596760"/>
                  <a:gd name="connsiteX0-241" fmla="*/ 306070 w 1738898"/>
                  <a:gd name="connsiteY0-242" fmla="*/ 195580 h 596760"/>
                  <a:gd name="connsiteX1-243" fmla="*/ 1545314 w 1738898"/>
                  <a:gd name="connsiteY1-244" fmla="*/ 0 h 596760"/>
                  <a:gd name="connsiteX2-245" fmla="*/ 1738898 w 1738898"/>
                  <a:gd name="connsiteY2-246" fmla="*/ 436739 h 596760"/>
                  <a:gd name="connsiteX3-247" fmla="*/ 0 w 1738898"/>
                  <a:gd name="connsiteY3-248" fmla="*/ 596760 h 596760"/>
                  <a:gd name="connsiteX4-249" fmla="*/ 306070 w 1738898"/>
                  <a:gd name="connsiteY4-250" fmla="*/ 195580 h 596760"/>
                  <a:gd name="connsiteX0-251" fmla="*/ 306070 w 1738898"/>
                  <a:gd name="connsiteY0-252" fmla="*/ 218440 h 619620"/>
                  <a:gd name="connsiteX1-253" fmla="*/ 1621514 w 1738898"/>
                  <a:gd name="connsiteY1-254" fmla="*/ 0 h 619620"/>
                  <a:gd name="connsiteX2-255" fmla="*/ 1738898 w 1738898"/>
                  <a:gd name="connsiteY2-256" fmla="*/ 459599 h 619620"/>
                  <a:gd name="connsiteX3-257" fmla="*/ 0 w 1738898"/>
                  <a:gd name="connsiteY3-258" fmla="*/ 619620 h 619620"/>
                  <a:gd name="connsiteX4-259" fmla="*/ 306070 w 1738898"/>
                  <a:gd name="connsiteY4-260" fmla="*/ 218440 h 6196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38898" h="619620">
                    <a:moveTo>
                      <a:pt x="306070" y="218440"/>
                    </a:moveTo>
                    <a:lnTo>
                      <a:pt x="1621514" y="0"/>
                    </a:lnTo>
                    <a:lnTo>
                      <a:pt x="1738898" y="459599"/>
                    </a:lnTo>
                    <a:lnTo>
                      <a:pt x="0" y="619620"/>
                    </a:lnTo>
                    <a:lnTo>
                      <a:pt x="306070" y="21844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2" name="组合 61"/>
            <p:cNvGrpSpPr/>
            <p:nvPr/>
          </p:nvGrpSpPr>
          <p:grpSpPr>
            <a:xfrm>
              <a:off x="4304572" y="1895467"/>
              <a:ext cx="1977196" cy="2589877"/>
              <a:chOff x="7278387" y="2696282"/>
              <a:chExt cx="1977196" cy="2589877"/>
            </a:xfrm>
          </p:grpSpPr>
          <p:sp>
            <p:nvSpPr>
              <p:cNvPr id="71" name="矩形 12"/>
              <p:cNvSpPr/>
              <p:nvPr/>
            </p:nvSpPr>
            <p:spPr>
              <a:xfrm rot="19775515">
                <a:off x="8000619" y="2696282"/>
                <a:ext cx="561975" cy="2589877"/>
              </a:xfrm>
              <a:custGeom>
                <a:avLst/>
                <a:gdLst>
                  <a:gd name="connsiteX0" fmla="*/ 0 w 561975"/>
                  <a:gd name="connsiteY0" fmla="*/ 0 h 2117747"/>
                  <a:gd name="connsiteX1" fmla="*/ 561975 w 561975"/>
                  <a:gd name="connsiteY1" fmla="*/ 0 h 2117747"/>
                  <a:gd name="connsiteX2" fmla="*/ 561975 w 561975"/>
                  <a:gd name="connsiteY2" fmla="*/ 2117747 h 2117747"/>
                  <a:gd name="connsiteX3" fmla="*/ 0 w 561975"/>
                  <a:gd name="connsiteY3" fmla="*/ 2117747 h 2117747"/>
                  <a:gd name="connsiteX4" fmla="*/ 0 w 561975"/>
                  <a:gd name="connsiteY4" fmla="*/ 0 h 2117747"/>
                  <a:gd name="connsiteX0-1" fmla="*/ 43202 w 561975"/>
                  <a:gd name="connsiteY0-2" fmla="*/ 0 h 2379541"/>
                  <a:gd name="connsiteX1-3" fmla="*/ 561975 w 561975"/>
                  <a:gd name="connsiteY1-4" fmla="*/ 261794 h 2379541"/>
                  <a:gd name="connsiteX2-5" fmla="*/ 561975 w 561975"/>
                  <a:gd name="connsiteY2-6" fmla="*/ 2379541 h 2379541"/>
                  <a:gd name="connsiteX3-7" fmla="*/ 0 w 561975"/>
                  <a:gd name="connsiteY3-8" fmla="*/ 2379541 h 2379541"/>
                  <a:gd name="connsiteX4-9" fmla="*/ 43202 w 561975"/>
                  <a:gd name="connsiteY4-10" fmla="*/ 0 h 2379541"/>
                  <a:gd name="connsiteX0-11" fmla="*/ 43202 w 561975"/>
                  <a:gd name="connsiteY0-12" fmla="*/ 0 h 2379541"/>
                  <a:gd name="connsiteX1-13" fmla="*/ 491786 w 561975"/>
                  <a:gd name="connsiteY1-14" fmla="*/ 99115 h 2379541"/>
                  <a:gd name="connsiteX2-15" fmla="*/ 561975 w 561975"/>
                  <a:gd name="connsiteY2-16" fmla="*/ 2379541 h 2379541"/>
                  <a:gd name="connsiteX3-17" fmla="*/ 0 w 561975"/>
                  <a:gd name="connsiteY3-18" fmla="*/ 2379541 h 2379541"/>
                  <a:gd name="connsiteX4-19" fmla="*/ 43202 w 561975"/>
                  <a:gd name="connsiteY4-20" fmla="*/ 0 h 2379541"/>
                  <a:gd name="connsiteX0-21" fmla="*/ 46121 w 561975"/>
                  <a:gd name="connsiteY0-22" fmla="*/ 0 h 2361199"/>
                  <a:gd name="connsiteX1-23" fmla="*/ 491786 w 561975"/>
                  <a:gd name="connsiteY1-24" fmla="*/ 80773 h 2361199"/>
                  <a:gd name="connsiteX2-25" fmla="*/ 561975 w 561975"/>
                  <a:gd name="connsiteY2-26" fmla="*/ 2361199 h 2361199"/>
                  <a:gd name="connsiteX3-27" fmla="*/ 0 w 561975"/>
                  <a:gd name="connsiteY3-28" fmla="*/ 2361199 h 2361199"/>
                  <a:gd name="connsiteX4-29" fmla="*/ 46121 w 561975"/>
                  <a:gd name="connsiteY4-30" fmla="*/ 0 h 2361199"/>
                  <a:gd name="connsiteX0-31" fmla="*/ 46121 w 561975"/>
                  <a:gd name="connsiteY0-32" fmla="*/ 0 h 2361199"/>
                  <a:gd name="connsiteX1-33" fmla="*/ 485834 w 561975"/>
                  <a:gd name="connsiteY1-34" fmla="*/ 84301 h 2361199"/>
                  <a:gd name="connsiteX2-35" fmla="*/ 561975 w 561975"/>
                  <a:gd name="connsiteY2-36" fmla="*/ 2361199 h 2361199"/>
                  <a:gd name="connsiteX3-37" fmla="*/ 0 w 561975"/>
                  <a:gd name="connsiteY3-38" fmla="*/ 2361199 h 2361199"/>
                  <a:gd name="connsiteX4-39" fmla="*/ 46121 w 561975"/>
                  <a:gd name="connsiteY4-40" fmla="*/ 0 h 2361199"/>
                  <a:gd name="connsiteX0-41" fmla="*/ 46121 w 561975"/>
                  <a:gd name="connsiteY0-42" fmla="*/ 0 h 2361199"/>
                  <a:gd name="connsiteX1-43" fmla="*/ 500001 w 561975"/>
                  <a:gd name="connsiteY1-44" fmla="*/ 85169 h 2361199"/>
                  <a:gd name="connsiteX2-45" fmla="*/ 561975 w 561975"/>
                  <a:gd name="connsiteY2-46" fmla="*/ 2361199 h 2361199"/>
                  <a:gd name="connsiteX3-47" fmla="*/ 0 w 561975"/>
                  <a:gd name="connsiteY3-48" fmla="*/ 2361199 h 2361199"/>
                  <a:gd name="connsiteX4-49" fmla="*/ 46121 w 561975"/>
                  <a:gd name="connsiteY4-50" fmla="*/ 0 h 23611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61975" h="2361199">
                    <a:moveTo>
                      <a:pt x="46121" y="0"/>
                    </a:moveTo>
                    <a:lnTo>
                      <a:pt x="500001" y="85169"/>
                    </a:lnTo>
                    <a:lnTo>
                      <a:pt x="561975" y="2361199"/>
                    </a:lnTo>
                    <a:lnTo>
                      <a:pt x="0" y="2361199"/>
                    </a:lnTo>
                    <a:lnTo>
                      <a:pt x="46121" y="0"/>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2" name="矩形 13"/>
              <p:cNvSpPr/>
              <p:nvPr/>
            </p:nvSpPr>
            <p:spPr>
              <a:xfrm>
                <a:off x="8560258" y="2957883"/>
                <a:ext cx="695325" cy="2298267"/>
              </a:xfrm>
              <a:custGeom>
                <a:avLst/>
                <a:gdLst>
                  <a:gd name="connsiteX0" fmla="*/ 0 w 561975"/>
                  <a:gd name="connsiteY0" fmla="*/ 0 h 1992703"/>
                  <a:gd name="connsiteX1" fmla="*/ 561975 w 561975"/>
                  <a:gd name="connsiteY1" fmla="*/ 0 h 1992703"/>
                  <a:gd name="connsiteX2" fmla="*/ 561975 w 561975"/>
                  <a:gd name="connsiteY2" fmla="*/ 1992703 h 1992703"/>
                  <a:gd name="connsiteX3" fmla="*/ 0 w 561975"/>
                  <a:gd name="connsiteY3" fmla="*/ 1992703 h 1992703"/>
                  <a:gd name="connsiteX4" fmla="*/ 0 w 561975"/>
                  <a:gd name="connsiteY4" fmla="*/ 0 h 1992703"/>
                  <a:gd name="connsiteX0-1" fmla="*/ 0 w 638175"/>
                  <a:gd name="connsiteY0-2" fmla="*/ 0 h 1992703"/>
                  <a:gd name="connsiteX1-3" fmla="*/ 638175 w 638175"/>
                  <a:gd name="connsiteY1-4" fmla="*/ 190500 h 1992703"/>
                  <a:gd name="connsiteX2-5" fmla="*/ 561975 w 638175"/>
                  <a:gd name="connsiteY2-6" fmla="*/ 1992703 h 1992703"/>
                  <a:gd name="connsiteX3-7" fmla="*/ 0 w 638175"/>
                  <a:gd name="connsiteY3-8" fmla="*/ 1992703 h 1992703"/>
                  <a:gd name="connsiteX4-9" fmla="*/ 0 w 638175"/>
                  <a:gd name="connsiteY4-10" fmla="*/ 0 h 1992703"/>
                  <a:gd name="connsiteX0-11" fmla="*/ 9525 w 638175"/>
                  <a:gd name="connsiteY0-12" fmla="*/ 114300 h 1802203"/>
                  <a:gd name="connsiteX1-13" fmla="*/ 638175 w 638175"/>
                  <a:gd name="connsiteY1-14" fmla="*/ 0 h 1802203"/>
                  <a:gd name="connsiteX2-15" fmla="*/ 561975 w 638175"/>
                  <a:gd name="connsiteY2-16" fmla="*/ 1802203 h 1802203"/>
                  <a:gd name="connsiteX3-17" fmla="*/ 0 w 638175"/>
                  <a:gd name="connsiteY3-18" fmla="*/ 1802203 h 1802203"/>
                  <a:gd name="connsiteX4-19" fmla="*/ 9525 w 638175"/>
                  <a:gd name="connsiteY4-20" fmla="*/ 114300 h 1802203"/>
                  <a:gd name="connsiteX0-21" fmla="*/ 0 w 695325"/>
                  <a:gd name="connsiteY0-22" fmla="*/ 114300 h 1802203"/>
                  <a:gd name="connsiteX1-23" fmla="*/ 695325 w 695325"/>
                  <a:gd name="connsiteY1-24" fmla="*/ 0 h 1802203"/>
                  <a:gd name="connsiteX2-25" fmla="*/ 619125 w 695325"/>
                  <a:gd name="connsiteY2-26" fmla="*/ 1802203 h 1802203"/>
                  <a:gd name="connsiteX3-27" fmla="*/ 57150 w 695325"/>
                  <a:gd name="connsiteY3-28" fmla="*/ 1802203 h 1802203"/>
                  <a:gd name="connsiteX4-29" fmla="*/ 0 w 695325"/>
                  <a:gd name="connsiteY4-30" fmla="*/ 114300 h 1802203"/>
                  <a:gd name="connsiteX0-31" fmla="*/ 0 w 695325"/>
                  <a:gd name="connsiteY0-32" fmla="*/ 114300 h 1802203"/>
                  <a:gd name="connsiteX1-33" fmla="*/ 695325 w 695325"/>
                  <a:gd name="connsiteY1-34" fmla="*/ 0 h 1802203"/>
                  <a:gd name="connsiteX2-35" fmla="*/ 504825 w 695325"/>
                  <a:gd name="connsiteY2-36" fmla="*/ 1602178 h 1802203"/>
                  <a:gd name="connsiteX3-37" fmla="*/ 57150 w 695325"/>
                  <a:gd name="connsiteY3-38" fmla="*/ 1802203 h 1802203"/>
                  <a:gd name="connsiteX4-39" fmla="*/ 0 w 695325"/>
                  <a:gd name="connsiteY4-40" fmla="*/ 114300 h 1802203"/>
                  <a:gd name="connsiteX0-41" fmla="*/ 0 w 695325"/>
                  <a:gd name="connsiteY0-42" fmla="*/ 114300 h 1935553"/>
                  <a:gd name="connsiteX1-43" fmla="*/ 695325 w 695325"/>
                  <a:gd name="connsiteY1-44" fmla="*/ 0 h 1935553"/>
                  <a:gd name="connsiteX2-45" fmla="*/ 504825 w 695325"/>
                  <a:gd name="connsiteY2-46" fmla="*/ 1602178 h 1935553"/>
                  <a:gd name="connsiteX3-47" fmla="*/ 123825 w 695325"/>
                  <a:gd name="connsiteY3-48" fmla="*/ 1935553 h 1935553"/>
                  <a:gd name="connsiteX4-49" fmla="*/ 0 w 695325"/>
                  <a:gd name="connsiteY4-50" fmla="*/ 114300 h 1935553"/>
                  <a:gd name="connsiteX0-51" fmla="*/ 0 w 695325"/>
                  <a:gd name="connsiteY0-52" fmla="*/ 114300 h 1935553"/>
                  <a:gd name="connsiteX1-53" fmla="*/ 695325 w 695325"/>
                  <a:gd name="connsiteY1-54" fmla="*/ 0 h 1935553"/>
                  <a:gd name="connsiteX2-55" fmla="*/ 619125 w 695325"/>
                  <a:gd name="connsiteY2-56" fmla="*/ 1649803 h 1935553"/>
                  <a:gd name="connsiteX3-57" fmla="*/ 123825 w 695325"/>
                  <a:gd name="connsiteY3-58" fmla="*/ 1935553 h 1935553"/>
                  <a:gd name="connsiteX4-59" fmla="*/ 0 w 695325"/>
                  <a:gd name="connsiteY4-60" fmla="*/ 114300 h 1935553"/>
                  <a:gd name="connsiteX0-61" fmla="*/ 0 w 695325"/>
                  <a:gd name="connsiteY0-62" fmla="*/ 114300 h 1945078"/>
                  <a:gd name="connsiteX1-63" fmla="*/ 695325 w 695325"/>
                  <a:gd name="connsiteY1-64" fmla="*/ 0 h 1945078"/>
                  <a:gd name="connsiteX2-65" fmla="*/ 619125 w 695325"/>
                  <a:gd name="connsiteY2-66" fmla="*/ 1649803 h 1945078"/>
                  <a:gd name="connsiteX3-67" fmla="*/ 123825 w 695325"/>
                  <a:gd name="connsiteY3-68" fmla="*/ 1945078 h 1945078"/>
                  <a:gd name="connsiteX4-69" fmla="*/ 0 w 695325"/>
                  <a:gd name="connsiteY4-70" fmla="*/ 114300 h 1945078"/>
                  <a:gd name="connsiteX0-71" fmla="*/ 0 w 695325"/>
                  <a:gd name="connsiteY0-72" fmla="*/ 114300 h 1945078"/>
                  <a:gd name="connsiteX1-73" fmla="*/ 695325 w 695325"/>
                  <a:gd name="connsiteY1-74" fmla="*/ 0 h 1945078"/>
                  <a:gd name="connsiteX2-75" fmla="*/ 634365 w 695325"/>
                  <a:gd name="connsiteY2-76" fmla="*/ 1701395 h 1945078"/>
                  <a:gd name="connsiteX3-77" fmla="*/ 123825 w 695325"/>
                  <a:gd name="connsiteY3-78" fmla="*/ 1945078 h 1945078"/>
                  <a:gd name="connsiteX4-79" fmla="*/ 0 w 695325"/>
                  <a:gd name="connsiteY4-80" fmla="*/ 114300 h 19450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5325" h="1945078">
                    <a:moveTo>
                      <a:pt x="0" y="114300"/>
                    </a:moveTo>
                    <a:lnTo>
                      <a:pt x="695325" y="0"/>
                    </a:lnTo>
                    <a:lnTo>
                      <a:pt x="634365" y="1701395"/>
                    </a:lnTo>
                    <a:lnTo>
                      <a:pt x="123825" y="1945078"/>
                    </a:lnTo>
                    <a:lnTo>
                      <a:pt x="0" y="11430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3" name="矩形 11"/>
              <p:cNvSpPr/>
              <p:nvPr/>
            </p:nvSpPr>
            <p:spPr>
              <a:xfrm>
                <a:off x="7278387" y="2838468"/>
                <a:ext cx="666750" cy="2349723"/>
              </a:xfrm>
              <a:custGeom>
                <a:avLst/>
                <a:gdLst>
                  <a:gd name="connsiteX0" fmla="*/ 0 w 561975"/>
                  <a:gd name="connsiteY0" fmla="*/ 0 h 1992703"/>
                  <a:gd name="connsiteX1" fmla="*/ 561975 w 561975"/>
                  <a:gd name="connsiteY1" fmla="*/ 0 h 1992703"/>
                  <a:gd name="connsiteX2" fmla="*/ 561975 w 561975"/>
                  <a:gd name="connsiteY2" fmla="*/ 1992703 h 1992703"/>
                  <a:gd name="connsiteX3" fmla="*/ 0 w 561975"/>
                  <a:gd name="connsiteY3" fmla="*/ 1992703 h 1992703"/>
                  <a:gd name="connsiteX4" fmla="*/ 0 w 561975"/>
                  <a:gd name="connsiteY4" fmla="*/ 0 h 1992703"/>
                  <a:gd name="connsiteX0-1" fmla="*/ 152400 w 714375"/>
                  <a:gd name="connsiteY0-2" fmla="*/ 0 h 1992703"/>
                  <a:gd name="connsiteX1-3" fmla="*/ 714375 w 714375"/>
                  <a:gd name="connsiteY1-4" fmla="*/ 0 h 1992703"/>
                  <a:gd name="connsiteX2-5" fmla="*/ 714375 w 714375"/>
                  <a:gd name="connsiteY2-6" fmla="*/ 1992703 h 1992703"/>
                  <a:gd name="connsiteX3-7" fmla="*/ 0 w 714375"/>
                  <a:gd name="connsiteY3-8" fmla="*/ 1983178 h 1992703"/>
                  <a:gd name="connsiteX4-9" fmla="*/ 152400 w 714375"/>
                  <a:gd name="connsiteY4-10" fmla="*/ 0 h 1992703"/>
                  <a:gd name="connsiteX0-11" fmla="*/ 152400 w 714375"/>
                  <a:gd name="connsiteY0-12" fmla="*/ 0 h 2040328"/>
                  <a:gd name="connsiteX1-13" fmla="*/ 714375 w 714375"/>
                  <a:gd name="connsiteY1-14" fmla="*/ 0 h 2040328"/>
                  <a:gd name="connsiteX2-15" fmla="*/ 666750 w 714375"/>
                  <a:gd name="connsiteY2-16" fmla="*/ 2040328 h 2040328"/>
                  <a:gd name="connsiteX3-17" fmla="*/ 0 w 714375"/>
                  <a:gd name="connsiteY3-18" fmla="*/ 1983178 h 2040328"/>
                  <a:gd name="connsiteX4-19" fmla="*/ 152400 w 714375"/>
                  <a:gd name="connsiteY4-20" fmla="*/ 0 h 2040328"/>
                  <a:gd name="connsiteX0-21" fmla="*/ 152400 w 666750"/>
                  <a:gd name="connsiteY0-22" fmla="*/ 0 h 2040328"/>
                  <a:gd name="connsiteX1-23" fmla="*/ 628650 w 666750"/>
                  <a:gd name="connsiteY1-24" fmla="*/ 333375 h 2040328"/>
                  <a:gd name="connsiteX2-25" fmla="*/ 666750 w 666750"/>
                  <a:gd name="connsiteY2-26" fmla="*/ 2040328 h 2040328"/>
                  <a:gd name="connsiteX3-27" fmla="*/ 0 w 666750"/>
                  <a:gd name="connsiteY3-28" fmla="*/ 1983178 h 2040328"/>
                  <a:gd name="connsiteX4-29" fmla="*/ 152400 w 666750"/>
                  <a:gd name="connsiteY4-30" fmla="*/ 0 h 2040328"/>
                  <a:gd name="connsiteX0-31" fmla="*/ 171450 w 666750"/>
                  <a:gd name="connsiteY0-32" fmla="*/ 0 h 2173678"/>
                  <a:gd name="connsiteX1-33" fmla="*/ 628650 w 666750"/>
                  <a:gd name="connsiteY1-34" fmla="*/ 466725 h 2173678"/>
                  <a:gd name="connsiteX2-35" fmla="*/ 666750 w 666750"/>
                  <a:gd name="connsiteY2-36" fmla="*/ 2173678 h 2173678"/>
                  <a:gd name="connsiteX3-37" fmla="*/ 0 w 666750"/>
                  <a:gd name="connsiteY3-38" fmla="*/ 2116528 h 2173678"/>
                  <a:gd name="connsiteX4-39" fmla="*/ 171450 w 666750"/>
                  <a:gd name="connsiteY4-40" fmla="*/ 0 h 2173678"/>
                  <a:gd name="connsiteX0-41" fmla="*/ 171450 w 666750"/>
                  <a:gd name="connsiteY0-42" fmla="*/ 0 h 2173678"/>
                  <a:gd name="connsiteX1-43" fmla="*/ 590550 w 666750"/>
                  <a:gd name="connsiteY1-44" fmla="*/ 495300 h 2173678"/>
                  <a:gd name="connsiteX2-45" fmla="*/ 666750 w 666750"/>
                  <a:gd name="connsiteY2-46" fmla="*/ 2173678 h 2173678"/>
                  <a:gd name="connsiteX3-47" fmla="*/ 0 w 666750"/>
                  <a:gd name="connsiteY3-48" fmla="*/ 2116528 h 2173678"/>
                  <a:gd name="connsiteX4-49" fmla="*/ 171450 w 666750"/>
                  <a:gd name="connsiteY4-50" fmla="*/ 0 h 2173678"/>
                  <a:gd name="connsiteX0-51" fmla="*/ 152400 w 666750"/>
                  <a:gd name="connsiteY0-52" fmla="*/ 0 h 2058654"/>
                  <a:gd name="connsiteX1-53" fmla="*/ 590550 w 666750"/>
                  <a:gd name="connsiteY1-54" fmla="*/ 380276 h 2058654"/>
                  <a:gd name="connsiteX2-55" fmla="*/ 666750 w 666750"/>
                  <a:gd name="connsiteY2-56" fmla="*/ 2058654 h 2058654"/>
                  <a:gd name="connsiteX3-57" fmla="*/ 0 w 666750"/>
                  <a:gd name="connsiteY3-58" fmla="*/ 2001504 h 2058654"/>
                  <a:gd name="connsiteX4-59" fmla="*/ 152400 w 666750"/>
                  <a:gd name="connsiteY4-60" fmla="*/ 0 h 2058654"/>
                  <a:gd name="connsiteX0-61" fmla="*/ 152400 w 666750"/>
                  <a:gd name="connsiteY0-62" fmla="*/ 115212 h 2173866"/>
                  <a:gd name="connsiteX1-63" fmla="*/ 581025 w 666750"/>
                  <a:gd name="connsiteY1-64" fmla="*/ 0 h 2173866"/>
                  <a:gd name="connsiteX2-65" fmla="*/ 666750 w 666750"/>
                  <a:gd name="connsiteY2-66" fmla="*/ 2173866 h 2173866"/>
                  <a:gd name="connsiteX3-67" fmla="*/ 0 w 666750"/>
                  <a:gd name="connsiteY3-68" fmla="*/ 2116716 h 2173866"/>
                  <a:gd name="connsiteX4-69" fmla="*/ 152400 w 666750"/>
                  <a:gd name="connsiteY4-70" fmla="*/ 115212 h 2173866"/>
                  <a:gd name="connsiteX0-71" fmla="*/ 136525 w 666750"/>
                  <a:gd name="connsiteY0-72" fmla="*/ 124060 h 2173866"/>
                  <a:gd name="connsiteX1-73" fmla="*/ 581025 w 666750"/>
                  <a:gd name="connsiteY1-74" fmla="*/ 0 h 2173866"/>
                  <a:gd name="connsiteX2-75" fmla="*/ 666750 w 666750"/>
                  <a:gd name="connsiteY2-76" fmla="*/ 2173866 h 2173866"/>
                  <a:gd name="connsiteX3-77" fmla="*/ 0 w 666750"/>
                  <a:gd name="connsiteY3-78" fmla="*/ 2116716 h 2173866"/>
                  <a:gd name="connsiteX4-79" fmla="*/ 136525 w 666750"/>
                  <a:gd name="connsiteY4-80" fmla="*/ 124060 h 2173866"/>
                  <a:gd name="connsiteX0-81" fmla="*/ 136525 w 666750"/>
                  <a:gd name="connsiteY0-82" fmla="*/ 132908 h 2182714"/>
                  <a:gd name="connsiteX1-83" fmla="*/ 581025 w 666750"/>
                  <a:gd name="connsiteY1-84" fmla="*/ 0 h 2182714"/>
                  <a:gd name="connsiteX2-85" fmla="*/ 666750 w 666750"/>
                  <a:gd name="connsiteY2-86" fmla="*/ 2182714 h 2182714"/>
                  <a:gd name="connsiteX3-87" fmla="*/ 0 w 666750"/>
                  <a:gd name="connsiteY3-88" fmla="*/ 2125564 h 2182714"/>
                  <a:gd name="connsiteX4-89" fmla="*/ 136525 w 666750"/>
                  <a:gd name="connsiteY4-90" fmla="*/ 132908 h 21827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6750" h="2182714">
                    <a:moveTo>
                      <a:pt x="136525" y="132908"/>
                    </a:moveTo>
                    <a:lnTo>
                      <a:pt x="581025" y="0"/>
                    </a:lnTo>
                    <a:lnTo>
                      <a:pt x="666750" y="2182714"/>
                    </a:lnTo>
                    <a:lnTo>
                      <a:pt x="0" y="2125564"/>
                    </a:lnTo>
                    <a:lnTo>
                      <a:pt x="136525" y="132908"/>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3" name="组合 62"/>
            <p:cNvGrpSpPr/>
            <p:nvPr/>
          </p:nvGrpSpPr>
          <p:grpSpPr>
            <a:xfrm>
              <a:off x="6528233" y="2001748"/>
              <a:ext cx="2133599" cy="2351695"/>
              <a:chOff x="6613530" y="708168"/>
              <a:chExt cx="2133599" cy="2351695"/>
            </a:xfrm>
          </p:grpSpPr>
          <p:sp>
            <p:nvSpPr>
              <p:cNvPr id="68" name="矩形 16"/>
              <p:cNvSpPr/>
              <p:nvPr/>
            </p:nvSpPr>
            <p:spPr>
              <a:xfrm rot="16200000">
                <a:off x="6863114" y="1852433"/>
                <a:ext cx="1498238" cy="916621"/>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220977 h 827715"/>
                  <a:gd name="connsiteX1-3" fmla="*/ 1637937 w 1988457"/>
                  <a:gd name="connsiteY1-4" fmla="*/ 0 h 827715"/>
                  <a:gd name="connsiteX2-5" fmla="*/ 1988457 w 1988457"/>
                  <a:gd name="connsiteY2-6" fmla="*/ 827715 h 827715"/>
                  <a:gd name="connsiteX3-7" fmla="*/ 0 w 1988457"/>
                  <a:gd name="connsiteY3-8" fmla="*/ 827715 h 827715"/>
                  <a:gd name="connsiteX4-9" fmla="*/ 0 w 1988457"/>
                  <a:gd name="connsiteY4-10" fmla="*/ 220977 h 827715"/>
                  <a:gd name="connsiteX0-11" fmla="*/ 0 w 1813197"/>
                  <a:gd name="connsiteY0-12" fmla="*/ 220977 h 827715"/>
                  <a:gd name="connsiteX1-13" fmla="*/ 1637937 w 1813197"/>
                  <a:gd name="connsiteY1-14" fmla="*/ 0 h 827715"/>
                  <a:gd name="connsiteX2-15" fmla="*/ 1813197 w 1813197"/>
                  <a:gd name="connsiteY2-16" fmla="*/ 469575 h 827715"/>
                  <a:gd name="connsiteX3-17" fmla="*/ 0 w 1813197"/>
                  <a:gd name="connsiteY3-18" fmla="*/ 827715 h 827715"/>
                  <a:gd name="connsiteX4-19" fmla="*/ 0 w 1813197"/>
                  <a:gd name="connsiteY4-20" fmla="*/ 220977 h 827715"/>
                  <a:gd name="connsiteX0-21" fmla="*/ 0 w 1813197"/>
                  <a:gd name="connsiteY0-22" fmla="*/ 220977 h 827715"/>
                  <a:gd name="connsiteX1-23" fmla="*/ 1637937 w 1813197"/>
                  <a:gd name="connsiteY1-24" fmla="*/ 0 h 827715"/>
                  <a:gd name="connsiteX2-25" fmla="*/ 1813197 w 1813197"/>
                  <a:gd name="connsiteY2-26" fmla="*/ 469575 h 827715"/>
                  <a:gd name="connsiteX3-27" fmla="*/ 0 w 1813197"/>
                  <a:gd name="connsiteY3-28" fmla="*/ 827715 h 827715"/>
                  <a:gd name="connsiteX4-29" fmla="*/ 0 w 1813197"/>
                  <a:gd name="connsiteY4-30" fmla="*/ 220977 h 827715"/>
                  <a:gd name="connsiteX0-31" fmla="*/ 518160 w 1813197"/>
                  <a:gd name="connsiteY0-32" fmla="*/ 0 h 926778"/>
                  <a:gd name="connsiteX1-33" fmla="*/ 1637937 w 1813197"/>
                  <a:gd name="connsiteY1-34" fmla="*/ 99063 h 926778"/>
                  <a:gd name="connsiteX2-35" fmla="*/ 1813197 w 1813197"/>
                  <a:gd name="connsiteY2-36" fmla="*/ 568638 h 926778"/>
                  <a:gd name="connsiteX3-37" fmla="*/ 0 w 1813197"/>
                  <a:gd name="connsiteY3-38" fmla="*/ 926778 h 926778"/>
                  <a:gd name="connsiteX4-39" fmla="*/ 518160 w 1813197"/>
                  <a:gd name="connsiteY4-40" fmla="*/ 0 h 926778"/>
                  <a:gd name="connsiteX0-41" fmla="*/ 76200 w 1371237"/>
                  <a:gd name="connsiteY0-42" fmla="*/ 0 h 865821"/>
                  <a:gd name="connsiteX1-43" fmla="*/ 1195977 w 1371237"/>
                  <a:gd name="connsiteY1-44" fmla="*/ 99063 h 865821"/>
                  <a:gd name="connsiteX2-45" fmla="*/ 1371237 w 1371237"/>
                  <a:gd name="connsiteY2-46" fmla="*/ 568638 h 865821"/>
                  <a:gd name="connsiteX3-47" fmla="*/ 0 w 1371237"/>
                  <a:gd name="connsiteY3-48" fmla="*/ 865821 h 865821"/>
                  <a:gd name="connsiteX4-49" fmla="*/ 76200 w 1371237"/>
                  <a:gd name="connsiteY4-50" fmla="*/ 0 h 865821"/>
                  <a:gd name="connsiteX0-51" fmla="*/ 203200 w 1498237"/>
                  <a:gd name="connsiteY0-52" fmla="*/ 0 h 929321"/>
                  <a:gd name="connsiteX1-53" fmla="*/ 1322977 w 1498237"/>
                  <a:gd name="connsiteY1-54" fmla="*/ 99063 h 929321"/>
                  <a:gd name="connsiteX2-55" fmla="*/ 1498237 w 1498237"/>
                  <a:gd name="connsiteY2-56" fmla="*/ 568638 h 929321"/>
                  <a:gd name="connsiteX3-57" fmla="*/ 0 w 1498237"/>
                  <a:gd name="connsiteY3-58" fmla="*/ 929321 h 929321"/>
                  <a:gd name="connsiteX4-59" fmla="*/ 203200 w 1498237"/>
                  <a:gd name="connsiteY4-60" fmla="*/ 0 h 929321"/>
                  <a:gd name="connsiteX0-61" fmla="*/ 25400 w 1498237"/>
                  <a:gd name="connsiteY0-62" fmla="*/ 0 h 916621"/>
                  <a:gd name="connsiteX1-63" fmla="*/ 1322977 w 1498237"/>
                  <a:gd name="connsiteY1-64" fmla="*/ 86363 h 916621"/>
                  <a:gd name="connsiteX2-65" fmla="*/ 1498237 w 1498237"/>
                  <a:gd name="connsiteY2-66" fmla="*/ 555938 h 916621"/>
                  <a:gd name="connsiteX3-67" fmla="*/ 0 w 1498237"/>
                  <a:gd name="connsiteY3-68" fmla="*/ 916621 h 916621"/>
                  <a:gd name="connsiteX4-69" fmla="*/ 25400 w 1498237"/>
                  <a:gd name="connsiteY4-70" fmla="*/ 0 h 91662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98237" h="916621">
                    <a:moveTo>
                      <a:pt x="25400" y="0"/>
                    </a:moveTo>
                    <a:lnTo>
                      <a:pt x="1322977" y="86363"/>
                    </a:lnTo>
                    <a:lnTo>
                      <a:pt x="1498237" y="555938"/>
                    </a:lnTo>
                    <a:lnTo>
                      <a:pt x="0" y="916621"/>
                    </a:lnTo>
                    <a:lnTo>
                      <a:pt x="25400" y="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9" name="矩形 17"/>
              <p:cNvSpPr/>
              <p:nvPr/>
            </p:nvSpPr>
            <p:spPr>
              <a:xfrm>
                <a:off x="7264142" y="871925"/>
                <a:ext cx="1467191" cy="902104"/>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391886 h 998624"/>
                  <a:gd name="connsiteX1-3" fmla="*/ 1770743 w 1988457"/>
                  <a:gd name="connsiteY1-4" fmla="*/ 0 h 998624"/>
                  <a:gd name="connsiteX2-5" fmla="*/ 1988457 w 1988457"/>
                  <a:gd name="connsiteY2-6" fmla="*/ 998624 h 998624"/>
                  <a:gd name="connsiteX3-7" fmla="*/ 0 w 1988457"/>
                  <a:gd name="connsiteY3-8" fmla="*/ 998624 h 998624"/>
                  <a:gd name="connsiteX4-9" fmla="*/ 0 w 1988457"/>
                  <a:gd name="connsiteY4-10" fmla="*/ 391886 h 998624"/>
                  <a:gd name="connsiteX0-11" fmla="*/ 0 w 1988457"/>
                  <a:gd name="connsiteY0-12" fmla="*/ 493486 h 1100224"/>
                  <a:gd name="connsiteX1-13" fmla="*/ 1741714 w 1988457"/>
                  <a:gd name="connsiteY1-14" fmla="*/ 0 h 1100224"/>
                  <a:gd name="connsiteX2-15" fmla="*/ 1988457 w 1988457"/>
                  <a:gd name="connsiteY2-16" fmla="*/ 1100224 h 1100224"/>
                  <a:gd name="connsiteX3-17" fmla="*/ 0 w 1988457"/>
                  <a:gd name="connsiteY3-18" fmla="*/ 1100224 h 1100224"/>
                  <a:gd name="connsiteX4-19" fmla="*/ 0 w 1988457"/>
                  <a:gd name="connsiteY4-20" fmla="*/ 493486 h 1100224"/>
                  <a:gd name="connsiteX0-21" fmla="*/ 0 w 1785257"/>
                  <a:gd name="connsiteY0-22" fmla="*/ 493486 h 1100224"/>
                  <a:gd name="connsiteX1-23" fmla="*/ 1741714 w 1785257"/>
                  <a:gd name="connsiteY1-24" fmla="*/ 0 h 1100224"/>
                  <a:gd name="connsiteX2-25" fmla="*/ 1785257 w 1785257"/>
                  <a:gd name="connsiteY2-26" fmla="*/ 374510 h 1100224"/>
                  <a:gd name="connsiteX3-27" fmla="*/ 0 w 1785257"/>
                  <a:gd name="connsiteY3-28" fmla="*/ 1100224 h 1100224"/>
                  <a:gd name="connsiteX4-29" fmla="*/ 0 w 1785257"/>
                  <a:gd name="connsiteY4-30" fmla="*/ 493486 h 1100224"/>
                  <a:gd name="connsiteX0-31" fmla="*/ 0 w 1747157"/>
                  <a:gd name="connsiteY0-32" fmla="*/ 493486 h 1100224"/>
                  <a:gd name="connsiteX1-33" fmla="*/ 1741714 w 1747157"/>
                  <a:gd name="connsiteY1-34" fmla="*/ 0 h 1100224"/>
                  <a:gd name="connsiteX2-35" fmla="*/ 1747157 w 1747157"/>
                  <a:gd name="connsiteY2-36" fmla="*/ 374510 h 1100224"/>
                  <a:gd name="connsiteX3-37" fmla="*/ 0 w 1747157"/>
                  <a:gd name="connsiteY3-38" fmla="*/ 1100224 h 1100224"/>
                  <a:gd name="connsiteX4-39" fmla="*/ 0 w 1747157"/>
                  <a:gd name="connsiteY4-40" fmla="*/ 493486 h 1100224"/>
                  <a:gd name="connsiteX0-41" fmla="*/ 236176 w 1747157"/>
                  <a:gd name="connsiteY0-42" fmla="*/ 402046 h 1100224"/>
                  <a:gd name="connsiteX1-43" fmla="*/ 1741714 w 1747157"/>
                  <a:gd name="connsiteY1-44" fmla="*/ 0 h 1100224"/>
                  <a:gd name="connsiteX2-45" fmla="*/ 1747157 w 1747157"/>
                  <a:gd name="connsiteY2-46" fmla="*/ 374510 h 1100224"/>
                  <a:gd name="connsiteX3-47" fmla="*/ 0 w 1747157"/>
                  <a:gd name="connsiteY3-48" fmla="*/ 1100224 h 1100224"/>
                  <a:gd name="connsiteX4-49" fmla="*/ 236176 w 1747157"/>
                  <a:gd name="connsiteY4-50" fmla="*/ 402046 h 1100224"/>
                  <a:gd name="connsiteX0-51" fmla="*/ 383786 w 1894767"/>
                  <a:gd name="connsiteY0-52" fmla="*/ 402046 h 902104"/>
                  <a:gd name="connsiteX1-53" fmla="*/ 1889324 w 1894767"/>
                  <a:gd name="connsiteY1-54" fmla="*/ 0 h 902104"/>
                  <a:gd name="connsiteX2-55" fmla="*/ 1894767 w 1894767"/>
                  <a:gd name="connsiteY2-56" fmla="*/ 374510 h 902104"/>
                  <a:gd name="connsiteX3-57" fmla="*/ 0 w 1894767"/>
                  <a:gd name="connsiteY3-58" fmla="*/ 902104 h 902104"/>
                  <a:gd name="connsiteX4-59" fmla="*/ 383786 w 1894767"/>
                  <a:gd name="connsiteY4-60" fmla="*/ 402046 h 9021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94767" h="902104">
                    <a:moveTo>
                      <a:pt x="383786" y="402046"/>
                    </a:moveTo>
                    <a:lnTo>
                      <a:pt x="1889324" y="0"/>
                    </a:lnTo>
                    <a:cubicBezTo>
                      <a:pt x="1891138" y="124837"/>
                      <a:pt x="1892953" y="249673"/>
                      <a:pt x="1894767" y="374510"/>
                    </a:cubicBezTo>
                    <a:lnTo>
                      <a:pt x="0" y="902104"/>
                    </a:lnTo>
                    <a:lnTo>
                      <a:pt x="383786" y="402046"/>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0" name="矩形 15"/>
              <p:cNvSpPr/>
              <p:nvPr/>
            </p:nvSpPr>
            <p:spPr>
              <a:xfrm>
                <a:off x="6613530" y="708168"/>
                <a:ext cx="2133599" cy="809938"/>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130629 h 737367"/>
                  <a:gd name="connsiteX1-3" fmla="*/ 1988457 w 1988457"/>
                  <a:gd name="connsiteY1-4" fmla="*/ 0 h 737367"/>
                  <a:gd name="connsiteX2-5" fmla="*/ 1988457 w 1988457"/>
                  <a:gd name="connsiteY2-6" fmla="*/ 737367 h 737367"/>
                  <a:gd name="connsiteX3-7" fmla="*/ 0 w 1988457"/>
                  <a:gd name="connsiteY3-8" fmla="*/ 737367 h 737367"/>
                  <a:gd name="connsiteX4-9" fmla="*/ 0 w 1988457"/>
                  <a:gd name="connsiteY4-10" fmla="*/ 130629 h 737367"/>
                  <a:gd name="connsiteX0-11" fmla="*/ 0 w 2061028"/>
                  <a:gd name="connsiteY0-12" fmla="*/ 0 h 809938"/>
                  <a:gd name="connsiteX1-13" fmla="*/ 2061028 w 2061028"/>
                  <a:gd name="connsiteY1-14" fmla="*/ 72571 h 809938"/>
                  <a:gd name="connsiteX2-15" fmla="*/ 2061028 w 2061028"/>
                  <a:gd name="connsiteY2-16" fmla="*/ 809938 h 809938"/>
                  <a:gd name="connsiteX3-17" fmla="*/ 72571 w 2061028"/>
                  <a:gd name="connsiteY3-18" fmla="*/ 809938 h 809938"/>
                  <a:gd name="connsiteX4-19" fmla="*/ 0 w 2061028"/>
                  <a:gd name="connsiteY4-20" fmla="*/ 0 h 809938"/>
                  <a:gd name="connsiteX0-21" fmla="*/ 0 w 2061028"/>
                  <a:gd name="connsiteY0-22" fmla="*/ 0 h 897023"/>
                  <a:gd name="connsiteX1-23" fmla="*/ 2061028 w 2061028"/>
                  <a:gd name="connsiteY1-24" fmla="*/ 72571 h 897023"/>
                  <a:gd name="connsiteX2-25" fmla="*/ 2061028 w 2061028"/>
                  <a:gd name="connsiteY2-26" fmla="*/ 809938 h 897023"/>
                  <a:gd name="connsiteX3-27" fmla="*/ 72571 w 2061028"/>
                  <a:gd name="connsiteY3-28" fmla="*/ 897023 h 897023"/>
                  <a:gd name="connsiteX4-29" fmla="*/ 0 w 2061028"/>
                  <a:gd name="connsiteY4-30" fmla="*/ 0 h 897023"/>
                  <a:gd name="connsiteX0-31" fmla="*/ 0 w 2119085"/>
                  <a:gd name="connsiteY0-32" fmla="*/ 14514 h 824452"/>
                  <a:gd name="connsiteX1-33" fmla="*/ 2119085 w 2119085"/>
                  <a:gd name="connsiteY1-34" fmla="*/ 0 h 824452"/>
                  <a:gd name="connsiteX2-35" fmla="*/ 2119085 w 2119085"/>
                  <a:gd name="connsiteY2-36" fmla="*/ 737367 h 824452"/>
                  <a:gd name="connsiteX3-37" fmla="*/ 130628 w 2119085"/>
                  <a:gd name="connsiteY3-38" fmla="*/ 824452 h 824452"/>
                  <a:gd name="connsiteX4-39" fmla="*/ 0 w 2119085"/>
                  <a:gd name="connsiteY4-40" fmla="*/ 14514 h 824452"/>
                  <a:gd name="connsiteX0-41" fmla="*/ 0 w 2133599"/>
                  <a:gd name="connsiteY0-42" fmla="*/ 0 h 809938"/>
                  <a:gd name="connsiteX1-43" fmla="*/ 2133599 w 2133599"/>
                  <a:gd name="connsiteY1-44" fmla="*/ 159657 h 809938"/>
                  <a:gd name="connsiteX2-45" fmla="*/ 2119085 w 2133599"/>
                  <a:gd name="connsiteY2-46" fmla="*/ 722853 h 809938"/>
                  <a:gd name="connsiteX3-47" fmla="*/ 130628 w 2133599"/>
                  <a:gd name="connsiteY3-48" fmla="*/ 809938 h 809938"/>
                  <a:gd name="connsiteX4-49" fmla="*/ 0 w 2133599"/>
                  <a:gd name="connsiteY4-50" fmla="*/ 0 h 809938"/>
                  <a:gd name="connsiteX0-51" fmla="*/ 0 w 2133599"/>
                  <a:gd name="connsiteY0-52" fmla="*/ 0 h 809938"/>
                  <a:gd name="connsiteX1-53" fmla="*/ 2133599 w 2133599"/>
                  <a:gd name="connsiteY1-54" fmla="*/ 159657 h 809938"/>
                  <a:gd name="connsiteX2-55" fmla="*/ 2119085 w 2133599"/>
                  <a:gd name="connsiteY2-56" fmla="*/ 548682 h 809938"/>
                  <a:gd name="connsiteX3-57" fmla="*/ 130628 w 2133599"/>
                  <a:gd name="connsiteY3-58" fmla="*/ 809938 h 809938"/>
                  <a:gd name="connsiteX4-59" fmla="*/ 0 w 2133599"/>
                  <a:gd name="connsiteY4-60" fmla="*/ 0 h 8099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33599" h="809938">
                    <a:moveTo>
                      <a:pt x="0" y="0"/>
                    </a:moveTo>
                    <a:lnTo>
                      <a:pt x="2133599" y="159657"/>
                    </a:lnTo>
                    <a:lnTo>
                      <a:pt x="2119085" y="548682"/>
                    </a:lnTo>
                    <a:lnTo>
                      <a:pt x="130628" y="809938"/>
                    </a:lnTo>
                    <a:lnTo>
                      <a:pt x="0" y="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4" name="组合 63"/>
            <p:cNvGrpSpPr/>
            <p:nvPr/>
          </p:nvGrpSpPr>
          <p:grpSpPr>
            <a:xfrm>
              <a:off x="8694139" y="2067505"/>
              <a:ext cx="2133599" cy="2401450"/>
              <a:chOff x="8723636" y="2126499"/>
              <a:chExt cx="2133599" cy="2401450"/>
            </a:xfrm>
          </p:grpSpPr>
          <p:sp>
            <p:nvSpPr>
              <p:cNvPr id="65" name="矩形 15"/>
              <p:cNvSpPr/>
              <p:nvPr/>
            </p:nvSpPr>
            <p:spPr>
              <a:xfrm>
                <a:off x="9020138" y="3870411"/>
                <a:ext cx="1704022" cy="657538"/>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130629 h 737367"/>
                  <a:gd name="connsiteX1-3" fmla="*/ 1988457 w 1988457"/>
                  <a:gd name="connsiteY1-4" fmla="*/ 0 h 737367"/>
                  <a:gd name="connsiteX2-5" fmla="*/ 1988457 w 1988457"/>
                  <a:gd name="connsiteY2-6" fmla="*/ 737367 h 737367"/>
                  <a:gd name="connsiteX3-7" fmla="*/ 0 w 1988457"/>
                  <a:gd name="connsiteY3-8" fmla="*/ 737367 h 737367"/>
                  <a:gd name="connsiteX4-9" fmla="*/ 0 w 1988457"/>
                  <a:gd name="connsiteY4-10" fmla="*/ 130629 h 737367"/>
                  <a:gd name="connsiteX0-11" fmla="*/ 0 w 2061028"/>
                  <a:gd name="connsiteY0-12" fmla="*/ 0 h 809938"/>
                  <a:gd name="connsiteX1-13" fmla="*/ 2061028 w 2061028"/>
                  <a:gd name="connsiteY1-14" fmla="*/ 72571 h 809938"/>
                  <a:gd name="connsiteX2-15" fmla="*/ 2061028 w 2061028"/>
                  <a:gd name="connsiteY2-16" fmla="*/ 809938 h 809938"/>
                  <a:gd name="connsiteX3-17" fmla="*/ 72571 w 2061028"/>
                  <a:gd name="connsiteY3-18" fmla="*/ 809938 h 809938"/>
                  <a:gd name="connsiteX4-19" fmla="*/ 0 w 2061028"/>
                  <a:gd name="connsiteY4-20" fmla="*/ 0 h 809938"/>
                  <a:gd name="connsiteX0-21" fmla="*/ 0 w 2061028"/>
                  <a:gd name="connsiteY0-22" fmla="*/ 0 h 897023"/>
                  <a:gd name="connsiteX1-23" fmla="*/ 2061028 w 2061028"/>
                  <a:gd name="connsiteY1-24" fmla="*/ 72571 h 897023"/>
                  <a:gd name="connsiteX2-25" fmla="*/ 2061028 w 2061028"/>
                  <a:gd name="connsiteY2-26" fmla="*/ 809938 h 897023"/>
                  <a:gd name="connsiteX3-27" fmla="*/ 72571 w 2061028"/>
                  <a:gd name="connsiteY3-28" fmla="*/ 897023 h 897023"/>
                  <a:gd name="connsiteX4-29" fmla="*/ 0 w 2061028"/>
                  <a:gd name="connsiteY4-30" fmla="*/ 0 h 897023"/>
                  <a:gd name="connsiteX0-31" fmla="*/ 0 w 2119085"/>
                  <a:gd name="connsiteY0-32" fmla="*/ 14514 h 824452"/>
                  <a:gd name="connsiteX1-33" fmla="*/ 2119085 w 2119085"/>
                  <a:gd name="connsiteY1-34" fmla="*/ 0 h 824452"/>
                  <a:gd name="connsiteX2-35" fmla="*/ 2119085 w 2119085"/>
                  <a:gd name="connsiteY2-36" fmla="*/ 737367 h 824452"/>
                  <a:gd name="connsiteX3-37" fmla="*/ 130628 w 2119085"/>
                  <a:gd name="connsiteY3-38" fmla="*/ 824452 h 824452"/>
                  <a:gd name="connsiteX4-39" fmla="*/ 0 w 2119085"/>
                  <a:gd name="connsiteY4-40" fmla="*/ 14514 h 824452"/>
                  <a:gd name="connsiteX0-41" fmla="*/ 0 w 2133599"/>
                  <a:gd name="connsiteY0-42" fmla="*/ 0 h 809938"/>
                  <a:gd name="connsiteX1-43" fmla="*/ 2133599 w 2133599"/>
                  <a:gd name="connsiteY1-44" fmla="*/ 159657 h 809938"/>
                  <a:gd name="connsiteX2-45" fmla="*/ 2119085 w 2133599"/>
                  <a:gd name="connsiteY2-46" fmla="*/ 722853 h 809938"/>
                  <a:gd name="connsiteX3-47" fmla="*/ 130628 w 2133599"/>
                  <a:gd name="connsiteY3-48" fmla="*/ 809938 h 809938"/>
                  <a:gd name="connsiteX4-49" fmla="*/ 0 w 2133599"/>
                  <a:gd name="connsiteY4-50" fmla="*/ 0 h 809938"/>
                  <a:gd name="connsiteX0-51" fmla="*/ 0 w 2133599"/>
                  <a:gd name="connsiteY0-52" fmla="*/ 0 h 809938"/>
                  <a:gd name="connsiteX1-53" fmla="*/ 2133599 w 2133599"/>
                  <a:gd name="connsiteY1-54" fmla="*/ 159657 h 809938"/>
                  <a:gd name="connsiteX2-55" fmla="*/ 2119085 w 2133599"/>
                  <a:gd name="connsiteY2-56" fmla="*/ 548682 h 809938"/>
                  <a:gd name="connsiteX3-57" fmla="*/ 130628 w 2133599"/>
                  <a:gd name="connsiteY3-58" fmla="*/ 809938 h 809938"/>
                  <a:gd name="connsiteX4-59" fmla="*/ 0 w 2133599"/>
                  <a:gd name="connsiteY4-60" fmla="*/ 0 h 809938"/>
                  <a:gd name="connsiteX0-61" fmla="*/ 0 w 2270759"/>
                  <a:gd name="connsiteY0-62" fmla="*/ 0 h 809938"/>
                  <a:gd name="connsiteX1-63" fmla="*/ 2270759 w 2270759"/>
                  <a:gd name="connsiteY1-64" fmla="*/ 190137 h 809938"/>
                  <a:gd name="connsiteX2-65" fmla="*/ 2119085 w 2270759"/>
                  <a:gd name="connsiteY2-66" fmla="*/ 548682 h 809938"/>
                  <a:gd name="connsiteX3-67" fmla="*/ 130628 w 2270759"/>
                  <a:gd name="connsiteY3-68" fmla="*/ 809938 h 809938"/>
                  <a:gd name="connsiteX4-69" fmla="*/ 0 w 2270759"/>
                  <a:gd name="connsiteY4-70" fmla="*/ 0 h 809938"/>
                  <a:gd name="connsiteX0-71" fmla="*/ 0 w 2270759"/>
                  <a:gd name="connsiteY0-72" fmla="*/ 0 h 809938"/>
                  <a:gd name="connsiteX1-73" fmla="*/ 2270759 w 2270759"/>
                  <a:gd name="connsiteY1-74" fmla="*/ 190137 h 809938"/>
                  <a:gd name="connsiteX2-75" fmla="*/ 1989545 w 2270759"/>
                  <a:gd name="connsiteY2-76" fmla="*/ 434382 h 809938"/>
                  <a:gd name="connsiteX3-77" fmla="*/ 130628 w 2270759"/>
                  <a:gd name="connsiteY3-78" fmla="*/ 809938 h 809938"/>
                  <a:gd name="connsiteX4-79" fmla="*/ 0 w 2270759"/>
                  <a:gd name="connsiteY4-80" fmla="*/ 0 h 809938"/>
                  <a:gd name="connsiteX0-81" fmla="*/ 0 w 2256472"/>
                  <a:gd name="connsiteY0-82" fmla="*/ 0 h 809938"/>
                  <a:gd name="connsiteX1-83" fmla="*/ 2256472 w 2256472"/>
                  <a:gd name="connsiteY1-84" fmla="*/ 182993 h 809938"/>
                  <a:gd name="connsiteX2-85" fmla="*/ 1989545 w 2256472"/>
                  <a:gd name="connsiteY2-86" fmla="*/ 434382 h 809938"/>
                  <a:gd name="connsiteX3-87" fmla="*/ 130628 w 2256472"/>
                  <a:gd name="connsiteY3-88" fmla="*/ 809938 h 809938"/>
                  <a:gd name="connsiteX4-89" fmla="*/ 0 w 2256472"/>
                  <a:gd name="connsiteY4-90" fmla="*/ 0 h 809938"/>
                  <a:gd name="connsiteX0-91" fmla="*/ 0 w 2256472"/>
                  <a:gd name="connsiteY0-92" fmla="*/ 0 h 809938"/>
                  <a:gd name="connsiteX1-93" fmla="*/ 2256472 w 2256472"/>
                  <a:gd name="connsiteY1-94" fmla="*/ 182993 h 809938"/>
                  <a:gd name="connsiteX2-95" fmla="*/ 1982401 w 2256472"/>
                  <a:gd name="connsiteY2-96" fmla="*/ 453432 h 809938"/>
                  <a:gd name="connsiteX3-97" fmla="*/ 130628 w 2256472"/>
                  <a:gd name="connsiteY3-98" fmla="*/ 809938 h 809938"/>
                  <a:gd name="connsiteX4-99" fmla="*/ 0 w 2256472"/>
                  <a:gd name="connsiteY4-100" fmla="*/ 0 h 809938"/>
                  <a:gd name="connsiteX0-101" fmla="*/ 0 w 2256472"/>
                  <a:gd name="connsiteY0-102" fmla="*/ 0 h 809938"/>
                  <a:gd name="connsiteX1-103" fmla="*/ 2256472 w 2256472"/>
                  <a:gd name="connsiteY1-104" fmla="*/ 182993 h 809938"/>
                  <a:gd name="connsiteX2-105" fmla="*/ 1980019 w 2256472"/>
                  <a:gd name="connsiteY2-106" fmla="*/ 453432 h 809938"/>
                  <a:gd name="connsiteX3-107" fmla="*/ 130628 w 2256472"/>
                  <a:gd name="connsiteY3-108" fmla="*/ 809938 h 809938"/>
                  <a:gd name="connsiteX4-109" fmla="*/ 0 w 2256472"/>
                  <a:gd name="connsiteY4-110" fmla="*/ 0 h 809938"/>
                  <a:gd name="connsiteX0-111" fmla="*/ 0 w 2256472"/>
                  <a:gd name="connsiteY0-112" fmla="*/ 0 h 695638"/>
                  <a:gd name="connsiteX1-113" fmla="*/ 2256472 w 2256472"/>
                  <a:gd name="connsiteY1-114" fmla="*/ 182993 h 695638"/>
                  <a:gd name="connsiteX2-115" fmla="*/ 1980019 w 2256472"/>
                  <a:gd name="connsiteY2-116" fmla="*/ 453432 h 695638"/>
                  <a:gd name="connsiteX3-117" fmla="*/ 568778 w 2256472"/>
                  <a:gd name="connsiteY3-118" fmla="*/ 695638 h 695638"/>
                  <a:gd name="connsiteX4-119" fmla="*/ 0 w 2256472"/>
                  <a:gd name="connsiteY4-120" fmla="*/ 0 h 695638"/>
                  <a:gd name="connsiteX0-121" fmla="*/ 0 w 1704022"/>
                  <a:gd name="connsiteY0-122" fmla="*/ 0 h 657538"/>
                  <a:gd name="connsiteX1-123" fmla="*/ 1704022 w 1704022"/>
                  <a:gd name="connsiteY1-124" fmla="*/ 144893 h 657538"/>
                  <a:gd name="connsiteX2-125" fmla="*/ 1427569 w 1704022"/>
                  <a:gd name="connsiteY2-126" fmla="*/ 415332 h 657538"/>
                  <a:gd name="connsiteX3-127" fmla="*/ 16328 w 1704022"/>
                  <a:gd name="connsiteY3-128" fmla="*/ 657538 h 657538"/>
                  <a:gd name="connsiteX4-129" fmla="*/ 0 w 1704022"/>
                  <a:gd name="connsiteY4-130" fmla="*/ 0 h 6575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04022" h="657538">
                    <a:moveTo>
                      <a:pt x="0" y="0"/>
                    </a:moveTo>
                    <a:lnTo>
                      <a:pt x="1704022" y="144893"/>
                    </a:lnTo>
                    <a:lnTo>
                      <a:pt x="1427569" y="415332"/>
                    </a:lnTo>
                    <a:lnTo>
                      <a:pt x="16328" y="657538"/>
                    </a:lnTo>
                    <a:lnTo>
                      <a:pt x="0" y="0"/>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6" name="矩形 15"/>
              <p:cNvSpPr/>
              <p:nvPr/>
            </p:nvSpPr>
            <p:spPr>
              <a:xfrm rot="2657321">
                <a:off x="8723636" y="3044572"/>
                <a:ext cx="2133599" cy="809938"/>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130629 h 737367"/>
                  <a:gd name="connsiteX1-3" fmla="*/ 1988457 w 1988457"/>
                  <a:gd name="connsiteY1-4" fmla="*/ 0 h 737367"/>
                  <a:gd name="connsiteX2-5" fmla="*/ 1988457 w 1988457"/>
                  <a:gd name="connsiteY2-6" fmla="*/ 737367 h 737367"/>
                  <a:gd name="connsiteX3-7" fmla="*/ 0 w 1988457"/>
                  <a:gd name="connsiteY3-8" fmla="*/ 737367 h 737367"/>
                  <a:gd name="connsiteX4-9" fmla="*/ 0 w 1988457"/>
                  <a:gd name="connsiteY4-10" fmla="*/ 130629 h 737367"/>
                  <a:gd name="connsiteX0-11" fmla="*/ 0 w 2061028"/>
                  <a:gd name="connsiteY0-12" fmla="*/ 0 h 809938"/>
                  <a:gd name="connsiteX1-13" fmla="*/ 2061028 w 2061028"/>
                  <a:gd name="connsiteY1-14" fmla="*/ 72571 h 809938"/>
                  <a:gd name="connsiteX2-15" fmla="*/ 2061028 w 2061028"/>
                  <a:gd name="connsiteY2-16" fmla="*/ 809938 h 809938"/>
                  <a:gd name="connsiteX3-17" fmla="*/ 72571 w 2061028"/>
                  <a:gd name="connsiteY3-18" fmla="*/ 809938 h 809938"/>
                  <a:gd name="connsiteX4-19" fmla="*/ 0 w 2061028"/>
                  <a:gd name="connsiteY4-20" fmla="*/ 0 h 809938"/>
                  <a:gd name="connsiteX0-21" fmla="*/ 0 w 2061028"/>
                  <a:gd name="connsiteY0-22" fmla="*/ 0 h 897023"/>
                  <a:gd name="connsiteX1-23" fmla="*/ 2061028 w 2061028"/>
                  <a:gd name="connsiteY1-24" fmla="*/ 72571 h 897023"/>
                  <a:gd name="connsiteX2-25" fmla="*/ 2061028 w 2061028"/>
                  <a:gd name="connsiteY2-26" fmla="*/ 809938 h 897023"/>
                  <a:gd name="connsiteX3-27" fmla="*/ 72571 w 2061028"/>
                  <a:gd name="connsiteY3-28" fmla="*/ 897023 h 897023"/>
                  <a:gd name="connsiteX4-29" fmla="*/ 0 w 2061028"/>
                  <a:gd name="connsiteY4-30" fmla="*/ 0 h 897023"/>
                  <a:gd name="connsiteX0-31" fmla="*/ 0 w 2119085"/>
                  <a:gd name="connsiteY0-32" fmla="*/ 14514 h 824452"/>
                  <a:gd name="connsiteX1-33" fmla="*/ 2119085 w 2119085"/>
                  <a:gd name="connsiteY1-34" fmla="*/ 0 h 824452"/>
                  <a:gd name="connsiteX2-35" fmla="*/ 2119085 w 2119085"/>
                  <a:gd name="connsiteY2-36" fmla="*/ 737367 h 824452"/>
                  <a:gd name="connsiteX3-37" fmla="*/ 130628 w 2119085"/>
                  <a:gd name="connsiteY3-38" fmla="*/ 824452 h 824452"/>
                  <a:gd name="connsiteX4-39" fmla="*/ 0 w 2119085"/>
                  <a:gd name="connsiteY4-40" fmla="*/ 14514 h 824452"/>
                  <a:gd name="connsiteX0-41" fmla="*/ 0 w 2133599"/>
                  <a:gd name="connsiteY0-42" fmla="*/ 0 h 809938"/>
                  <a:gd name="connsiteX1-43" fmla="*/ 2133599 w 2133599"/>
                  <a:gd name="connsiteY1-44" fmla="*/ 159657 h 809938"/>
                  <a:gd name="connsiteX2-45" fmla="*/ 2119085 w 2133599"/>
                  <a:gd name="connsiteY2-46" fmla="*/ 722853 h 809938"/>
                  <a:gd name="connsiteX3-47" fmla="*/ 130628 w 2133599"/>
                  <a:gd name="connsiteY3-48" fmla="*/ 809938 h 809938"/>
                  <a:gd name="connsiteX4-49" fmla="*/ 0 w 2133599"/>
                  <a:gd name="connsiteY4-50" fmla="*/ 0 h 809938"/>
                  <a:gd name="connsiteX0-51" fmla="*/ 0 w 2133599"/>
                  <a:gd name="connsiteY0-52" fmla="*/ 0 h 809938"/>
                  <a:gd name="connsiteX1-53" fmla="*/ 2133599 w 2133599"/>
                  <a:gd name="connsiteY1-54" fmla="*/ 159657 h 809938"/>
                  <a:gd name="connsiteX2-55" fmla="*/ 2119085 w 2133599"/>
                  <a:gd name="connsiteY2-56" fmla="*/ 548682 h 809938"/>
                  <a:gd name="connsiteX3-57" fmla="*/ 130628 w 2133599"/>
                  <a:gd name="connsiteY3-58" fmla="*/ 809938 h 809938"/>
                  <a:gd name="connsiteX4-59" fmla="*/ 0 w 2133599"/>
                  <a:gd name="connsiteY4-60" fmla="*/ 0 h 8099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33599" h="809938">
                    <a:moveTo>
                      <a:pt x="0" y="0"/>
                    </a:moveTo>
                    <a:lnTo>
                      <a:pt x="2133599" y="159657"/>
                    </a:lnTo>
                    <a:lnTo>
                      <a:pt x="2119085" y="548682"/>
                    </a:lnTo>
                    <a:lnTo>
                      <a:pt x="130628" y="809938"/>
                    </a:lnTo>
                    <a:lnTo>
                      <a:pt x="0" y="0"/>
                    </a:lnTo>
                    <a:close/>
                  </a:path>
                </a:pathLst>
              </a:custGeom>
              <a:solidFill>
                <a:srgbClr val="FAC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7" name="矩形 15"/>
              <p:cNvSpPr/>
              <p:nvPr/>
            </p:nvSpPr>
            <p:spPr>
              <a:xfrm rot="20920197">
                <a:off x="8743197" y="2126499"/>
                <a:ext cx="2039244" cy="775567"/>
              </a:xfrm>
              <a:custGeom>
                <a:avLst/>
                <a:gdLst>
                  <a:gd name="connsiteX0" fmla="*/ 0 w 1988457"/>
                  <a:gd name="connsiteY0" fmla="*/ 0 h 606738"/>
                  <a:gd name="connsiteX1" fmla="*/ 1988457 w 1988457"/>
                  <a:gd name="connsiteY1" fmla="*/ 0 h 606738"/>
                  <a:gd name="connsiteX2" fmla="*/ 1988457 w 1988457"/>
                  <a:gd name="connsiteY2" fmla="*/ 606738 h 606738"/>
                  <a:gd name="connsiteX3" fmla="*/ 0 w 1988457"/>
                  <a:gd name="connsiteY3" fmla="*/ 606738 h 606738"/>
                  <a:gd name="connsiteX4" fmla="*/ 0 w 1988457"/>
                  <a:gd name="connsiteY4" fmla="*/ 0 h 606738"/>
                  <a:gd name="connsiteX0-1" fmla="*/ 0 w 1988457"/>
                  <a:gd name="connsiteY0-2" fmla="*/ 130629 h 737367"/>
                  <a:gd name="connsiteX1-3" fmla="*/ 1988457 w 1988457"/>
                  <a:gd name="connsiteY1-4" fmla="*/ 0 h 737367"/>
                  <a:gd name="connsiteX2-5" fmla="*/ 1988457 w 1988457"/>
                  <a:gd name="connsiteY2-6" fmla="*/ 737367 h 737367"/>
                  <a:gd name="connsiteX3-7" fmla="*/ 0 w 1988457"/>
                  <a:gd name="connsiteY3-8" fmla="*/ 737367 h 737367"/>
                  <a:gd name="connsiteX4-9" fmla="*/ 0 w 1988457"/>
                  <a:gd name="connsiteY4-10" fmla="*/ 130629 h 737367"/>
                  <a:gd name="connsiteX0-11" fmla="*/ 0 w 2061028"/>
                  <a:gd name="connsiteY0-12" fmla="*/ 0 h 809938"/>
                  <a:gd name="connsiteX1-13" fmla="*/ 2061028 w 2061028"/>
                  <a:gd name="connsiteY1-14" fmla="*/ 72571 h 809938"/>
                  <a:gd name="connsiteX2-15" fmla="*/ 2061028 w 2061028"/>
                  <a:gd name="connsiteY2-16" fmla="*/ 809938 h 809938"/>
                  <a:gd name="connsiteX3-17" fmla="*/ 72571 w 2061028"/>
                  <a:gd name="connsiteY3-18" fmla="*/ 809938 h 809938"/>
                  <a:gd name="connsiteX4-19" fmla="*/ 0 w 2061028"/>
                  <a:gd name="connsiteY4-20" fmla="*/ 0 h 809938"/>
                  <a:gd name="connsiteX0-21" fmla="*/ 0 w 2061028"/>
                  <a:gd name="connsiteY0-22" fmla="*/ 0 h 897023"/>
                  <a:gd name="connsiteX1-23" fmla="*/ 2061028 w 2061028"/>
                  <a:gd name="connsiteY1-24" fmla="*/ 72571 h 897023"/>
                  <a:gd name="connsiteX2-25" fmla="*/ 2061028 w 2061028"/>
                  <a:gd name="connsiteY2-26" fmla="*/ 809938 h 897023"/>
                  <a:gd name="connsiteX3-27" fmla="*/ 72571 w 2061028"/>
                  <a:gd name="connsiteY3-28" fmla="*/ 897023 h 897023"/>
                  <a:gd name="connsiteX4-29" fmla="*/ 0 w 2061028"/>
                  <a:gd name="connsiteY4-30" fmla="*/ 0 h 897023"/>
                  <a:gd name="connsiteX0-31" fmla="*/ 0 w 2119085"/>
                  <a:gd name="connsiteY0-32" fmla="*/ 14514 h 824452"/>
                  <a:gd name="connsiteX1-33" fmla="*/ 2119085 w 2119085"/>
                  <a:gd name="connsiteY1-34" fmla="*/ 0 h 824452"/>
                  <a:gd name="connsiteX2-35" fmla="*/ 2119085 w 2119085"/>
                  <a:gd name="connsiteY2-36" fmla="*/ 737367 h 824452"/>
                  <a:gd name="connsiteX3-37" fmla="*/ 130628 w 2119085"/>
                  <a:gd name="connsiteY3-38" fmla="*/ 824452 h 824452"/>
                  <a:gd name="connsiteX4-39" fmla="*/ 0 w 2119085"/>
                  <a:gd name="connsiteY4-40" fmla="*/ 14514 h 824452"/>
                  <a:gd name="connsiteX0-41" fmla="*/ 0 w 2133599"/>
                  <a:gd name="connsiteY0-42" fmla="*/ 0 h 809938"/>
                  <a:gd name="connsiteX1-43" fmla="*/ 2133599 w 2133599"/>
                  <a:gd name="connsiteY1-44" fmla="*/ 159657 h 809938"/>
                  <a:gd name="connsiteX2-45" fmla="*/ 2119085 w 2133599"/>
                  <a:gd name="connsiteY2-46" fmla="*/ 722853 h 809938"/>
                  <a:gd name="connsiteX3-47" fmla="*/ 130628 w 2133599"/>
                  <a:gd name="connsiteY3-48" fmla="*/ 809938 h 809938"/>
                  <a:gd name="connsiteX4-49" fmla="*/ 0 w 2133599"/>
                  <a:gd name="connsiteY4-50" fmla="*/ 0 h 809938"/>
                  <a:gd name="connsiteX0-51" fmla="*/ 0 w 2133599"/>
                  <a:gd name="connsiteY0-52" fmla="*/ 0 h 809938"/>
                  <a:gd name="connsiteX1-53" fmla="*/ 2133599 w 2133599"/>
                  <a:gd name="connsiteY1-54" fmla="*/ 159657 h 809938"/>
                  <a:gd name="connsiteX2-55" fmla="*/ 2119085 w 2133599"/>
                  <a:gd name="connsiteY2-56" fmla="*/ 548682 h 809938"/>
                  <a:gd name="connsiteX3-57" fmla="*/ 130628 w 2133599"/>
                  <a:gd name="connsiteY3-58" fmla="*/ 809938 h 809938"/>
                  <a:gd name="connsiteX4-59" fmla="*/ 0 w 2133599"/>
                  <a:gd name="connsiteY4-60" fmla="*/ 0 h 809938"/>
                  <a:gd name="connsiteX0-61" fmla="*/ 0 w 2119085"/>
                  <a:gd name="connsiteY0-62" fmla="*/ 0 h 809938"/>
                  <a:gd name="connsiteX1-63" fmla="*/ 2072639 w 2119085"/>
                  <a:gd name="connsiteY1-64" fmla="*/ 37737 h 809938"/>
                  <a:gd name="connsiteX2-65" fmla="*/ 2119085 w 2119085"/>
                  <a:gd name="connsiteY2-66" fmla="*/ 548682 h 809938"/>
                  <a:gd name="connsiteX3-67" fmla="*/ 130628 w 2119085"/>
                  <a:gd name="connsiteY3-68" fmla="*/ 809938 h 809938"/>
                  <a:gd name="connsiteX4-69" fmla="*/ 0 w 2119085"/>
                  <a:gd name="connsiteY4-70" fmla="*/ 0 h 809938"/>
                  <a:gd name="connsiteX0-71" fmla="*/ 0 w 2072639"/>
                  <a:gd name="connsiteY0-72" fmla="*/ 0 h 809938"/>
                  <a:gd name="connsiteX1-73" fmla="*/ 2072639 w 2072639"/>
                  <a:gd name="connsiteY1-74" fmla="*/ 37737 h 809938"/>
                  <a:gd name="connsiteX2-75" fmla="*/ 1562825 w 2072639"/>
                  <a:gd name="connsiteY2-76" fmla="*/ 792522 h 809938"/>
                  <a:gd name="connsiteX3-77" fmla="*/ 130628 w 2072639"/>
                  <a:gd name="connsiteY3-78" fmla="*/ 809938 h 809938"/>
                  <a:gd name="connsiteX4-79" fmla="*/ 0 w 2072639"/>
                  <a:gd name="connsiteY4-80" fmla="*/ 0 h 809938"/>
                  <a:gd name="connsiteX0-81" fmla="*/ 0 w 2087879"/>
                  <a:gd name="connsiteY0-82" fmla="*/ 442323 h 772201"/>
                  <a:gd name="connsiteX1-83" fmla="*/ 2087879 w 2087879"/>
                  <a:gd name="connsiteY1-84" fmla="*/ 0 h 772201"/>
                  <a:gd name="connsiteX2-85" fmla="*/ 1578065 w 2087879"/>
                  <a:gd name="connsiteY2-86" fmla="*/ 754785 h 772201"/>
                  <a:gd name="connsiteX3-87" fmla="*/ 145868 w 2087879"/>
                  <a:gd name="connsiteY3-88" fmla="*/ 772201 h 772201"/>
                  <a:gd name="connsiteX4-89" fmla="*/ 0 w 2087879"/>
                  <a:gd name="connsiteY4-90" fmla="*/ 442323 h 772201"/>
                  <a:gd name="connsiteX0-91" fmla="*/ 0 w 1927859"/>
                  <a:gd name="connsiteY0-92" fmla="*/ 259443 h 589321"/>
                  <a:gd name="connsiteX1-93" fmla="*/ 1927859 w 1927859"/>
                  <a:gd name="connsiteY1-94" fmla="*/ 0 h 589321"/>
                  <a:gd name="connsiteX2-95" fmla="*/ 1578065 w 1927859"/>
                  <a:gd name="connsiteY2-96" fmla="*/ 571905 h 589321"/>
                  <a:gd name="connsiteX3-97" fmla="*/ 145868 w 1927859"/>
                  <a:gd name="connsiteY3-98" fmla="*/ 589321 h 589321"/>
                  <a:gd name="connsiteX4-99" fmla="*/ 0 w 1927859"/>
                  <a:gd name="connsiteY4-100" fmla="*/ 259443 h 589321"/>
                  <a:gd name="connsiteX0-101" fmla="*/ 0 w 1935479"/>
                  <a:gd name="connsiteY0-102" fmla="*/ 320403 h 650281"/>
                  <a:gd name="connsiteX1-103" fmla="*/ 1935479 w 1935479"/>
                  <a:gd name="connsiteY1-104" fmla="*/ 0 h 650281"/>
                  <a:gd name="connsiteX2-105" fmla="*/ 1578065 w 1935479"/>
                  <a:gd name="connsiteY2-106" fmla="*/ 632865 h 650281"/>
                  <a:gd name="connsiteX3-107" fmla="*/ 145868 w 1935479"/>
                  <a:gd name="connsiteY3-108" fmla="*/ 650281 h 650281"/>
                  <a:gd name="connsiteX4-109" fmla="*/ 0 w 1935479"/>
                  <a:gd name="connsiteY4-110" fmla="*/ 320403 h 650281"/>
                  <a:gd name="connsiteX0-111" fmla="*/ 574527 w 2510006"/>
                  <a:gd name="connsiteY0-112" fmla="*/ 320403 h 910054"/>
                  <a:gd name="connsiteX1-113" fmla="*/ 2510006 w 2510006"/>
                  <a:gd name="connsiteY1-114" fmla="*/ 0 h 910054"/>
                  <a:gd name="connsiteX2-115" fmla="*/ 2152592 w 2510006"/>
                  <a:gd name="connsiteY2-116" fmla="*/ 632865 h 910054"/>
                  <a:gd name="connsiteX3-117" fmla="*/ 0 w 2510006"/>
                  <a:gd name="connsiteY3-118" fmla="*/ 910054 h 910054"/>
                  <a:gd name="connsiteX4-119" fmla="*/ 574527 w 2510006"/>
                  <a:gd name="connsiteY4-120" fmla="*/ 320403 h 910054"/>
                  <a:gd name="connsiteX0-121" fmla="*/ 574527 w 2477270"/>
                  <a:gd name="connsiteY0-122" fmla="*/ 185916 h 775567"/>
                  <a:gd name="connsiteX1-123" fmla="*/ 2477270 w 2477270"/>
                  <a:gd name="connsiteY1-124" fmla="*/ 0 h 775567"/>
                  <a:gd name="connsiteX2-125" fmla="*/ 2152592 w 2477270"/>
                  <a:gd name="connsiteY2-126" fmla="*/ 498378 h 775567"/>
                  <a:gd name="connsiteX3-127" fmla="*/ 0 w 2477270"/>
                  <a:gd name="connsiteY3-128" fmla="*/ 775567 h 775567"/>
                  <a:gd name="connsiteX4-129" fmla="*/ 574527 w 2477270"/>
                  <a:gd name="connsiteY4-130" fmla="*/ 185916 h 775567"/>
                  <a:gd name="connsiteX0-131" fmla="*/ 574527 w 2477270"/>
                  <a:gd name="connsiteY0-132" fmla="*/ 185916 h 775567"/>
                  <a:gd name="connsiteX1-133" fmla="*/ 2477270 w 2477270"/>
                  <a:gd name="connsiteY1-134" fmla="*/ 0 h 775567"/>
                  <a:gd name="connsiteX2-135" fmla="*/ 2183359 w 2477270"/>
                  <a:gd name="connsiteY2-136" fmla="*/ 721054 h 775567"/>
                  <a:gd name="connsiteX3-137" fmla="*/ 0 w 2477270"/>
                  <a:gd name="connsiteY3-138" fmla="*/ 775567 h 775567"/>
                  <a:gd name="connsiteX4-139" fmla="*/ 574527 w 2477270"/>
                  <a:gd name="connsiteY4-140" fmla="*/ 185916 h 77556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77270" h="775567">
                    <a:moveTo>
                      <a:pt x="574527" y="185916"/>
                    </a:moveTo>
                    <a:lnTo>
                      <a:pt x="2477270" y="0"/>
                    </a:lnTo>
                    <a:lnTo>
                      <a:pt x="2183359" y="721054"/>
                    </a:lnTo>
                    <a:lnTo>
                      <a:pt x="0" y="775567"/>
                    </a:lnTo>
                    <a:lnTo>
                      <a:pt x="574527" y="185916"/>
                    </a:lnTo>
                    <a:close/>
                  </a:path>
                </a:pathLst>
              </a:custGeom>
              <a:solidFill>
                <a:srgbClr val="FFE4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grpSp>
        <p:nvGrpSpPr>
          <p:cNvPr id="8" name="组合 7"/>
          <p:cNvGrpSpPr/>
          <p:nvPr/>
        </p:nvGrpSpPr>
        <p:grpSpPr>
          <a:xfrm>
            <a:off x="722756" y="2476949"/>
            <a:ext cx="1570213" cy="2132172"/>
            <a:chOff x="722756" y="2476949"/>
            <a:chExt cx="1570213" cy="2132172"/>
          </a:xfrm>
        </p:grpSpPr>
        <p:sp>
          <p:nvSpPr>
            <p:cNvPr id="91" name="矩形 8"/>
            <p:cNvSpPr/>
            <p:nvPr/>
          </p:nvSpPr>
          <p:spPr>
            <a:xfrm flipH="1">
              <a:off x="722756" y="2476949"/>
              <a:ext cx="1570213" cy="2132172"/>
            </a:xfrm>
            <a:custGeom>
              <a:avLst/>
              <a:gdLst>
                <a:gd name="connsiteX0" fmla="*/ 0 w 6096000"/>
                <a:gd name="connsiteY0" fmla="*/ 0 h 4064000"/>
                <a:gd name="connsiteX1" fmla="*/ 6096000 w 6096000"/>
                <a:gd name="connsiteY1" fmla="*/ 0 h 4064000"/>
                <a:gd name="connsiteX2" fmla="*/ 6096000 w 6096000"/>
                <a:gd name="connsiteY2" fmla="*/ 4064000 h 4064000"/>
                <a:gd name="connsiteX3" fmla="*/ 0 w 6096000"/>
                <a:gd name="connsiteY3" fmla="*/ 4064000 h 4064000"/>
                <a:gd name="connsiteX4" fmla="*/ 0 w 6096000"/>
                <a:gd name="connsiteY4" fmla="*/ 0 h 4064000"/>
                <a:gd name="connsiteX0-1" fmla="*/ 0 w 6096000"/>
                <a:gd name="connsiteY0-2" fmla="*/ 319315 h 4383315"/>
                <a:gd name="connsiteX1-3" fmla="*/ 6096000 w 6096000"/>
                <a:gd name="connsiteY1-4" fmla="*/ 0 h 4383315"/>
                <a:gd name="connsiteX2-5" fmla="*/ 6096000 w 6096000"/>
                <a:gd name="connsiteY2-6" fmla="*/ 4383315 h 4383315"/>
                <a:gd name="connsiteX3-7" fmla="*/ 0 w 6096000"/>
                <a:gd name="connsiteY3-8" fmla="*/ 4383315 h 4383315"/>
                <a:gd name="connsiteX4-9" fmla="*/ 0 w 6096000"/>
                <a:gd name="connsiteY4-10" fmla="*/ 319315 h 4383315"/>
                <a:gd name="connsiteX0-11" fmla="*/ 145143 w 6241143"/>
                <a:gd name="connsiteY0-12" fmla="*/ 319315 h 4426857"/>
                <a:gd name="connsiteX1-13" fmla="*/ 6241143 w 6241143"/>
                <a:gd name="connsiteY1-14" fmla="*/ 0 h 4426857"/>
                <a:gd name="connsiteX2-15" fmla="*/ 6241143 w 6241143"/>
                <a:gd name="connsiteY2-16" fmla="*/ 4383315 h 4426857"/>
                <a:gd name="connsiteX3-17" fmla="*/ 0 w 6241143"/>
                <a:gd name="connsiteY3-18" fmla="*/ 4426857 h 4426857"/>
                <a:gd name="connsiteX4-19" fmla="*/ 145143 w 6241143"/>
                <a:gd name="connsiteY4-20" fmla="*/ 319315 h 4426857"/>
                <a:gd name="connsiteX0-21" fmla="*/ 0 w 6589485"/>
                <a:gd name="connsiteY0-22" fmla="*/ 0 h 4630056"/>
                <a:gd name="connsiteX1-23" fmla="*/ 6589485 w 6589485"/>
                <a:gd name="connsiteY1-24" fmla="*/ 203199 h 4630056"/>
                <a:gd name="connsiteX2-25" fmla="*/ 6589485 w 6589485"/>
                <a:gd name="connsiteY2-26" fmla="*/ 4586514 h 4630056"/>
                <a:gd name="connsiteX3-27" fmla="*/ 348342 w 6589485"/>
                <a:gd name="connsiteY3-28" fmla="*/ 4630056 h 4630056"/>
                <a:gd name="connsiteX4-29" fmla="*/ 0 w 6589485"/>
                <a:gd name="connsiteY4-30" fmla="*/ 0 h 4630056"/>
                <a:gd name="connsiteX0-31" fmla="*/ 0 w 6589485"/>
                <a:gd name="connsiteY0-32" fmla="*/ 0 h 4717141"/>
                <a:gd name="connsiteX1-33" fmla="*/ 6589485 w 6589485"/>
                <a:gd name="connsiteY1-34" fmla="*/ 203199 h 4717141"/>
                <a:gd name="connsiteX2-35" fmla="*/ 6589485 w 6589485"/>
                <a:gd name="connsiteY2-36" fmla="*/ 4586514 h 4717141"/>
                <a:gd name="connsiteX3-37" fmla="*/ 319313 w 6589485"/>
                <a:gd name="connsiteY3-38" fmla="*/ 4717141 h 4717141"/>
                <a:gd name="connsiteX4-39" fmla="*/ 0 w 6589485"/>
                <a:gd name="connsiteY4-40" fmla="*/ 0 h 4717141"/>
                <a:gd name="connsiteX0-41" fmla="*/ 0 w 6589485"/>
                <a:gd name="connsiteY0-42" fmla="*/ 0 h 4717141"/>
                <a:gd name="connsiteX1-43" fmla="*/ 6589485 w 6589485"/>
                <a:gd name="connsiteY1-44" fmla="*/ 203199 h 4717141"/>
                <a:gd name="connsiteX2-45" fmla="*/ 6589485 w 6589485"/>
                <a:gd name="connsiteY2-46" fmla="*/ 4238171 h 4717141"/>
                <a:gd name="connsiteX3-47" fmla="*/ 319313 w 6589485"/>
                <a:gd name="connsiteY3-48" fmla="*/ 4717141 h 4717141"/>
                <a:gd name="connsiteX4-49" fmla="*/ 0 w 6589485"/>
                <a:gd name="connsiteY4-50" fmla="*/ 0 h 4717141"/>
                <a:gd name="connsiteX0-51" fmla="*/ 0 w 6603999"/>
                <a:gd name="connsiteY0-52" fmla="*/ 0 h 4891313"/>
                <a:gd name="connsiteX1-53" fmla="*/ 6603999 w 6603999"/>
                <a:gd name="connsiteY1-54" fmla="*/ 377371 h 4891313"/>
                <a:gd name="connsiteX2-55" fmla="*/ 6603999 w 6603999"/>
                <a:gd name="connsiteY2-56" fmla="*/ 4412343 h 4891313"/>
                <a:gd name="connsiteX3-57" fmla="*/ 333827 w 6603999"/>
                <a:gd name="connsiteY3-58" fmla="*/ 4891313 h 4891313"/>
                <a:gd name="connsiteX4-59" fmla="*/ 0 w 6603999"/>
                <a:gd name="connsiteY4-60" fmla="*/ 0 h 4891313"/>
                <a:gd name="connsiteX0-61" fmla="*/ 0 w 6603999"/>
                <a:gd name="connsiteY0-62" fmla="*/ 0 h 4905828"/>
                <a:gd name="connsiteX1-63" fmla="*/ 6603999 w 6603999"/>
                <a:gd name="connsiteY1-64" fmla="*/ 377371 h 4905828"/>
                <a:gd name="connsiteX2-65" fmla="*/ 6603999 w 6603999"/>
                <a:gd name="connsiteY2-66" fmla="*/ 4412343 h 4905828"/>
                <a:gd name="connsiteX3-67" fmla="*/ 507999 w 6603999"/>
                <a:gd name="connsiteY3-68" fmla="*/ 4905828 h 4905828"/>
                <a:gd name="connsiteX4-69" fmla="*/ 0 w 6603999"/>
                <a:gd name="connsiteY4-70" fmla="*/ 0 h 4905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03999" h="4905828">
                  <a:moveTo>
                    <a:pt x="0" y="0"/>
                  </a:moveTo>
                  <a:lnTo>
                    <a:pt x="6603999" y="377371"/>
                  </a:lnTo>
                  <a:lnTo>
                    <a:pt x="6603999" y="4412343"/>
                  </a:lnTo>
                  <a:lnTo>
                    <a:pt x="507999" y="4905828"/>
                  </a:lnTo>
                  <a:lnTo>
                    <a:pt x="0" y="0"/>
                  </a:lnTo>
                  <a:close/>
                </a:path>
              </a:pathLst>
            </a:custGeom>
            <a:solidFill>
              <a:srgbClr val="996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4" name="文本框 3"/>
            <p:cNvSpPr txBox="1"/>
            <p:nvPr/>
          </p:nvSpPr>
          <p:spPr>
            <a:xfrm>
              <a:off x="902568" y="2756842"/>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第一部分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786456" y="3193248"/>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1042936" y="3670351"/>
              <a:ext cx="902811" cy="738664"/>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2757950" y="2476949"/>
            <a:ext cx="1570213" cy="2132172"/>
            <a:chOff x="2757950" y="2476949"/>
            <a:chExt cx="1570213" cy="2132172"/>
          </a:xfrm>
        </p:grpSpPr>
        <p:sp>
          <p:nvSpPr>
            <p:cNvPr id="92" name="矩形 8"/>
            <p:cNvSpPr/>
            <p:nvPr/>
          </p:nvSpPr>
          <p:spPr>
            <a:xfrm flipH="1">
              <a:off x="2757950" y="2476949"/>
              <a:ext cx="1570213" cy="2132172"/>
            </a:xfrm>
            <a:custGeom>
              <a:avLst/>
              <a:gdLst>
                <a:gd name="connsiteX0" fmla="*/ 0 w 6096000"/>
                <a:gd name="connsiteY0" fmla="*/ 0 h 4064000"/>
                <a:gd name="connsiteX1" fmla="*/ 6096000 w 6096000"/>
                <a:gd name="connsiteY1" fmla="*/ 0 h 4064000"/>
                <a:gd name="connsiteX2" fmla="*/ 6096000 w 6096000"/>
                <a:gd name="connsiteY2" fmla="*/ 4064000 h 4064000"/>
                <a:gd name="connsiteX3" fmla="*/ 0 w 6096000"/>
                <a:gd name="connsiteY3" fmla="*/ 4064000 h 4064000"/>
                <a:gd name="connsiteX4" fmla="*/ 0 w 6096000"/>
                <a:gd name="connsiteY4" fmla="*/ 0 h 4064000"/>
                <a:gd name="connsiteX0-1" fmla="*/ 0 w 6096000"/>
                <a:gd name="connsiteY0-2" fmla="*/ 319315 h 4383315"/>
                <a:gd name="connsiteX1-3" fmla="*/ 6096000 w 6096000"/>
                <a:gd name="connsiteY1-4" fmla="*/ 0 h 4383315"/>
                <a:gd name="connsiteX2-5" fmla="*/ 6096000 w 6096000"/>
                <a:gd name="connsiteY2-6" fmla="*/ 4383315 h 4383315"/>
                <a:gd name="connsiteX3-7" fmla="*/ 0 w 6096000"/>
                <a:gd name="connsiteY3-8" fmla="*/ 4383315 h 4383315"/>
                <a:gd name="connsiteX4-9" fmla="*/ 0 w 6096000"/>
                <a:gd name="connsiteY4-10" fmla="*/ 319315 h 4383315"/>
                <a:gd name="connsiteX0-11" fmla="*/ 145143 w 6241143"/>
                <a:gd name="connsiteY0-12" fmla="*/ 319315 h 4426857"/>
                <a:gd name="connsiteX1-13" fmla="*/ 6241143 w 6241143"/>
                <a:gd name="connsiteY1-14" fmla="*/ 0 h 4426857"/>
                <a:gd name="connsiteX2-15" fmla="*/ 6241143 w 6241143"/>
                <a:gd name="connsiteY2-16" fmla="*/ 4383315 h 4426857"/>
                <a:gd name="connsiteX3-17" fmla="*/ 0 w 6241143"/>
                <a:gd name="connsiteY3-18" fmla="*/ 4426857 h 4426857"/>
                <a:gd name="connsiteX4-19" fmla="*/ 145143 w 6241143"/>
                <a:gd name="connsiteY4-20" fmla="*/ 319315 h 4426857"/>
                <a:gd name="connsiteX0-21" fmla="*/ 0 w 6589485"/>
                <a:gd name="connsiteY0-22" fmla="*/ 0 h 4630056"/>
                <a:gd name="connsiteX1-23" fmla="*/ 6589485 w 6589485"/>
                <a:gd name="connsiteY1-24" fmla="*/ 203199 h 4630056"/>
                <a:gd name="connsiteX2-25" fmla="*/ 6589485 w 6589485"/>
                <a:gd name="connsiteY2-26" fmla="*/ 4586514 h 4630056"/>
                <a:gd name="connsiteX3-27" fmla="*/ 348342 w 6589485"/>
                <a:gd name="connsiteY3-28" fmla="*/ 4630056 h 4630056"/>
                <a:gd name="connsiteX4-29" fmla="*/ 0 w 6589485"/>
                <a:gd name="connsiteY4-30" fmla="*/ 0 h 4630056"/>
                <a:gd name="connsiteX0-31" fmla="*/ 0 w 6589485"/>
                <a:gd name="connsiteY0-32" fmla="*/ 0 h 4717141"/>
                <a:gd name="connsiteX1-33" fmla="*/ 6589485 w 6589485"/>
                <a:gd name="connsiteY1-34" fmla="*/ 203199 h 4717141"/>
                <a:gd name="connsiteX2-35" fmla="*/ 6589485 w 6589485"/>
                <a:gd name="connsiteY2-36" fmla="*/ 4586514 h 4717141"/>
                <a:gd name="connsiteX3-37" fmla="*/ 319313 w 6589485"/>
                <a:gd name="connsiteY3-38" fmla="*/ 4717141 h 4717141"/>
                <a:gd name="connsiteX4-39" fmla="*/ 0 w 6589485"/>
                <a:gd name="connsiteY4-40" fmla="*/ 0 h 4717141"/>
                <a:gd name="connsiteX0-41" fmla="*/ 0 w 6589485"/>
                <a:gd name="connsiteY0-42" fmla="*/ 0 h 4717141"/>
                <a:gd name="connsiteX1-43" fmla="*/ 6589485 w 6589485"/>
                <a:gd name="connsiteY1-44" fmla="*/ 203199 h 4717141"/>
                <a:gd name="connsiteX2-45" fmla="*/ 6589485 w 6589485"/>
                <a:gd name="connsiteY2-46" fmla="*/ 4238171 h 4717141"/>
                <a:gd name="connsiteX3-47" fmla="*/ 319313 w 6589485"/>
                <a:gd name="connsiteY3-48" fmla="*/ 4717141 h 4717141"/>
                <a:gd name="connsiteX4-49" fmla="*/ 0 w 6589485"/>
                <a:gd name="connsiteY4-50" fmla="*/ 0 h 4717141"/>
                <a:gd name="connsiteX0-51" fmla="*/ 0 w 6603999"/>
                <a:gd name="connsiteY0-52" fmla="*/ 0 h 4891313"/>
                <a:gd name="connsiteX1-53" fmla="*/ 6603999 w 6603999"/>
                <a:gd name="connsiteY1-54" fmla="*/ 377371 h 4891313"/>
                <a:gd name="connsiteX2-55" fmla="*/ 6603999 w 6603999"/>
                <a:gd name="connsiteY2-56" fmla="*/ 4412343 h 4891313"/>
                <a:gd name="connsiteX3-57" fmla="*/ 333827 w 6603999"/>
                <a:gd name="connsiteY3-58" fmla="*/ 4891313 h 4891313"/>
                <a:gd name="connsiteX4-59" fmla="*/ 0 w 6603999"/>
                <a:gd name="connsiteY4-60" fmla="*/ 0 h 4891313"/>
                <a:gd name="connsiteX0-61" fmla="*/ 0 w 6603999"/>
                <a:gd name="connsiteY0-62" fmla="*/ 0 h 4905828"/>
                <a:gd name="connsiteX1-63" fmla="*/ 6603999 w 6603999"/>
                <a:gd name="connsiteY1-64" fmla="*/ 377371 h 4905828"/>
                <a:gd name="connsiteX2-65" fmla="*/ 6603999 w 6603999"/>
                <a:gd name="connsiteY2-66" fmla="*/ 4412343 h 4905828"/>
                <a:gd name="connsiteX3-67" fmla="*/ 507999 w 6603999"/>
                <a:gd name="connsiteY3-68" fmla="*/ 4905828 h 4905828"/>
                <a:gd name="connsiteX4-69" fmla="*/ 0 w 6603999"/>
                <a:gd name="connsiteY4-70" fmla="*/ 0 h 4905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03999" h="4905828">
                  <a:moveTo>
                    <a:pt x="0" y="0"/>
                  </a:moveTo>
                  <a:lnTo>
                    <a:pt x="6603999" y="377371"/>
                  </a:lnTo>
                  <a:lnTo>
                    <a:pt x="6603999" y="4412343"/>
                  </a:lnTo>
                  <a:lnTo>
                    <a:pt x="507999" y="4905828"/>
                  </a:lnTo>
                  <a:lnTo>
                    <a:pt x="0" y="0"/>
                  </a:lnTo>
                  <a:close/>
                </a:path>
              </a:pathLst>
            </a:custGeom>
            <a:solidFill>
              <a:srgbClr val="996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97" name="文本框 96"/>
            <p:cNvSpPr txBox="1"/>
            <p:nvPr/>
          </p:nvSpPr>
          <p:spPr>
            <a:xfrm>
              <a:off x="2955933" y="2710924"/>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第二部分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2839821" y="3147330"/>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3096301" y="3624433"/>
              <a:ext cx="902811" cy="738664"/>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793143" y="2476949"/>
            <a:ext cx="1570213" cy="2132172"/>
            <a:chOff x="4793143" y="2476949"/>
            <a:chExt cx="1570213" cy="2132172"/>
          </a:xfrm>
        </p:grpSpPr>
        <p:sp>
          <p:nvSpPr>
            <p:cNvPr id="93" name="矩形 8"/>
            <p:cNvSpPr/>
            <p:nvPr/>
          </p:nvSpPr>
          <p:spPr>
            <a:xfrm flipH="1">
              <a:off x="4793143" y="2476949"/>
              <a:ext cx="1570213" cy="2132172"/>
            </a:xfrm>
            <a:custGeom>
              <a:avLst/>
              <a:gdLst>
                <a:gd name="connsiteX0" fmla="*/ 0 w 6096000"/>
                <a:gd name="connsiteY0" fmla="*/ 0 h 4064000"/>
                <a:gd name="connsiteX1" fmla="*/ 6096000 w 6096000"/>
                <a:gd name="connsiteY1" fmla="*/ 0 h 4064000"/>
                <a:gd name="connsiteX2" fmla="*/ 6096000 w 6096000"/>
                <a:gd name="connsiteY2" fmla="*/ 4064000 h 4064000"/>
                <a:gd name="connsiteX3" fmla="*/ 0 w 6096000"/>
                <a:gd name="connsiteY3" fmla="*/ 4064000 h 4064000"/>
                <a:gd name="connsiteX4" fmla="*/ 0 w 6096000"/>
                <a:gd name="connsiteY4" fmla="*/ 0 h 4064000"/>
                <a:gd name="connsiteX0-1" fmla="*/ 0 w 6096000"/>
                <a:gd name="connsiteY0-2" fmla="*/ 319315 h 4383315"/>
                <a:gd name="connsiteX1-3" fmla="*/ 6096000 w 6096000"/>
                <a:gd name="connsiteY1-4" fmla="*/ 0 h 4383315"/>
                <a:gd name="connsiteX2-5" fmla="*/ 6096000 w 6096000"/>
                <a:gd name="connsiteY2-6" fmla="*/ 4383315 h 4383315"/>
                <a:gd name="connsiteX3-7" fmla="*/ 0 w 6096000"/>
                <a:gd name="connsiteY3-8" fmla="*/ 4383315 h 4383315"/>
                <a:gd name="connsiteX4-9" fmla="*/ 0 w 6096000"/>
                <a:gd name="connsiteY4-10" fmla="*/ 319315 h 4383315"/>
                <a:gd name="connsiteX0-11" fmla="*/ 145143 w 6241143"/>
                <a:gd name="connsiteY0-12" fmla="*/ 319315 h 4426857"/>
                <a:gd name="connsiteX1-13" fmla="*/ 6241143 w 6241143"/>
                <a:gd name="connsiteY1-14" fmla="*/ 0 h 4426857"/>
                <a:gd name="connsiteX2-15" fmla="*/ 6241143 w 6241143"/>
                <a:gd name="connsiteY2-16" fmla="*/ 4383315 h 4426857"/>
                <a:gd name="connsiteX3-17" fmla="*/ 0 w 6241143"/>
                <a:gd name="connsiteY3-18" fmla="*/ 4426857 h 4426857"/>
                <a:gd name="connsiteX4-19" fmla="*/ 145143 w 6241143"/>
                <a:gd name="connsiteY4-20" fmla="*/ 319315 h 4426857"/>
                <a:gd name="connsiteX0-21" fmla="*/ 0 w 6589485"/>
                <a:gd name="connsiteY0-22" fmla="*/ 0 h 4630056"/>
                <a:gd name="connsiteX1-23" fmla="*/ 6589485 w 6589485"/>
                <a:gd name="connsiteY1-24" fmla="*/ 203199 h 4630056"/>
                <a:gd name="connsiteX2-25" fmla="*/ 6589485 w 6589485"/>
                <a:gd name="connsiteY2-26" fmla="*/ 4586514 h 4630056"/>
                <a:gd name="connsiteX3-27" fmla="*/ 348342 w 6589485"/>
                <a:gd name="connsiteY3-28" fmla="*/ 4630056 h 4630056"/>
                <a:gd name="connsiteX4-29" fmla="*/ 0 w 6589485"/>
                <a:gd name="connsiteY4-30" fmla="*/ 0 h 4630056"/>
                <a:gd name="connsiteX0-31" fmla="*/ 0 w 6589485"/>
                <a:gd name="connsiteY0-32" fmla="*/ 0 h 4717141"/>
                <a:gd name="connsiteX1-33" fmla="*/ 6589485 w 6589485"/>
                <a:gd name="connsiteY1-34" fmla="*/ 203199 h 4717141"/>
                <a:gd name="connsiteX2-35" fmla="*/ 6589485 w 6589485"/>
                <a:gd name="connsiteY2-36" fmla="*/ 4586514 h 4717141"/>
                <a:gd name="connsiteX3-37" fmla="*/ 319313 w 6589485"/>
                <a:gd name="connsiteY3-38" fmla="*/ 4717141 h 4717141"/>
                <a:gd name="connsiteX4-39" fmla="*/ 0 w 6589485"/>
                <a:gd name="connsiteY4-40" fmla="*/ 0 h 4717141"/>
                <a:gd name="connsiteX0-41" fmla="*/ 0 w 6589485"/>
                <a:gd name="connsiteY0-42" fmla="*/ 0 h 4717141"/>
                <a:gd name="connsiteX1-43" fmla="*/ 6589485 w 6589485"/>
                <a:gd name="connsiteY1-44" fmla="*/ 203199 h 4717141"/>
                <a:gd name="connsiteX2-45" fmla="*/ 6589485 w 6589485"/>
                <a:gd name="connsiteY2-46" fmla="*/ 4238171 h 4717141"/>
                <a:gd name="connsiteX3-47" fmla="*/ 319313 w 6589485"/>
                <a:gd name="connsiteY3-48" fmla="*/ 4717141 h 4717141"/>
                <a:gd name="connsiteX4-49" fmla="*/ 0 w 6589485"/>
                <a:gd name="connsiteY4-50" fmla="*/ 0 h 4717141"/>
                <a:gd name="connsiteX0-51" fmla="*/ 0 w 6603999"/>
                <a:gd name="connsiteY0-52" fmla="*/ 0 h 4891313"/>
                <a:gd name="connsiteX1-53" fmla="*/ 6603999 w 6603999"/>
                <a:gd name="connsiteY1-54" fmla="*/ 377371 h 4891313"/>
                <a:gd name="connsiteX2-55" fmla="*/ 6603999 w 6603999"/>
                <a:gd name="connsiteY2-56" fmla="*/ 4412343 h 4891313"/>
                <a:gd name="connsiteX3-57" fmla="*/ 333827 w 6603999"/>
                <a:gd name="connsiteY3-58" fmla="*/ 4891313 h 4891313"/>
                <a:gd name="connsiteX4-59" fmla="*/ 0 w 6603999"/>
                <a:gd name="connsiteY4-60" fmla="*/ 0 h 4891313"/>
                <a:gd name="connsiteX0-61" fmla="*/ 0 w 6603999"/>
                <a:gd name="connsiteY0-62" fmla="*/ 0 h 4905828"/>
                <a:gd name="connsiteX1-63" fmla="*/ 6603999 w 6603999"/>
                <a:gd name="connsiteY1-64" fmla="*/ 377371 h 4905828"/>
                <a:gd name="connsiteX2-65" fmla="*/ 6603999 w 6603999"/>
                <a:gd name="connsiteY2-66" fmla="*/ 4412343 h 4905828"/>
                <a:gd name="connsiteX3-67" fmla="*/ 507999 w 6603999"/>
                <a:gd name="connsiteY3-68" fmla="*/ 4905828 h 4905828"/>
                <a:gd name="connsiteX4-69" fmla="*/ 0 w 6603999"/>
                <a:gd name="connsiteY4-70" fmla="*/ 0 h 4905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03999" h="4905828">
                  <a:moveTo>
                    <a:pt x="0" y="0"/>
                  </a:moveTo>
                  <a:lnTo>
                    <a:pt x="6603999" y="377371"/>
                  </a:lnTo>
                  <a:lnTo>
                    <a:pt x="6603999" y="4412343"/>
                  </a:lnTo>
                  <a:lnTo>
                    <a:pt x="507999" y="4905828"/>
                  </a:lnTo>
                  <a:lnTo>
                    <a:pt x="0" y="0"/>
                  </a:lnTo>
                  <a:close/>
                </a:path>
              </a:pathLst>
            </a:custGeom>
            <a:solidFill>
              <a:srgbClr val="996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100" name="文本框 99"/>
            <p:cNvSpPr txBox="1"/>
            <p:nvPr/>
          </p:nvSpPr>
          <p:spPr>
            <a:xfrm>
              <a:off x="4968957" y="2710924"/>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第三部分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4852845" y="3147330"/>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5109325" y="3624433"/>
              <a:ext cx="902811" cy="738664"/>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828336" y="2476949"/>
            <a:ext cx="1570213" cy="2132172"/>
            <a:chOff x="6828336" y="2476949"/>
            <a:chExt cx="1570213" cy="2132172"/>
          </a:xfrm>
        </p:grpSpPr>
        <p:sp>
          <p:nvSpPr>
            <p:cNvPr id="94" name="矩形 8"/>
            <p:cNvSpPr/>
            <p:nvPr/>
          </p:nvSpPr>
          <p:spPr>
            <a:xfrm flipH="1">
              <a:off x="6828336" y="2476949"/>
              <a:ext cx="1570213" cy="2132172"/>
            </a:xfrm>
            <a:custGeom>
              <a:avLst/>
              <a:gdLst>
                <a:gd name="connsiteX0" fmla="*/ 0 w 6096000"/>
                <a:gd name="connsiteY0" fmla="*/ 0 h 4064000"/>
                <a:gd name="connsiteX1" fmla="*/ 6096000 w 6096000"/>
                <a:gd name="connsiteY1" fmla="*/ 0 h 4064000"/>
                <a:gd name="connsiteX2" fmla="*/ 6096000 w 6096000"/>
                <a:gd name="connsiteY2" fmla="*/ 4064000 h 4064000"/>
                <a:gd name="connsiteX3" fmla="*/ 0 w 6096000"/>
                <a:gd name="connsiteY3" fmla="*/ 4064000 h 4064000"/>
                <a:gd name="connsiteX4" fmla="*/ 0 w 6096000"/>
                <a:gd name="connsiteY4" fmla="*/ 0 h 4064000"/>
                <a:gd name="connsiteX0-1" fmla="*/ 0 w 6096000"/>
                <a:gd name="connsiteY0-2" fmla="*/ 319315 h 4383315"/>
                <a:gd name="connsiteX1-3" fmla="*/ 6096000 w 6096000"/>
                <a:gd name="connsiteY1-4" fmla="*/ 0 h 4383315"/>
                <a:gd name="connsiteX2-5" fmla="*/ 6096000 w 6096000"/>
                <a:gd name="connsiteY2-6" fmla="*/ 4383315 h 4383315"/>
                <a:gd name="connsiteX3-7" fmla="*/ 0 w 6096000"/>
                <a:gd name="connsiteY3-8" fmla="*/ 4383315 h 4383315"/>
                <a:gd name="connsiteX4-9" fmla="*/ 0 w 6096000"/>
                <a:gd name="connsiteY4-10" fmla="*/ 319315 h 4383315"/>
                <a:gd name="connsiteX0-11" fmla="*/ 145143 w 6241143"/>
                <a:gd name="connsiteY0-12" fmla="*/ 319315 h 4426857"/>
                <a:gd name="connsiteX1-13" fmla="*/ 6241143 w 6241143"/>
                <a:gd name="connsiteY1-14" fmla="*/ 0 h 4426857"/>
                <a:gd name="connsiteX2-15" fmla="*/ 6241143 w 6241143"/>
                <a:gd name="connsiteY2-16" fmla="*/ 4383315 h 4426857"/>
                <a:gd name="connsiteX3-17" fmla="*/ 0 w 6241143"/>
                <a:gd name="connsiteY3-18" fmla="*/ 4426857 h 4426857"/>
                <a:gd name="connsiteX4-19" fmla="*/ 145143 w 6241143"/>
                <a:gd name="connsiteY4-20" fmla="*/ 319315 h 4426857"/>
                <a:gd name="connsiteX0-21" fmla="*/ 0 w 6589485"/>
                <a:gd name="connsiteY0-22" fmla="*/ 0 h 4630056"/>
                <a:gd name="connsiteX1-23" fmla="*/ 6589485 w 6589485"/>
                <a:gd name="connsiteY1-24" fmla="*/ 203199 h 4630056"/>
                <a:gd name="connsiteX2-25" fmla="*/ 6589485 w 6589485"/>
                <a:gd name="connsiteY2-26" fmla="*/ 4586514 h 4630056"/>
                <a:gd name="connsiteX3-27" fmla="*/ 348342 w 6589485"/>
                <a:gd name="connsiteY3-28" fmla="*/ 4630056 h 4630056"/>
                <a:gd name="connsiteX4-29" fmla="*/ 0 w 6589485"/>
                <a:gd name="connsiteY4-30" fmla="*/ 0 h 4630056"/>
                <a:gd name="connsiteX0-31" fmla="*/ 0 w 6589485"/>
                <a:gd name="connsiteY0-32" fmla="*/ 0 h 4717141"/>
                <a:gd name="connsiteX1-33" fmla="*/ 6589485 w 6589485"/>
                <a:gd name="connsiteY1-34" fmla="*/ 203199 h 4717141"/>
                <a:gd name="connsiteX2-35" fmla="*/ 6589485 w 6589485"/>
                <a:gd name="connsiteY2-36" fmla="*/ 4586514 h 4717141"/>
                <a:gd name="connsiteX3-37" fmla="*/ 319313 w 6589485"/>
                <a:gd name="connsiteY3-38" fmla="*/ 4717141 h 4717141"/>
                <a:gd name="connsiteX4-39" fmla="*/ 0 w 6589485"/>
                <a:gd name="connsiteY4-40" fmla="*/ 0 h 4717141"/>
                <a:gd name="connsiteX0-41" fmla="*/ 0 w 6589485"/>
                <a:gd name="connsiteY0-42" fmla="*/ 0 h 4717141"/>
                <a:gd name="connsiteX1-43" fmla="*/ 6589485 w 6589485"/>
                <a:gd name="connsiteY1-44" fmla="*/ 203199 h 4717141"/>
                <a:gd name="connsiteX2-45" fmla="*/ 6589485 w 6589485"/>
                <a:gd name="connsiteY2-46" fmla="*/ 4238171 h 4717141"/>
                <a:gd name="connsiteX3-47" fmla="*/ 319313 w 6589485"/>
                <a:gd name="connsiteY3-48" fmla="*/ 4717141 h 4717141"/>
                <a:gd name="connsiteX4-49" fmla="*/ 0 w 6589485"/>
                <a:gd name="connsiteY4-50" fmla="*/ 0 h 4717141"/>
                <a:gd name="connsiteX0-51" fmla="*/ 0 w 6603999"/>
                <a:gd name="connsiteY0-52" fmla="*/ 0 h 4891313"/>
                <a:gd name="connsiteX1-53" fmla="*/ 6603999 w 6603999"/>
                <a:gd name="connsiteY1-54" fmla="*/ 377371 h 4891313"/>
                <a:gd name="connsiteX2-55" fmla="*/ 6603999 w 6603999"/>
                <a:gd name="connsiteY2-56" fmla="*/ 4412343 h 4891313"/>
                <a:gd name="connsiteX3-57" fmla="*/ 333827 w 6603999"/>
                <a:gd name="connsiteY3-58" fmla="*/ 4891313 h 4891313"/>
                <a:gd name="connsiteX4-59" fmla="*/ 0 w 6603999"/>
                <a:gd name="connsiteY4-60" fmla="*/ 0 h 4891313"/>
                <a:gd name="connsiteX0-61" fmla="*/ 0 w 6603999"/>
                <a:gd name="connsiteY0-62" fmla="*/ 0 h 4905828"/>
                <a:gd name="connsiteX1-63" fmla="*/ 6603999 w 6603999"/>
                <a:gd name="connsiteY1-64" fmla="*/ 377371 h 4905828"/>
                <a:gd name="connsiteX2-65" fmla="*/ 6603999 w 6603999"/>
                <a:gd name="connsiteY2-66" fmla="*/ 4412343 h 4905828"/>
                <a:gd name="connsiteX3-67" fmla="*/ 507999 w 6603999"/>
                <a:gd name="connsiteY3-68" fmla="*/ 4905828 h 4905828"/>
                <a:gd name="connsiteX4-69" fmla="*/ 0 w 6603999"/>
                <a:gd name="connsiteY4-70" fmla="*/ 0 h 4905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03999" h="4905828">
                  <a:moveTo>
                    <a:pt x="0" y="0"/>
                  </a:moveTo>
                  <a:lnTo>
                    <a:pt x="6603999" y="377371"/>
                  </a:lnTo>
                  <a:lnTo>
                    <a:pt x="6603999" y="4412343"/>
                  </a:lnTo>
                  <a:lnTo>
                    <a:pt x="507999" y="4905828"/>
                  </a:lnTo>
                  <a:lnTo>
                    <a:pt x="0" y="0"/>
                  </a:lnTo>
                  <a:close/>
                </a:path>
              </a:pathLst>
            </a:custGeom>
            <a:solidFill>
              <a:srgbClr val="996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bg1"/>
                </a:solidFill>
              </a:endParaRPr>
            </a:p>
          </p:txBody>
        </p:sp>
        <p:sp>
          <p:nvSpPr>
            <p:cNvPr id="103" name="文本框 102"/>
            <p:cNvSpPr txBox="1"/>
            <p:nvPr/>
          </p:nvSpPr>
          <p:spPr>
            <a:xfrm>
              <a:off x="6995306" y="2710924"/>
              <a:ext cx="1210588"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第四部分</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4" name="文本框 103"/>
            <p:cNvSpPr txBox="1"/>
            <p:nvPr/>
          </p:nvSpPr>
          <p:spPr>
            <a:xfrm>
              <a:off x="6879194" y="3147330"/>
              <a:ext cx="141577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7135674" y="3624433"/>
              <a:ext cx="902811" cy="738664"/>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添加内容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2" descr="C:\Users\Administrator\Desktop\8952533_202936205000_2.jpg"/>
          <p:cNvPicPr>
            <a:picLocks noChangeAspect="1" noChangeArrowheads="1"/>
          </p:cNvPicPr>
          <p:nvPr/>
        </p:nvPicPr>
        <p:blipFill rotWithShape="1">
          <a:blip r:embed="rId1">
            <a:duotone>
              <a:prstClr val="black"/>
              <a:schemeClr val="accent2">
                <a:tint val="45000"/>
                <a:satMod val="400000"/>
              </a:schemeClr>
            </a:duotone>
            <a:extLst>
              <a:ext uri="{28A0092B-C50C-407E-A947-70E740481C1C}">
                <a14:useLocalDpi xmlns:a14="http://schemas.microsoft.com/office/drawing/2010/main" val="0"/>
              </a:ext>
            </a:extLst>
          </a:blip>
          <a:srcRect t="19792" b="31263"/>
          <a:stretch>
            <a:fillRect/>
          </a:stretch>
        </p:blipFill>
        <p:spPr bwMode="auto">
          <a:xfrm>
            <a:off x="0" y="0"/>
            <a:ext cx="9144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11" name="文本框 110"/>
          <p:cNvSpPr txBox="1"/>
          <p:nvPr/>
        </p:nvSpPr>
        <p:spPr>
          <a:xfrm flipH="1">
            <a:off x="3504606" y="1307681"/>
            <a:ext cx="2460766"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第一部分</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2" name="文本框 111"/>
          <p:cNvSpPr txBox="1"/>
          <p:nvPr/>
        </p:nvSpPr>
        <p:spPr>
          <a:xfrm flipH="1">
            <a:off x="2082206" y="3312233"/>
            <a:ext cx="5900652"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cs typeface="Tahoma" panose="020B0604030504040204" pitchFamily="34" charset="0"/>
              </a:rPr>
              <a:t>单击此处添加文字标题</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3" name="文本框 112"/>
          <p:cNvSpPr txBox="1"/>
          <p:nvPr/>
        </p:nvSpPr>
        <p:spPr>
          <a:xfrm flipH="1">
            <a:off x="2564509"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4" name="文本框 113"/>
          <p:cNvSpPr txBox="1"/>
          <p:nvPr/>
        </p:nvSpPr>
        <p:spPr>
          <a:xfrm flipH="1">
            <a:off x="5032532"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1000" fill="hold"/>
                                        <p:tgtEl>
                                          <p:spTgt spid="1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fade">
                                      <p:cBhvr>
                                        <p:cTn id="13" dur="1000"/>
                                        <p:tgtEl>
                                          <p:spTgt spid="112"/>
                                        </p:tgtEl>
                                      </p:cBhvr>
                                    </p:animEffect>
                                    <p:anim calcmode="lin" valueType="num">
                                      <p:cBhvr>
                                        <p:cTn id="14" dur="1000" fill="hold"/>
                                        <p:tgtEl>
                                          <p:spTgt spid="112"/>
                                        </p:tgtEl>
                                        <p:attrNameLst>
                                          <p:attrName>ppt_x</p:attrName>
                                        </p:attrNameLst>
                                      </p:cBhvr>
                                      <p:tavLst>
                                        <p:tav tm="0">
                                          <p:val>
                                            <p:strVal val="#ppt_x"/>
                                          </p:val>
                                        </p:tav>
                                        <p:tav tm="100000">
                                          <p:val>
                                            <p:strVal val="#ppt_x"/>
                                          </p:val>
                                        </p:tav>
                                      </p:tavLst>
                                    </p:anim>
                                    <p:anim calcmode="lin" valueType="num">
                                      <p:cBhvr>
                                        <p:cTn id="15" dur="1000" fill="hold"/>
                                        <p:tgtEl>
                                          <p:spTgt spid="1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Effect transition="in" filter="fade">
                                      <p:cBhvr>
                                        <p:cTn id="21" dur="500"/>
                                        <p:tgtEl>
                                          <p:spTgt spid="1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cBhvr>
                                        <p:cTn id="24" dur="500" fill="hold"/>
                                        <p:tgtEl>
                                          <p:spTgt spid="114"/>
                                        </p:tgtEl>
                                        <p:attrNameLst>
                                          <p:attrName>ppt_w</p:attrName>
                                        </p:attrNameLst>
                                      </p:cBhvr>
                                      <p:tavLst>
                                        <p:tav tm="0">
                                          <p:val>
                                            <p:fltVal val="0"/>
                                          </p:val>
                                        </p:tav>
                                        <p:tav tm="100000">
                                          <p:val>
                                            <p:strVal val="#ppt_w"/>
                                          </p:val>
                                        </p:tav>
                                      </p:tavLst>
                                    </p:anim>
                                    <p:anim calcmode="lin" valueType="num">
                                      <p:cBhvr>
                                        <p:cTn id="25" dur="500" fill="hold"/>
                                        <p:tgtEl>
                                          <p:spTgt spid="114"/>
                                        </p:tgtEl>
                                        <p:attrNameLst>
                                          <p:attrName>ppt_h</p:attrName>
                                        </p:attrNameLst>
                                      </p:cBhvr>
                                      <p:tavLst>
                                        <p:tav tm="0">
                                          <p:val>
                                            <p:fltVal val="0"/>
                                          </p:val>
                                        </p:tav>
                                        <p:tav tm="100000">
                                          <p:val>
                                            <p:strVal val="#ppt_h"/>
                                          </p:val>
                                        </p:tav>
                                      </p:tavLst>
                                    </p:anim>
                                    <p:animEffect transition="in" filter="fade">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grpSp>
        <p:nvGrpSpPr>
          <p:cNvPr id="5" name="组合 4"/>
          <p:cNvGrpSpPr/>
          <p:nvPr/>
        </p:nvGrpSpPr>
        <p:grpSpPr>
          <a:xfrm>
            <a:off x="0" y="0"/>
            <a:ext cx="5997179" cy="5143500"/>
            <a:chOff x="0" y="0"/>
            <a:chExt cx="5997179" cy="5143500"/>
          </a:xfrm>
        </p:grpSpPr>
        <p:sp>
          <p:nvSpPr>
            <p:cNvPr id="2" name="等腰三角形 1"/>
            <p:cNvSpPr/>
            <p:nvPr/>
          </p:nvSpPr>
          <p:spPr>
            <a:xfrm>
              <a:off x="0" y="0"/>
              <a:ext cx="5997179" cy="514350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7175" name="矩形 6"/>
            <p:cNvSpPr>
              <a:spLocks noChangeArrowheads="1"/>
            </p:cNvSpPr>
            <p:nvPr/>
          </p:nvSpPr>
          <p:spPr bwMode="auto">
            <a:xfrm>
              <a:off x="1593056" y="3242073"/>
              <a:ext cx="2752725"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en-US" altLang="zh-CN" sz="825">
                  <a:solidFill>
                    <a:prstClr val="black"/>
                  </a:solidFill>
                </a:rPr>
                <a:t>Supporters say that the ease of use of presentation software can save a lot of time for people who otherwise would have used other types.</a:t>
              </a:r>
              <a:endParaRPr lang="en-US" altLang="zh-CN" sz="825">
                <a:solidFill>
                  <a:prstClr val="black"/>
                </a:solidFill>
              </a:endParaRPr>
            </a:p>
          </p:txBody>
        </p:sp>
        <p:sp>
          <p:nvSpPr>
            <p:cNvPr id="7176" name="矩形 8"/>
            <p:cNvSpPr>
              <a:spLocks noChangeArrowheads="1"/>
            </p:cNvSpPr>
            <p:nvPr/>
          </p:nvSpPr>
          <p:spPr bwMode="auto">
            <a:xfrm>
              <a:off x="1304925" y="3815954"/>
              <a:ext cx="332898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en-US" altLang="zh-CN" sz="825">
                  <a:solidFill>
                    <a:prstClr val="black"/>
                  </a:solidFill>
                </a:rPr>
                <a:t>Supporters say that the ease of use of presentation software can save a lot of time for people who otherwise would have used other types.</a:t>
              </a:r>
              <a:endParaRPr lang="en-US" altLang="zh-CN" sz="825">
                <a:solidFill>
                  <a:prstClr val="black"/>
                </a:solidFill>
              </a:endParaRPr>
            </a:p>
          </p:txBody>
        </p:sp>
        <p:sp>
          <p:nvSpPr>
            <p:cNvPr id="14" name="矩形 13"/>
            <p:cNvSpPr/>
            <p:nvPr/>
          </p:nvSpPr>
          <p:spPr>
            <a:xfrm>
              <a:off x="2490788" y="1529954"/>
              <a:ext cx="1009650" cy="1408509"/>
            </a:xfrm>
            <a:prstGeom prst="rect">
              <a:avLst/>
            </a:prstGeom>
            <a:solidFill>
              <a:srgbClr val="553B3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178" name="文本框 9"/>
            <p:cNvSpPr txBox="1">
              <a:spLocks noChangeArrowheads="1"/>
            </p:cNvSpPr>
            <p:nvPr/>
          </p:nvSpPr>
          <p:spPr bwMode="auto">
            <a:xfrm>
              <a:off x="2537223" y="1546622"/>
              <a:ext cx="96693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950" b="1">
                  <a:solidFill>
                    <a:prstClr val="white"/>
                  </a:solidFill>
                  <a:latin typeface="微软雅黑" panose="020B0503020204020204" pitchFamily="34" charset="-122"/>
                  <a:ea typeface="微软雅黑" panose="020B0503020204020204" pitchFamily="34" charset="-122"/>
                </a:rPr>
                <a:t>20</a:t>
              </a:r>
              <a:endParaRPr lang="en-US" altLang="zh-CN" sz="4950" b="1">
                <a:solidFill>
                  <a:prstClr val="white"/>
                </a:solidFill>
                <a:latin typeface="微软雅黑" panose="020B0503020204020204" pitchFamily="34" charset="-122"/>
                <a:ea typeface="微软雅黑" panose="020B0503020204020204" pitchFamily="34" charset="-122"/>
              </a:endParaRPr>
            </a:p>
          </p:txBody>
        </p:sp>
        <p:sp>
          <p:nvSpPr>
            <p:cNvPr id="7179" name="矩形 10"/>
            <p:cNvSpPr>
              <a:spLocks noChangeArrowheads="1"/>
            </p:cNvSpPr>
            <p:nvPr/>
          </p:nvSpPr>
          <p:spPr bwMode="auto">
            <a:xfrm>
              <a:off x="2537223" y="2072879"/>
              <a:ext cx="96693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950" b="1" dirty="0">
                  <a:solidFill>
                    <a:prstClr val="white"/>
                  </a:solidFill>
                  <a:latin typeface="微软雅黑" panose="020B0503020204020204" pitchFamily="34" charset="-122"/>
                  <a:ea typeface="微软雅黑" panose="020B0503020204020204" pitchFamily="34" charset="-122"/>
                </a:rPr>
                <a:t>19</a:t>
              </a:r>
              <a:endParaRPr lang="zh-CN" altLang="en-US" sz="4950" b="1" dirty="0">
                <a:solidFill>
                  <a:prstClr val="white"/>
                </a:solidFill>
                <a:latin typeface="微软雅黑" panose="020B0503020204020204" pitchFamily="34" charset="-122"/>
                <a:ea typeface="微软雅黑" panose="020B0503020204020204" pitchFamily="34" charset="-122"/>
              </a:endParaRPr>
            </a:p>
          </p:txBody>
        </p:sp>
        <p:sp>
          <p:nvSpPr>
            <p:cNvPr id="109" name="矩形 108"/>
            <p:cNvSpPr/>
            <p:nvPr/>
          </p:nvSpPr>
          <p:spPr>
            <a:xfrm>
              <a:off x="2488406" y="4266010"/>
              <a:ext cx="1009650" cy="601265"/>
            </a:xfrm>
            <a:prstGeom prst="rect">
              <a:avLst/>
            </a:prstGeom>
            <a:solidFill>
              <a:srgbClr val="553B3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185" name="文本框 107"/>
            <p:cNvSpPr txBox="1">
              <a:spLocks noChangeArrowheads="1"/>
            </p:cNvSpPr>
            <p:nvPr/>
          </p:nvSpPr>
          <p:spPr bwMode="auto">
            <a:xfrm>
              <a:off x="2482698" y="4325541"/>
              <a:ext cx="10246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zh-CN" altLang="en-US" sz="1200" b="1" dirty="0">
                  <a:solidFill>
                    <a:prstClr val="white"/>
                  </a:solidFill>
                  <a:latin typeface="微软雅黑" panose="020B0503020204020204" pitchFamily="34" charset="-122"/>
                  <a:ea typeface="微软雅黑" panose="020B0503020204020204" pitchFamily="34" charset="-122"/>
                </a:rPr>
                <a:t>也可以写</a:t>
              </a:r>
              <a:endParaRPr lang="en-US" altLang="zh-CN" sz="1200" b="1" dirty="0">
                <a:solidFill>
                  <a:prstClr val="white"/>
                </a:solidFill>
                <a:latin typeface="微软雅黑" panose="020B0503020204020204" pitchFamily="34" charset="-122"/>
                <a:ea typeface="微软雅黑" panose="020B0503020204020204" pitchFamily="34" charset="-122"/>
              </a:endParaRPr>
            </a:p>
            <a:p>
              <a:pPr algn="ctr" fontAlgn="base">
                <a:lnSpc>
                  <a:spcPct val="100000"/>
                </a:lnSpc>
                <a:spcBef>
                  <a:spcPct val="0"/>
                </a:spcBef>
                <a:spcAft>
                  <a:spcPct val="0"/>
                </a:spcAft>
                <a:buNone/>
              </a:pPr>
              <a:r>
                <a:rPr lang="en-US" altLang="zh-CN" sz="1200" b="1" dirty="0">
                  <a:solidFill>
                    <a:prstClr val="white"/>
                  </a:solidFill>
                  <a:latin typeface="微软雅黑" panose="020B0503020204020204" pitchFamily="34" charset="-122"/>
                  <a:ea typeface="微软雅黑" panose="020B0503020204020204" pitchFamily="34" charset="-122"/>
                </a:rPr>
                <a:t>2019</a:t>
              </a:r>
              <a:r>
                <a:rPr lang="zh-CN" altLang="en-US" sz="1200" b="1" dirty="0">
                  <a:solidFill>
                    <a:prstClr val="white"/>
                  </a:solidFill>
                  <a:latin typeface="微软雅黑" panose="020B0503020204020204" pitchFamily="34" charset="-122"/>
                  <a:ea typeface="微软雅黑" panose="020B0503020204020204" pitchFamily="34" charset="-122"/>
                </a:rPr>
                <a:t>上半年</a:t>
              </a:r>
              <a:endParaRPr lang="zh-CN" altLang="en-US" sz="1200" b="1" dirty="0">
                <a:solidFill>
                  <a:prstClr val="white"/>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146823" y="0"/>
            <a:ext cx="5997178" cy="5143500"/>
            <a:chOff x="3146823" y="0"/>
            <a:chExt cx="5997178" cy="5143500"/>
          </a:xfrm>
        </p:grpSpPr>
        <p:sp>
          <p:nvSpPr>
            <p:cNvPr id="3" name="等腰三角形 2"/>
            <p:cNvSpPr/>
            <p:nvPr/>
          </p:nvSpPr>
          <p:spPr>
            <a:xfrm rot="10800000">
              <a:off x="3146823" y="0"/>
              <a:ext cx="5997178" cy="5143500"/>
            </a:xfrm>
            <a:prstGeom prst="triangl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6" name="组合 5"/>
            <p:cNvGrpSpPr/>
            <p:nvPr/>
          </p:nvGrpSpPr>
          <p:grpSpPr>
            <a:xfrm>
              <a:off x="4237435" y="360760"/>
              <a:ext cx="3798094" cy="3589734"/>
              <a:chOff x="4237435" y="360760"/>
              <a:chExt cx="3798094" cy="3589734"/>
            </a:xfrm>
          </p:grpSpPr>
          <p:sp>
            <p:nvSpPr>
              <p:cNvPr id="15" name="矩形 14"/>
              <p:cNvSpPr/>
              <p:nvPr/>
            </p:nvSpPr>
            <p:spPr>
              <a:xfrm>
                <a:off x="5643563" y="2543175"/>
                <a:ext cx="1009650" cy="1407319"/>
              </a:xfrm>
              <a:prstGeom prst="rect">
                <a:avLst/>
              </a:prstGeom>
              <a:solidFill>
                <a:srgbClr val="553B3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173" name="矩形 3"/>
              <p:cNvSpPr>
                <a:spLocks noChangeArrowheads="1"/>
              </p:cNvSpPr>
              <p:nvPr/>
            </p:nvSpPr>
            <p:spPr bwMode="auto">
              <a:xfrm>
                <a:off x="4237435" y="1097756"/>
                <a:ext cx="3798094" cy="72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en-US" altLang="zh-CN" sz="825">
                    <a:solidFill>
                      <a:prstClr val="black"/>
                    </a:solidFill>
                  </a:rPr>
                  <a:t>Supporters say that the ease of use of presentation software can save a lot of time for people who otherwise would have used other types. Supporters say that the ease of use of presentation software can save a lot of time for people who otherwise would have used other types.</a:t>
                </a:r>
                <a:endParaRPr lang="en-US" altLang="zh-CN" sz="825">
                  <a:solidFill>
                    <a:prstClr val="black"/>
                  </a:solidFill>
                </a:endParaRPr>
              </a:p>
              <a:p>
                <a:pPr algn="ctr" fontAlgn="base">
                  <a:lnSpc>
                    <a:spcPct val="100000"/>
                  </a:lnSpc>
                  <a:spcBef>
                    <a:spcPct val="0"/>
                  </a:spcBef>
                  <a:spcAft>
                    <a:spcPct val="0"/>
                  </a:spcAft>
                  <a:buNone/>
                </a:pPr>
                <a:endParaRPr lang="en-US" altLang="zh-CN" sz="825">
                  <a:solidFill>
                    <a:prstClr val="black"/>
                  </a:solidFill>
                </a:endParaRPr>
              </a:p>
            </p:txBody>
          </p:sp>
          <p:sp>
            <p:nvSpPr>
              <p:cNvPr id="7174" name="矩形 5"/>
              <p:cNvSpPr>
                <a:spLocks noChangeArrowheads="1"/>
              </p:cNvSpPr>
              <p:nvPr/>
            </p:nvSpPr>
            <p:spPr bwMode="auto">
              <a:xfrm>
                <a:off x="4905375" y="1746648"/>
                <a:ext cx="2462213"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en-US" altLang="zh-CN" sz="825">
                    <a:solidFill>
                      <a:prstClr val="black"/>
                    </a:solidFill>
                  </a:rPr>
                  <a:t>Supporters say that the ease of use of presentation software can save a lot of time for people who otherwise would have used other types.</a:t>
                </a:r>
                <a:endParaRPr lang="en-US" altLang="zh-CN" sz="825">
                  <a:solidFill>
                    <a:prstClr val="black"/>
                  </a:solidFill>
                </a:endParaRPr>
              </a:p>
            </p:txBody>
          </p:sp>
          <p:sp>
            <p:nvSpPr>
              <p:cNvPr id="7180" name="文本框 11"/>
              <p:cNvSpPr txBox="1">
                <a:spLocks noChangeArrowheads="1"/>
              </p:cNvSpPr>
              <p:nvPr/>
            </p:nvSpPr>
            <p:spPr bwMode="auto">
              <a:xfrm>
                <a:off x="5687617" y="2536031"/>
                <a:ext cx="96693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950" b="1">
                    <a:solidFill>
                      <a:prstClr val="white"/>
                    </a:solidFill>
                    <a:latin typeface="微软雅黑" panose="020B0503020204020204" pitchFamily="34" charset="-122"/>
                    <a:ea typeface="微软雅黑" panose="020B0503020204020204" pitchFamily="34" charset="-122"/>
                  </a:rPr>
                  <a:t>20</a:t>
                </a:r>
                <a:endParaRPr lang="en-US" altLang="zh-CN" sz="4950" b="1">
                  <a:solidFill>
                    <a:prstClr val="white"/>
                  </a:solidFill>
                  <a:latin typeface="微软雅黑" panose="020B0503020204020204" pitchFamily="34" charset="-122"/>
                  <a:ea typeface="微软雅黑" panose="020B0503020204020204" pitchFamily="34" charset="-122"/>
                </a:endParaRPr>
              </a:p>
            </p:txBody>
          </p:sp>
          <p:sp>
            <p:nvSpPr>
              <p:cNvPr id="7181" name="矩形 12"/>
              <p:cNvSpPr>
                <a:spLocks noChangeArrowheads="1"/>
              </p:cNvSpPr>
              <p:nvPr/>
            </p:nvSpPr>
            <p:spPr bwMode="auto">
              <a:xfrm>
                <a:off x="5687617" y="3063479"/>
                <a:ext cx="966931"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950" b="1" dirty="0">
                    <a:solidFill>
                      <a:prstClr val="white"/>
                    </a:solidFill>
                    <a:latin typeface="微软雅黑" panose="020B0503020204020204" pitchFamily="34" charset="-122"/>
                    <a:ea typeface="微软雅黑" panose="020B0503020204020204" pitchFamily="34" charset="-122"/>
                  </a:rPr>
                  <a:t>19</a:t>
                </a:r>
                <a:endParaRPr lang="zh-CN" altLang="en-US" sz="4950" b="1" dirty="0">
                  <a:solidFill>
                    <a:prstClr val="white"/>
                  </a:solidFill>
                  <a:latin typeface="微软雅黑" panose="020B0503020204020204" pitchFamily="34" charset="-122"/>
                  <a:ea typeface="微软雅黑" panose="020B0503020204020204" pitchFamily="34" charset="-122"/>
                </a:endParaRPr>
              </a:p>
            </p:txBody>
          </p:sp>
          <p:sp>
            <p:nvSpPr>
              <p:cNvPr id="110" name="矩形 109"/>
              <p:cNvSpPr/>
              <p:nvPr/>
            </p:nvSpPr>
            <p:spPr>
              <a:xfrm>
                <a:off x="5642372" y="360760"/>
                <a:ext cx="1008459" cy="602456"/>
              </a:xfrm>
              <a:prstGeom prst="rect">
                <a:avLst/>
              </a:prstGeom>
              <a:solidFill>
                <a:srgbClr val="553B31">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187" name="文本框 110"/>
              <p:cNvSpPr txBox="1">
                <a:spLocks noChangeArrowheads="1"/>
              </p:cNvSpPr>
              <p:nvPr/>
            </p:nvSpPr>
            <p:spPr bwMode="auto">
              <a:xfrm>
                <a:off x="5636664" y="420291"/>
                <a:ext cx="10246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zh-CN" altLang="en-US" sz="1200" b="1" dirty="0">
                    <a:solidFill>
                      <a:prstClr val="white"/>
                    </a:solidFill>
                    <a:latin typeface="微软雅黑" panose="020B0503020204020204" pitchFamily="34" charset="-122"/>
                    <a:ea typeface="微软雅黑" panose="020B0503020204020204" pitchFamily="34" charset="-122"/>
                  </a:rPr>
                  <a:t>也可以写</a:t>
                </a:r>
                <a:endParaRPr lang="en-US" altLang="zh-CN" sz="1200" b="1" dirty="0">
                  <a:solidFill>
                    <a:prstClr val="white"/>
                  </a:solidFill>
                  <a:latin typeface="微软雅黑" panose="020B0503020204020204" pitchFamily="34" charset="-122"/>
                  <a:ea typeface="微软雅黑" panose="020B0503020204020204" pitchFamily="34" charset="-122"/>
                </a:endParaRPr>
              </a:p>
              <a:p>
                <a:pPr algn="ctr" fontAlgn="base">
                  <a:lnSpc>
                    <a:spcPct val="100000"/>
                  </a:lnSpc>
                  <a:spcBef>
                    <a:spcPct val="0"/>
                  </a:spcBef>
                  <a:spcAft>
                    <a:spcPct val="0"/>
                  </a:spcAft>
                  <a:buNone/>
                </a:pPr>
                <a:r>
                  <a:rPr lang="en-US" altLang="zh-CN" sz="1200" b="1" dirty="0">
                    <a:solidFill>
                      <a:prstClr val="white"/>
                    </a:solidFill>
                    <a:latin typeface="微软雅黑" panose="020B0503020204020204" pitchFamily="34" charset="-122"/>
                    <a:ea typeface="微软雅黑" panose="020B0503020204020204" pitchFamily="34" charset="-122"/>
                  </a:rPr>
                  <a:t>2019</a:t>
                </a:r>
                <a:r>
                  <a:rPr lang="zh-CN" altLang="en-US" sz="1200" b="1" dirty="0">
                    <a:solidFill>
                      <a:prstClr val="white"/>
                    </a:solidFill>
                    <a:latin typeface="微软雅黑" panose="020B0503020204020204" pitchFamily="34" charset="-122"/>
                    <a:ea typeface="微软雅黑" panose="020B0503020204020204" pitchFamily="34" charset="-122"/>
                  </a:rPr>
                  <a:t>下半年</a:t>
                </a:r>
                <a:endParaRPr lang="zh-CN" altLang="en-US" sz="1200" b="1" dirty="0">
                  <a:solidFill>
                    <a:prstClr val="white"/>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13"/>
          <p:cNvSpPr/>
          <p:nvPr/>
        </p:nvSpPr>
        <p:spPr>
          <a:xfrm rot="5400000">
            <a:off x="7682229" y="1622917"/>
            <a:ext cx="779880" cy="842773"/>
          </a:xfrm>
          <a:prstGeom prst="round2SameRect">
            <a:avLst>
              <a:gd name="adj1" fmla="val 10417"/>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ound Same Side Corner Rectangle 15"/>
          <p:cNvSpPr/>
          <p:nvPr/>
        </p:nvSpPr>
        <p:spPr>
          <a:xfrm rot="16200000" flipH="1">
            <a:off x="681892" y="1622917"/>
            <a:ext cx="779880" cy="842773"/>
          </a:xfrm>
          <a:prstGeom prst="round2SameRect">
            <a:avLst>
              <a:gd name="adj1" fmla="val 1041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ounded Rectangle 16"/>
          <p:cNvSpPr/>
          <p:nvPr/>
        </p:nvSpPr>
        <p:spPr>
          <a:xfrm rot="16200000" flipH="1">
            <a:off x="1505799" y="1465683"/>
            <a:ext cx="1006297" cy="1157242"/>
          </a:xfrm>
          <a:prstGeom prst="roundRect">
            <a:avLst>
              <a:gd name="adj" fmla="val 4167"/>
            </a:avLst>
          </a:prstGeom>
          <a:solidFill>
            <a:schemeClr val="bg1">
              <a:lumMod val="85000"/>
            </a:schemeClr>
          </a:solidFill>
          <a:ln>
            <a:noFill/>
          </a:ln>
          <a:effectLst>
            <a:outerShdw blurRad="50800" dist="38100" dir="10800000" sx="96000" sy="96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ound Same Side Corner Rectangle 17"/>
          <p:cNvSpPr/>
          <p:nvPr/>
        </p:nvSpPr>
        <p:spPr>
          <a:xfrm rot="16200000" flipH="1">
            <a:off x="2354859" y="1622916"/>
            <a:ext cx="779880" cy="842773"/>
          </a:xfrm>
          <a:prstGeom prst="round2SameRect">
            <a:avLst>
              <a:gd name="adj1" fmla="val 10417"/>
              <a:gd name="adj2" fmla="val 0"/>
            </a:avLst>
          </a:prstGeom>
          <a:solidFill>
            <a:schemeClr val="accent2"/>
          </a:solidFill>
          <a:ln>
            <a:noFill/>
          </a:ln>
          <a:effectLst>
            <a:outerShdw blurRad="50800" dist="38100" dir="10800000" sx="96000" sy="96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ounded Rectangle 14"/>
          <p:cNvSpPr/>
          <p:nvPr/>
        </p:nvSpPr>
        <p:spPr>
          <a:xfrm rot="5400000">
            <a:off x="6631907" y="1465683"/>
            <a:ext cx="1006297" cy="1157242"/>
          </a:xfrm>
          <a:prstGeom prst="roundRect">
            <a:avLst>
              <a:gd name="adj" fmla="val 4167"/>
            </a:avLst>
          </a:prstGeom>
          <a:solidFill>
            <a:schemeClr val="bg1">
              <a:lumMod val="85000"/>
            </a:schemeClr>
          </a:solidFill>
          <a:ln>
            <a:noFill/>
          </a:ln>
          <a:effectLst>
            <a:outerShdw blurRad="50800" dist="38100" sx="96000" sy="96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ound Same Side Corner Rectangle 12"/>
          <p:cNvSpPr/>
          <p:nvPr/>
        </p:nvSpPr>
        <p:spPr>
          <a:xfrm rot="5400000">
            <a:off x="6009262" y="1622916"/>
            <a:ext cx="779880" cy="842773"/>
          </a:xfrm>
          <a:prstGeom prst="round2SameRect">
            <a:avLst>
              <a:gd name="adj1" fmla="val 10417"/>
              <a:gd name="adj2" fmla="val 0"/>
            </a:avLst>
          </a:prstGeom>
          <a:solidFill>
            <a:schemeClr val="accent3"/>
          </a:solidFill>
          <a:ln>
            <a:noFill/>
          </a:ln>
          <a:effectLst>
            <a:outerShdw blurRad="50800" dist="38100" sx="96000" sy="96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1" name="Group 109"/>
          <p:cNvGrpSpPr/>
          <p:nvPr/>
        </p:nvGrpSpPr>
        <p:grpSpPr>
          <a:xfrm>
            <a:off x="3103295" y="1163792"/>
            <a:ext cx="2937415" cy="1761020"/>
            <a:chOff x="3103294" y="1426681"/>
            <a:chExt cx="2937415" cy="1761020"/>
          </a:xfrm>
        </p:grpSpPr>
        <p:sp>
          <p:nvSpPr>
            <p:cNvPr id="12" name="Round Same Side Corner Rectangle 18"/>
            <p:cNvSpPr/>
            <p:nvPr/>
          </p:nvSpPr>
          <p:spPr>
            <a:xfrm rot="16200000" flipH="1">
              <a:off x="2977506" y="1929830"/>
              <a:ext cx="1006297" cy="754722"/>
            </a:xfrm>
            <a:prstGeom prst="round2SameRect">
              <a:avLst>
                <a:gd name="adj1" fmla="val 10417"/>
                <a:gd name="adj2" fmla="val 0"/>
              </a:avLst>
            </a:prstGeom>
            <a:solidFill>
              <a:schemeClr val="bg1">
                <a:lumMod val="85000"/>
              </a:schemeClr>
            </a:solidFill>
            <a:ln>
              <a:noFill/>
            </a:ln>
            <a:effectLst>
              <a:outerShdw blurRad="50800" dist="38100" dir="10800000" sx="96000" sy="96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ound Same Side Corner Rectangle 11"/>
            <p:cNvSpPr/>
            <p:nvPr/>
          </p:nvSpPr>
          <p:spPr>
            <a:xfrm rot="5400000">
              <a:off x="5160199" y="1929830"/>
              <a:ext cx="1006297" cy="754722"/>
            </a:xfrm>
            <a:prstGeom prst="round2SameRect">
              <a:avLst>
                <a:gd name="adj1" fmla="val 10417"/>
                <a:gd name="adj2" fmla="val 0"/>
              </a:avLst>
            </a:prstGeom>
            <a:solidFill>
              <a:schemeClr val="bg1">
                <a:lumMod val="85000"/>
              </a:schemeClr>
            </a:solidFill>
            <a:ln>
              <a:noFill/>
            </a:ln>
            <a:effectLst>
              <a:outerShdw blurRad="50800" dist="38100" sx="96000" sy="960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Oval 9"/>
            <p:cNvSpPr/>
            <p:nvPr/>
          </p:nvSpPr>
          <p:spPr>
            <a:xfrm>
              <a:off x="3691492" y="1426681"/>
              <a:ext cx="1761019" cy="176102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5" name="Oval 10"/>
            <p:cNvSpPr/>
            <p:nvPr/>
          </p:nvSpPr>
          <p:spPr>
            <a:xfrm>
              <a:off x="3977801" y="1703413"/>
              <a:ext cx="1207556" cy="1207557"/>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6" name="Group 46"/>
            <p:cNvGrpSpPr/>
            <p:nvPr/>
          </p:nvGrpSpPr>
          <p:grpSpPr>
            <a:xfrm>
              <a:off x="4116018" y="2007394"/>
              <a:ext cx="931123" cy="725382"/>
              <a:chOff x="7453312" y="1824038"/>
              <a:chExt cx="423863" cy="330200"/>
            </a:xfrm>
            <a:solidFill>
              <a:schemeClr val="accent5"/>
            </a:solidFill>
          </p:grpSpPr>
          <p:sp>
            <p:nvSpPr>
              <p:cNvPr id="17" name="Freeform 25"/>
              <p:cNvSpPr/>
              <p:nvPr/>
            </p:nvSpPr>
            <p:spPr bwMode="auto">
              <a:xfrm>
                <a:off x="7478712" y="1838326"/>
                <a:ext cx="23813" cy="55562"/>
              </a:xfrm>
              <a:custGeom>
                <a:avLst/>
                <a:gdLst/>
                <a:ahLst/>
                <a:cxnLst>
                  <a:cxn ang="0">
                    <a:pos x="33" y="1"/>
                  </a:cxn>
                  <a:cxn ang="0">
                    <a:pos x="33" y="75"/>
                  </a:cxn>
                  <a:cxn ang="0">
                    <a:pos x="33" y="0"/>
                  </a:cxn>
                </a:cxnLst>
                <a:rect l="0" t="0" r="r" b="b"/>
                <a:pathLst>
                  <a:path w="33" h="75">
                    <a:moveTo>
                      <a:pt x="33" y="1"/>
                    </a:moveTo>
                    <a:cubicBezTo>
                      <a:pt x="33" y="1"/>
                      <a:pt x="0" y="52"/>
                      <a:pt x="33" y="75"/>
                    </a:cubicBezTo>
                    <a:cubicBezTo>
                      <a:pt x="33" y="0"/>
                      <a:pt x="33" y="0"/>
                      <a:pt x="33" y="0"/>
                    </a:cubicBezTo>
                  </a:path>
                </a:pathLst>
              </a:custGeom>
              <a:grpFill/>
              <a:ln w="9525">
                <a:noFill/>
                <a:round/>
              </a:ln>
            </p:spPr>
            <p:txBody>
              <a:bodyPr vert="horz" wrap="square" lIns="91440" tIns="45720" rIns="91440" bIns="45720" numCol="1" anchor="t" anchorCtr="0" compatLnSpc="1"/>
              <a:lstStyle/>
              <a:p>
                <a:endParaRPr lang="en-US" sz="2400"/>
              </a:p>
            </p:txBody>
          </p:sp>
          <p:sp>
            <p:nvSpPr>
              <p:cNvPr id="18" name="Freeform 26"/>
              <p:cNvSpPr/>
              <p:nvPr/>
            </p:nvSpPr>
            <p:spPr bwMode="auto">
              <a:xfrm>
                <a:off x="7502524" y="1838326"/>
                <a:ext cx="23813" cy="55562"/>
              </a:xfrm>
              <a:custGeom>
                <a:avLst/>
                <a:gdLst/>
                <a:ahLst/>
                <a:cxnLst>
                  <a:cxn ang="0">
                    <a:pos x="0" y="1"/>
                  </a:cxn>
                  <a:cxn ang="0">
                    <a:pos x="0" y="75"/>
                  </a:cxn>
                  <a:cxn ang="0">
                    <a:pos x="0" y="0"/>
                  </a:cxn>
                </a:cxnLst>
                <a:rect l="0" t="0" r="r" b="b"/>
                <a:pathLst>
                  <a:path w="32" h="75">
                    <a:moveTo>
                      <a:pt x="0" y="1"/>
                    </a:moveTo>
                    <a:cubicBezTo>
                      <a:pt x="0" y="1"/>
                      <a:pt x="32" y="52"/>
                      <a:pt x="0" y="75"/>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19" name="Freeform 27"/>
              <p:cNvSpPr/>
              <p:nvPr/>
            </p:nvSpPr>
            <p:spPr bwMode="auto">
              <a:xfrm>
                <a:off x="7513637" y="1824038"/>
                <a:ext cx="39688" cy="47625"/>
              </a:xfrm>
              <a:custGeom>
                <a:avLst/>
                <a:gdLst/>
                <a:ahLst/>
                <a:cxnLst>
                  <a:cxn ang="0">
                    <a:pos x="53" y="1"/>
                  </a:cxn>
                  <a:cxn ang="0">
                    <a:pos x="17" y="64"/>
                  </a:cxn>
                  <a:cxn ang="0">
                    <a:pos x="53" y="0"/>
                  </a:cxn>
                </a:cxnLst>
                <a:rect l="0" t="0" r="r" b="b"/>
                <a:pathLst>
                  <a:path w="53" h="64">
                    <a:moveTo>
                      <a:pt x="53" y="1"/>
                    </a:moveTo>
                    <a:cubicBezTo>
                      <a:pt x="53" y="1"/>
                      <a:pt x="0" y="29"/>
                      <a:pt x="17" y="64"/>
                    </a:cubicBezTo>
                    <a:cubicBezTo>
                      <a:pt x="53" y="0"/>
                      <a:pt x="53" y="0"/>
                      <a:pt x="53" y="0"/>
                    </a:cubicBezTo>
                  </a:path>
                </a:pathLst>
              </a:custGeom>
              <a:grpFill/>
              <a:ln w="9525">
                <a:noFill/>
                <a:round/>
              </a:ln>
            </p:spPr>
            <p:txBody>
              <a:bodyPr vert="horz" wrap="square" lIns="91440" tIns="45720" rIns="91440" bIns="45720" numCol="1" anchor="t" anchorCtr="0" compatLnSpc="1"/>
              <a:lstStyle/>
              <a:p>
                <a:endParaRPr lang="en-US" sz="2400"/>
              </a:p>
            </p:txBody>
          </p:sp>
          <p:sp>
            <p:nvSpPr>
              <p:cNvPr id="20" name="Freeform 28"/>
              <p:cNvSpPr/>
              <p:nvPr/>
            </p:nvSpPr>
            <p:spPr bwMode="auto">
              <a:xfrm>
                <a:off x="7526337" y="1824038"/>
                <a:ext cx="28575" cy="47625"/>
              </a:xfrm>
              <a:custGeom>
                <a:avLst/>
                <a:gdLst/>
                <a:ahLst/>
                <a:cxnLst>
                  <a:cxn ang="0">
                    <a:pos x="36" y="1"/>
                  </a:cxn>
                  <a:cxn ang="0">
                    <a:pos x="0" y="65"/>
                  </a:cxn>
                  <a:cxn ang="0">
                    <a:pos x="37" y="0"/>
                  </a:cxn>
                </a:cxnLst>
                <a:rect l="0" t="0" r="r" b="b"/>
                <a:pathLst>
                  <a:path w="40" h="65">
                    <a:moveTo>
                      <a:pt x="36" y="1"/>
                    </a:moveTo>
                    <a:cubicBezTo>
                      <a:pt x="36" y="1"/>
                      <a:pt x="40" y="61"/>
                      <a:pt x="0" y="65"/>
                    </a:cubicBezTo>
                    <a:cubicBezTo>
                      <a:pt x="37" y="0"/>
                      <a:pt x="37" y="0"/>
                      <a:pt x="37" y="0"/>
                    </a:cubicBezTo>
                  </a:path>
                </a:pathLst>
              </a:custGeom>
              <a:grpFill/>
              <a:ln w="9525">
                <a:noFill/>
                <a:round/>
              </a:ln>
            </p:spPr>
            <p:txBody>
              <a:bodyPr vert="horz" wrap="square" lIns="91440" tIns="45720" rIns="91440" bIns="45720" numCol="1" anchor="t" anchorCtr="0" compatLnSpc="1"/>
              <a:lstStyle/>
              <a:p>
                <a:endParaRPr lang="en-US" sz="2400"/>
              </a:p>
            </p:txBody>
          </p:sp>
          <p:sp>
            <p:nvSpPr>
              <p:cNvPr id="21" name="Freeform 29"/>
              <p:cNvSpPr/>
              <p:nvPr/>
            </p:nvSpPr>
            <p:spPr bwMode="auto">
              <a:xfrm>
                <a:off x="7505699" y="1873251"/>
                <a:ext cx="46038" cy="31750"/>
              </a:xfrm>
              <a:custGeom>
                <a:avLst/>
                <a:gdLst/>
                <a:ahLst/>
                <a:cxnLst>
                  <a:cxn ang="0">
                    <a:pos x="61" y="1"/>
                  </a:cxn>
                  <a:cxn ang="0">
                    <a:pos x="0" y="42"/>
                  </a:cxn>
                  <a:cxn ang="0">
                    <a:pos x="62" y="0"/>
                  </a:cxn>
                </a:cxnLst>
                <a:rect l="0" t="0" r="r" b="b"/>
                <a:pathLst>
                  <a:path w="62" h="42">
                    <a:moveTo>
                      <a:pt x="61" y="1"/>
                    </a:moveTo>
                    <a:cubicBezTo>
                      <a:pt x="61" y="1"/>
                      <a:pt x="1" y="3"/>
                      <a:pt x="0" y="42"/>
                    </a:cubicBezTo>
                    <a:cubicBezTo>
                      <a:pt x="62" y="0"/>
                      <a:pt x="62" y="0"/>
                      <a:pt x="62" y="0"/>
                    </a:cubicBezTo>
                  </a:path>
                </a:pathLst>
              </a:custGeom>
              <a:grpFill/>
              <a:ln w="9525">
                <a:noFill/>
                <a:round/>
              </a:ln>
            </p:spPr>
            <p:txBody>
              <a:bodyPr vert="horz" wrap="square" lIns="91440" tIns="45720" rIns="91440" bIns="45720" numCol="1" anchor="t" anchorCtr="0" compatLnSpc="1"/>
              <a:lstStyle/>
              <a:p>
                <a:endParaRPr lang="en-US" sz="2400"/>
              </a:p>
            </p:txBody>
          </p:sp>
          <p:sp>
            <p:nvSpPr>
              <p:cNvPr id="22" name="Freeform 30"/>
              <p:cNvSpPr/>
              <p:nvPr/>
            </p:nvSpPr>
            <p:spPr bwMode="auto">
              <a:xfrm>
                <a:off x="7507287" y="1874838"/>
                <a:ext cx="44450" cy="41275"/>
              </a:xfrm>
              <a:custGeom>
                <a:avLst/>
                <a:gdLst/>
                <a:ahLst/>
                <a:cxnLst>
                  <a:cxn ang="0">
                    <a:pos x="60" y="1"/>
                  </a:cxn>
                  <a:cxn ang="0">
                    <a:pos x="0" y="42"/>
                  </a:cxn>
                  <a:cxn ang="0">
                    <a:pos x="61" y="0"/>
                  </a:cxn>
                </a:cxnLst>
                <a:rect l="0" t="0" r="r" b="b"/>
                <a:pathLst>
                  <a:path w="61" h="56">
                    <a:moveTo>
                      <a:pt x="60" y="1"/>
                    </a:moveTo>
                    <a:cubicBezTo>
                      <a:pt x="60" y="1"/>
                      <a:pt x="37" y="56"/>
                      <a:pt x="0" y="42"/>
                    </a:cubicBezTo>
                    <a:cubicBezTo>
                      <a:pt x="61" y="0"/>
                      <a:pt x="61" y="0"/>
                      <a:pt x="61" y="0"/>
                    </a:cubicBezTo>
                  </a:path>
                </a:pathLst>
              </a:custGeom>
              <a:grpFill/>
              <a:ln w="9525">
                <a:noFill/>
                <a:round/>
              </a:ln>
            </p:spPr>
            <p:txBody>
              <a:bodyPr vert="horz" wrap="square" lIns="91440" tIns="45720" rIns="91440" bIns="45720" numCol="1" anchor="t" anchorCtr="0" compatLnSpc="1"/>
              <a:lstStyle/>
              <a:p>
                <a:endParaRPr lang="en-US" sz="2400"/>
              </a:p>
            </p:txBody>
          </p:sp>
          <p:sp>
            <p:nvSpPr>
              <p:cNvPr id="23" name="Freeform 31"/>
              <p:cNvSpPr/>
              <p:nvPr/>
            </p:nvSpPr>
            <p:spPr bwMode="auto">
              <a:xfrm>
                <a:off x="7488237" y="1912938"/>
                <a:ext cx="42863" cy="42862"/>
              </a:xfrm>
              <a:custGeom>
                <a:avLst/>
                <a:gdLst/>
                <a:ahLst/>
                <a:cxnLst>
                  <a:cxn ang="0">
                    <a:pos x="57" y="0"/>
                  </a:cxn>
                  <a:cxn ang="0">
                    <a:pos x="12" y="58"/>
                  </a:cxn>
                  <a:cxn ang="0">
                    <a:pos x="58" y="0"/>
                  </a:cxn>
                </a:cxnLst>
                <a:rect l="0" t="0" r="r" b="b"/>
                <a:pathLst>
                  <a:path w="58" h="58">
                    <a:moveTo>
                      <a:pt x="57" y="0"/>
                    </a:moveTo>
                    <a:cubicBezTo>
                      <a:pt x="57" y="0"/>
                      <a:pt x="0" y="20"/>
                      <a:pt x="12" y="58"/>
                    </a:cubicBezTo>
                    <a:cubicBezTo>
                      <a:pt x="58" y="0"/>
                      <a:pt x="58" y="0"/>
                      <a:pt x="58" y="0"/>
                    </a:cubicBezTo>
                  </a:path>
                </a:pathLst>
              </a:custGeom>
              <a:grpFill/>
              <a:ln w="9525">
                <a:noFill/>
                <a:round/>
              </a:ln>
            </p:spPr>
            <p:txBody>
              <a:bodyPr vert="horz" wrap="square" lIns="91440" tIns="45720" rIns="91440" bIns="45720" numCol="1" anchor="t" anchorCtr="0" compatLnSpc="1"/>
              <a:lstStyle/>
              <a:p>
                <a:endParaRPr lang="en-US" sz="2400"/>
              </a:p>
            </p:txBody>
          </p:sp>
          <p:sp>
            <p:nvSpPr>
              <p:cNvPr id="24" name="Freeform 32"/>
              <p:cNvSpPr/>
              <p:nvPr/>
            </p:nvSpPr>
            <p:spPr bwMode="auto">
              <a:xfrm>
                <a:off x="7497762" y="1912938"/>
                <a:ext cx="33338" cy="44450"/>
              </a:xfrm>
              <a:custGeom>
                <a:avLst/>
                <a:gdLst/>
                <a:ahLst/>
                <a:cxnLst>
                  <a:cxn ang="0">
                    <a:pos x="46" y="1"/>
                  </a:cxn>
                  <a:cxn ang="0">
                    <a:pos x="0" y="58"/>
                  </a:cxn>
                  <a:cxn ang="0">
                    <a:pos x="46" y="0"/>
                  </a:cxn>
                </a:cxnLst>
                <a:rect l="0" t="0" r="r" b="b"/>
                <a:pathLst>
                  <a:path w="46" h="61">
                    <a:moveTo>
                      <a:pt x="46" y="1"/>
                    </a:moveTo>
                    <a:cubicBezTo>
                      <a:pt x="46" y="1"/>
                      <a:pt x="40" y="61"/>
                      <a:pt x="0" y="58"/>
                    </a:cubicBezTo>
                    <a:cubicBezTo>
                      <a:pt x="46" y="0"/>
                      <a:pt x="46" y="0"/>
                      <a:pt x="46" y="0"/>
                    </a:cubicBezTo>
                  </a:path>
                </a:pathLst>
              </a:custGeom>
              <a:grpFill/>
              <a:ln w="9525">
                <a:noFill/>
                <a:round/>
              </a:ln>
            </p:spPr>
            <p:txBody>
              <a:bodyPr vert="horz" wrap="square" lIns="91440" tIns="45720" rIns="91440" bIns="45720" numCol="1" anchor="t" anchorCtr="0" compatLnSpc="1"/>
              <a:lstStyle/>
              <a:p>
                <a:endParaRPr lang="en-US" sz="2400"/>
              </a:p>
            </p:txBody>
          </p:sp>
          <p:sp>
            <p:nvSpPr>
              <p:cNvPr id="25" name="Freeform 33"/>
              <p:cNvSpPr/>
              <p:nvPr/>
            </p:nvSpPr>
            <p:spPr bwMode="auto">
              <a:xfrm>
                <a:off x="7489824" y="1951038"/>
                <a:ext cx="36513" cy="50800"/>
              </a:xfrm>
              <a:custGeom>
                <a:avLst/>
                <a:gdLst/>
                <a:ahLst/>
                <a:cxnLst>
                  <a:cxn ang="0">
                    <a:pos x="50" y="1"/>
                  </a:cxn>
                  <a:cxn ang="0">
                    <a:pos x="21" y="68"/>
                  </a:cxn>
                  <a:cxn ang="0">
                    <a:pos x="50" y="0"/>
                  </a:cxn>
                </a:cxnLst>
                <a:rect l="0" t="0" r="r" b="b"/>
                <a:pathLst>
                  <a:path w="50" h="68">
                    <a:moveTo>
                      <a:pt x="50" y="1"/>
                    </a:moveTo>
                    <a:cubicBezTo>
                      <a:pt x="50" y="1"/>
                      <a:pt x="0" y="35"/>
                      <a:pt x="21" y="68"/>
                    </a:cubicBezTo>
                    <a:cubicBezTo>
                      <a:pt x="50" y="0"/>
                      <a:pt x="50" y="0"/>
                      <a:pt x="50" y="0"/>
                    </a:cubicBezTo>
                  </a:path>
                </a:pathLst>
              </a:custGeom>
              <a:grpFill/>
              <a:ln w="9525">
                <a:noFill/>
                <a:round/>
              </a:ln>
            </p:spPr>
            <p:txBody>
              <a:bodyPr vert="horz" wrap="square" lIns="91440" tIns="45720" rIns="91440" bIns="45720" numCol="1" anchor="t" anchorCtr="0" compatLnSpc="1"/>
              <a:lstStyle/>
              <a:p>
                <a:endParaRPr lang="en-US" sz="2400"/>
              </a:p>
            </p:txBody>
          </p:sp>
          <p:sp>
            <p:nvSpPr>
              <p:cNvPr id="26" name="Freeform 34"/>
              <p:cNvSpPr/>
              <p:nvPr/>
            </p:nvSpPr>
            <p:spPr bwMode="auto">
              <a:xfrm>
                <a:off x="7505699" y="1952626"/>
                <a:ext cx="28575" cy="50800"/>
              </a:xfrm>
              <a:custGeom>
                <a:avLst/>
                <a:gdLst/>
                <a:ahLst/>
                <a:cxnLst>
                  <a:cxn ang="0">
                    <a:pos x="30" y="1"/>
                  </a:cxn>
                  <a:cxn ang="0">
                    <a:pos x="0" y="68"/>
                  </a:cxn>
                  <a:cxn ang="0">
                    <a:pos x="30" y="0"/>
                  </a:cxn>
                </a:cxnLst>
                <a:rect l="0" t="0" r="r" b="b"/>
                <a:pathLst>
                  <a:path w="39" h="68">
                    <a:moveTo>
                      <a:pt x="30" y="1"/>
                    </a:moveTo>
                    <a:cubicBezTo>
                      <a:pt x="30" y="1"/>
                      <a:pt x="39" y="60"/>
                      <a:pt x="0" y="68"/>
                    </a:cubicBezTo>
                    <a:cubicBezTo>
                      <a:pt x="30" y="0"/>
                      <a:pt x="30" y="0"/>
                      <a:pt x="30" y="0"/>
                    </a:cubicBezTo>
                  </a:path>
                </a:pathLst>
              </a:custGeom>
              <a:grpFill/>
              <a:ln w="9525">
                <a:noFill/>
                <a:round/>
              </a:ln>
            </p:spPr>
            <p:txBody>
              <a:bodyPr vert="horz" wrap="square" lIns="91440" tIns="45720" rIns="91440" bIns="45720" numCol="1" anchor="t" anchorCtr="0" compatLnSpc="1"/>
              <a:lstStyle/>
              <a:p>
                <a:endParaRPr lang="en-US" sz="2400"/>
              </a:p>
            </p:txBody>
          </p:sp>
          <p:sp>
            <p:nvSpPr>
              <p:cNvPr id="27" name="Freeform 35"/>
              <p:cNvSpPr/>
              <p:nvPr/>
            </p:nvSpPr>
            <p:spPr bwMode="auto">
              <a:xfrm>
                <a:off x="7502524" y="1993901"/>
                <a:ext cx="30163" cy="53975"/>
              </a:xfrm>
              <a:custGeom>
                <a:avLst/>
                <a:gdLst/>
                <a:ahLst/>
                <a:cxnLst>
                  <a:cxn ang="0">
                    <a:pos x="42" y="1"/>
                  </a:cxn>
                  <a:cxn ang="0">
                    <a:pos x="28" y="73"/>
                  </a:cxn>
                  <a:cxn ang="0">
                    <a:pos x="42" y="0"/>
                  </a:cxn>
                </a:cxnLst>
                <a:rect l="0" t="0" r="r" b="b"/>
                <a:pathLst>
                  <a:path w="42" h="73">
                    <a:moveTo>
                      <a:pt x="42" y="1"/>
                    </a:moveTo>
                    <a:cubicBezTo>
                      <a:pt x="42" y="1"/>
                      <a:pt x="0" y="45"/>
                      <a:pt x="28" y="73"/>
                    </a:cubicBezTo>
                    <a:cubicBezTo>
                      <a:pt x="42" y="0"/>
                      <a:pt x="42" y="0"/>
                      <a:pt x="42" y="0"/>
                    </a:cubicBezTo>
                  </a:path>
                </a:pathLst>
              </a:custGeom>
              <a:grpFill/>
              <a:ln w="9525">
                <a:noFill/>
                <a:round/>
              </a:ln>
            </p:spPr>
            <p:txBody>
              <a:bodyPr vert="horz" wrap="square" lIns="91440" tIns="45720" rIns="91440" bIns="45720" numCol="1" anchor="t" anchorCtr="0" compatLnSpc="1"/>
              <a:lstStyle/>
              <a:p>
                <a:endParaRPr lang="en-US" sz="2400"/>
              </a:p>
            </p:txBody>
          </p:sp>
          <p:sp>
            <p:nvSpPr>
              <p:cNvPr id="28" name="Freeform 36"/>
              <p:cNvSpPr/>
              <p:nvPr/>
            </p:nvSpPr>
            <p:spPr bwMode="auto">
              <a:xfrm>
                <a:off x="7523162" y="1995488"/>
                <a:ext cx="26988" cy="52387"/>
              </a:xfrm>
              <a:custGeom>
                <a:avLst/>
                <a:gdLst/>
                <a:ahLst/>
                <a:cxnLst>
                  <a:cxn ang="0">
                    <a:pos x="15" y="1"/>
                  </a:cxn>
                  <a:cxn ang="0">
                    <a:pos x="0" y="72"/>
                  </a:cxn>
                  <a:cxn ang="0">
                    <a:pos x="15" y="0"/>
                  </a:cxn>
                </a:cxnLst>
                <a:rect l="0" t="0" r="r" b="b"/>
                <a:pathLst>
                  <a:path w="37" h="72">
                    <a:moveTo>
                      <a:pt x="15" y="1"/>
                    </a:moveTo>
                    <a:cubicBezTo>
                      <a:pt x="15" y="1"/>
                      <a:pt x="37" y="57"/>
                      <a:pt x="0" y="72"/>
                    </a:cubicBezTo>
                    <a:cubicBezTo>
                      <a:pt x="15" y="0"/>
                      <a:pt x="15" y="0"/>
                      <a:pt x="15" y="0"/>
                    </a:cubicBezTo>
                  </a:path>
                </a:pathLst>
              </a:custGeom>
              <a:grpFill/>
              <a:ln w="9525">
                <a:noFill/>
                <a:round/>
              </a:ln>
            </p:spPr>
            <p:txBody>
              <a:bodyPr vert="horz" wrap="square" lIns="91440" tIns="45720" rIns="91440" bIns="45720" numCol="1" anchor="t" anchorCtr="0" compatLnSpc="1"/>
              <a:lstStyle/>
              <a:p>
                <a:endParaRPr lang="en-US" sz="2400"/>
              </a:p>
            </p:txBody>
          </p:sp>
          <p:sp>
            <p:nvSpPr>
              <p:cNvPr id="29" name="Freeform 37"/>
              <p:cNvSpPr/>
              <p:nvPr/>
            </p:nvSpPr>
            <p:spPr bwMode="auto">
              <a:xfrm>
                <a:off x="7527924" y="2022476"/>
                <a:ext cx="25400" cy="55562"/>
              </a:xfrm>
              <a:custGeom>
                <a:avLst/>
                <a:gdLst/>
                <a:ahLst/>
                <a:cxnLst>
                  <a:cxn ang="0">
                    <a:pos x="34" y="1"/>
                  </a:cxn>
                  <a:cxn ang="0">
                    <a:pos x="31" y="74"/>
                  </a:cxn>
                  <a:cxn ang="0">
                    <a:pos x="35" y="0"/>
                  </a:cxn>
                </a:cxnLst>
                <a:rect l="0" t="0" r="r" b="b"/>
                <a:pathLst>
                  <a:path w="35" h="74">
                    <a:moveTo>
                      <a:pt x="34" y="1"/>
                    </a:moveTo>
                    <a:cubicBezTo>
                      <a:pt x="34" y="1"/>
                      <a:pt x="0" y="50"/>
                      <a:pt x="31" y="74"/>
                    </a:cubicBezTo>
                    <a:cubicBezTo>
                      <a:pt x="35" y="0"/>
                      <a:pt x="35" y="0"/>
                      <a:pt x="35" y="0"/>
                    </a:cubicBezTo>
                  </a:path>
                </a:pathLst>
              </a:custGeom>
              <a:grpFill/>
              <a:ln w="9525">
                <a:noFill/>
                <a:round/>
              </a:ln>
            </p:spPr>
            <p:txBody>
              <a:bodyPr vert="horz" wrap="square" lIns="91440" tIns="45720" rIns="91440" bIns="45720" numCol="1" anchor="t" anchorCtr="0" compatLnSpc="1"/>
              <a:lstStyle/>
              <a:p>
                <a:endParaRPr lang="en-US" sz="2400"/>
              </a:p>
            </p:txBody>
          </p:sp>
          <p:sp>
            <p:nvSpPr>
              <p:cNvPr id="30" name="Freeform 38"/>
              <p:cNvSpPr/>
              <p:nvPr/>
            </p:nvSpPr>
            <p:spPr bwMode="auto">
              <a:xfrm>
                <a:off x="7551737" y="2022476"/>
                <a:ext cx="23813" cy="55562"/>
              </a:xfrm>
              <a:custGeom>
                <a:avLst/>
                <a:gdLst/>
                <a:ahLst/>
                <a:cxnLst>
                  <a:cxn ang="0">
                    <a:pos x="3" y="1"/>
                  </a:cxn>
                  <a:cxn ang="0">
                    <a:pos x="0" y="74"/>
                  </a:cxn>
                  <a:cxn ang="0">
                    <a:pos x="3" y="0"/>
                  </a:cxn>
                </a:cxnLst>
                <a:rect l="0" t="0" r="r" b="b"/>
                <a:pathLst>
                  <a:path w="33" h="74">
                    <a:moveTo>
                      <a:pt x="3" y="1"/>
                    </a:moveTo>
                    <a:cubicBezTo>
                      <a:pt x="3" y="1"/>
                      <a:pt x="33" y="53"/>
                      <a:pt x="0" y="74"/>
                    </a:cubicBezTo>
                    <a:cubicBezTo>
                      <a:pt x="3" y="0"/>
                      <a:pt x="3" y="0"/>
                      <a:pt x="3" y="0"/>
                    </a:cubicBezTo>
                  </a:path>
                </a:pathLst>
              </a:custGeom>
              <a:grpFill/>
              <a:ln w="9525">
                <a:noFill/>
                <a:round/>
              </a:ln>
            </p:spPr>
            <p:txBody>
              <a:bodyPr vert="horz" wrap="square" lIns="91440" tIns="45720" rIns="91440" bIns="45720" numCol="1" anchor="t" anchorCtr="0" compatLnSpc="1"/>
              <a:lstStyle/>
              <a:p>
                <a:endParaRPr lang="en-US" sz="2400"/>
              </a:p>
            </p:txBody>
          </p:sp>
          <p:sp>
            <p:nvSpPr>
              <p:cNvPr id="31" name="Freeform 39"/>
              <p:cNvSpPr/>
              <p:nvPr/>
            </p:nvSpPr>
            <p:spPr bwMode="auto">
              <a:xfrm>
                <a:off x="7559674" y="2041526"/>
                <a:ext cx="25400" cy="53975"/>
              </a:xfrm>
              <a:custGeom>
                <a:avLst/>
                <a:gdLst/>
                <a:ahLst/>
                <a:cxnLst>
                  <a:cxn ang="0">
                    <a:pos x="26" y="1"/>
                  </a:cxn>
                  <a:cxn ang="0">
                    <a:pos x="35" y="74"/>
                  </a:cxn>
                  <a:cxn ang="0">
                    <a:pos x="25" y="0"/>
                  </a:cxn>
                </a:cxnLst>
                <a:rect l="0" t="0" r="r" b="b"/>
                <a:pathLst>
                  <a:path w="35" h="74">
                    <a:moveTo>
                      <a:pt x="26" y="1"/>
                    </a:moveTo>
                    <a:cubicBezTo>
                      <a:pt x="26" y="1"/>
                      <a:pt x="0" y="56"/>
                      <a:pt x="35" y="74"/>
                    </a:cubicBezTo>
                    <a:cubicBezTo>
                      <a:pt x="25" y="0"/>
                      <a:pt x="25" y="0"/>
                      <a:pt x="25" y="0"/>
                    </a:cubicBezTo>
                  </a:path>
                </a:pathLst>
              </a:custGeom>
              <a:grpFill/>
              <a:ln w="9525">
                <a:noFill/>
                <a:round/>
              </a:ln>
            </p:spPr>
            <p:txBody>
              <a:bodyPr vert="horz" wrap="square" lIns="91440" tIns="45720" rIns="91440" bIns="45720" numCol="1" anchor="t" anchorCtr="0" compatLnSpc="1"/>
              <a:lstStyle/>
              <a:p>
                <a:endParaRPr lang="en-US" sz="2400"/>
              </a:p>
            </p:txBody>
          </p:sp>
          <p:sp>
            <p:nvSpPr>
              <p:cNvPr id="32" name="Freeform 40"/>
              <p:cNvSpPr/>
              <p:nvPr/>
            </p:nvSpPr>
            <p:spPr bwMode="auto">
              <a:xfrm>
                <a:off x="7578724" y="2041526"/>
                <a:ext cx="28575" cy="53975"/>
              </a:xfrm>
              <a:custGeom>
                <a:avLst/>
                <a:gdLst/>
                <a:ahLst/>
                <a:cxnLst>
                  <a:cxn ang="0">
                    <a:pos x="0" y="1"/>
                  </a:cxn>
                  <a:cxn ang="0">
                    <a:pos x="10" y="74"/>
                  </a:cxn>
                  <a:cxn ang="0">
                    <a:pos x="0" y="0"/>
                  </a:cxn>
                </a:cxnLst>
                <a:rect l="0" t="0" r="r" b="b"/>
                <a:pathLst>
                  <a:path w="39" h="74">
                    <a:moveTo>
                      <a:pt x="0" y="1"/>
                    </a:moveTo>
                    <a:cubicBezTo>
                      <a:pt x="0" y="1"/>
                      <a:pt x="39" y="47"/>
                      <a:pt x="10" y="74"/>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33" name="Freeform 41"/>
              <p:cNvSpPr/>
              <p:nvPr/>
            </p:nvSpPr>
            <p:spPr bwMode="auto">
              <a:xfrm>
                <a:off x="7600949" y="2074863"/>
                <a:ext cx="44450" cy="41275"/>
              </a:xfrm>
              <a:custGeom>
                <a:avLst/>
                <a:gdLst/>
                <a:ahLst/>
                <a:cxnLst>
                  <a:cxn ang="0">
                    <a:pos x="0" y="1"/>
                  </a:cxn>
                  <a:cxn ang="0">
                    <a:pos x="60" y="43"/>
                  </a:cxn>
                  <a:cxn ang="0">
                    <a:pos x="0" y="0"/>
                  </a:cxn>
                </a:cxnLst>
                <a:rect l="0" t="0" r="r" b="b"/>
                <a:pathLst>
                  <a:path w="60" h="56">
                    <a:moveTo>
                      <a:pt x="0" y="1"/>
                    </a:moveTo>
                    <a:cubicBezTo>
                      <a:pt x="0" y="1"/>
                      <a:pt x="23" y="56"/>
                      <a:pt x="60" y="4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34" name="Freeform 42"/>
              <p:cNvSpPr/>
              <p:nvPr/>
            </p:nvSpPr>
            <p:spPr bwMode="auto">
              <a:xfrm>
                <a:off x="7600949" y="2073276"/>
                <a:ext cx="44450" cy="31750"/>
              </a:xfrm>
              <a:custGeom>
                <a:avLst/>
                <a:gdLst/>
                <a:ahLst/>
                <a:cxnLst>
                  <a:cxn ang="0">
                    <a:pos x="1" y="1"/>
                  </a:cxn>
                  <a:cxn ang="0">
                    <a:pos x="61" y="43"/>
                  </a:cxn>
                  <a:cxn ang="0">
                    <a:pos x="0" y="0"/>
                  </a:cxn>
                </a:cxnLst>
                <a:rect l="0" t="0" r="r" b="b"/>
                <a:pathLst>
                  <a:path w="61" h="43">
                    <a:moveTo>
                      <a:pt x="1" y="1"/>
                    </a:moveTo>
                    <a:cubicBezTo>
                      <a:pt x="1" y="1"/>
                      <a:pt x="61" y="4"/>
                      <a:pt x="61" y="4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35" name="Freeform 43"/>
              <p:cNvSpPr/>
              <p:nvPr/>
            </p:nvSpPr>
            <p:spPr bwMode="auto">
              <a:xfrm>
                <a:off x="7462837" y="1882776"/>
                <a:ext cx="25400" cy="53975"/>
              </a:xfrm>
              <a:custGeom>
                <a:avLst/>
                <a:gdLst/>
                <a:ahLst/>
                <a:cxnLst>
                  <a:cxn ang="0">
                    <a:pos x="24" y="1"/>
                  </a:cxn>
                  <a:cxn ang="0">
                    <a:pos x="35" y="73"/>
                  </a:cxn>
                  <a:cxn ang="0">
                    <a:pos x="24" y="0"/>
                  </a:cxn>
                </a:cxnLst>
                <a:rect l="0" t="0" r="r" b="b"/>
                <a:pathLst>
                  <a:path w="35" h="73">
                    <a:moveTo>
                      <a:pt x="24" y="1"/>
                    </a:moveTo>
                    <a:cubicBezTo>
                      <a:pt x="24" y="1"/>
                      <a:pt x="0" y="57"/>
                      <a:pt x="35" y="73"/>
                    </a:cubicBezTo>
                    <a:cubicBezTo>
                      <a:pt x="24" y="0"/>
                      <a:pt x="24" y="0"/>
                      <a:pt x="24" y="0"/>
                    </a:cubicBezTo>
                  </a:path>
                </a:pathLst>
              </a:custGeom>
              <a:grpFill/>
              <a:ln w="9525">
                <a:noFill/>
                <a:round/>
              </a:ln>
            </p:spPr>
            <p:txBody>
              <a:bodyPr vert="horz" wrap="square" lIns="91440" tIns="45720" rIns="91440" bIns="45720" numCol="1" anchor="t" anchorCtr="0" compatLnSpc="1"/>
              <a:lstStyle/>
              <a:p>
                <a:endParaRPr lang="en-US" sz="2400"/>
              </a:p>
            </p:txBody>
          </p:sp>
          <p:sp>
            <p:nvSpPr>
              <p:cNvPr id="36" name="Freeform 44"/>
              <p:cNvSpPr/>
              <p:nvPr/>
            </p:nvSpPr>
            <p:spPr bwMode="auto">
              <a:xfrm>
                <a:off x="7480299" y="1882776"/>
                <a:ext cx="30163" cy="53975"/>
              </a:xfrm>
              <a:custGeom>
                <a:avLst/>
                <a:gdLst/>
                <a:ahLst/>
                <a:cxnLst>
                  <a:cxn ang="0">
                    <a:pos x="0" y="1"/>
                  </a:cxn>
                  <a:cxn ang="0">
                    <a:pos x="11" y="73"/>
                  </a:cxn>
                  <a:cxn ang="0">
                    <a:pos x="0" y="0"/>
                  </a:cxn>
                </a:cxnLst>
                <a:rect l="0" t="0" r="r" b="b"/>
                <a:pathLst>
                  <a:path w="40" h="73">
                    <a:moveTo>
                      <a:pt x="0" y="1"/>
                    </a:moveTo>
                    <a:cubicBezTo>
                      <a:pt x="0" y="1"/>
                      <a:pt x="40" y="46"/>
                      <a:pt x="11" y="7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37" name="Freeform 45"/>
              <p:cNvSpPr/>
              <p:nvPr/>
            </p:nvSpPr>
            <p:spPr bwMode="auto">
              <a:xfrm>
                <a:off x="7459662" y="1930401"/>
                <a:ext cx="28575" cy="49212"/>
              </a:xfrm>
              <a:custGeom>
                <a:avLst/>
                <a:gdLst/>
                <a:ahLst/>
                <a:cxnLst>
                  <a:cxn ang="0">
                    <a:pos x="5" y="1"/>
                  </a:cxn>
                  <a:cxn ang="0">
                    <a:pos x="39" y="66"/>
                  </a:cxn>
                  <a:cxn ang="0">
                    <a:pos x="5" y="0"/>
                  </a:cxn>
                </a:cxnLst>
                <a:rect l="0" t="0" r="r" b="b"/>
                <a:pathLst>
                  <a:path w="39" h="66">
                    <a:moveTo>
                      <a:pt x="5" y="1"/>
                    </a:moveTo>
                    <a:cubicBezTo>
                      <a:pt x="5" y="1"/>
                      <a:pt x="0" y="61"/>
                      <a:pt x="39" y="66"/>
                    </a:cubicBezTo>
                    <a:cubicBezTo>
                      <a:pt x="5" y="0"/>
                      <a:pt x="5" y="0"/>
                      <a:pt x="5" y="0"/>
                    </a:cubicBezTo>
                  </a:path>
                </a:pathLst>
              </a:custGeom>
              <a:grpFill/>
              <a:ln w="9525">
                <a:noFill/>
                <a:round/>
              </a:ln>
            </p:spPr>
            <p:txBody>
              <a:bodyPr vert="horz" wrap="square" lIns="91440" tIns="45720" rIns="91440" bIns="45720" numCol="1" anchor="t" anchorCtr="0" compatLnSpc="1"/>
              <a:lstStyle/>
              <a:p>
                <a:endParaRPr lang="en-US" sz="2400"/>
              </a:p>
            </p:txBody>
          </p:sp>
          <p:sp>
            <p:nvSpPr>
              <p:cNvPr id="38" name="Freeform 46"/>
              <p:cNvSpPr/>
              <p:nvPr/>
            </p:nvSpPr>
            <p:spPr bwMode="auto">
              <a:xfrm>
                <a:off x="7462837" y="1930401"/>
                <a:ext cx="39688" cy="49212"/>
              </a:xfrm>
              <a:custGeom>
                <a:avLst/>
                <a:gdLst/>
                <a:ahLst/>
                <a:cxnLst>
                  <a:cxn ang="0">
                    <a:pos x="1" y="1"/>
                  </a:cxn>
                  <a:cxn ang="0">
                    <a:pos x="35" y="65"/>
                  </a:cxn>
                  <a:cxn ang="0">
                    <a:pos x="0" y="0"/>
                  </a:cxn>
                </a:cxnLst>
                <a:rect l="0" t="0" r="r" b="b"/>
                <a:pathLst>
                  <a:path w="53" h="65">
                    <a:moveTo>
                      <a:pt x="1" y="1"/>
                    </a:moveTo>
                    <a:cubicBezTo>
                      <a:pt x="1" y="1"/>
                      <a:pt x="53" y="31"/>
                      <a:pt x="35" y="65"/>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39" name="Freeform 47"/>
              <p:cNvSpPr/>
              <p:nvPr/>
            </p:nvSpPr>
            <p:spPr bwMode="auto">
              <a:xfrm>
                <a:off x="7453312" y="1978026"/>
                <a:ext cx="44450" cy="42862"/>
              </a:xfrm>
              <a:custGeom>
                <a:avLst/>
                <a:gdLst/>
                <a:ahLst/>
                <a:cxnLst>
                  <a:cxn ang="0">
                    <a:pos x="1" y="1"/>
                  </a:cxn>
                  <a:cxn ang="0">
                    <a:pos x="60" y="44"/>
                  </a:cxn>
                  <a:cxn ang="0">
                    <a:pos x="0" y="0"/>
                  </a:cxn>
                </a:cxnLst>
                <a:rect l="0" t="0" r="r" b="b"/>
                <a:pathLst>
                  <a:path w="60" h="57">
                    <a:moveTo>
                      <a:pt x="1" y="1"/>
                    </a:moveTo>
                    <a:cubicBezTo>
                      <a:pt x="1" y="1"/>
                      <a:pt x="23" y="57"/>
                      <a:pt x="60" y="44"/>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40" name="Freeform 48"/>
              <p:cNvSpPr/>
              <p:nvPr/>
            </p:nvSpPr>
            <p:spPr bwMode="auto">
              <a:xfrm>
                <a:off x="7453312" y="1978026"/>
                <a:ext cx="46038" cy="31750"/>
              </a:xfrm>
              <a:custGeom>
                <a:avLst/>
                <a:gdLst/>
                <a:ahLst/>
                <a:cxnLst>
                  <a:cxn ang="0">
                    <a:pos x="1" y="0"/>
                  </a:cxn>
                  <a:cxn ang="0">
                    <a:pos x="61" y="43"/>
                  </a:cxn>
                  <a:cxn ang="0">
                    <a:pos x="0" y="0"/>
                  </a:cxn>
                </a:cxnLst>
                <a:rect l="0" t="0" r="r" b="b"/>
                <a:pathLst>
                  <a:path w="61" h="43">
                    <a:moveTo>
                      <a:pt x="1" y="0"/>
                    </a:moveTo>
                    <a:cubicBezTo>
                      <a:pt x="1" y="0"/>
                      <a:pt x="61" y="4"/>
                      <a:pt x="61" y="4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41" name="Freeform 49"/>
              <p:cNvSpPr/>
              <p:nvPr/>
            </p:nvSpPr>
            <p:spPr bwMode="auto">
              <a:xfrm>
                <a:off x="7464424" y="2020888"/>
                <a:ext cx="49213" cy="38100"/>
              </a:xfrm>
              <a:custGeom>
                <a:avLst/>
                <a:gdLst/>
                <a:ahLst/>
                <a:cxnLst>
                  <a:cxn ang="0">
                    <a:pos x="1" y="0"/>
                  </a:cxn>
                  <a:cxn ang="0">
                    <a:pos x="67" y="31"/>
                  </a:cxn>
                  <a:cxn ang="0">
                    <a:pos x="0" y="0"/>
                  </a:cxn>
                </a:cxnLst>
                <a:rect l="0" t="0" r="r" b="b"/>
                <a:pathLst>
                  <a:path w="67" h="51">
                    <a:moveTo>
                      <a:pt x="1" y="0"/>
                    </a:moveTo>
                    <a:cubicBezTo>
                      <a:pt x="1" y="0"/>
                      <a:pt x="33" y="51"/>
                      <a:pt x="67" y="31"/>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42" name="Freeform 50"/>
              <p:cNvSpPr/>
              <p:nvPr/>
            </p:nvSpPr>
            <p:spPr bwMode="auto">
              <a:xfrm>
                <a:off x="7464424" y="2014538"/>
                <a:ext cx="49213" cy="28575"/>
              </a:xfrm>
              <a:custGeom>
                <a:avLst/>
                <a:gdLst/>
                <a:ahLst/>
                <a:cxnLst>
                  <a:cxn ang="0">
                    <a:pos x="1" y="7"/>
                  </a:cxn>
                  <a:cxn ang="0">
                    <a:pos x="68" y="38"/>
                  </a:cxn>
                  <a:cxn ang="0">
                    <a:pos x="0" y="7"/>
                  </a:cxn>
                </a:cxnLst>
                <a:rect l="0" t="0" r="r" b="b"/>
                <a:pathLst>
                  <a:path w="68" h="38">
                    <a:moveTo>
                      <a:pt x="1" y="7"/>
                    </a:moveTo>
                    <a:cubicBezTo>
                      <a:pt x="1" y="7"/>
                      <a:pt x="61" y="0"/>
                      <a:pt x="68" y="38"/>
                    </a:cubicBezTo>
                    <a:cubicBezTo>
                      <a:pt x="0" y="7"/>
                      <a:pt x="0" y="7"/>
                      <a:pt x="0" y="7"/>
                    </a:cubicBezTo>
                  </a:path>
                </a:pathLst>
              </a:custGeom>
              <a:grpFill/>
              <a:ln w="9525">
                <a:noFill/>
                <a:round/>
              </a:ln>
            </p:spPr>
            <p:txBody>
              <a:bodyPr vert="horz" wrap="square" lIns="91440" tIns="45720" rIns="91440" bIns="45720" numCol="1" anchor="t" anchorCtr="0" compatLnSpc="1"/>
              <a:lstStyle/>
              <a:p>
                <a:endParaRPr lang="en-US" sz="2400"/>
              </a:p>
            </p:txBody>
          </p:sp>
          <p:sp>
            <p:nvSpPr>
              <p:cNvPr id="43" name="Freeform 51"/>
              <p:cNvSpPr/>
              <p:nvPr/>
            </p:nvSpPr>
            <p:spPr bwMode="auto">
              <a:xfrm>
                <a:off x="7485062" y="2057401"/>
                <a:ext cx="52388" cy="33337"/>
              </a:xfrm>
              <a:custGeom>
                <a:avLst/>
                <a:gdLst/>
                <a:ahLst/>
                <a:cxnLst>
                  <a:cxn ang="0">
                    <a:pos x="1" y="0"/>
                  </a:cxn>
                  <a:cxn ang="0">
                    <a:pos x="71" y="23"/>
                  </a:cxn>
                  <a:cxn ang="0">
                    <a:pos x="0" y="0"/>
                  </a:cxn>
                </a:cxnLst>
                <a:rect l="0" t="0" r="r" b="b"/>
                <a:pathLst>
                  <a:path w="71" h="46">
                    <a:moveTo>
                      <a:pt x="1" y="0"/>
                    </a:moveTo>
                    <a:cubicBezTo>
                      <a:pt x="1" y="0"/>
                      <a:pt x="39" y="46"/>
                      <a:pt x="71" y="2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44" name="Freeform 52"/>
              <p:cNvSpPr/>
              <p:nvPr/>
            </p:nvSpPr>
            <p:spPr bwMode="auto">
              <a:xfrm>
                <a:off x="7485062" y="2044701"/>
                <a:ext cx="52388" cy="28575"/>
              </a:xfrm>
              <a:custGeom>
                <a:avLst/>
                <a:gdLst/>
                <a:ahLst/>
                <a:cxnLst>
                  <a:cxn ang="0">
                    <a:pos x="1" y="15"/>
                  </a:cxn>
                  <a:cxn ang="0">
                    <a:pos x="71" y="38"/>
                  </a:cxn>
                  <a:cxn ang="0">
                    <a:pos x="0" y="15"/>
                  </a:cxn>
                </a:cxnLst>
                <a:rect l="0" t="0" r="r" b="b"/>
                <a:pathLst>
                  <a:path w="71" h="38">
                    <a:moveTo>
                      <a:pt x="1" y="15"/>
                    </a:moveTo>
                    <a:cubicBezTo>
                      <a:pt x="1" y="15"/>
                      <a:pt x="60" y="0"/>
                      <a:pt x="71" y="38"/>
                    </a:cubicBezTo>
                    <a:cubicBezTo>
                      <a:pt x="0" y="15"/>
                      <a:pt x="0" y="15"/>
                      <a:pt x="0" y="15"/>
                    </a:cubicBezTo>
                  </a:path>
                </a:pathLst>
              </a:custGeom>
              <a:grpFill/>
              <a:ln w="9525">
                <a:noFill/>
                <a:round/>
              </a:ln>
            </p:spPr>
            <p:txBody>
              <a:bodyPr vert="horz" wrap="square" lIns="91440" tIns="45720" rIns="91440" bIns="45720" numCol="1" anchor="t" anchorCtr="0" compatLnSpc="1"/>
              <a:lstStyle/>
              <a:p>
                <a:endParaRPr lang="en-US" sz="2400"/>
              </a:p>
            </p:txBody>
          </p:sp>
          <p:sp>
            <p:nvSpPr>
              <p:cNvPr id="45" name="Freeform 53"/>
              <p:cNvSpPr/>
              <p:nvPr/>
            </p:nvSpPr>
            <p:spPr bwMode="auto">
              <a:xfrm>
                <a:off x="7518399" y="2090738"/>
                <a:ext cx="53975" cy="30162"/>
              </a:xfrm>
              <a:custGeom>
                <a:avLst/>
                <a:gdLst/>
                <a:ahLst/>
                <a:cxnLst>
                  <a:cxn ang="0">
                    <a:pos x="1" y="0"/>
                  </a:cxn>
                  <a:cxn ang="0">
                    <a:pos x="73" y="13"/>
                  </a:cxn>
                  <a:cxn ang="0">
                    <a:pos x="0" y="0"/>
                  </a:cxn>
                </a:cxnLst>
                <a:rect l="0" t="0" r="r" b="b"/>
                <a:pathLst>
                  <a:path w="73" h="41">
                    <a:moveTo>
                      <a:pt x="1" y="0"/>
                    </a:moveTo>
                    <a:cubicBezTo>
                      <a:pt x="1" y="0"/>
                      <a:pt x="46" y="41"/>
                      <a:pt x="73" y="1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46" name="Freeform 54"/>
              <p:cNvSpPr/>
              <p:nvPr/>
            </p:nvSpPr>
            <p:spPr bwMode="auto">
              <a:xfrm>
                <a:off x="7518399" y="2073276"/>
                <a:ext cx="53975" cy="26987"/>
              </a:xfrm>
              <a:custGeom>
                <a:avLst/>
                <a:gdLst/>
                <a:ahLst/>
                <a:cxnLst>
                  <a:cxn ang="0">
                    <a:pos x="1" y="23"/>
                  </a:cxn>
                  <a:cxn ang="0">
                    <a:pos x="73" y="36"/>
                  </a:cxn>
                  <a:cxn ang="0">
                    <a:pos x="0" y="23"/>
                  </a:cxn>
                </a:cxnLst>
                <a:rect l="0" t="0" r="r" b="b"/>
                <a:pathLst>
                  <a:path w="73" h="36">
                    <a:moveTo>
                      <a:pt x="1" y="23"/>
                    </a:moveTo>
                    <a:cubicBezTo>
                      <a:pt x="1" y="23"/>
                      <a:pt x="57" y="0"/>
                      <a:pt x="73" y="36"/>
                    </a:cubicBezTo>
                    <a:cubicBezTo>
                      <a:pt x="0" y="23"/>
                      <a:pt x="0" y="23"/>
                      <a:pt x="0" y="23"/>
                    </a:cubicBezTo>
                  </a:path>
                </a:pathLst>
              </a:custGeom>
              <a:grpFill/>
              <a:ln w="9525">
                <a:noFill/>
                <a:round/>
              </a:ln>
            </p:spPr>
            <p:txBody>
              <a:bodyPr vert="horz" wrap="square" lIns="91440" tIns="45720" rIns="91440" bIns="45720" numCol="1" anchor="t" anchorCtr="0" compatLnSpc="1"/>
              <a:lstStyle/>
              <a:p>
                <a:endParaRPr lang="en-US" sz="2400"/>
              </a:p>
            </p:txBody>
          </p:sp>
          <p:sp>
            <p:nvSpPr>
              <p:cNvPr id="47" name="Freeform 55"/>
              <p:cNvSpPr/>
              <p:nvPr/>
            </p:nvSpPr>
            <p:spPr bwMode="auto">
              <a:xfrm>
                <a:off x="7554912" y="2111376"/>
                <a:ext cx="53975" cy="26987"/>
              </a:xfrm>
              <a:custGeom>
                <a:avLst/>
                <a:gdLst/>
                <a:ahLst/>
                <a:cxnLst>
                  <a:cxn ang="0">
                    <a:pos x="1" y="16"/>
                  </a:cxn>
                  <a:cxn ang="0">
                    <a:pos x="72" y="0"/>
                  </a:cxn>
                  <a:cxn ang="0">
                    <a:pos x="0" y="16"/>
                  </a:cxn>
                </a:cxnLst>
                <a:rect l="0" t="0" r="r" b="b"/>
                <a:pathLst>
                  <a:path w="72" h="36">
                    <a:moveTo>
                      <a:pt x="1" y="16"/>
                    </a:moveTo>
                    <a:cubicBezTo>
                      <a:pt x="1" y="16"/>
                      <a:pt x="58" y="36"/>
                      <a:pt x="72" y="0"/>
                    </a:cubicBezTo>
                    <a:cubicBezTo>
                      <a:pt x="0" y="16"/>
                      <a:pt x="0" y="16"/>
                      <a:pt x="0" y="16"/>
                    </a:cubicBezTo>
                  </a:path>
                </a:pathLst>
              </a:custGeom>
              <a:grpFill/>
              <a:ln w="9525">
                <a:noFill/>
                <a:round/>
              </a:ln>
            </p:spPr>
            <p:txBody>
              <a:bodyPr vert="horz" wrap="square" lIns="91440" tIns="45720" rIns="91440" bIns="45720" numCol="1" anchor="t" anchorCtr="0" compatLnSpc="1"/>
              <a:lstStyle/>
              <a:p>
                <a:endParaRPr lang="en-US" sz="2400"/>
              </a:p>
            </p:txBody>
          </p:sp>
          <p:sp>
            <p:nvSpPr>
              <p:cNvPr id="48" name="Freeform 56"/>
              <p:cNvSpPr/>
              <p:nvPr/>
            </p:nvSpPr>
            <p:spPr bwMode="auto">
              <a:xfrm>
                <a:off x="7554912" y="2090738"/>
                <a:ext cx="53975" cy="31750"/>
              </a:xfrm>
              <a:custGeom>
                <a:avLst/>
                <a:gdLst/>
                <a:ahLst/>
                <a:cxnLst>
                  <a:cxn ang="0">
                    <a:pos x="1" y="43"/>
                  </a:cxn>
                  <a:cxn ang="0">
                    <a:pos x="72" y="27"/>
                  </a:cxn>
                  <a:cxn ang="0">
                    <a:pos x="0" y="43"/>
                  </a:cxn>
                </a:cxnLst>
                <a:rect l="0" t="0" r="r" b="b"/>
                <a:pathLst>
                  <a:path w="72" h="43">
                    <a:moveTo>
                      <a:pt x="1" y="43"/>
                    </a:moveTo>
                    <a:cubicBezTo>
                      <a:pt x="1" y="43"/>
                      <a:pt x="43" y="0"/>
                      <a:pt x="72" y="27"/>
                    </a:cubicBezTo>
                    <a:cubicBezTo>
                      <a:pt x="0" y="43"/>
                      <a:pt x="0" y="43"/>
                      <a:pt x="0" y="43"/>
                    </a:cubicBezTo>
                  </a:path>
                </a:pathLst>
              </a:custGeom>
              <a:grpFill/>
              <a:ln w="9525">
                <a:noFill/>
                <a:round/>
              </a:ln>
            </p:spPr>
            <p:txBody>
              <a:bodyPr vert="horz" wrap="square" lIns="91440" tIns="45720" rIns="91440" bIns="45720" numCol="1" anchor="t" anchorCtr="0" compatLnSpc="1"/>
              <a:lstStyle/>
              <a:p>
                <a:endParaRPr lang="en-US" sz="2400"/>
              </a:p>
            </p:txBody>
          </p:sp>
          <p:sp>
            <p:nvSpPr>
              <p:cNvPr id="49" name="Freeform 57"/>
              <p:cNvSpPr/>
              <p:nvPr/>
            </p:nvSpPr>
            <p:spPr bwMode="auto">
              <a:xfrm>
                <a:off x="7594599" y="2127251"/>
                <a:ext cx="53975" cy="26987"/>
              </a:xfrm>
              <a:custGeom>
                <a:avLst/>
                <a:gdLst/>
                <a:ahLst/>
                <a:cxnLst>
                  <a:cxn ang="0">
                    <a:pos x="1" y="16"/>
                  </a:cxn>
                  <a:cxn ang="0">
                    <a:pos x="72" y="0"/>
                  </a:cxn>
                  <a:cxn ang="0">
                    <a:pos x="0" y="16"/>
                  </a:cxn>
                </a:cxnLst>
                <a:rect l="0" t="0" r="r" b="b"/>
                <a:pathLst>
                  <a:path w="72" h="37">
                    <a:moveTo>
                      <a:pt x="1" y="16"/>
                    </a:moveTo>
                    <a:cubicBezTo>
                      <a:pt x="1" y="16"/>
                      <a:pt x="57" y="37"/>
                      <a:pt x="72" y="0"/>
                    </a:cubicBezTo>
                    <a:cubicBezTo>
                      <a:pt x="0" y="16"/>
                      <a:pt x="0" y="16"/>
                      <a:pt x="0" y="16"/>
                    </a:cubicBezTo>
                  </a:path>
                </a:pathLst>
              </a:custGeom>
              <a:grpFill/>
              <a:ln w="9525">
                <a:noFill/>
                <a:round/>
              </a:ln>
            </p:spPr>
            <p:txBody>
              <a:bodyPr vert="horz" wrap="square" lIns="91440" tIns="45720" rIns="91440" bIns="45720" numCol="1" anchor="t" anchorCtr="0" compatLnSpc="1"/>
              <a:lstStyle/>
              <a:p>
                <a:endParaRPr lang="en-US" sz="2400"/>
              </a:p>
            </p:txBody>
          </p:sp>
          <p:sp>
            <p:nvSpPr>
              <p:cNvPr id="50" name="Freeform 58"/>
              <p:cNvSpPr/>
              <p:nvPr/>
            </p:nvSpPr>
            <p:spPr bwMode="auto">
              <a:xfrm>
                <a:off x="7594599" y="2106613"/>
                <a:ext cx="53975" cy="31750"/>
              </a:xfrm>
              <a:custGeom>
                <a:avLst/>
                <a:gdLst/>
                <a:ahLst/>
                <a:cxnLst>
                  <a:cxn ang="0">
                    <a:pos x="1" y="42"/>
                  </a:cxn>
                  <a:cxn ang="0">
                    <a:pos x="73" y="26"/>
                  </a:cxn>
                  <a:cxn ang="0">
                    <a:pos x="0" y="43"/>
                  </a:cxn>
                </a:cxnLst>
                <a:rect l="0" t="0" r="r" b="b"/>
                <a:pathLst>
                  <a:path w="73" h="43">
                    <a:moveTo>
                      <a:pt x="1" y="42"/>
                    </a:moveTo>
                    <a:cubicBezTo>
                      <a:pt x="1" y="42"/>
                      <a:pt x="44" y="0"/>
                      <a:pt x="73" y="26"/>
                    </a:cubicBezTo>
                    <a:cubicBezTo>
                      <a:pt x="0" y="43"/>
                      <a:pt x="0" y="43"/>
                      <a:pt x="0" y="43"/>
                    </a:cubicBezTo>
                  </a:path>
                </a:pathLst>
              </a:custGeom>
              <a:grpFill/>
              <a:ln w="9525">
                <a:noFill/>
                <a:round/>
              </a:ln>
            </p:spPr>
            <p:txBody>
              <a:bodyPr vert="horz" wrap="square" lIns="91440" tIns="45720" rIns="91440" bIns="45720" numCol="1" anchor="t" anchorCtr="0" compatLnSpc="1"/>
              <a:lstStyle/>
              <a:p>
                <a:endParaRPr lang="en-US" sz="2400"/>
              </a:p>
            </p:txBody>
          </p:sp>
          <p:sp>
            <p:nvSpPr>
              <p:cNvPr id="51" name="Freeform 59"/>
              <p:cNvSpPr/>
              <p:nvPr/>
            </p:nvSpPr>
            <p:spPr bwMode="auto">
              <a:xfrm>
                <a:off x="7827962" y="1838326"/>
                <a:ext cx="23813" cy="55562"/>
              </a:xfrm>
              <a:custGeom>
                <a:avLst/>
                <a:gdLst/>
                <a:ahLst/>
                <a:cxnLst>
                  <a:cxn ang="0">
                    <a:pos x="0" y="1"/>
                  </a:cxn>
                  <a:cxn ang="0">
                    <a:pos x="0" y="75"/>
                  </a:cxn>
                  <a:cxn ang="0">
                    <a:pos x="0" y="0"/>
                  </a:cxn>
                </a:cxnLst>
                <a:rect l="0" t="0" r="r" b="b"/>
                <a:pathLst>
                  <a:path w="32" h="75">
                    <a:moveTo>
                      <a:pt x="0" y="1"/>
                    </a:moveTo>
                    <a:cubicBezTo>
                      <a:pt x="0" y="1"/>
                      <a:pt x="32" y="52"/>
                      <a:pt x="0" y="75"/>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52" name="Freeform 60"/>
              <p:cNvSpPr/>
              <p:nvPr/>
            </p:nvSpPr>
            <p:spPr bwMode="auto">
              <a:xfrm>
                <a:off x="7802562" y="1838326"/>
                <a:ext cx="23813" cy="55562"/>
              </a:xfrm>
              <a:custGeom>
                <a:avLst/>
                <a:gdLst/>
                <a:ahLst/>
                <a:cxnLst>
                  <a:cxn ang="0">
                    <a:pos x="33" y="1"/>
                  </a:cxn>
                  <a:cxn ang="0">
                    <a:pos x="33" y="75"/>
                  </a:cxn>
                  <a:cxn ang="0">
                    <a:pos x="33" y="0"/>
                  </a:cxn>
                </a:cxnLst>
                <a:rect l="0" t="0" r="r" b="b"/>
                <a:pathLst>
                  <a:path w="33" h="75">
                    <a:moveTo>
                      <a:pt x="33" y="1"/>
                    </a:moveTo>
                    <a:cubicBezTo>
                      <a:pt x="33" y="1"/>
                      <a:pt x="0" y="52"/>
                      <a:pt x="33" y="75"/>
                    </a:cubicBezTo>
                    <a:cubicBezTo>
                      <a:pt x="33" y="0"/>
                      <a:pt x="33" y="0"/>
                      <a:pt x="33" y="0"/>
                    </a:cubicBezTo>
                  </a:path>
                </a:pathLst>
              </a:custGeom>
              <a:grpFill/>
              <a:ln w="9525">
                <a:noFill/>
                <a:round/>
              </a:ln>
            </p:spPr>
            <p:txBody>
              <a:bodyPr vert="horz" wrap="square" lIns="91440" tIns="45720" rIns="91440" bIns="45720" numCol="1" anchor="t" anchorCtr="0" compatLnSpc="1"/>
              <a:lstStyle/>
              <a:p>
                <a:endParaRPr lang="en-US" sz="2400"/>
              </a:p>
            </p:txBody>
          </p:sp>
          <p:sp>
            <p:nvSpPr>
              <p:cNvPr id="53" name="Freeform 61"/>
              <p:cNvSpPr/>
              <p:nvPr/>
            </p:nvSpPr>
            <p:spPr bwMode="auto">
              <a:xfrm>
                <a:off x="7777162" y="1824038"/>
                <a:ext cx="39688" cy="47625"/>
              </a:xfrm>
              <a:custGeom>
                <a:avLst/>
                <a:gdLst/>
                <a:ahLst/>
                <a:cxnLst>
                  <a:cxn ang="0">
                    <a:pos x="1" y="1"/>
                  </a:cxn>
                  <a:cxn ang="0">
                    <a:pos x="37" y="64"/>
                  </a:cxn>
                  <a:cxn ang="0">
                    <a:pos x="0" y="0"/>
                  </a:cxn>
                </a:cxnLst>
                <a:rect l="0" t="0" r="r" b="b"/>
                <a:pathLst>
                  <a:path w="54" h="64">
                    <a:moveTo>
                      <a:pt x="1" y="1"/>
                    </a:moveTo>
                    <a:cubicBezTo>
                      <a:pt x="1" y="1"/>
                      <a:pt x="54" y="29"/>
                      <a:pt x="37" y="64"/>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54" name="Freeform 62"/>
              <p:cNvSpPr/>
              <p:nvPr/>
            </p:nvSpPr>
            <p:spPr bwMode="auto">
              <a:xfrm>
                <a:off x="7773987" y="1824038"/>
                <a:ext cx="30163" cy="47625"/>
              </a:xfrm>
              <a:custGeom>
                <a:avLst/>
                <a:gdLst/>
                <a:ahLst/>
                <a:cxnLst>
                  <a:cxn ang="0">
                    <a:pos x="3" y="1"/>
                  </a:cxn>
                  <a:cxn ang="0">
                    <a:pos x="39" y="65"/>
                  </a:cxn>
                  <a:cxn ang="0">
                    <a:pos x="3" y="0"/>
                  </a:cxn>
                </a:cxnLst>
                <a:rect l="0" t="0" r="r" b="b"/>
                <a:pathLst>
                  <a:path w="39" h="65">
                    <a:moveTo>
                      <a:pt x="3" y="1"/>
                    </a:moveTo>
                    <a:cubicBezTo>
                      <a:pt x="3" y="1"/>
                      <a:pt x="0" y="61"/>
                      <a:pt x="39" y="65"/>
                    </a:cubicBezTo>
                    <a:cubicBezTo>
                      <a:pt x="3" y="0"/>
                      <a:pt x="3" y="0"/>
                      <a:pt x="3" y="0"/>
                    </a:cubicBezTo>
                  </a:path>
                </a:pathLst>
              </a:custGeom>
              <a:grpFill/>
              <a:ln w="9525">
                <a:noFill/>
                <a:round/>
              </a:ln>
            </p:spPr>
            <p:txBody>
              <a:bodyPr vert="horz" wrap="square" lIns="91440" tIns="45720" rIns="91440" bIns="45720" numCol="1" anchor="t" anchorCtr="0" compatLnSpc="1"/>
              <a:lstStyle/>
              <a:p>
                <a:endParaRPr lang="en-US" sz="2400"/>
              </a:p>
            </p:txBody>
          </p:sp>
          <p:sp>
            <p:nvSpPr>
              <p:cNvPr id="55" name="Freeform 63"/>
              <p:cNvSpPr/>
              <p:nvPr/>
            </p:nvSpPr>
            <p:spPr bwMode="auto">
              <a:xfrm>
                <a:off x="7778749" y="1873251"/>
                <a:ext cx="44450" cy="31750"/>
              </a:xfrm>
              <a:custGeom>
                <a:avLst/>
                <a:gdLst/>
                <a:ahLst/>
                <a:cxnLst>
                  <a:cxn ang="0">
                    <a:pos x="1" y="1"/>
                  </a:cxn>
                  <a:cxn ang="0">
                    <a:pos x="61" y="42"/>
                  </a:cxn>
                  <a:cxn ang="0">
                    <a:pos x="0" y="0"/>
                  </a:cxn>
                </a:cxnLst>
                <a:rect l="0" t="0" r="r" b="b"/>
                <a:pathLst>
                  <a:path w="61" h="42">
                    <a:moveTo>
                      <a:pt x="1" y="1"/>
                    </a:moveTo>
                    <a:cubicBezTo>
                      <a:pt x="1" y="1"/>
                      <a:pt x="61" y="3"/>
                      <a:pt x="61" y="42"/>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56" name="Freeform 64"/>
              <p:cNvSpPr/>
              <p:nvPr/>
            </p:nvSpPr>
            <p:spPr bwMode="auto">
              <a:xfrm>
                <a:off x="7777162" y="1874838"/>
                <a:ext cx="46038" cy="41275"/>
              </a:xfrm>
              <a:custGeom>
                <a:avLst/>
                <a:gdLst/>
                <a:ahLst/>
                <a:cxnLst>
                  <a:cxn ang="0">
                    <a:pos x="1" y="1"/>
                  </a:cxn>
                  <a:cxn ang="0">
                    <a:pos x="62" y="42"/>
                  </a:cxn>
                  <a:cxn ang="0">
                    <a:pos x="0" y="0"/>
                  </a:cxn>
                </a:cxnLst>
                <a:rect l="0" t="0" r="r" b="b"/>
                <a:pathLst>
                  <a:path w="62" h="56">
                    <a:moveTo>
                      <a:pt x="1" y="1"/>
                    </a:moveTo>
                    <a:cubicBezTo>
                      <a:pt x="1" y="1"/>
                      <a:pt x="25" y="56"/>
                      <a:pt x="62" y="42"/>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57" name="Freeform 65"/>
              <p:cNvSpPr/>
              <p:nvPr/>
            </p:nvSpPr>
            <p:spPr bwMode="auto">
              <a:xfrm>
                <a:off x="7799387" y="1912938"/>
                <a:ext cx="41275" cy="42862"/>
              </a:xfrm>
              <a:custGeom>
                <a:avLst/>
                <a:gdLst/>
                <a:ahLst/>
                <a:cxnLst>
                  <a:cxn ang="0">
                    <a:pos x="0" y="0"/>
                  </a:cxn>
                  <a:cxn ang="0">
                    <a:pos x="46" y="58"/>
                  </a:cxn>
                  <a:cxn ang="0">
                    <a:pos x="0" y="0"/>
                  </a:cxn>
                </a:cxnLst>
                <a:rect l="0" t="0" r="r" b="b"/>
                <a:pathLst>
                  <a:path w="57" h="58">
                    <a:moveTo>
                      <a:pt x="0" y="0"/>
                    </a:moveTo>
                    <a:cubicBezTo>
                      <a:pt x="0" y="0"/>
                      <a:pt x="57" y="20"/>
                      <a:pt x="46" y="58"/>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58" name="Freeform 66"/>
              <p:cNvSpPr/>
              <p:nvPr/>
            </p:nvSpPr>
            <p:spPr bwMode="auto">
              <a:xfrm>
                <a:off x="7797799" y="1912938"/>
                <a:ext cx="34925" cy="44450"/>
              </a:xfrm>
              <a:custGeom>
                <a:avLst/>
                <a:gdLst/>
                <a:ahLst/>
                <a:cxnLst>
                  <a:cxn ang="0">
                    <a:pos x="1" y="1"/>
                  </a:cxn>
                  <a:cxn ang="0">
                    <a:pos x="46" y="58"/>
                  </a:cxn>
                  <a:cxn ang="0">
                    <a:pos x="0" y="0"/>
                  </a:cxn>
                </a:cxnLst>
                <a:rect l="0" t="0" r="r" b="b"/>
                <a:pathLst>
                  <a:path w="46" h="61">
                    <a:moveTo>
                      <a:pt x="1" y="1"/>
                    </a:moveTo>
                    <a:cubicBezTo>
                      <a:pt x="1" y="1"/>
                      <a:pt x="7" y="61"/>
                      <a:pt x="46" y="58"/>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59" name="Freeform 67"/>
              <p:cNvSpPr/>
              <p:nvPr/>
            </p:nvSpPr>
            <p:spPr bwMode="auto">
              <a:xfrm>
                <a:off x="7802562" y="1951038"/>
                <a:ext cx="38100" cy="50800"/>
              </a:xfrm>
              <a:custGeom>
                <a:avLst/>
                <a:gdLst/>
                <a:ahLst/>
                <a:cxnLst>
                  <a:cxn ang="0">
                    <a:pos x="1" y="1"/>
                  </a:cxn>
                  <a:cxn ang="0">
                    <a:pos x="30" y="68"/>
                  </a:cxn>
                  <a:cxn ang="0">
                    <a:pos x="0" y="0"/>
                  </a:cxn>
                </a:cxnLst>
                <a:rect l="0" t="0" r="r" b="b"/>
                <a:pathLst>
                  <a:path w="51" h="68">
                    <a:moveTo>
                      <a:pt x="1" y="1"/>
                    </a:moveTo>
                    <a:cubicBezTo>
                      <a:pt x="1" y="1"/>
                      <a:pt x="51" y="35"/>
                      <a:pt x="30" y="68"/>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60" name="Freeform 68"/>
              <p:cNvSpPr/>
              <p:nvPr/>
            </p:nvSpPr>
            <p:spPr bwMode="auto">
              <a:xfrm>
                <a:off x="7796212" y="1952626"/>
                <a:ext cx="28575" cy="50800"/>
              </a:xfrm>
              <a:custGeom>
                <a:avLst/>
                <a:gdLst/>
                <a:ahLst/>
                <a:cxnLst>
                  <a:cxn ang="0">
                    <a:pos x="9" y="1"/>
                  </a:cxn>
                  <a:cxn ang="0">
                    <a:pos x="38" y="68"/>
                  </a:cxn>
                  <a:cxn ang="0">
                    <a:pos x="8" y="0"/>
                  </a:cxn>
                </a:cxnLst>
                <a:rect l="0" t="0" r="r" b="b"/>
                <a:pathLst>
                  <a:path w="38" h="68">
                    <a:moveTo>
                      <a:pt x="9" y="1"/>
                    </a:moveTo>
                    <a:cubicBezTo>
                      <a:pt x="9" y="1"/>
                      <a:pt x="0" y="60"/>
                      <a:pt x="38" y="68"/>
                    </a:cubicBezTo>
                    <a:cubicBezTo>
                      <a:pt x="8" y="0"/>
                      <a:pt x="8" y="0"/>
                      <a:pt x="8" y="0"/>
                    </a:cubicBezTo>
                  </a:path>
                </a:pathLst>
              </a:custGeom>
              <a:grpFill/>
              <a:ln w="9525">
                <a:noFill/>
                <a:round/>
              </a:ln>
            </p:spPr>
            <p:txBody>
              <a:bodyPr vert="horz" wrap="square" lIns="91440" tIns="45720" rIns="91440" bIns="45720" numCol="1" anchor="t" anchorCtr="0" compatLnSpc="1"/>
              <a:lstStyle/>
              <a:p>
                <a:endParaRPr lang="en-US" sz="2400"/>
              </a:p>
            </p:txBody>
          </p:sp>
          <p:sp>
            <p:nvSpPr>
              <p:cNvPr id="61" name="Freeform 69"/>
              <p:cNvSpPr/>
              <p:nvPr/>
            </p:nvSpPr>
            <p:spPr bwMode="auto">
              <a:xfrm>
                <a:off x="7796212" y="1993901"/>
                <a:ext cx="30163" cy="53975"/>
              </a:xfrm>
              <a:custGeom>
                <a:avLst/>
                <a:gdLst/>
                <a:ahLst/>
                <a:cxnLst>
                  <a:cxn ang="0">
                    <a:pos x="0" y="1"/>
                  </a:cxn>
                  <a:cxn ang="0">
                    <a:pos x="15" y="73"/>
                  </a:cxn>
                  <a:cxn ang="0">
                    <a:pos x="0" y="0"/>
                  </a:cxn>
                </a:cxnLst>
                <a:rect l="0" t="0" r="r" b="b"/>
                <a:pathLst>
                  <a:path w="42" h="73">
                    <a:moveTo>
                      <a:pt x="0" y="1"/>
                    </a:moveTo>
                    <a:cubicBezTo>
                      <a:pt x="0" y="1"/>
                      <a:pt x="42" y="45"/>
                      <a:pt x="15" y="73"/>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62" name="Freeform 70"/>
              <p:cNvSpPr/>
              <p:nvPr/>
            </p:nvSpPr>
            <p:spPr bwMode="auto">
              <a:xfrm>
                <a:off x="7780337" y="1995488"/>
                <a:ext cx="25400" cy="52387"/>
              </a:xfrm>
              <a:custGeom>
                <a:avLst/>
                <a:gdLst/>
                <a:ahLst/>
                <a:cxnLst>
                  <a:cxn ang="0">
                    <a:pos x="21" y="1"/>
                  </a:cxn>
                  <a:cxn ang="0">
                    <a:pos x="36" y="72"/>
                  </a:cxn>
                  <a:cxn ang="0">
                    <a:pos x="21" y="0"/>
                  </a:cxn>
                </a:cxnLst>
                <a:rect l="0" t="0" r="r" b="b"/>
                <a:pathLst>
                  <a:path w="36" h="72">
                    <a:moveTo>
                      <a:pt x="21" y="1"/>
                    </a:moveTo>
                    <a:cubicBezTo>
                      <a:pt x="21" y="1"/>
                      <a:pt x="0" y="57"/>
                      <a:pt x="36" y="72"/>
                    </a:cubicBezTo>
                    <a:cubicBezTo>
                      <a:pt x="21" y="0"/>
                      <a:pt x="21" y="0"/>
                      <a:pt x="21" y="0"/>
                    </a:cubicBezTo>
                  </a:path>
                </a:pathLst>
              </a:custGeom>
              <a:grpFill/>
              <a:ln w="9525">
                <a:noFill/>
                <a:round/>
              </a:ln>
            </p:spPr>
            <p:txBody>
              <a:bodyPr vert="horz" wrap="square" lIns="91440" tIns="45720" rIns="91440" bIns="45720" numCol="1" anchor="t" anchorCtr="0" compatLnSpc="1"/>
              <a:lstStyle/>
              <a:p>
                <a:endParaRPr lang="en-US" sz="2400"/>
              </a:p>
            </p:txBody>
          </p:sp>
          <p:sp>
            <p:nvSpPr>
              <p:cNvPr id="63" name="Freeform 71"/>
              <p:cNvSpPr/>
              <p:nvPr/>
            </p:nvSpPr>
            <p:spPr bwMode="auto">
              <a:xfrm>
                <a:off x="7777162" y="2022476"/>
                <a:ext cx="25400" cy="55562"/>
              </a:xfrm>
              <a:custGeom>
                <a:avLst/>
                <a:gdLst/>
                <a:ahLst/>
                <a:cxnLst>
                  <a:cxn ang="0">
                    <a:pos x="0" y="1"/>
                  </a:cxn>
                  <a:cxn ang="0">
                    <a:pos x="3" y="74"/>
                  </a:cxn>
                  <a:cxn ang="0">
                    <a:pos x="0" y="0"/>
                  </a:cxn>
                </a:cxnLst>
                <a:rect l="0" t="0" r="r" b="b"/>
                <a:pathLst>
                  <a:path w="35" h="74">
                    <a:moveTo>
                      <a:pt x="0" y="1"/>
                    </a:moveTo>
                    <a:cubicBezTo>
                      <a:pt x="0" y="1"/>
                      <a:pt x="35" y="50"/>
                      <a:pt x="3" y="74"/>
                    </a:cubicBezTo>
                    <a:cubicBezTo>
                      <a:pt x="0" y="0"/>
                      <a:pt x="0" y="0"/>
                      <a:pt x="0" y="0"/>
                    </a:cubicBezTo>
                  </a:path>
                </a:pathLst>
              </a:custGeom>
              <a:grpFill/>
              <a:ln w="9525">
                <a:noFill/>
                <a:round/>
              </a:ln>
            </p:spPr>
            <p:txBody>
              <a:bodyPr vert="horz" wrap="square" lIns="91440" tIns="45720" rIns="91440" bIns="45720" numCol="1" anchor="t" anchorCtr="0" compatLnSpc="1"/>
              <a:lstStyle/>
              <a:p>
                <a:endParaRPr lang="en-US" sz="2400"/>
              </a:p>
            </p:txBody>
          </p:sp>
          <p:sp>
            <p:nvSpPr>
              <p:cNvPr id="64" name="Freeform 72"/>
              <p:cNvSpPr/>
              <p:nvPr/>
            </p:nvSpPr>
            <p:spPr bwMode="auto">
              <a:xfrm>
                <a:off x="7753349" y="2022476"/>
                <a:ext cx="25400" cy="55562"/>
              </a:xfrm>
              <a:custGeom>
                <a:avLst/>
                <a:gdLst/>
                <a:ahLst/>
                <a:cxnLst>
                  <a:cxn ang="0">
                    <a:pos x="30" y="1"/>
                  </a:cxn>
                  <a:cxn ang="0">
                    <a:pos x="33" y="74"/>
                  </a:cxn>
                  <a:cxn ang="0">
                    <a:pos x="30" y="0"/>
                  </a:cxn>
                </a:cxnLst>
                <a:rect l="0" t="0" r="r" b="b"/>
                <a:pathLst>
                  <a:path w="33" h="74">
                    <a:moveTo>
                      <a:pt x="30" y="1"/>
                    </a:moveTo>
                    <a:cubicBezTo>
                      <a:pt x="30" y="1"/>
                      <a:pt x="0" y="53"/>
                      <a:pt x="33" y="74"/>
                    </a:cubicBezTo>
                    <a:cubicBezTo>
                      <a:pt x="30" y="0"/>
                      <a:pt x="30" y="0"/>
                      <a:pt x="30" y="0"/>
                    </a:cubicBezTo>
                  </a:path>
                </a:pathLst>
              </a:custGeom>
              <a:grpFill/>
              <a:ln w="9525">
                <a:noFill/>
                <a:round/>
              </a:ln>
            </p:spPr>
            <p:txBody>
              <a:bodyPr vert="horz" wrap="square" lIns="91440" tIns="45720" rIns="91440" bIns="45720" numCol="1" anchor="t" anchorCtr="0" compatLnSpc="1"/>
              <a:lstStyle/>
              <a:p>
                <a:endParaRPr lang="en-US" sz="2400"/>
              </a:p>
            </p:txBody>
          </p:sp>
          <p:sp>
            <p:nvSpPr>
              <p:cNvPr id="65" name="Freeform 73"/>
              <p:cNvSpPr/>
              <p:nvPr/>
            </p:nvSpPr>
            <p:spPr bwMode="auto">
              <a:xfrm>
                <a:off x="7743824" y="2041526"/>
                <a:ext cx="26988" cy="53975"/>
              </a:xfrm>
              <a:custGeom>
                <a:avLst/>
                <a:gdLst/>
                <a:ahLst/>
                <a:cxnLst>
                  <a:cxn ang="0">
                    <a:pos x="10" y="1"/>
                  </a:cxn>
                  <a:cxn ang="0">
                    <a:pos x="0" y="74"/>
                  </a:cxn>
                  <a:cxn ang="0">
                    <a:pos x="10" y="0"/>
                  </a:cxn>
                </a:cxnLst>
                <a:rect l="0" t="0" r="r" b="b"/>
                <a:pathLst>
                  <a:path w="35" h="74">
                    <a:moveTo>
                      <a:pt x="10" y="1"/>
                    </a:moveTo>
                    <a:cubicBezTo>
                      <a:pt x="10" y="1"/>
                      <a:pt x="35" y="56"/>
                      <a:pt x="0" y="74"/>
                    </a:cubicBezTo>
                    <a:cubicBezTo>
                      <a:pt x="10" y="0"/>
                      <a:pt x="10" y="0"/>
                      <a:pt x="10" y="0"/>
                    </a:cubicBezTo>
                  </a:path>
                </a:pathLst>
              </a:custGeom>
              <a:grpFill/>
              <a:ln w="9525">
                <a:noFill/>
                <a:round/>
              </a:ln>
            </p:spPr>
            <p:txBody>
              <a:bodyPr vert="horz" wrap="square" lIns="91440" tIns="45720" rIns="91440" bIns="45720" numCol="1" anchor="t" anchorCtr="0" compatLnSpc="1"/>
              <a:lstStyle/>
              <a:p>
                <a:endParaRPr lang="en-US" sz="2400"/>
              </a:p>
            </p:txBody>
          </p:sp>
          <p:sp>
            <p:nvSpPr>
              <p:cNvPr id="66" name="Freeform 74"/>
              <p:cNvSpPr/>
              <p:nvPr/>
            </p:nvSpPr>
            <p:spPr bwMode="auto">
              <a:xfrm>
                <a:off x="7721599" y="2041526"/>
                <a:ext cx="28575" cy="53975"/>
              </a:xfrm>
              <a:custGeom>
                <a:avLst/>
                <a:gdLst/>
                <a:ahLst/>
                <a:cxnLst>
                  <a:cxn ang="0">
                    <a:pos x="39" y="1"/>
                  </a:cxn>
                  <a:cxn ang="0">
                    <a:pos x="29" y="74"/>
                  </a:cxn>
                  <a:cxn ang="0">
                    <a:pos x="39" y="0"/>
                  </a:cxn>
                </a:cxnLst>
                <a:rect l="0" t="0" r="r" b="b"/>
                <a:pathLst>
                  <a:path w="39" h="74">
                    <a:moveTo>
                      <a:pt x="39" y="1"/>
                    </a:moveTo>
                    <a:cubicBezTo>
                      <a:pt x="39" y="1"/>
                      <a:pt x="0" y="47"/>
                      <a:pt x="29" y="74"/>
                    </a:cubicBezTo>
                    <a:cubicBezTo>
                      <a:pt x="39" y="0"/>
                      <a:pt x="39" y="0"/>
                      <a:pt x="39" y="0"/>
                    </a:cubicBezTo>
                  </a:path>
                </a:pathLst>
              </a:custGeom>
              <a:grpFill/>
              <a:ln w="9525">
                <a:noFill/>
                <a:round/>
              </a:ln>
            </p:spPr>
            <p:txBody>
              <a:bodyPr vert="horz" wrap="square" lIns="91440" tIns="45720" rIns="91440" bIns="45720" numCol="1" anchor="t" anchorCtr="0" compatLnSpc="1"/>
              <a:lstStyle/>
              <a:p>
                <a:endParaRPr lang="en-US" sz="2400"/>
              </a:p>
            </p:txBody>
          </p:sp>
          <p:sp>
            <p:nvSpPr>
              <p:cNvPr id="67" name="Freeform 75"/>
              <p:cNvSpPr/>
              <p:nvPr/>
            </p:nvSpPr>
            <p:spPr bwMode="auto">
              <a:xfrm>
                <a:off x="7685087" y="2074863"/>
                <a:ext cx="44450" cy="41275"/>
              </a:xfrm>
              <a:custGeom>
                <a:avLst/>
                <a:gdLst/>
                <a:ahLst/>
                <a:cxnLst>
                  <a:cxn ang="0">
                    <a:pos x="60" y="1"/>
                  </a:cxn>
                  <a:cxn ang="0">
                    <a:pos x="0" y="43"/>
                  </a:cxn>
                  <a:cxn ang="0">
                    <a:pos x="61" y="0"/>
                  </a:cxn>
                </a:cxnLst>
                <a:rect l="0" t="0" r="r" b="b"/>
                <a:pathLst>
                  <a:path w="61" h="56">
                    <a:moveTo>
                      <a:pt x="60" y="1"/>
                    </a:moveTo>
                    <a:cubicBezTo>
                      <a:pt x="60" y="1"/>
                      <a:pt x="37" y="56"/>
                      <a:pt x="0" y="43"/>
                    </a:cubicBezTo>
                    <a:cubicBezTo>
                      <a:pt x="61" y="0"/>
                      <a:pt x="61" y="0"/>
                      <a:pt x="61" y="0"/>
                    </a:cubicBezTo>
                  </a:path>
                </a:pathLst>
              </a:custGeom>
              <a:grpFill/>
              <a:ln w="9525">
                <a:noFill/>
                <a:round/>
              </a:ln>
            </p:spPr>
            <p:txBody>
              <a:bodyPr vert="horz" wrap="square" lIns="91440" tIns="45720" rIns="91440" bIns="45720" numCol="1" anchor="t" anchorCtr="0" compatLnSpc="1"/>
              <a:lstStyle/>
              <a:p>
                <a:endParaRPr lang="en-US" sz="2400"/>
              </a:p>
            </p:txBody>
          </p:sp>
          <p:sp>
            <p:nvSpPr>
              <p:cNvPr id="68" name="Freeform 76"/>
              <p:cNvSpPr/>
              <p:nvPr/>
            </p:nvSpPr>
            <p:spPr bwMode="auto">
              <a:xfrm>
                <a:off x="7685087" y="2073276"/>
                <a:ext cx="42863" cy="31750"/>
              </a:xfrm>
              <a:custGeom>
                <a:avLst/>
                <a:gdLst/>
                <a:ahLst/>
                <a:cxnLst>
                  <a:cxn ang="0">
                    <a:pos x="60" y="1"/>
                  </a:cxn>
                  <a:cxn ang="0">
                    <a:pos x="0" y="43"/>
                  </a:cxn>
                  <a:cxn ang="0">
                    <a:pos x="60" y="0"/>
                  </a:cxn>
                </a:cxnLst>
                <a:rect l="0" t="0" r="r" b="b"/>
                <a:pathLst>
                  <a:path w="60" h="43">
                    <a:moveTo>
                      <a:pt x="60" y="1"/>
                    </a:moveTo>
                    <a:cubicBezTo>
                      <a:pt x="60" y="1"/>
                      <a:pt x="0" y="4"/>
                      <a:pt x="0" y="43"/>
                    </a:cubicBezTo>
                    <a:cubicBezTo>
                      <a:pt x="60" y="0"/>
                      <a:pt x="60" y="0"/>
                      <a:pt x="60" y="0"/>
                    </a:cubicBezTo>
                  </a:path>
                </a:pathLst>
              </a:custGeom>
              <a:grpFill/>
              <a:ln w="9525">
                <a:noFill/>
                <a:round/>
              </a:ln>
            </p:spPr>
            <p:txBody>
              <a:bodyPr vert="horz" wrap="square" lIns="91440" tIns="45720" rIns="91440" bIns="45720" numCol="1" anchor="t" anchorCtr="0" compatLnSpc="1"/>
              <a:lstStyle/>
              <a:p>
                <a:endParaRPr lang="en-US" sz="2400"/>
              </a:p>
            </p:txBody>
          </p:sp>
          <p:sp>
            <p:nvSpPr>
              <p:cNvPr id="69" name="Freeform 77"/>
              <p:cNvSpPr/>
              <p:nvPr/>
            </p:nvSpPr>
            <p:spPr bwMode="auto">
              <a:xfrm>
                <a:off x="7840662" y="1882776"/>
                <a:ext cx="26988" cy="53975"/>
              </a:xfrm>
              <a:custGeom>
                <a:avLst/>
                <a:gdLst/>
                <a:ahLst/>
                <a:cxnLst>
                  <a:cxn ang="0">
                    <a:pos x="12" y="1"/>
                  </a:cxn>
                  <a:cxn ang="0">
                    <a:pos x="0" y="73"/>
                  </a:cxn>
                  <a:cxn ang="0">
                    <a:pos x="12" y="0"/>
                  </a:cxn>
                </a:cxnLst>
                <a:rect l="0" t="0" r="r" b="b"/>
                <a:pathLst>
                  <a:path w="35" h="73">
                    <a:moveTo>
                      <a:pt x="12" y="1"/>
                    </a:moveTo>
                    <a:cubicBezTo>
                      <a:pt x="12" y="1"/>
                      <a:pt x="35" y="57"/>
                      <a:pt x="0" y="73"/>
                    </a:cubicBezTo>
                    <a:cubicBezTo>
                      <a:pt x="12" y="0"/>
                      <a:pt x="12" y="0"/>
                      <a:pt x="12" y="0"/>
                    </a:cubicBezTo>
                  </a:path>
                </a:pathLst>
              </a:custGeom>
              <a:grpFill/>
              <a:ln w="9525">
                <a:noFill/>
                <a:round/>
              </a:ln>
            </p:spPr>
            <p:txBody>
              <a:bodyPr vert="horz" wrap="square" lIns="91440" tIns="45720" rIns="91440" bIns="45720" numCol="1" anchor="t" anchorCtr="0" compatLnSpc="1"/>
              <a:lstStyle/>
              <a:p>
                <a:endParaRPr lang="en-US" sz="2400"/>
              </a:p>
            </p:txBody>
          </p:sp>
          <p:sp>
            <p:nvSpPr>
              <p:cNvPr id="70" name="Freeform 78"/>
              <p:cNvSpPr/>
              <p:nvPr/>
            </p:nvSpPr>
            <p:spPr bwMode="auto">
              <a:xfrm>
                <a:off x="7820024" y="1882776"/>
                <a:ext cx="28575" cy="53975"/>
              </a:xfrm>
              <a:custGeom>
                <a:avLst/>
                <a:gdLst/>
                <a:ahLst/>
                <a:cxnLst>
                  <a:cxn ang="0">
                    <a:pos x="40" y="1"/>
                  </a:cxn>
                  <a:cxn ang="0">
                    <a:pos x="28" y="73"/>
                  </a:cxn>
                  <a:cxn ang="0">
                    <a:pos x="40" y="0"/>
                  </a:cxn>
                </a:cxnLst>
                <a:rect l="0" t="0" r="r" b="b"/>
                <a:pathLst>
                  <a:path w="40" h="73">
                    <a:moveTo>
                      <a:pt x="40" y="1"/>
                    </a:moveTo>
                    <a:cubicBezTo>
                      <a:pt x="40" y="1"/>
                      <a:pt x="0" y="46"/>
                      <a:pt x="28" y="73"/>
                    </a:cubicBezTo>
                    <a:cubicBezTo>
                      <a:pt x="40" y="0"/>
                      <a:pt x="40" y="0"/>
                      <a:pt x="40" y="0"/>
                    </a:cubicBezTo>
                  </a:path>
                </a:pathLst>
              </a:custGeom>
              <a:grpFill/>
              <a:ln w="9525">
                <a:noFill/>
                <a:round/>
              </a:ln>
            </p:spPr>
            <p:txBody>
              <a:bodyPr vert="horz" wrap="square" lIns="91440" tIns="45720" rIns="91440" bIns="45720" numCol="1" anchor="t" anchorCtr="0" compatLnSpc="1"/>
              <a:lstStyle/>
              <a:p>
                <a:endParaRPr lang="en-US" sz="2400"/>
              </a:p>
            </p:txBody>
          </p:sp>
          <p:sp>
            <p:nvSpPr>
              <p:cNvPr id="71" name="Freeform 79"/>
              <p:cNvSpPr/>
              <p:nvPr/>
            </p:nvSpPr>
            <p:spPr bwMode="auto">
              <a:xfrm>
                <a:off x="7840662" y="1930401"/>
                <a:ext cx="28575" cy="49212"/>
              </a:xfrm>
              <a:custGeom>
                <a:avLst/>
                <a:gdLst/>
                <a:ahLst/>
                <a:cxnLst>
                  <a:cxn ang="0">
                    <a:pos x="34" y="1"/>
                  </a:cxn>
                  <a:cxn ang="0">
                    <a:pos x="0" y="66"/>
                  </a:cxn>
                  <a:cxn ang="0">
                    <a:pos x="35" y="0"/>
                  </a:cxn>
                </a:cxnLst>
                <a:rect l="0" t="0" r="r" b="b"/>
                <a:pathLst>
                  <a:path w="39" h="66">
                    <a:moveTo>
                      <a:pt x="34" y="1"/>
                    </a:moveTo>
                    <a:cubicBezTo>
                      <a:pt x="34" y="1"/>
                      <a:pt x="39" y="61"/>
                      <a:pt x="0" y="66"/>
                    </a:cubicBezTo>
                    <a:cubicBezTo>
                      <a:pt x="35" y="0"/>
                      <a:pt x="35" y="0"/>
                      <a:pt x="35" y="0"/>
                    </a:cubicBezTo>
                  </a:path>
                </a:pathLst>
              </a:custGeom>
              <a:grpFill/>
              <a:ln w="9525">
                <a:noFill/>
                <a:round/>
              </a:ln>
            </p:spPr>
            <p:txBody>
              <a:bodyPr vert="horz" wrap="square" lIns="91440" tIns="45720" rIns="91440" bIns="45720" numCol="1" anchor="t" anchorCtr="0" compatLnSpc="1"/>
              <a:lstStyle/>
              <a:p>
                <a:endParaRPr lang="en-US" sz="2400"/>
              </a:p>
            </p:txBody>
          </p:sp>
          <p:sp>
            <p:nvSpPr>
              <p:cNvPr id="72" name="Freeform 80"/>
              <p:cNvSpPr/>
              <p:nvPr/>
            </p:nvSpPr>
            <p:spPr bwMode="auto">
              <a:xfrm>
                <a:off x="7826374" y="1930401"/>
                <a:ext cx="39688" cy="49212"/>
              </a:xfrm>
              <a:custGeom>
                <a:avLst/>
                <a:gdLst/>
                <a:ahLst/>
                <a:cxnLst>
                  <a:cxn ang="0">
                    <a:pos x="53" y="1"/>
                  </a:cxn>
                  <a:cxn ang="0">
                    <a:pos x="19" y="65"/>
                  </a:cxn>
                  <a:cxn ang="0">
                    <a:pos x="53" y="0"/>
                  </a:cxn>
                </a:cxnLst>
                <a:rect l="0" t="0" r="r" b="b"/>
                <a:pathLst>
                  <a:path w="53" h="65">
                    <a:moveTo>
                      <a:pt x="53" y="1"/>
                    </a:moveTo>
                    <a:cubicBezTo>
                      <a:pt x="53" y="1"/>
                      <a:pt x="0" y="31"/>
                      <a:pt x="19" y="65"/>
                    </a:cubicBezTo>
                    <a:cubicBezTo>
                      <a:pt x="53" y="0"/>
                      <a:pt x="53" y="0"/>
                      <a:pt x="53" y="0"/>
                    </a:cubicBezTo>
                  </a:path>
                </a:pathLst>
              </a:custGeom>
              <a:grpFill/>
              <a:ln w="9525">
                <a:noFill/>
                <a:round/>
              </a:ln>
            </p:spPr>
            <p:txBody>
              <a:bodyPr vert="horz" wrap="square" lIns="91440" tIns="45720" rIns="91440" bIns="45720" numCol="1" anchor="t" anchorCtr="0" compatLnSpc="1"/>
              <a:lstStyle/>
              <a:p>
                <a:endParaRPr lang="en-US" sz="2400"/>
              </a:p>
            </p:txBody>
          </p:sp>
          <p:sp>
            <p:nvSpPr>
              <p:cNvPr id="73" name="Freeform 81"/>
              <p:cNvSpPr/>
              <p:nvPr/>
            </p:nvSpPr>
            <p:spPr bwMode="auto">
              <a:xfrm>
                <a:off x="7831137" y="1978026"/>
                <a:ext cx="46038" cy="42862"/>
              </a:xfrm>
              <a:custGeom>
                <a:avLst/>
                <a:gdLst/>
                <a:ahLst/>
                <a:cxnLst>
                  <a:cxn ang="0">
                    <a:pos x="60" y="1"/>
                  </a:cxn>
                  <a:cxn ang="0">
                    <a:pos x="0" y="44"/>
                  </a:cxn>
                  <a:cxn ang="0">
                    <a:pos x="61" y="0"/>
                  </a:cxn>
                </a:cxnLst>
                <a:rect l="0" t="0" r="r" b="b"/>
                <a:pathLst>
                  <a:path w="61" h="57">
                    <a:moveTo>
                      <a:pt x="60" y="1"/>
                    </a:moveTo>
                    <a:cubicBezTo>
                      <a:pt x="60" y="1"/>
                      <a:pt x="37" y="57"/>
                      <a:pt x="0" y="44"/>
                    </a:cubicBezTo>
                    <a:cubicBezTo>
                      <a:pt x="61" y="0"/>
                      <a:pt x="61" y="0"/>
                      <a:pt x="61" y="0"/>
                    </a:cubicBezTo>
                  </a:path>
                </a:pathLst>
              </a:custGeom>
              <a:grpFill/>
              <a:ln w="9525">
                <a:noFill/>
                <a:round/>
              </a:ln>
            </p:spPr>
            <p:txBody>
              <a:bodyPr vert="horz" wrap="square" lIns="91440" tIns="45720" rIns="91440" bIns="45720" numCol="1" anchor="t" anchorCtr="0" compatLnSpc="1"/>
              <a:lstStyle/>
              <a:p>
                <a:endParaRPr lang="en-US" sz="2400"/>
              </a:p>
            </p:txBody>
          </p:sp>
          <p:sp>
            <p:nvSpPr>
              <p:cNvPr id="74" name="Freeform 82"/>
              <p:cNvSpPr/>
              <p:nvPr/>
            </p:nvSpPr>
            <p:spPr bwMode="auto">
              <a:xfrm>
                <a:off x="7831137" y="1978026"/>
                <a:ext cx="44450" cy="31750"/>
              </a:xfrm>
              <a:custGeom>
                <a:avLst/>
                <a:gdLst/>
                <a:ahLst/>
                <a:cxnLst>
                  <a:cxn ang="0">
                    <a:pos x="60" y="0"/>
                  </a:cxn>
                  <a:cxn ang="0">
                    <a:pos x="1" y="43"/>
                  </a:cxn>
                  <a:cxn ang="0">
                    <a:pos x="61" y="0"/>
                  </a:cxn>
                </a:cxnLst>
                <a:rect l="0" t="0" r="r" b="b"/>
                <a:pathLst>
                  <a:path w="61" h="43">
                    <a:moveTo>
                      <a:pt x="60" y="0"/>
                    </a:moveTo>
                    <a:cubicBezTo>
                      <a:pt x="60" y="0"/>
                      <a:pt x="0" y="4"/>
                      <a:pt x="1" y="43"/>
                    </a:cubicBezTo>
                    <a:cubicBezTo>
                      <a:pt x="61" y="0"/>
                      <a:pt x="61" y="0"/>
                      <a:pt x="61" y="0"/>
                    </a:cubicBezTo>
                  </a:path>
                </a:pathLst>
              </a:custGeom>
              <a:grpFill/>
              <a:ln w="9525">
                <a:noFill/>
                <a:round/>
              </a:ln>
            </p:spPr>
            <p:txBody>
              <a:bodyPr vert="horz" wrap="square" lIns="91440" tIns="45720" rIns="91440" bIns="45720" numCol="1" anchor="t" anchorCtr="0" compatLnSpc="1"/>
              <a:lstStyle/>
              <a:p>
                <a:endParaRPr lang="en-US" sz="2400"/>
              </a:p>
            </p:txBody>
          </p:sp>
          <p:sp>
            <p:nvSpPr>
              <p:cNvPr id="75" name="Freeform 83"/>
              <p:cNvSpPr/>
              <p:nvPr/>
            </p:nvSpPr>
            <p:spPr bwMode="auto">
              <a:xfrm>
                <a:off x="7815262" y="2020888"/>
                <a:ext cx="50800" cy="38100"/>
              </a:xfrm>
              <a:custGeom>
                <a:avLst/>
                <a:gdLst/>
                <a:ahLst/>
                <a:cxnLst>
                  <a:cxn ang="0">
                    <a:pos x="67" y="0"/>
                  </a:cxn>
                  <a:cxn ang="0">
                    <a:pos x="0" y="31"/>
                  </a:cxn>
                  <a:cxn ang="0">
                    <a:pos x="67" y="0"/>
                  </a:cxn>
                </a:cxnLst>
                <a:rect l="0" t="0" r="r" b="b"/>
                <a:pathLst>
                  <a:path w="67" h="51">
                    <a:moveTo>
                      <a:pt x="67" y="0"/>
                    </a:moveTo>
                    <a:cubicBezTo>
                      <a:pt x="67" y="0"/>
                      <a:pt x="34" y="51"/>
                      <a:pt x="0" y="31"/>
                    </a:cubicBezTo>
                    <a:cubicBezTo>
                      <a:pt x="67" y="0"/>
                      <a:pt x="67" y="0"/>
                      <a:pt x="67" y="0"/>
                    </a:cubicBezTo>
                  </a:path>
                </a:pathLst>
              </a:custGeom>
              <a:grpFill/>
              <a:ln w="9525">
                <a:noFill/>
                <a:round/>
              </a:ln>
            </p:spPr>
            <p:txBody>
              <a:bodyPr vert="horz" wrap="square" lIns="91440" tIns="45720" rIns="91440" bIns="45720" numCol="1" anchor="t" anchorCtr="0" compatLnSpc="1"/>
              <a:lstStyle/>
              <a:p>
                <a:endParaRPr lang="en-US" sz="2400"/>
              </a:p>
            </p:txBody>
          </p:sp>
          <p:sp>
            <p:nvSpPr>
              <p:cNvPr id="76" name="Freeform 84"/>
              <p:cNvSpPr/>
              <p:nvPr/>
            </p:nvSpPr>
            <p:spPr bwMode="auto">
              <a:xfrm>
                <a:off x="7815262" y="2014538"/>
                <a:ext cx="50800" cy="28575"/>
              </a:xfrm>
              <a:custGeom>
                <a:avLst/>
                <a:gdLst/>
                <a:ahLst/>
                <a:cxnLst>
                  <a:cxn ang="0">
                    <a:pos x="66" y="7"/>
                  </a:cxn>
                  <a:cxn ang="0">
                    <a:pos x="0" y="38"/>
                  </a:cxn>
                  <a:cxn ang="0">
                    <a:pos x="67" y="7"/>
                  </a:cxn>
                </a:cxnLst>
                <a:rect l="0" t="0" r="r" b="b"/>
                <a:pathLst>
                  <a:path w="67" h="38">
                    <a:moveTo>
                      <a:pt x="66" y="7"/>
                    </a:moveTo>
                    <a:cubicBezTo>
                      <a:pt x="66" y="7"/>
                      <a:pt x="6" y="0"/>
                      <a:pt x="0" y="38"/>
                    </a:cubicBezTo>
                    <a:cubicBezTo>
                      <a:pt x="67" y="7"/>
                      <a:pt x="67" y="7"/>
                      <a:pt x="67" y="7"/>
                    </a:cubicBezTo>
                  </a:path>
                </a:pathLst>
              </a:custGeom>
              <a:grpFill/>
              <a:ln w="9525">
                <a:noFill/>
                <a:round/>
              </a:ln>
            </p:spPr>
            <p:txBody>
              <a:bodyPr vert="horz" wrap="square" lIns="91440" tIns="45720" rIns="91440" bIns="45720" numCol="1" anchor="t" anchorCtr="0" compatLnSpc="1"/>
              <a:lstStyle/>
              <a:p>
                <a:endParaRPr lang="en-US" sz="2400"/>
              </a:p>
            </p:txBody>
          </p:sp>
          <p:sp>
            <p:nvSpPr>
              <p:cNvPr id="77" name="Freeform 85"/>
              <p:cNvSpPr/>
              <p:nvPr/>
            </p:nvSpPr>
            <p:spPr bwMode="auto">
              <a:xfrm>
                <a:off x="7793037" y="2057401"/>
                <a:ext cx="50800" cy="33337"/>
              </a:xfrm>
              <a:custGeom>
                <a:avLst/>
                <a:gdLst/>
                <a:ahLst/>
                <a:cxnLst>
                  <a:cxn ang="0">
                    <a:pos x="69" y="0"/>
                  </a:cxn>
                  <a:cxn ang="0">
                    <a:pos x="0" y="23"/>
                  </a:cxn>
                  <a:cxn ang="0">
                    <a:pos x="70" y="0"/>
                  </a:cxn>
                </a:cxnLst>
                <a:rect l="0" t="0" r="r" b="b"/>
                <a:pathLst>
                  <a:path w="70" h="46">
                    <a:moveTo>
                      <a:pt x="69" y="0"/>
                    </a:moveTo>
                    <a:cubicBezTo>
                      <a:pt x="69" y="0"/>
                      <a:pt x="31" y="46"/>
                      <a:pt x="0" y="23"/>
                    </a:cubicBezTo>
                    <a:cubicBezTo>
                      <a:pt x="70" y="0"/>
                      <a:pt x="70" y="0"/>
                      <a:pt x="70" y="0"/>
                    </a:cubicBezTo>
                  </a:path>
                </a:pathLst>
              </a:custGeom>
              <a:grpFill/>
              <a:ln w="9525">
                <a:noFill/>
                <a:round/>
              </a:ln>
            </p:spPr>
            <p:txBody>
              <a:bodyPr vert="horz" wrap="square" lIns="91440" tIns="45720" rIns="91440" bIns="45720" numCol="1" anchor="t" anchorCtr="0" compatLnSpc="1"/>
              <a:lstStyle/>
              <a:p>
                <a:endParaRPr lang="en-US" sz="2400"/>
              </a:p>
            </p:txBody>
          </p:sp>
          <p:sp>
            <p:nvSpPr>
              <p:cNvPr id="78" name="Freeform 86"/>
              <p:cNvSpPr/>
              <p:nvPr/>
            </p:nvSpPr>
            <p:spPr bwMode="auto">
              <a:xfrm>
                <a:off x="7793037" y="2044701"/>
                <a:ext cx="50800" cy="28575"/>
              </a:xfrm>
              <a:custGeom>
                <a:avLst/>
                <a:gdLst/>
                <a:ahLst/>
                <a:cxnLst>
                  <a:cxn ang="0">
                    <a:pos x="69" y="15"/>
                  </a:cxn>
                  <a:cxn ang="0">
                    <a:pos x="0" y="38"/>
                  </a:cxn>
                  <a:cxn ang="0">
                    <a:pos x="70" y="15"/>
                  </a:cxn>
                </a:cxnLst>
                <a:rect l="0" t="0" r="r" b="b"/>
                <a:pathLst>
                  <a:path w="70" h="38">
                    <a:moveTo>
                      <a:pt x="69" y="15"/>
                    </a:moveTo>
                    <a:cubicBezTo>
                      <a:pt x="69" y="15"/>
                      <a:pt x="11" y="0"/>
                      <a:pt x="0" y="38"/>
                    </a:cubicBezTo>
                    <a:cubicBezTo>
                      <a:pt x="70" y="15"/>
                      <a:pt x="70" y="15"/>
                      <a:pt x="70" y="15"/>
                    </a:cubicBezTo>
                  </a:path>
                </a:pathLst>
              </a:custGeom>
              <a:grpFill/>
              <a:ln w="9525">
                <a:noFill/>
                <a:round/>
              </a:ln>
            </p:spPr>
            <p:txBody>
              <a:bodyPr vert="horz" wrap="square" lIns="91440" tIns="45720" rIns="91440" bIns="45720" numCol="1" anchor="t" anchorCtr="0" compatLnSpc="1"/>
              <a:lstStyle/>
              <a:p>
                <a:endParaRPr lang="en-US" sz="2400"/>
              </a:p>
            </p:txBody>
          </p:sp>
          <p:sp>
            <p:nvSpPr>
              <p:cNvPr id="79" name="Freeform 87"/>
              <p:cNvSpPr/>
              <p:nvPr/>
            </p:nvSpPr>
            <p:spPr bwMode="auto">
              <a:xfrm>
                <a:off x="7756524" y="2090738"/>
                <a:ext cx="53975" cy="30162"/>
              </a:xfrm>
              <a:custGeom>
                <a:avLst/>
                <a:gdLst/>
                <a:ahLst/>
                <a:cxnLst>
                  <a:cxn ang="0">
                    <a:pos x="72" y="0"/>
                  </a:cxn>
                  <a:cxn ang="0">
                    <a:pos x="0" y="13"/>
                  </a:cxn>
                  <a:cxn ang="0">
                    <a:pos x="73" y="0"/>
                  </a:cxn>
                </a:cxnLst>
                <a:rect l="0" t="0" r="r" b="b"/>
                <a:pathLst>
                  <a:path w="73" h="41">
                    <a:moveTo>
                      <a:pt x="72" y="0"/>
                    </a:moveTo>
                    <a:cubicBezTo>
                      <a:pt x="72" y="0"/>
                      <a:pt x="28" y="41"/>
                      <a:pt x="0" y="13"/>
                    </a:cubicBezTo>
                    <a:cubicBezTo>
                      <a:pt x="73" y="0"/>
                      <a:pt x="73" y="0"/>
                      <a:pt x="73" y="0"/>
                    </a:cubicBezTo>
                  </a:path>
                </a:pathLst>
              </a:custGeom>
              <a:grpFill/>
              <a:ln w="9525">
                <a:noFill/>
                <a:round/>
              </a:ln>
            </p:spPr>
            <p:txBody>
              <a:bodyPr vert="horz" wrap="square" lIns="91440" tIns="45720" rIns="91440" bIns="45720" numCol="1" anchor="t" anchorCtr="0" compatLnSpc="1"/>
              <a:lstStyle/>
              <a:p>
                <a:endParaRPr lang="en-US" sz="2400"/>
              </a:p>
            </p:txBody>
          </p:sp>
          <p:sp>
            <p:nvSpPr>
              <p:cNvPr id="80" name="Freeform 88"/>
              <p:cNvSpPr/>
              <p:nvPr/>
            </p:nvSpPr>
            <p:spPr bwMode="auto">
              <a:xfrm>
                <a:off x="7756524" y="2073276"/>
                <a:ext cx="53975" cy="26987"/>
              </a:xfrm>
              <a:custGeom>
                <a:avLst/>
                <a:gdLst/>
                <a:ahLst/>
                <a:cxnLst>
                  <a:cxn ang="0">
                    <a:pos x="72" y="23"/>
                  </a:cxn>
                  <a:cxn ang="0">
                    <a:pos x="0" y="36"/>
                  </a:cxn>
                  <a:cxn ang="0">
                    <a:pos x="73" y="23"/>
                  </a:cxn>
                </a:cxnLst>
                <a:rect l="0" t="0" r="r" b="b"/>
                <a:pathLst>
                  <a:path w="73" h="36">
                    <a:moveTo>
                      <a:pt x="72" y="23"/>
                    </a:moveTo>
                    <a:cubicBezTo>
                      <a:pt x="72" y="23"/>
                      <a:pt x="17" y="0"/>
                      <a:pt x="0" y="36"/>
                    </a:cubicBezTo>
                    <a:cubicBezTo>
                      <a:pt x="73" y="23"/>
                      <a:pt x="73" y="23"/>
                      <a:pt x="73" y="23"/>
                    </a:cubicBezTo>
                  </a:path>
                </a:pathLst>
              </a:custGeom>
              <a:grpFill/>
              <a:ln w="9525">
                <a:noFill/>
                <a:round/>
              </a:ln>
            </p:spPr>
            <p:txBody>
              <a:bodyPr vert="horz" wrap="square" lIns="91440" tIns="45720" rIns="91440" bIns="45720" numCol="1" anchor="t" anchorCtr="0" compatLnSpc="1"/>
              <a:lstStyle/>
              <a:p>
                <a:endParaRPr lang="en-US" sz="2400"/>
              </a:p>
            </p:txBody>
          </p:sp>
          <p:sp>
            <p:nvSpPr>
              <p:cNvPr id="81" name="Freeform 89"/>
              <p:cNvSpPr/>
              <p:nvPr/>
            </p:nvSpPr>
            <p:spPr bwMode="auto">
              <a:xfrm>
                <a:off x="7721599" y="2111376"/>
                <a:ext cx="53975" cy="26987"/>
              </a:xfrm>
              <a:custGeom>
                <a:avLst/>
                <a:gdLst/>
                <a:ahLst/>
                <a:cxnLst>
                  <a:cxn ang="0">
                    <a:pos x="72" y="16"/>
                  </a:cxn>
                  <a:cxn ang="0">
                    <a:pos x="0" y="0"/>
                  </a:cxn>
                  <a:cxn ang="0">
                    <a:pos x="73" y="16"/>
                  </a:cxn>
                </a:cxnLst>
                <a:rect l="0" t="0" r="r" b="b"/>
                <a:pathLst>
                  <a:path w="73" h="36">
                    <a:moveTo>
                      <a:pt x="72" y="16"/>
                    </a:moveTo>
                    <a:cubicBezTo>
                      <a:pt x="72" y="16"/>
                      <a:pt x="15" y="36"/>
                      <a:pt x="0" y="0"/>
                    </a:cubicBezTo>
                    <a:cubicBezTo>
                      <a:pt x="73" y="16"/>
                      <a:pt x="73" y="16"/>
                      <a:pt x="73" y="16"/>
                    </a:cubicBezTo>
                  </a:path>
                </a:pathLst>
              </a:custGeom>
              <a:grpFill/>
              <a:ln w="9525">
                <a:noFill/>
                <a:round/>
              </a:ln>
            </p:spPr>
            <p:txBody>
              <a:bodyPr vert="horz" wrap="square" lIns="91440" tIns="45720" rIns="91440" bIns="45720" numCol="1" anchor="t" anchorCtr="0" compatLnSpc="1"/>
              <a:lstStyle/>
              <a:p>
                <a:endParaRPr lang="en-US" sz="2400"/>
              </a:p>
            </p:txBody>
          </p:sp>
          <p:sp>
            <p:nvSpPr>
              <p:cNvPr id="82" name="Freeform 90"/>
              <p:cNvSpPr/>
              <p:nvPr/>
            </p:nvSpPr>
            <p:spPr bwMode="auto">
              <a:xfrm>
                <a:off x="7721599" y="2090738"/>
                <a:ext cx="53975" cy="31750"/>
              </a:xfrm>
              <a:custGeom>
                <a:avLst/>
                <a:gdLst/>
                <a:ahLst/>
                <a:cxnLst>
                  <a:cxn ang="0">
                    <a:pos x="72" y="43"/>
                  </a:cxn>
                  <a:cxn ang="0">
                    <a:pos x="0" y="27"/>
                  </a:cxn>
                  <a:cxn ang="0">
                    <a:pos x="73" y="43"/>
                  </a:cxn>
                </a:cxnLst>
                <a:rect l="0" t="0" r="r" b="b"/>
                <a:pathLst>
                  <a:path w="73" h="43">
                    <a:moveTo>
                      <a:pt x="72" y="43"/>
                    </a:moveTo>
                    <a:cubicBezTo>
                      <a:pt x="72" y="43"/>
                      <a:pt x="29" y="0"/>
                      <a:pt x="0" y="27"/>
                    </a:cubicBezTo>
                    <a:cubicBezTo>
                      <a:pt x="73" y="43"/>
                      <a:pt x="73" y="43"/>
                      <a:pt x="73" y="43"/>
                    </a:cubicBezTo>
                  </a:path>
                </a:pathLst>
              </a:custGeom>
              <a:grpFill/>
              <a:ln w="9525">
                <a:noFill/>
                <a:round/>
              </a:ln>
            </p:spPr>
            <p:txBody>
              <a:bodyPr vert="horz" wrap="square" lIns="91440" tIns="45720" rIns="91440" bIns="45720" numCol="1" anchor="t" anchorCtr="0" compatLnSpc="1"/>
              <a:lstStyle/>
              <a:p>
                <a:endParaRPr lang="en-US" sz="2400"/>
              </a:p>
            </p:txBody>
          </p:sp>
          <p:sp>
            <p:nvSpPr>
              <p:cNvPr id="83" name="Freeform 91"/>
              <p:cNvSpPr/>
              <p:nvPr/>
            </p:nvSpPr>
            <p:spPr bwMode="auto">
              <a:xfrm>
                <a:off x="7681912" y="2127251"/>
                <a:ext cx="53975" cy="26987"/>
              </a:xfrm>
              <a:custGeom>
                <a:avLst/>
                <a:gdLst/>
                <a:ahLst/>
                <a:cxnLst>
                  <a:cxn ang="0">
                    <a:pos x="71" y="16"/>
                  </a:cxn>
                  <a:cxn ang="0">
                    <a:pos x="0" y="0"/>
                  </a:cxn>
                  <a:cxn ang="0">
                    <a:pos x="72" y="16"/>
                  </a:cxn>
                </a:cxnLst>
                <a:rect l="0" t="0" r="r" b="b"/>
                <a:pathLst>
                  <a:path w="72" h="37">
                    <a:moveTo>
                      <a:pt x="71" y="16"/>
                    </a:moveTo>
                    <a:cubicBezTo>
                      <a:pt x="71" y="16"/>
                      <a:pt x="14" y="37"/>
                      <a:pt x="0" y="0"/>
                    </a:cubicBezTo>
                    <a:cubicBezTo>
                      <a:pt x="72" y="16"/>
                      <a:pt x="72" y="16"/>
                      <a:pt x="72" y="16"/>
                    </a:cubicBezTo>
                  </a:path>
                </a:pathLst>
              </a:custGeom>
              <a:grpFill/>
              <a:ln w="9525">
                <a:noFill/>
                <a:round/>
              </a:ln>
            </p:spPr>
            <p:txBody>
              <a:bodyPr vert="horz" wrap="square" lIns="91440" tIns="45720" rIns="91440" bIns="45720" numCol="1" anchor="t" anchorCtr="0" compatLnSpc="1"/>
              <a:lstStyle/>
              <a:p>
                <a:endParaRPr lang="en-US" sz="2400"/>
              </a:p>
            </p:txBody>
          </p:sp>
          <p:sp>
            <p:nvSpPr>
              <p:cNvPr id="84" name="Freeform 92"/>
              <p:cNvSpPr/>
              <p:nvPr/>
            </p:nvSpPr>
            <p:spPr bwMode="auto">
              <a:xfrm>
                <a:off x="7681912" y="2106613"/>
                <a:ext cx="53975" cy="31750"/>
              </a:xfrm>
              <a:custGeom>
                <a:avLst/>
                <a:gdLst/>
                <a:ahLst/>
                <a:cxnLst>
                  <a:cxn ang="0">
                    <a:pos x="71" y="42"/>
                  </a:cxn>
                  <a:cxn ang="0">
                    <a:pos x="0" y="26"/>
                  </a:cxn>
                  <a:cxn ang="0">
                    <a:pos x="72" y="43"/>
                  </a:cxn>
                </a:cxnLst>
                <a:rect l="0" t="0" r="r" b="b"/>
                <a:pathLst>
                  <a:path w="72" h="43">
                    <a:moveTo>
                      <a:pt x="71" y="42"/>
                    </a:moveTo>
                    <a:cubicBezTo>
                      <a:pt x="71" y="42"/>
                      <a:pt x="29" y="0"/>
                      <a:pt x="0" y="26"/>
                    </a:cubicBezTo>
                    <a:cubicBezTo>
                      <a:pt x="72" y="43"/>
                      <a:pt x="72" y="43"/>
                      <a:pt x="72" y="43"/>
                    </a:cubicBezTo>
                  </a:path>
                </a:pathLst>
              </a:custGeom>
              <a:grpFill/>
              <a:ln w="9525">
                <a:noFill/>
                <a:round/>
              </a:ln>
            </p:spPr>
            <p:txBody>
              <a:bodyPr vert="horz" wrap="square" lIns="91440" tIns="45720" rIns="91440" bIns="45720" numCol="1" anchor="t" anchorCtr="0" compatLnSpc="1"/>
              <a:lstStyle/>
              <a:p>
                <a:endParaRPr lang="en-US" sz="2400"/>
              </a:p>
            </p:txBody>
          </p:sp>
          <p:sp>
            <p:nvSpPr>
              <p:cNvPr id="85" name="Freeform 93"/>
              <p:cNvSpPr/>
              <p:nvPr/>
            </p:nvSpPr>
            <p:spPr bwMode="auto">
              <a:xfrm>
                <a:off x="7651749" y="2108201"/>
                <a:ext cx="22225" cy="17462"/>
              </a:xfrm>
              <a:custGeom>
                <a:avLst/>
                <a:gdLst/>
                <a:ahLst/>
                <a:cxnLst>
                  <a:cxn ang="0">
                    <a:pos x="0" y="11"/>
                  </a:cxn>
                  <a:cxn ang="0">
                    <a:pos x="12" y="0"/>
                  </a:cxn>
                  <a:cxn ang="0">
                    <a:pos x="14" y="3"/>
                  </a:cxn>
                  <a:cxn ang="0">
                    <a:pos x="0" y="11"/>
                  </a:cxn>
                </a:cxnLst>
                <a:rect l="0" t="0" r="r" b="b"/>
                <a:pathLst>
                  <a:path w="14" h="11">
                    <a:moveTo>
                      <a:pt x="0" y="11"/>
                    </a:moveTo>
                    <a:lnTo>
                      <a:pt x="12" y="0"/>
                    </a:lnTo>
                    <a:lnTo>
                      <a:pt x="14" y="3"/>
                    </a:lnTo>
                    <a:lnTo>
                      <a:pt x="0" y="11"/>
                    </a:lnTo>
                    <a:close/>
                  </a:path>
                </a:pathLst>
              </a:custGeom>
              <a:grpFill/>
              <a:ln w="9525">
                <a:noFill/>
                <a:round/>
              </a:ln>
            </p:spPr>
            <p:txBody>
              <a:bodyPr vert="horz" wrap="square" lIns="91440" tIns="45720" rIns="91440" bIns="45720" numCol="1" anchor="t" anchorCtr="0" compatLnSpc="1"/>
              <a:lstStyle/>
              <a:p>
                <a:endParaRPr lang="en-US" sz="2400"/>
              </a:p>
            </p:txBody>
          </p:sp>
          <p:sp>
            <p:nvSpPr>
              <p:cNvPr id="86" name="Freeform 94"/>
              <p:cNvSpPr/>
              <p:nvPr/>
            </p:nvSpPr>
            <p:spPr bwMode="auto">
              <a:xfrm>
                <a:off x="7651749" y="2108201"/>
                <a:ext cx="22225" cy="17462"/>
              </a:xfrm>
              <a:custGeom>
                <a:avLst/>
                <a:gdLst/>
                <a:ahLst/>
                <a:cxnLst>
                  <a:cxn ang="0">
                    <a:pos x="14" y="11"/>
                  </a:cxn>
                  <a:cxn ang="0">
                    <a:pos x="3" y="0"/>
                  </a:cxn>
                  <a:cxn ang="0">
                    <a:pos x="0" y="3"/>
                  </a:cxn>
                  <a:cxn ang="0">
                    <a:pos x="14" y="11"/>
                  </a:cxn>
                </a:cxnLst>
                <a:rect l="0" t="0" r="r" b="b"/>
                <a:pathLst>
                  <a:path w="14" h="11">
                    <a:moveTo>
                      <a:pt x="14" y="11"/>
                    </a:moveTo>
                    <a:lnTo>
                      <a:pt x="3" y="0"/>
                    </a:lnTo>
                    <a:lnTo>
                      <a:pt x="0" y="3"/>
                    </a:lnTo>
                    <a:lnTo>
                      <a:pt x="14" y="11"/>
                    </a:lnTo>
                    <a:close/>
                  </a:path>
                </a:pathLst>
              </a:custGeom>
              <a:grpFill/>
              <a:ln w="9525">
                <a:noFill/>
                <a:round/>
              </a:ln>
            </p:spPr>
            <p:txBody>
              <a:bodyPr vert="horz" wrap="square" lIns="91440" tIns="45720" rIns="91440" bIns="45720" numCol="1" anchor="t" anchorCtr="0" compatLnSpc="1"/>
              <a:lstStyle/>
              <a:p>
                <a:endParaRPr lang="en-US" sz="2400"/>
              </a:p>
            </p:txBody>
          </p:sp>
          <p:sp>
            <p:nvSpPr>
              <p:cNvPr id="87" name="Freeform 95"/>
              <p:cNvSpPr>
                <a:spLocks noEditPoints="1"/>
              </p:cNvSpPr>
              <p:nvPr/>
            </p:nvSpPr>
            <p:spPr bwMode="auto">
              <a:xfrm>
                <a:off x="7553324" y="1828801"/>
                <a:ext cx="222250" cy="227012"/>
              </a:xfrm>
              <a:custGeom>
                <a:avLst/>
                <a:gdLst/>
                <a:ahLst/>
                <a:cxnLst>
                  <a:cxn ang="0">
                    <a:pos x="74" y="40"/>
                  </a:cxn>
                  <a:cxn ang="0">
                    <a:pos x="151" y="0"/>
                  </a:cxn>
                  <a:cxn ang="0">
                    <a:pos x="227" y="40"/>
                  </a:cxn>
                  <a:cxn ang="0">
                    <a:pos x="280" y="63"/>
                  </a:cxn>
                  <a:cxn ang="0">
                    <a:pos x="217" y="126"/>
                  </a:cxn>
                  <a:cxn ang="0">
                    <a:pos x="174" y="167"/>
                  </a:cxn>
                  <a:cxn ang="0">
                    <a:pos x="168" y="175"/>
                  </a:cxn>
                  <a:cxn ang="0">
                    <a:pos x="168" y="224"/>
                  </a:cxn>
                  <a:cxn ang="0">
                    <a:pos x="229" y="281"/>
                  </a:cxn>
                  <a:cxn ang="0">
                    <a:pos x="219" y="306"/>
                  </a:cxn>
                  <a:cxn ang="0">
                    <a:pos x="89" y="306"/>
                  </a:cxn>
                  <a:cxn ang="0">
                    <a:pos x="73" y="286"/>
                  </a:cxn>
                  <a:cxn ang="0">
                    <a:pos x="88" y="269"/>
                  </a:cxn>
                  <a:cxn ang="0">
                    <a:pos x="135" y="224"/>
                  </a:cxn>
                  <a:cxn ang="0">
                    <a:pos x="135" y="174"/>
                  </a:cxn>
                  <a:cxn ang="0">
                    <a:pos x="29" y="77"/>
                  </a:cxn>
                  <a:cxn ang="0">
                    <a:pos x="38" y="42"/>
                  </a:cxn>
                  <a:cxn ang="0">
                    <a:pos x="74" y="40"/>
                  </a:cxn>
                  <a:cxn ang="0">
                    <a:pos x="99" y="118"/>
                  </a:cxn>
                  <a:cxn ang="0">
                    <a:pos x="80" y="58"/>
                  </a:cxn>
                  <a:cxn ang="0">
                    <a:pos x="99" y="118"/>
                  </a:cxn>
                  <a:cxn ang="0">
                    <a:pos x="221" y="58"/>
                  </a:cxn>
                  <a:cxn ang="0">
                    <a:pos x="202" y="118"/>
                  </a:cxn>
                  <a:cxn ang="0">
                    <a:pos x="221" y="58"/>
                  </a:cxn>
                </a:cxnLst>
                <a:rect l="0" t="0" r="r" b="b"/>
                <a:pathLst>
                  <a:path w="301" h="306">
                    <a:moveTo>
                      <a:pt x="74" y="40"/>
                    </a:moveTo>
                    <a:cubicBezTo>
                      <a:pt x="74" y="40"/>
                      <a:pt x="73" y="0"/>
                      <a:pt x="151" y="0"/>
                    </a:cubicBezTo>
                    <a:cubicBezTo>
                      <a:pt x="229" y="0"/>
                      <a:pt x="227" y="40"/>
                      <a:pt x="227" y="40"/>
                    </a:cubicBezTo>
                    <a:cubicBezTo>
                      <a:pt x="227" y="40"/>
                      <a:pt x="288" y="34"/>
                      <a:pt x="280" y="63"/>
                    </a:cubicBezTo>
                    <a:cubicBezTo>
                      <a:pt x="278" y="68"/>
                      <a:pt x="245" y="98"/>
                      <a:pt x="217" y="126"/>
                    </a:cubicBezTo>
                    <a:cubicBezTo>
                      <a:pt x="196" y="146"/>
                      <a:pt x="177" y="165"/>
                      <a:pt x="174" y="167"/>
                    </a:cubicBezTo>
                    <a:cubicBezTo>
                      <a:pt x="174" y="167"/>
                      <a:pt x="168" y="172"/>
                      <a:pt x="168" y="175"/>
                    </a:cubicBezTo>
                    <a:cubicBezTo>
                      <a:pt x="168" y="181"/>
                      <a:pt x="168" y="224"/>
                      <a:pt x="168" y="224"/>
                    </a:cubicBezTo>
                    <a:cubicBezTo>
                      <a:pt x="229" y="281"/>
                      <a:pt x="229" y="281"/>
                      <a:pt x="229" y="281"/>
                    </a:cubicBezTo>
                    <a:cubicBezTo>
                      <a:pt x="229" y="281"/>
                      <a:pt x="239" y="296"/>
                      <a:pt x="219" y="306"/>
                    </a:cubicBezTo>
                    <a:cubicBezTo>
                      <a:pt x="89" y="306"/>
                      <a:pt x="89" y="306"/>
                      <a:pt x="89" y="306"/>
                    </a:cubicBezTo>
                    <a:cubicBezTo>
                      <a:pt x="89" y="306"/>
                      <a:pt x="66" y="303"/>
                      <a:pt x="73" y="286"/>
                    </a:cubicBezTo>
                    <a:cubicBezTo>
                      <a:pt x="75" y="281"/>
                      <a:pt x="82" y="276"/>
                      <a:pt x="88" y="269"/>
                    </a:cubicBezTo>
                    <a:cubicBezTo>
                      <a:pt x="106" y="249"/>
                      <a:pt x="135" y="224"/>
                      <a:pt x="135" y="224"/>
                    </a:cubicBezTo>
                    <a:cubicBezTo>
                      <a:pt x="135" y="174"/>
                      <a:pt x="135" y="174"/>
                      <a:pt x="135" y="174"/>
                    </a:cubicBezTo>
                    <a:cubicBezTo>
                      <a:pt x="29" y="77"/>
                      <a:pt x="29" y="77"/>
                      <a:pt x="29" y="77"/>
                    </a:cubicBezTo>
                    <a:cubicBezTo>
                      <a:pt x="29" y="77"/>
                      <a:pt x="9" y="45"/>
                      <a:pt x="38" y="42"/>
                    </a:cubicBezTo>
                    <a:cubicBezTo>
                      <a:pt x="67" y="39"/>
                      <a:pt x="74" y="40"/>
                      <a:pt x="74" y="40"/>
                    </a:cubicBezTo>
                    <a:close/>
                    <a:moveTo>
                      <a:pt x="99" y="118"/>
                    </a:moveTo>
                    <a:cubicBezTo>
                      <a:pt x="80" y="93"/>
                      <a:pt x="80" y="58"/>
                      <a:pt x="80" y="58"/>
                    </a:cubicBezTo>
                    <a:cubicBezTo>
                      <a:pt x="0" y="58"/>
                      <a:pt x="99" y="118"/>
                      <a:pt x="99" y="118"/>
                    </a:cubicBezTo>
                    <a:close/>
                    <a:moveTo>
                      <a:pt x="221" y="58"/>
                    </a:moveTo>
                    <a:cubicBezTo>
                      <a:pt x="221" y="58"/>
                      <a:pt x="221" y="93"/>
                      <a:pt x="202" y="118"/>
                    </a:cubicBezTo>
                    <a:cubicBezTo>
                      <a:pt x="202" y="118"/>
                      <a:pt x="301" y="58"/>
                      <a:pt x="221" y="58"/>
                    </a:cubicBezTo>
                    <a:close/>
                  </a:path>
                </a:pathLst>
              </a:custGeom>
              <a:grpFill/>
              <a:ln w="9525">
                <a:noFill/>
                <a:round/>
              </a:ln>
            </p:spPr>
            <p:txBody>
              <a:bodyPr vert="horz" wrap="square" lIns="91440" tIns="45720" rIns="91440" bIns="45720" numCol="1" anchor="t" anchorCtr="0" compatLnSpc="1"/>
              <a:lstStyle/>
              <a:p>
                <a:endParaRPr lang="en-US" sz="2400"/>
              </a:p>
            </p:txBody>
          </p:sp>
        </p:grpSp>
      </p:grpSp>
      <p:sp>
        <p:nvSpPr>
          <p:cNvPr id="88" name="Freeform 103"/>
          <p:cNvSpPr>
            <a:spLocks noEditPoints="1"/>
          </p:cNvSpPr>
          <p:nvPr/>
        </p:nvSpPr>
        <p:spPr bwMode="auto">
          <a:xfrm>
            <a:off x="861283" y="1770767"/>
            <a:ext cx="371520" cy="54707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40" tIns="45720" rIns="91440" bIns="45720" numCol="1" anchor="t" anchorCtr="0" compatLnSpc="1"/>
          <a:lstStyle/>
          <a:p>
            <a:endParaRPr lang="en-US" sz="2400" dirty="0">
              <a:solidFill>
                <a:schemeClr val="tx1">
                  <a:lumMod val="75000"/>
                  <a:lumOff val="25000"/>
                </a:schemeClr>
              </a:solidFill>
            </a:endParaRPr>
          </a:p>
        </p:txBody>
      </p:sp>
      <p:sp>
        <p:nvSpPr>
          <p:cNvPr id="89" name="Freeform 99"/>
          <p:cNvSpPr>
            <a:spLocks noEditPoints="1"/>
          </p:cNvSpPr>
          <p:nvPr/>
        </p:nvSpPr>
        <p:spPr bwMode="auto">
          <a:xfrm>
            <a:off x="2546830" y="1781419"/>
            <a:ext cx="350513" cy="525766"/>
          </a:xfrm>
          <a:custGeom>
            <a:avLst/>
            <a:gdLst/>
            <a:ahLst/>
            <a:cxnLst>
              <a:cxn ang="0">
                <a:pos x="139" y="0"/>
              </a:cxn>
              <a:cxn ang="0">
                <a:pos x="0" y="147"/>
              </a:cxn>
              <a:cxn ang="0">
                <a:pos x="139" y="418"/>
              </a:cxn>
              <a:cxn ang="0">
                <a:pos x="279" y="147"/>
              </a:cxn>
              <a:cxn ang="0">
                <a:pos x="139" y="0"/>
              </a:cxn>
              <a:cxn ang="0">
                <a:pos x="69" y="139"/>
              </a:cxn>
              <a:cxn ang="0">
                <a:pos x="139" y="69"/>
              </a:cxn>
              <a:cxn ang="0">
                <a:pos x="209" y="139"/>
              </a:cxn>
              <a:cxn ang="0">
                <a:pos x="139" y="209"/>
              </a:cxn>
              <a:cxn ang="0">
                <a:pos x="69" y="139"/>
              </a:cxn>
            </a:cxnLst>
            <a:rect l="0" t="0" r="r" b="b"/>
            <a:pathLst>
              <a:path w="279" h="418">
                <a:moveTo>
                  <a:pt x="139" y="0"/>
                </a:moveTo>
                <a:cubicBezTo>
                  <a:pt x="62" y="0"/>
                  <a:pt x="0" y="66"/>
                  <a:pt x="0" y="147"/>
                </a:cubicBezTo>
                <a:cubicBezTo>
                  <a:pt x="0" y="229"/>
                  <a:pt x="139" y="418"/>
                  <a:pt x="139" y="418"/>
                </a:cubicBezTo>
                <a:cubicBezTo>
                  <a:pt x="139" y="418"/>
                  <a:pt x="279" y="229"/>
                  <a:pt x="279" y="147"/>
                </a:cubicBezTo>
                <a:cubicBezTo>
                  <a:pt x="279" y="66"/>
                  <a:pt x="216" y="0"/>
                  <a:pt x="139" y="0"/>
                </a:cubicBezTo>
                <a:close/>
                <a:moveTo>
                  <a:pt x="69" y="139"/>
                </a:moveTo>
                <a:cubicBezTo>
                  <a:pt x="69" y="101"/>
                  <a:pt x="101" y="69"/>
                  <a:pt x="139" y="69"/>
                </a:cubicBezTo>
                <a:cubicBezTo>
                  <a:pt x="178" y="69"/>
                  <a:pt x="209" y="101"/>
                  <a:pt x="209" y="139"/>
                </a:cubicBezTo>
                <a:cubicBezTo>
                  <a:pt x="209" y="178"/>
                  <a:pt x="178" y="209"/>
                  <a:pt x="139" y="209"/>
                </a:cubicBezTo>
                <a:cubicBezTo>
                  <a:pt x="101" y="209"/>
                  <a:pt x="69" y="178"/>
                  <a:pt x="69" y="139"/>
                </a:cubicBez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sp>
        <p:nvSpPr>
          <p:cNvPr id="90" name="Freeform 193"/>
          <p:cNvSpPr>
            <a:spLocks noEditPoints="1"/>
          </p:cNvSpPr>
          <p:nvPr/>
        </p:nvSpPr>
        <p:spPr bwMode="auto">
          <a:xfrm>
            <a:off x="6219812" y="1813592"/>
            <a:ext cx="461423" cy="461423"/>
          </a:xfrm>
          <a:custGeom>
            <a:avLst/>
            <a:gdLst/>
            <a:ahLst/>
            <a:cxnLst>
              <a:cxn ang="0">
                <a:pos x="81" y="37"/>
              </a:cxn>
              <a:cxn ang="0">
                <a:pos x="38" y="80"/>
              </a:cxn>
              <a:cxn ang="0">
                <a:pos x="21" y="77"/>
              </a:cxn>
              <a:cxn ang="0">
                <a:pos x="0" y="124"/>
              </a:cxn>
              <a:cxn ang="0">
                <a:pos x="38" y="167"/>
              </a:cxn>
              <a:cxn ang="0">
                <a:pos x="1" y="210"/>
              </a:cxn>
              <a:cxn ang="0">
                <a:pos x="21" y="257"/>
              </a:cxn>
              <a:cxn ang="0">
                <a:pos x="38" y="253"/>
              </a:cxn>
              <a:cxn ang="0">
                <a:pos x="81" y="297"/>
              </a:cxn>
              <a:cxn ang="0">
                <a:pos x="78" y="314"/>
              </a:cxn>
              <a:cxn ang="0">
                <a:pos x="125" y="334"/>
              </a:cxn>
              <a:cxn ang="0">
                <a:pos x="168" y="297"/>
              </a:cxn>
              <a:cxn ang="0">
                <a:pos x="210" y="334"/>
              </a:cxn>
              <a:cxn ang="0">
                <a:pos x="258" y="314"/>
              </a:cxn>
              <a:cxn ang="0">
                <a:pos x="254" y="297"/>
              </a:cxn>
              <a:cxn ang="0">
                <a:pos x="297" y="253"/>
              </a:cxn>
              <a:cxn ang="0">
                <a:pos x="315" y="257"/>
              </a:cxn>
              <a:cxn ang="0">
                <a:pos x="335" y="210"/>
              </a:cxn>
              <a:cxn ang="0">
                <a:pos x="297" y="167"/>
              </a:cxn>
              <a:cxn ang="0">
                <a:pos x="335" y="124"/>
              </a:cxn>
              <a:cxn ang="0">
                <a:pos x="315" y="77"/>
              </a:cxn>
              <a:cxn ang="0">
                <a:pos x="297" y="80"/>
              </a:cxn>
              <a:cxn ang="0">
                <a:pos x="254" y="37"/>
              </a:cxn>
              <a:cxn ang="0">
                <a:pos x="258" y="20"/>
              </a:cxn>
              <a:cxn ang="0">
                <a:pos x="210" y="0"/>
              </a:cxn>
              <a:cxn ang="0">
                <a:pos x="168" y="37"/>
              </a:cxn>
              <a:cxn ang="0">
                <a:pos x="125" y="0"/>
              </a:cxn>
              <a:cxn ang="0">
                <a:pos x="78" y="20"/>
              </a:cxn>
              <a:cxn ang="0">
                <a:pos x="81" y="37"/>
              </a:cxn>
              <a:cxn ang="0">
                <a:pos x="168" y="60"/>
              </a:cxn>
              <a:cxn ang="0">
                <a:pos x="274" y="167"/>
              </a:cxn>
              <a:cxn ang="0">
                <a:pos x="168" y="274"/>
              </a:cxn>
              <a:cxn ang="0">
                <a:pos x="61" y="167"/>
              </a:cxn>
              <a:cxn ang="0">
                <a:pos x="168" y="60"/>
              </a:cxn>
            </a:cxnLst>
            <a:rect l="0" t="0" r="r" b="b"/>
            <a:pathLst>
              <a:path w="335" h="334">
                <a:moveTo>
                  <a:pt x="81" y="37"/>
                </a:moveTo>
                <a:cubicBezTo>
                  <a:pt x="81" y="61"/>
                  <a:pt x="62" y="80"/>
                  <a:pt x="38" y="80"/>
                </a:cubicBezTo>
                <a:cubicBezTo>
                  <a:pt x="32" y="80"/>
                  <a:pt x="26" y="79"/>
                  <a:pt x="21" y="77"/>
                </a:cubicBezTo>
                <a:cubicBezTo>
                  <a:pt x="12" y="91"/>
                  <a:pt x="5" y="107"/>
                  <a:pt x="0" y="124"/>
                </a:cubicBezTo>
                <a:cubicBezTo>
                  <a:pt x="22" y="127"/>
                  <a:pt x="38" y="145"/>
                  <a:pt x="38" y="167"/>
                </a:cubicBezTo>
                <a:cubicBezTo>
                  <a:pt x="38" y="189"/>
                  <a:pt x="22" y="207"/>
                  <a:pt x="1" y="210"/>
                </a:cubicBezTo>
                <a:cubicBezTo>
                  <a:pt x="5" y="227"/>
                  <a:pt x="12" y="243"/>
                  <a:pt x="21" y="257"/>
                </a:cubicBezTo>
                <a:cubicBezTo>
                  <a:pt x="26" y="255"/>
                  <a:pt x="32" y="253"/>
                  <a:pt x="38" y="253"/>
                </a:cubicBezTo>
                <a:cubicBezTo>
                  <a:pt x="62" y="253"/>
                  <a:pt x="81" y="273"/>
                  <a:pt x="81" y="297"/>
                </a:cubicBezTo>
                <a:cubicBezTo>
                  <a:pt x="81" y="303"/>
                  <a:pt x="80" y="309"/>
                  <a:pt x="78" y="314"/>
                </a:cubicBezTo>
                <a:cubicBezTo>
                  <a:pt x="92" y="323"/>
                  <a:pt x="108" y="330"/>
                  <a:pt x="125" y="334"/>
                </a:cubicBezTo>
                <a:cubicBezTo>
                  <a:pt x="128" y="313"/>
                  <a:pt x="146" y="297"/>
                  <a:pt x="168" y="297"/>
                </a:cubicBezTo>
                <a:cubicBezTo>
                  <a:pt x="190" y="297"/>
                  <a:pt x="208" y="313"/>
                  <a:pt x="210" y="334"/>
                </a:cubicBezTo>
                <a:cubicBezTo>
                  <a:pt x="227" y="330"/>
                  <a:pt x="243" y="323"/>
                  <a:pt x="258" y="314"/>
                </a:cubicBezTo>
                <a:cubicBezTo>
                  <a:pt x="255" y="309"/>
                  <a:pt x="254" y="303"/>
                  <a:pt x="254" y="297"/>
                </a:cubicBezTo>
                <a:cubicBezTo>
                  <a:pt x="254" y="273"/>
                  <a:pt x="273" y="253"/>
                  <a:pt x="297" y="253"/>
                </a:cubicBezTo>
                <a:cubicBezTo>
                  <a:pt x="304" y="253"/>
                  <a:pt x="309" y="255"/>
                  <a:pt x="315" y="257"/>
                </a:cubicBezTo>
                <a:cubicBezTo>
                  <a:pt x="324" y="243"/>
                  <a:pt x="331" y="227"/>
                  <a:pt x="335" y="210"/>
                </a:cubicBezTo>
                <a:cubicBezTo>
                  <a:pt x="314" y="207"/>
                  <a:pt x="297" y="189"/>
                  <a:pt x="297" y="167"/>
                </a:cubicBezTo>
                <a:cubicBezTo>
                  <a:pt x="297" y="145"/>
                  <a:pt x="314" y="127"/>
                  <a:pt x="335" y="124"/>
                </a:cubicBezTo>
                <a:cubicBezTo>
                  <a:pt x="331" y="107"/>
                  <a:pt x="324" y="91"/>
                  <a:pt x="315" y="77"/>
                </a:cubicBezTo>
                <a:cubicBezTo>
                  <a:pt x="309" y="79"/>
                  <a:pt x="304" y="80"/>
                  <a:pt x="297" y="80"/>
                </a:cubicBezTo>
                <a:cubicBezTo>
                  <a:pt x="273" y="80"/>
                  <a:pt x="254" y="61"/>
                  <a:pt x="254" y="37"/>
                </a:cubicBezTo>
                <a:cubicBezTo>
                  <a:pt x="254" y="31"/>
                  <a:pt x="255" y="25"/>
                  <a:pt x="258" y="20"/>
                </a:cubicBezTo>
                <a:cubicBezTo>
                  <a:pt x="243" y="11"/>
                  <a:pt x="227" y="4"/>
                  <a:pt x="210" y="0"/>
                </a:cubicBezTo>
                <a:cubicBezTo>
                  <a:pt x="208" y="21"/>
                  <a:pt x="190" y="37"/>
                  <a:pt x="168" y="37"/>
                </a:cubicBezTo>
                <a:cubicBezTo>
                  <a:pt x="146" y="37"/>
                  <a:pt x="128" y="21"/>
                  <a:pt x="125" y="0"/>
                </a:cubicBezTo>
                <a:cubicBezTo>
                  <a:pt x="108" y="4"/>
                  <a:pt x="92" y="11"/>
                  <a:pt x="78" y="20"/>
                </a:cubicBezTo>
                <a:cubicBezTo>
                  <a:pt x="80" y="25"/>
                  <a:pt x="81" y="31"/>
                  <a:pt x="81" y="37"/>
                </a:cubicBezTo>
                <a:close/>
                <a:moveTo>
                  <a:pt x="168" y="60"/>
                </a:moveTo>
                <a:cubicBezTo>
                  <a:pt x="227" y="60"/>
                  <a:pt x="274" y="108"/>
                  <a:pt x="274" y="167"/>
                </a:cubicBezTo>
                <a:cubicBezTo>
                  <a:pt x="274" y="226"/>
                  <a:pt x="227" y="274"/>
                  <a:pt x="168" y="274"/>
                </a:cubicBezTo>
                <a:cubicBezTo>
                  <a:pt x="109" y="274"/>
                  <a:pt x="61" y="226"/>
                  <a:pt x="61" y="167"/>
                </a:cubicBezTo>
                <a:cubicBezTo>
                  <a:pt x="61" y="108"/>
                  <a:pt x="109" y="60"/>
                  <a:pt x="168" y="60"/>
                </a:cubicBez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sp>
        <p:nvSpPr>
          <p:cNvPr id="91" name="Freeform 228"/>
          <p:cNvSpPr/>
          <p:nvPr/>
        </p:nvSpPr>
        <p:spPr bwMode="auto">
          <a:xfrm>
            <a:off x="7879946" y="1832100"/>
            <a:ext cx="421539" cy="42440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sp>
        <p:nvSpPr>
          <p:cNvPr id="92" name="TextBox 104"/>
          <p:cNvSpPr txBox="1"/>
          <p:nvPr/>
        </p:nvSpPr>
        <p:spPr>
          <a:xfrm>
            <a:off x="228600" y="2943861"/>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1"/>
                </a:solidFill>
              </a:rPr>
              <a:t>Title Goes Here </a:t>
            </a:r>
            <a:endParaRPr lang="en-US" sz="1200" b="1" dirty="0">
              <a:solidFill>
                <a:schemeClr val="accent1"/>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93" name="TextBox 105"/>
          <p:cNvSpPr txBox="1"/>
          <p:nvPr/>
        </p:nvSpPr>
        <p:spPr>
          <a:xfrm>
            <a:off x="1905000" y="2943861"/>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2"/>
                </a:solidFill>
              </a:rPr>
              <a:t>Title Goes Here </a:t>
            </a:r>
            <a:endParaRPr lang="en-US" sz="1200" b="1" dirty="0">
              <a:solidFill>
                <a:schemeClr val="accent2"/>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94" name="TextBox 106"/>
          <p:cNvSpPr txBox="1"/>
          <p:nvPr/>
        </p:nvSpPr>
        <p:spPr>
          <a:xfrm>
            <a:off x="5638800" y="2943861"/>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3"/>
                </a:solidFill>
              </a:rPr>
              <a:t>Title Goes Here </a:t>
            </a:r>
            <a:endParaRPr lang="en-US" sz="1200" b="1" dirty="0">
              <a:solidFill>
                <a:schemeClr val="accent3"/>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95" name="TextBox 107"/>
          <p:cNvSpPr txBox="1"/>
          <p:nvPr/>
        </p:nvSpPr>
        <p:spPr>
          <a:xfrm>
            <a:off x="7315200" y="2943861"/>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4"/>
                </a:solidFill>
              </a:rPr>
              <a:t>Title Goes Here </a:t>
            </a:r>
            <a:endParaRPr lang="en-US" sz="1200" b="1" dirty="0">
              <a:solidFill>
                <a:schemeClr val="accent4"/>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96" name="TextBox 108"/>
          <p:cNvSpPr txBox="1"/>
          <p:nvPr/>
        </p:nvSpPr>
        <p:spPr>
          <a:xfrm>
            <a:off x="3765504" y="3362961"/>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5"/>
                </a:solidFill>
              </a:rPr>
              <a:t>Title Goes Here </a:t>
            </a:r>
            <a:endParaRPr lang="en-US" sz="1200" b="1" dirty="0">
              <a:solidFill>
                <a:schemeClr val="accent5"/>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wipe(up)">
                                      <p:cBhvr>
                                        <p:cTn id="12" dur="500"/>
                                        <p:tgtEl>
                                          <p:spTgt spid="96"/>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 calcmode="lin" valueType="num">
                                      <p:cBhvr>
                                        <p:cTn id="20" dur="500" fill="hold"/>
                                        <p:tgtEl>
                                          <p:spTgt spid="89"/>
                                        </p:tgtEl>
                                        <p:attrNameLst>
                                          <p:attrName>ppt_w</p:attrName>
                                        </p:attrNameLst>
                                      </p:cBhvr>
                                      <p:tavLst>
                                        <p:tav tm="0">
                                          <p:val>
                                            <p:fltVal val="0"/>
                                          </p:val>
                                        </p:tav>
                                        <p:tav tm="100000">
                                          <p:val>
                                            <p:strVal val="#ppt_w"/>
                                          </p:val>
                                        </p:tav>
                                      </p:tavLst>
                                    </p:anim>
                                    <p:anim calcmode="lin" valueType="num">
                                      <p:cBhvr>
                                        <p:cTn id="21" dur="500" fill="hold"/>
                                        <p:tgtEl>
                                          <p:spTgt spid="89"/>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500"/>
                                        <p:tgtEl>
                                          <p:spTgt spid="93"/>
                                        </p:tgtEl>
                                      </p:cBhvr>
                                    </p:animEffect>
                                  </p:childTnLst>
                                </p:cTn>
                              </p:par>
                            </p:childTnLst>
                          </p:cTn>
                        </p:par>
                        <p:par>
                          <p:cTn id="26" fill="hold">
                            <p:stCondLst>
                              <p:cond delay="2500"/>
                            </p:stCondLst>
                            <p:childTnLst>
                              <p:par>
                                <p:cTn id="27" presetID="22" presetClass="entr" presetSubtype="2"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par>
                          <p:cTn id="30" fill="hold">
                            <p:stCondLst>
                              <p:cond delay="3000"/>
                            </p:stCondLst>
                            <p:childTnLst>
                              <p:par>
                                <p:cTn id="31" presetID="22" presetClass="entr" presetSubtype="2"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right)">
                                      <p:cBhvr>
                                        <p:cTn id="33" dur="500"/>
                                        <p:tgtEl>
                                          <p:spTgt spid="6"/>
                                        </p:tgtEl>
                                      </p:cBhvr>
                                    </p:animEffect>
                                  </p:childTnLst>
                                </p:cTn>
                              </p:par>
                            </p:childTnLst>
                          </p:cTn>
                        </p:par>
                        <p:par>
                          <p:cTn id="34" fill="hold">
                            <p:stCondLst>
                              <p:cond delay="3500"/>
                            </p:stCondLst>
                            <p:childTnLst>
                              <p:par>
                                <p:cTn id="35" presetID="23" presetClass="entr" presetSubtype="16"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wipe(up)">
                                      <p:cBhvr>
                                        <p:cTn id="42" dur="500"/>
                                        <p:tgtEl>
                                          <p:spTgt spid="92"/>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par>
                          <p:cTn id="47" fill="hold">
                            <p:stCondLst>
                              <p:cond delay="5000"/>
                            </p:stCondLst>
                            <p:childTnLst>
                              <p:par>
                                <p:cTn id="48" presetID="23" presetClass="entr" presetSubtype="16" fill="hold" grpId="0" nodeType="after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p:cTn id="50" dur="500" fill="hold"/>
                                        <p:tgtEl>
                                          <p:spTgt spid="90"/>
                                        </p:tgtEl>
                                        <p:attrNameLst>
                                          <p:attrName>ppt_w</p:attrName>
                                        </p:attrNameLst>
                                      </p:cBhvr>
                                      <p:tavLst>
                                        <p:tav tm="0">
                                          <p:val>
                                            <p:fltVal val="0"/>
                                          </p:val>
                                        </p:tav>
                                        <p:tav tm="100000">
                                          <p:val>
                                            <p:strVal val="#ppt_w"/>
                                          </p:val>
                                        </p:tav>
                                      </p:tavLst>
                                    </p:anim>
                                    <p:anim calcmode="lin" valueType="num">
                                      <p:cBhvr>
                                        <p:cTn id="51" dur="500" fill="hold"/>
                                        <p:tgtEl>
                                          <p:spTgt spid="90"/>
                                        </p:tgtEl>
                                        <p:attrNameLst>
                                          <p:attrName>ppt_h</p:attrName>
                                        </p:attrNameLst>
                                      </p:cBhvr>
                                      <p:tavLst>
                                        <p:tav tm="0">
                                          <p:val>
                                            <p:fltVal val="0"/>
                                          </p:val>
                                        </p:tav>
                                        <p:tav tm="100000">
                                          <p:val>
                                            <p:strVal val="#ppt_h"/>
                                          </p:val>
                                        </p:tav>
                                      </p:tavLst>
                                    </p:anim>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wipe(up)">
                                      <p:cBhvr>
                                        <p:cTn id="55" dur="500"/>
                                        <p:tgtEl>
                                          <p:spTgt spid="94"/>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ipe(left)">
                                      <p:cBhvr>
                                        <p:cTn id="63" dur="500"/>
                                        <p:tgtEl>
                                          <p:spTgt spid="5"/>
                                        </p:tgtEl>
                                      </p:cBhvr>
                                    </p:animEffect>
                                  </p:childTnLst>
                                </p:cTn>
                              </p:par>
                            </p:childTnLst>
                          </p:cTn>
                        </p:par>
                        <p:par>
                          <p:cTn id="64" fill="hold">
                            <p:stCondLst>
                              <p:cond delay="7000"/>
                            </p:stCondLst>
                            <p:childTnLst>
                              <p:par>
                                <p:cTn id="65" presetID="23" presetClass="entr" presetSubtype="16" fill="hold" grpId="0"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500" fill="hold"/>
                                        <p:tgtEl>
                                          <p:spTgt spid="91"/>
                                        </p:tgtEl>
                                        <p:attrNameLst>
                                          <p:attrName>ppt_w</p:attrName>
                                        </p:attrNameLst>
                                      </p:cBhvr>
                                      <p:tavLst>
                                        <p:tav tm="0">
                                          <p:val>
                                            <p:fltVal val="0"/>
                                          </p:val>
                                        </p:tav>
                                        <p:tav tm="100000">
                                          <p:val>
                                            <p:strVal val="#ppt_w"/>
                                          </p:val>
                                        </p:tav>
                                      </p:tavLst>
                                    </p:anim>
                                    <p:anim calcmode="lin" valueType="num">
                                      <p:cBhvr>
                                        <p:cTn id="68" dur="500" fill="hold"/>
                                        <p:tgtEl>
                                          <p:spTgt spid="91"/>
                                        </p:tgtEl>
                                        <p:attrNameLst>
                                          <p:attrName>ppt_h</p:attrName>
                                        </p:attrNameLst>
                                      </p:cBhvr>
                                      <p:tavLst>
                                        <p:tav tm="0">
                                          <p:val>
                                            <p:fltVal val="0"/>
                                          </p:val>
                                        </p:tav>
                                        <p:tav tm="100000">
                                          <p:val>
                                            <p:strVal val="#ppt_h"/>
                                          </p:val>
                                        </p:tav>
                                      </p:tavLst>
                                    </p:anim>
                                  </p:childTnLst>
                                </p:cTn>
                              </p:par>
                            </p:childTnLst>
                          </p:cTn>
                        </p:par>
                        <p:par>
                          <p:cTn id="69" fill="hold">
                            <p:stCondLst>
                              <p:cond delay="7500"/>
                            </p:stCondLst>
                            <p:childTnLst>
                              <p:par>
                                <p:cTn id="70" presetID="22" presetClass="entr" presetSubtype="1" fill="hold" grpId="0" nodeType="afterEffect">
                                  <p:stCondLst>
                                    <p:cond delay="0"/>
                                  </p:stCondLst>
                                  <p:childTnLst>
                                    <p:set>
                                      <p:cBhvr>
                                        <p:cTn id="71" dur="1" fill="hold">
                                          <p:stCondLst>
                                            <p:cond delay="0"/>
                                          </p:stCondLst>
                                        </p:cTn>
                                        <p:tgtEl>
                                          <p:spTgt spid="95"/>
                                        </p:tgtEl>
                                        <p:attrNameLst>
                                          <p:attrName>style.visibility</p:attrName>
                                        </p:attrNameLst>
                                      </p:cBhvr>
                                      <p:to>
                                        <p:strVal val="visible"/>
                                      </p:to>
                                    </p:set>
                                    <p:animEffect transition="in" filter="wipe(up)">
                                      <p:cBhvr>
                                        <p:cTn id="72"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88" grpId="0" animBg="1"/>
      <p:bldP spid="89" grpId="0" animBg="1"/>
      <p:bldP spid="90" grpId="0" animBg="1"/>
      <p:bldP spid="91" grpId="0" animBg="1"/>
      <p:bldP spid="92" grpId="0"/>
      <p:bldP spid="93" grpId="0"/>
      <p:bldP spid="94" grpId="0"/>
      <p:bldP spid="95" grpId="0"/>
      <p:bldP spid="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0" y="0"/>
            <a:ext cx="9144000" cy="5143500"/>
          </a:xfrm>
          <a:prstGeom prst="triangle">
            <a:avLst>
              <a:gd name="adj" fmla="val 0"/>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3" name="等腰三角形 2"/>
          <p:cNvSpPr/>
          <p:nvPr/>
        </p:nvSpPr>
        <p:spPr>
          <a:xfrm rot="10800000">
            <a:off x="0" y="0"/>
            <a:ext cx="9144000" cy="5143500"/>
          </a:xfrm>
          <a:prstGeom prst="triangle">
            <a:avLst>
              <a:gd name="adj" fmla="val 0"/>
            </a:avLst>
          </a:pr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7413" name="Content Placeholder 2"/>
          <p:cNvSpPr txBox="1"/>
          <p:nvPr/>
        </p:nvSpPr>
        <p:spPr bwMode="auto">
          <a:xfrm>
            <a:off x="406004" y="2341960"/>
            <a:ext cx="3411140" cy="1425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200" dirty="0">
                <a:solidFill>
                  <a:prstClr val="black"/>
                </a:solidFill>
                <a:latin typeface="微软雅黑" panose="020B0503020204020204" pitchFamily="34" charset="-122"/>
                <a:ea typeface="微软雅黑" panose="020B0503020204020204" pitchFamily="34" charset="-122"/>
              </a:rPr>
              <a:t>每季度或每月一次，也可持续一段时间，在一定时间内强化发声。例如，店庆、周年庆、暑期嘉年华、年会、团拜会、答谢会等等，以大型活动、专题活动为主，在一个大主题、大框架下嵌入多个小型活动，以达到短时间内聚集大量人气的作用。此类活动时间节点很重要，不同行业要根据自身情况慎重策划。</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7414" name="Content Placeholder 2"/>
          <p:cNvSpPr txBox="1"/>
          <p:nvPr/>
        </p:nvSpPr>
        <p:spPr bwMode="auto">
          <a:xfrm>
            <a:off x="406003" y="3789760"/>
            <a:ext cx="6232922"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800" b="1">
                <a:solidFill>
                  <a:prstClr val="black"/>
                </a:solidFill>
                <a:latin typeface="微软雅黑" panose="020B0503020204020204" pitchFamily="34" charset="-122"/>
                <a:ea typeface="微软雅黑" panose="020B0503020204020204" pitchFamily="34" charset="-122"/>
              </a:rPr>
              <a:t>案例</a:t>
            </a:r>
            <a:r>
              <a:rPr lang="zh-CN" altLang="en-US" sz="1200">
                <a:solidFill>
                  <a:prstClr val="black"/>
                </a:solidFill>
                <a:latin typeface="微软雅黑" panose="020B0503020204020204" pitchFamily="34" charset="-122"/>
                <a:ea typeface="微软雅黑" panose="020B0503020204020204" pitchFamily="34" charset="-122"/>
              </a:rPr>
              <a:t>：还是以湖南卫视为例，大型活动以</a:t>
            </a:r>
            <a:r>
              <a:rPr lang="en-US" altLang="zh-CN" sz="1200">
                <a:solidFill>
                  <a:prstClr val="black"/>
                </a:solidFill>
                <a:latin typeface="微软雅黑" panose="020B0503020204020204" pitchFamily="34" charset="-122"/>
                <a:ea typeface="微软雅黑" panose="020B0503020204020204" pitchFamily="34" charset="-122"/>
              </a:rPr>
              <a:t>《</a:t>
            </a:r>
            <a:r>
              <a:rPr lang="zh-CN" altLang="en-US" sz="1200">
                <a:solidFill>
                  <a:prstClr val="black"/>
                </a:solidFill>
                <a:latin typeface="微软雅黑" panose="020B0503020204020204" pitchFamily="34" charset="-122"/>
                <a:ea typeface="微软雅黑" panose="020B0503020204020204" pitchFamily="34" charset="-122"/>
              </a:rPr>
              <a:t>我是歌手</a:t>
            </a:r>
            <a:r>
              <a:rPr lang="en-US" altLang="zh-CN" sz="1200">
                <a:solidFill>
                  <a:prstClr val="black"/>
                </a:solidFill>
                <a:latin typeface="微软雅黑" panose="020B0503020204020204" pitchFamily="34" charset="-122"/>
                <a:ea typeface="微软雅黑" panose="020B0503020204020204" pitchFamily="34" charset="-122"/>
              </a:rPr>
              <a:t>》《</a:t>
            </a:r>
            <a:r>
              <a:rPr lang="zh-CN" altLang="en-US" sz="1200">
                <a:solidFill>
                  <a:prstClr val="black"/>
                </a:solidFill>
                <a:latin typeface="微软雅黑" panose="020B0503020204020204" pitchFamily="34" charset="-122"/>
                <a:ea typeface="微软雅黑" panose="020B0503020204020204" pitchFamily="34" charset="-122"/>
              </a:rPr>
              <a:t>爸爸去哪</a:t>
            </a:r>
            <a:r>
              <a:rPr lang="en-US" altLang="zh-CN" sz="1200">
                <a:solidFill>
                  <a:prstClr val="black"/>
                </a:solidFill>
                <a:latin typeface="微软雅黑" panose="020B0503020204020204" pitchFamily="34" charset="-122"/>
                <a:ea typeface="微软雅黑" panose="020B0503020204020204" pitchFamily="34" charset="-122"/>
              </a:rPr>
              <a:t>》</a:t>
            </a:r>
            <a:r>
              <a:rPr lang="zh-CN" altLang="en-US" sz="1200">
                <a:solidFill>
                  <a:prstClr val="black"/>
                </a:solidFill>
                <a:latin typeface="微软雅黑" panose="020B0503020204020204" pitchFamily="34" charset="-122"/>
                <a:ea typeface="微软雅黑" panose="020B0503020204020204" pitchFamily="34" charset="-122"/>
              </a:rPr>
              <a:t>最为典型，同时还有春晚、元宵喜乐会、金鹰艺术节、汉语桥等等，都能在短时间内获得大量关注，不同的主题有不同的执行模板、多种应急方案。此类活动大部分企业的公关部门无法独立完成，需要外包给广告公司或公关公司执行，故成本较高。</a:t>
            </a:r>
            <a:endParaRPr lang="en-US" altLang="zh-CN" sz="1200">
              <a:solidFill>
                <a:prstClr val="black"/>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406004" y="1599010"/>
            <a:ext cx="2293144" cy="626269"/>
            <a:chOff x="406004" y="1599010"/>
            <a:chExt cx="2293144" cy="626269"/>
          </a:xfrm>
        </p:grpSpPr>
        <p:sp>
          <p:nvSpPr>
            <p:cNvPr id="7" name="矩形 6"/>
            <p:cNvSpPr/>
            <p:nvPr/>
          </p:nvSpPr>
          <p:spPr>
            <a:xfrm>
              <a:off x="406004" y="1599010"/>
              <a:ext cx="2293144" cy="62626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50">
                <a:solidFill>
                  <a:prstClr val="white"/>
                </a:solidFill>
              </a:endParaRPr>
            </a:p>
          </p:txBody>
        </p:sp>
        <p:sp>
          <p:nvSpPr>
            <p:cNvPr id="17416" name="文本框 7"/>
            <p:cNvSpPr txBox="1">
              <a:spLocks noChangeArrowheads="1"/>
            </p:cNvSpPr>
            <p:nvPr/>
          </p:nvSpPr>
          <p:spPr bwMode="auto">
            <a:xfrm>
              <a:off x="529829" y="1693069"/>
              <a:ext cx="20454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zh-CN" altLang="en-US" sz="2400" b="1">
                  <a:solidFill>
                    <a:prstClr val="white"/>
                  </a:solidFill>
                  <a:latin typeface="微软雅黑" panose="020B0503020204020204" pitchFamily="34" charset="-122"/>
                  <a:ea typeface="微软雅黑" panose="020B0503020204020204" pitchFamily="34" charset="-122"/>
                </a:rPr>
                <a:t>大型主题活动</a:t>
              </a:r>
              <a:endParaRPr lang="zh-CN" altLang="en-US" sz="2400" b="1">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7413"/>
                                        </p:tgtEl>
                                        <p:attrNameLst>
                                          <p:attrName>style.visibility</p:attrName>
                                        </p:attrNameLst>
                                      </p:cBhvr>
                                      <p:to>
                                        <p:strVal val="visible"/>
                                      </p:to>
                                    </p:set>
                                    <p:animEffect transition="in" filter="wipe(left)">
                                      <p:cBhvr>
                                        <p:cTn id="17" dur="500"/>
                                        <p:tgtEl>
                                          <p:spTgt spid="1741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7414"/>
                                        </p:tgtEl>
                                        <p:attrNameLst>
                                          <p:attrName>style.visibility</p:attrName>
                                        </p:attrNameLst>
                                      </p:cBhvr>
                                      <p:to>
                                        <p:strVal val="visible"/>
                                      </p:to>
                                    </p:set>
                                    <p:animEffect transition="in" filter="wipe(left)">
                                      <p:cBhvr>
                                        <p:cTn id="20"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413" grpId="0"/>
      <p:bldP spid="174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04_Content 02.jpg"/>
          <p:cNvPicPr/>
          <p:nvPr/>
        </p:nvPicPr>
        <p:blipFill rotWithShape="1">
          <a:blip r:embed="rId1">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l="6478" r="8353"/>
          <a:stretch>
            <a:fillRect/>
          </a:stretch>
        </p:blipFill>
        <p:spPr>
          <a:xfrm flipH="1">
            <a:off x="5239580" y="-30446"/>
            <a:ext cx="3904420" cy="5173946"/>
          </a:xfrm>
          <a:prstGeom prst="rect">
            <a:avLst/>
          </a:prstGeom>
          <a:ln w="12700">
            <a:miter lim="400000"/>
            <a:headEnd/>
            <a:tailEnd/>
          </a:ln>
        </p:spPr>
      </p:pic>
      <p:sp>
        <p:nvSpPr>
          <p:cNvPr id="155" name="Shape 1258"/>
          <p:cNvSpPr/>
          <p:nvPr/>
        </p:nvSpPr>
        <p:spPr>
          <a:xfrm>
            <a:off x="1918472" y="1351767"/>
            <a:ext cx="2793901" cy="507575"/>
          </a:xfrm>
          <a:prstGeom prst="rect">
            <a:avLst/>
          </a:prstGeom>
          <a:ln w="12700">
            <a:miter lim="400000"/>
          </a:ln>
        </p:spPr>
        <p:txBody>
          <a:bodyPr lIns="0" tIns="0" rIns="0" bIns="0">
            <a:spAutoFit/>
          </a:bodyPr>
          <a:lstStyle/>
          <a:p>
            <a:pPr lvl="0" algn="l">
              <a:lnSpc>
                <a:spcPct val="130000"/>
              </a:lnSpc>
              <a:defRPr sz="1800"/>
            </a:pPr>
            <a:r>
              <a:rPr lang="zh-CN" altLang="en-US"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Shape 1262"/>
          <p:cNvSpPr/>
          <p:nvPr/>
        </p:nvSpPr>
        <p:spPr>
          <a:xfrm>
            <a:off x="1918472" y="3053340"/>
            <a:ext cx="2793901" cy="507575"/>
          </a:xfrm>
          <a:prstGeom prst="rect">
            <a:avLst/>
          </a:prstGeom>
          <a:ln w="12700">
            <a:miter lim="400000"/>
          </a:ln>
        </p:spPr>
        <p:txBody>
          <a:bodyPr lIns="0" tIns="0" rIns="0" bIns="0">
            <a:spAutoFit/>
          </a:bodyPr>
          <a:lstStyle/>
          <a:p>
            <a:pPr algn="l">
              <a:lnSpc>
                <a:spcPct val="130000"/>
              </a:lnSpc>
              <a:defRPr sz="1800"/>
            </a:pPr>
            <a:r>
              <a:rPr lang="zh-CN" altLang="en-US"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7" name="组合 156"/>
          <p:cNvGrpSpPr/>
          <p:nvPr/>
        </p:nvGrpSpPr>
        <p:grpSpPr>
          <a:xfrm>
            <a:off x="1261755" y="1309071"/>
            <a:ext cx="566739" cy="533601"/>
            <a:chOff x="1783635" y="4451703"/>
            <a:chExt cx="1539080" cy="1419312"/>
          </a:xfrm>
        </p:grpSpPr>
        <p:sp>
          <p:nvSpPr>
            <p:cNvPr id="158"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159"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160" name="Shape 1260"/>
            <p:cNvSpPr/>
            <p:nvPr/>
          </p:nvSpPr>
          <p:spPr>
            <a:xfrm>
              <a:off x="2052712" y="4608290"/>
              <a:ext cx="1270003" cy="10234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endPar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grpSp>
        <p:nvGrpSpPr>
          <p:cNvPr id="161" name="组合 160"/>
          <p:cNvGrpSpPr/>
          <p:nvPr/>
        </p:nvGrpSpPr>
        <p:grpSpPr>
          <a:xfrm>
            <a:off x="1261755" y="3053340"/>
            <a:ext cx="566739" cy="533601"/>
            <a:chOff x="1783635" y="4451703"/>
            <a:chExt cx="1539080" cy="1419312"/>
          </a:xfrm>
        </p:grpSpPr>
        <p:sp>
          <p:nvSpPr>
            <p:cNvPr id="162"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163"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164" name="Shape 1260"/>
            <p:cNvSpPr/>
            <p:nvPr/>
          </p:nvSpPr>
          <p:spPr>
            <a:xfrm>
              <a:off x="2052712" y="4608290"/>
              <a:ext cx="1270003" cy="10234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2275"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grpSp>
        <p:nvGrpSpPr>
          <p:cNvPr id="15" name="组合 14"/>
          <p:cNvGrpSpPr/>
          <p:nvPr/>
        </p:nvGrpSpPr>
        <p:grpSpPr>
          <a:xfrm>
            <a:off x="1961260" y="2030312"/>
            <a:ext cx="2418151" cy="813523"/>
            <a:chOff x="4846832" y="5352989"/>
            <a:chExt cx="7935073" cy="2710416"/>
          </a:xfrm>
        </p:grpSpPr>
        <p:pic>
          <p:nvPicPr>
            <p:cNvPr id="175" name="Picture 2" descr="C:\Users\Administrator\Desktop\240450-13021PU647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6832" y="5373647"/>
              <a:ext cx="3887437" cy="2594032"/>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3" descr="C:\Users\Administrator\Desktop\240420-14061Z935353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65481" y="5352989"/>
              <a:ext cx="3816424" cy="27104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1" name="组合 180"/>
          <p:cNvGrpSpPr/>
          <p:nvPr/>
        </p:nvGrpSpPr>
        <p:grpSpPr>
          <a:xfrm>
            <a:off x="1952173" y="3681699"/>
            <a:ext cx="2407704" cy="813523"/>
            <a:chOff x="8965481" y="5352989"/>
            <a:chExt cx="7900790" cy="2710416"/>
          </a:xfrm>
        </p:grpSpPr>
        <p:pic>
          <p:nvPicPr>
            <p:cNvPr id="182" name="Picture 2" descr="C:\Users\Administrator\Desktop\240450-13021PU6476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78834" y="5373647"/>
              <a:ext cx="3887437" cy="2594031"/>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3" descr="C:\Users\Administrator\Desktop\240420-14061Z935353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65481" y="5352989"/>
              <a:ext cx="3816425" cy="271041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p:cTn id="7" dur="500" fill="hold"/>
                                            <p:tgtEl>
                                              <p:spTgt spid="157"/>
                                            </p:tgtEl>
                                            <p:attrNameLst>
                                              <p:attrName>ppt_w</p:attrName>
                                            </p:attrNameLst>
                                          </p:cBhvr>
                                          <p:tavLst>
                                            <p:tav tm="0">
                                              <p:val>
                                                <p:fltVal val="0"/>
                                              </p:val>
                                            </p:tav>
                                            <p:tav tm="100000">
                                              <p:val>
                                                <p:strVal val="#ppt_w"/>
                                              </p:val>
                                            </p:tav>
                                          </p:tavLst>
                                        </p:anim>
                                        <p:anim calcmode="lin" valueType="num">
                                          <p:cBhvr>
                                            <p:cTn id="8" dur="500" fill="hold"/>
                                            <p:tgtEl>
                                              <p:spTgt spid="157"/>
                                            </p:tgtEl>
                                            <p:attrNameLst>
                                              <p:attrName>ppt_h</p:attrName>
                                            </p:attrNameLst>
                                          </p:cBhvr>
                                          <p:tavLst>
                                            <p:tav tm="0">
                                              <p:val>
                                                <p:fltVal val="0"/>
                                              </p:val>
                                            </p:tav>
                                            <p:tav tm="100000">
                                              <p:val>
                                                <p:strVal val="#ppt_h"/>
                                              </p:val>
                                            </p:tav>
                                          </p:tavLst>
                                        </p:anim>
                                        <p:animEffect transition="in" filter="fade">
                                          <p:cBhvr>
                                            <p:cTn id="9" dur="500"/>
                                            <p:tgtEl>
                                              <p:spTgt spid="157"/>
                                            </p:tgtEl>
                                          </p:cBhvr>
                                        </p:animEffect>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500"/>
                                            <p:tgtEl>
                                              <p:spTgt spid="155"/>
                                            </p:tgtEl>
                                            <p:attrNameLst>
                                              <p:attrName>ppt_y</p:attrName>
                                            </p:attrNameLst>
                                          </p:cBhvr>
                                          <p:tavLst>
                                            <p:tav tm="0">
                                              <p:val>
                                                <p:strVal val="#ppt_y+#ppt_h*1.125000"/>
                                              </p:val>
                                            </p:tav>
                                            <p:tav tm="100000">
                                              <p:val>
                                                <p:strVal val="#ppt_y"/>
                                              </p:val>
                                            </p:tav>
                                          </p:tavLst>
                                        </p:anim>
                                        <p:animEffect transition="in" filter="wipe(up)">
                                          <p:cBhvr>
                                            <p:cTn id="14" dur="500"/>
                                            <p:tgtEl>
                                              <p:spTgt spid="15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61"/>
                                            </p:tgtEl>
                                            <p:attrNameLst>
                                              <p:attrName>style.visibility</p:attrName>
                                            </p:attrNameLst>
                                          </p:cBhvr>
                                          <p:to>
                                            <p:strVal val="visible"/>
                                          </p:to>
                                        </p:set>
                                        <p:anim calcmode="lin" valueType="num">
                                          <p:cBhvr>
                                            <p:cTn id="24" dur="500" fill="hold"/>
                                            <p:tgtEl>
                                              <p:spTgt spid="161"/>
                                            </p:tgtEl>
                                            <p:attrNameLst>
                                              <p:attrName>ppt_w</p:attrName>
                                            </p:attrNameLst>
                                          </p:cBhvr>
                                          <p:tavLst>
                                            <p:tav tm="0">
                                              <p:val>
                                                <p:fltVal val="0"/>
                                              </p:val>
                                            </p:tav>
                                            <p:tav tm="100000">
                                              <p:val>
                                                <p:strVal val="#ppt_w"/>
                                              </p:val>
                                            </p:tav>
                                          </p:tavLst>
                                        </p:anim>
                                        <p:anim calcmode="lin" valueType="num">
                                          <p:cBhvr>
                                            <p:cTn id="25" dur="500" fill="hold"/>
                                            <p:tgtEl>
                                              <p:spTgt spid="161"/>
                                            </p:tgtEl>
                                            <p:attrNameLst>
                                              <p:attrName>ppt_h</p:attrName>
                                            </p:attrNameLst>
                                          </p:cBhvr>
                                          <p:tavLst>
                                            <p:tav tm="0">
                                              <p:val>
                                                <p:fltVal val="0"/>
                                              </p:val>
                                            </p:tav>
                                            <p:tav tm="100000">
                                              <p:val>
                                                <p:strVal val="#ppt_h"/>
                                              </p:val>
                                            </p:tav>
                                          </p:tavLst>
                                        </p:anim>
                                        <p:animEffect transition="in" filter="fade">
                                          <p:cBhvr>
                                            <p:cTn id="26" dur="500"/>
                                            <p:tgtEl>
                                              <p:spTgt spid="161"/>
                                            </p:tgtEl>
                                          </p:cBhvr>
                                        </p:animEffect>
                                      </p:childTnLst>
                                    </p:cTn>
                                  </p:par>
                                </p:childTnLst>
                              </p:cTn>
                            </p:par>
                            <p:par>
                              <p:cTn id="27" fill="hold">
                                <p:stCondLst>
                                  <p:cond delay="2000"/>
                                </p:stCondLst>
                                <p:childTnLst>
                                  <p:par>
                                    <p:cTn id="28" presetID="12" presetClass="entr" presetSubtype="4" fill="hold" grpId="0" nodeType="afterEffect">
                                      <p:stCondLst>
                                        <p:cond delay="0"/>
                                      </p:stCondLst>
                                      <p:childTnLst>
                                        <p:set>
                                          <p:cBhvr>
                                            <p:cTn id="29" dur="1" fill="hold">
                                              <p:stCondLst>
                                                <p:cond delay="0"/>
                                              </p:stCondLst>
                                            </p:cTn>
                                            <p:tgtEl>
                                              <p:spTgt spid="156"/>
                                            </p:tgtEl>
                                            <p:attrNameLst>
                                              <p:attrName>style.visibility</p:attrName>
                                            </p:attrNameLst>
                                          </p:cBhvr>
                                          <p:to>
                                            <p:strVal val="visible"/>
                                          </p:to>
                                        </p:set>
                                        <p:anim calcmode="lin" valueType="num">
                                          <p:cBhvr additive="base">
                                            <p:cTn id="30" dur="500"/>
                                            <p:tgtEl>
                                              <p:spTgt spid="156"/>
                                            </p:tgtEl>
                                            <p:attrNameLst>
                                              <p:attrName>ppt_y</p:attrName>
                                            </p:attrNameLst>
                                          </p:cBhvr>
                                          <p:tavLst>
                                            <p:tav tm="0">
                                              <p:val>
                                                <p:strVal val="#ppt_y+#ppt_h*1.125000"/>
                                              </p:val>
                                            </p:tav>
                                            <p:tav tm="100000">
                                              <p:val>
                                                <p:strVal val="#ppt_y"/>
                                              </p:val>
                                            </p:tav>
                                          </p:tavLst>
                                        </p:anim>
                                        <p:animEffect transition="in" filter="wipe(up)">
                                          <p:cBhvr>
                                            <p:cTn id="31" dur="500"/>
                                            <p:tgtEl>
                                              <p:spTgt spid="156"/>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81"/>
                                            </p:tgtEl>
                                            <p:attrNameLst>
                                              <p:attrName>style.visibility</p:attrName>
                                            </p:attrNameLst>
                                          </p:cBhvr>
                                          <p:to>
                                            <p:strVal val="visible"/>
                                          </p:to>
                                        </p:set>
                                        <p:anim calcmode="lin" valueType="num">
                                          <p:cBhvr>
                                            <p:cTn id="35" dur="500" fill="hold"/>
                                            <p:tgtEl>
                                              <p:spTgt spid="181"/>
                                            </p:tgtEl>
                                            <p:attrNameLst>
                                              <p:attrName>ppt_w</p:attrName>
                                            </p:attrNameLst>
                                          </p:cBhvr>
                                          <p:tavLst>
                                            <p:tav tm="0">
                                              <p:val>
                                                <p:fltVal val="0"/>
                                              </p:val>
                                            </p:tav>
                                            <p:tav tm="100000">
                                              <p:val>
                                                <p:strVal val="#ppt_w"/>
                                              </p:val>
                                            </p:tav>
                                          </p:tavLst>
                                        </p:anim>
                                        <p:anim calcmode="lin" valueType="num">
                                          <p:cBhvr>
                                            <p:cTn id="36" dur="500" fill="hold"/>
                                            <p:tgtEl>
                                              <p:spTgt spid="181"/>
                                            </p:tgtEl>
                                            <p:attrNameLst>
                                              <p:attrName>ppt_h</p:attrName>
                                            </p:attrNameLst>
                                          </p:cBhvr>
                                          <p:tavLst>
                                            <p:tav tm="0">
                                              <p:val>
                                                <p:fltVal val="0"/>
                                              </p:val>
                                            </p:tav>
                                            <p:tav tm="100000">
                                              <p:val>
                                                <p:strVal val="#ppt_h"/>
                                              </p:val>
                                            </p:tav>
                                          </p:tavLst>
                                        </p:anim>
                                        <p:animEffect transition="in" filter="fade">
                                          <p:cBhvr>
                                            <p:cTn id="37" dur="500"/>
                                            <p:tgtEl>
                                              <p:spTgt spid="181"/>
                                            </p:tgtEl>
                                          </p:cBhvr>
                                        </p:animEffect>
                                      </p:childTnLst>
                                    </p:cTn>
                                  </p:par>
                                </p:childTnLst>
                              </p:cTn>
                            </p:par>
                            <p:par>
                              <p:cTn id="38" fill="hold">
                                <p:stCondLst>
                                  <p:cond delay="3000"/>
                                </p:stCondLst>
                                <p:childTnLst>
                                  <p:par>
                                    <p:cTn id="39" presetID="2" presetClass="entr" presetSubtype="4" fill="hold" nodeType="afterEffect" p14:presetBounceEnd="64000">
                                      <p:stCondLst>
                                        <p:cond delay="0"/>
                                      </p:stCondLst>
                                      <p:childTnLst>
                                        <p:set>
                                          <p:cBhvr>
                                            <p:cTn id="40" dur="1" fill="hold">
                                              <p:stCondLst>
                                                <p:cond delay="0"/>
                                              </p:stCondLst>
                                            </p:cTn>
                                            <p:tgtEl>
                                              <p:spTgt spid="154"/>
                                            </p:tgtEl>
                                            <p:attrNameLst>
                                              <p:attrName>style.visibility</p:attrName>
                                            </p:attrNameLst>
                                          </p:cBhvr>
                                          <p:to>
                                            <p:strVal val="visible"/>
                                          </p:to>
                                        </p:set>
                                        <p:anim calcmode="lin" valueType="num" p14:bounceEnd="64000">
                                          <p:cBhvr additive="base">
                                            <p:cTn id="41" dur="500" fill="hold"/>
                                            <p:tgtEl>
                                              <p:spTgt spid="154"/>
                                            </p:tgtEl>
                                            <p:attrNameLst>
                                              <p:attrName>ppt_x</p:attrName>
                                            </p:attrNameLst>
                                          </p:cBhvr>
                                          <p:tavLst>
                                            <p:tav tm="0">
                                              <p:val>
                                                <p:strVal val="#ppt_x"/>
                                              </p:val>
                                            </p:tav>
                                            <p:tav tm="100000">
                                              <p:val>
                                                <p:strVal val="#ppt_x"/>
                                              </p:val>
                                            </p:tav>
                                          </p:tavLst>
                                        </p:anim>
                                        <p:anim calcmode="lin" valueType="num" p14:bounceEnd="64000">
                                          <p:cBhvr additive="base">
                                            <p:cTn id="4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p:cTn id="7" dur="500" fill="hold"/>
                                            <p:tgtEl>
                                              <p:spTgt spid="157"/>
                                            </p:tgtEl>
                                            <p:attrNameLst>
                                              <p:attrName>ppt_w</p:attrName>
                                            </p:attrNameLst>
                                          </p:cBhvr>
                                          <p:tavLst>
                                            <p:tav tm="0">
                                              <p:val>
                                                <p:fltVal val="0"/>
                                              </p:val>
                                            </p:tav>
                                            <p:tav tm="100000">
                                              <p:val>
                                                <p:strVal val="#ppt_w"/>
                                              </p:val>
                                            </p:tav>
                                          </p:tavLst>
                                        </p:anim>
                                        <p:anim calcmode="lin" valueType="num">
                                          <p:cBhvr>
                                            <p:cTn id="8" dur="500" fill="hold"/>
                                            <p:tgtEl>
                                              <p:spTgt spid="157"/>
                                            </p:tgtEl>
                                            <p:attrNameLst>
                                              <p:attrName>ppt_h</p:attrName>
                                            </p:attrNameLst>
                                          </p:cBhvr>
                                          <p:tavLst>
                                            <p:tav tm="0">
                                              <p:val>
                                                <p:fltVal val="0"/>
                                              </p:val>
                                            </p:tav>
                                            <p:tav tm="100000">
                                              <p:val>
                                                <p:strVal val="#ppt_h"/>
                                              </p:val>
                                            </p:tav>
                                          </p:tavLst>
                                        </p:anim>
                                        <p:animEffect transition="in" filter="fade">
                                          <p:cBhvr>
                                            <p:cTn id="9" dur="500"/>
                                            <p:tgtEl>
                                              <p:spTgt spid="157"/>
                                            </p:tgtEl>
                                          </p:cBhvr>
                                        </p:animEffect>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500"/>
                                            <p:tgtEl>
                                              <p:spTgt spid="155"/>
                                            </p:tgtEl>
                                            <p:attrNameLst>
                                              <p:attrName>ppt_y</p:attrName>
                                            </p:attrNameLst>
                                          </p:cBhvr>
                                          <p:tavLst>
                                            <p:tav tm="0">
                                              <p:val>
                                                <p:strVal val="#ppt_y+#ppt_h*1.125000"/>
                                              </p:val>
                                            </p:tav>
                                            <p:tav tm="100000">
                                              <p:val>
                                                <p:strVal val="#ppt_y"/>
                                              </p:val>
                                            </p:tav>
                                          </p:tavLst>
                                        </p:anim>
                                        <p:animEffect transition="in" filter="wipe(up)">
                                          <p:cBhvr>
                                            <p:cTn id="14" dur="500"/>
                                            <p:tgtEl>
                                              <p:spTgt spid="15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61"/>
                                            </p:tgtEl>
                                            <p:attrNameLst>
                                              <p:attrName>style.visibility</p:attrName>
                                            </p:attrNameLst>
                                          </p:cBhvr>
                                          <p:to>
                                            <p:strVal val="visible"/>
                                          </p:to>
                                        </p:set>
                                        <p:anim calcmode="lin" valueType="num">
                                          <p:cBhvr>
                                            <p:cTn id="24" dur="500" fill="hold"/>
                                            <p:tgtEl>
                                              <p:spTgt spid="161"/>
                                            </p:tgtEl>
                                            <p:attrNameLst>
                                              <p:attrName>ppt_w</p:attrName>
                                            </p:attrNameLst>
                                          </p:cBhvr>
                                          <p:tavLst>
                                            <p:tav tm="0">
                                              <p:val>
                                                <p:fltVal val="0"/>
                                              </p:val>
                                            </p:tav>
                                            <p:tav tm="100000">
                                              <p:val>
                                                <p:strVal val="#ppt_w"/>
                                              </p:val>
                                            </p:tav>
                                          </p:tavLst>
                                        </p:anim>
                                        <p:anim calcmode="lin" valueType="num">
                                          <p:cBhvr>
                                            <p:cTn id="25" dur="500" fill="hold"/>
                                            <p:tgtEl>
                                              <p:spTgt spid="161"/>
                                            </p:tgtEl>
                                            <p:attrNameLst>
                                              <p:attrName>ppt_h</p:attrName>
                                            </p:attrNameLst>
                                          </p:cBhvr>
                                          <p:tavLst>
                                            <p:tav tm="0">
                                              <p:val>
                                                <p:fltVal val="0"/>
                                              </p:val>
                                            </p:tav>
                                            <p:tav tm="100000">
                                              <p:val>
                                                <p:strVal val="#ppt_h"/>
                                              </p:val>
                                            </p:tav>
                                          </p:tavLst>
                                        </p:anim>
                                        <p:animEffect transition="in" filter="fade">
                                          <p:cBhvr>
                                            <p:cTn id="26" dur="500"/>
                                            <p:tgtEl>
                                              <p:spTgt spid="161"/>
                                            </p:tgtEl>
                                          </p:cBhvr>
                                        </p:animEffect>
                                      </p:childTnLst>
                                    </p:cTn>
                                  </p:par>
                                </p:childTnLst>
                              </p:cTn>
                            </p:par>
                            <p:par>
                              <p:cTn id="27" fill="hold">
                                <p:stCondLst>
                                  <p:cond delay="2000"/>
                                </p:stCondLst>
                                <p:childTnLst>
                                  <p:par>
                                    <p:cTn id="28" presetID="12" presetClass="entr" presetSubtype="4" fill="hold" grpId="0" nodeType="afterEffect">
                                      <p:stCondLst>
                                        <p:cond delay="0"/>
                                      </p:stCondLst>
                                      <p:childTnLst>
                                        <p:set>
                                          <p:cBhvr>
                                            <p:cTn id="29" dur="1" fill="hold">
                                              <p:stCondLst>
                                                <p:cond delay="0"/>
                                              </p:stCondLst>
                                            </p:cTn>
                                            <p:tgtEl>
                                              <p:spTgt spid="156"/>
                                            </p:tgtEl>
                                            <p:attrNameLst>
                                              <p:attrName>style.visibility</p:attrName>
                                            </p:attrNameLst>
                                          </p:cBhvr>
                                          <p:to>
                                            <p:strVal val="visible"/>
                                          </p:to>
                                        </p:set>
                                        <p:anim calcmode="lin" valueType="num">
                                          <p:cBhvr additive="base">
                                            <p:cTn id="30" dur="500"/>
                                            <p:tgtEl>
                                              <p:spTgt spid="156"/>
                                            </p:tgtEl>
                                            <p:attrNameLst>
                                              <p:attrName>ppt_y</p:attrName>
                                            </p:attrNameLst>
                                          </p:cBhvr>
                                          <p:tavLst>
                                            <p:tav tm="0">
                                              <p:val>
                                                <p:strVal val="#ppt_y+#ppt_h*1.125000"/>
                                              </p:val>
                                            </p:tav>
                                            <p:tav tm="100000">
                                              <p:val>
                                                <p:strVal val="#ppt_y"/>
                                              </p:val>
                                            </p:tav>
                                          </p:tavLst>
                                        </p:anim>
                                        <p:animEffect transition="in" filter="wipe(up)">
                                          <p:cBhvr>
                                            <p:cTn id="31" dur="500"/>
                                            <p:tgtEl>
                                              <p:spTgt spid="156"/>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81"/>
                                            </p:tgtEl>
                                            <p:attrNameLst>
                                              <p:attrName>style.visibility</p:attrName>
                                            </p:attrNameLst>
                                          </p:cBhvr>
                                          <p:to>
                                            <p:strVal val="visible"/>
                                          </p:to>
                                        </p:set>
                                        <p:anim calcmode="lin" valueType="num">
                                          <p:cBhvr>
                                            <p:cTn id="35" dur="500" fill="hold"/>
                                            <p:tgtEl>
                                              <p:spTgt spid="181"/>
                                            </p:tgtEl>
                                            <p:attrNameLst>
                                              <p:attrName>ppt_w</p:attrName>
                                            </p:attrNameLst>
                                          </p:cBhvr>
                                          <p:tavLst>
                                            <p:tav tm="0">
                                              <p:val>
                                                <p:fltVal val="0"/>
                                              </p:val>
                                            </p:tav>
                                            <p:tav tm="100000">
                                              <p:val>
                                                <p:strVal val="#ppt_w"/>
                                              </p:val>
                                            </p:tav>
                                          </p:tavLst>
                                        </p:anim>
                                        <p:anim calcmode="lin" valueType="num">
                                          <p:cBhvr>
                                            <p:cTn id="36" dur="500" fill="hold"/>
                                            <p:tgtEl>
                                              <p:spTgt spid="181"/>
                                            </p:tgtEl>
                                            <p:attrNameLst>
                                              <p:attrName>ppt_h</p:attrName>
                                            </p:attrNameLst>
                                          </p:cBhvr>
                                          <p:tavLst>
                                            <p:tav tm="0">
                                              <p:val>
                                                <p:fltVal val="0"/>
                                              </p:val>
                                            </p:tav>
                                            <p:tav tm="100000">
                                              <p:val>
                                                <p:strVal val="#ppt_h"/>
                                              </p:val>
                                            </p:tav>
                                          </p:tavLst>
                                        </p:anim>
                                        <p:animEffect transition="in" filter="fade">
                                          <p:cBhvr>
                                            <p:cTn id="37" dur="500"/>
                                            <p:tgtEl>
                                              <p:spTgt spid="181"/>
                                            </p:tgtEl>
                                          </p:cBhvr>
                                        </p:animEffect>
                                      </p:childTnLst>
                                    </p:cTn>
                                  </p:par>
                                </p:childTnLst>
                              </p:cTn>
                            </p:par>
                            <p:par>
                              <p:cTn id="38" fill="hold">
                                <p:stCondLst>
                                  <p:cond delay="3000"/>
                                </p:stCondLst>
                                <p:childTnLst>
                                  <p:par>
                                    <p:cTn id="39" presetID="2" presetClass="entr" presetSubtype="4" fill="hold" nodeType="afterEffect">
                                      <p:stCondLst>
                                        <p:cond delay="0"/>
                                      </p:stCondLst>
                                      <p:childTnLst>
                                        <p:set>
                                          <p:cBhvr>
                                            <p:cTn id="40" dur="1" fill="hold">
                                              <p:stCondLst>
                                                <p:cond delay="0"/>
                                              </p:stCondLst>
                                            </p:cTn>
                                            <p:tgtEl>
                                              <p:spTgt spid="154"/>
                                            </p:tgtEl>
                                            <p:attrNameLst>
                                              <p:attrName>style.visibility</p:attrName>
                                            </p:attrNameLst>
                                          </p:cBhvr>
                                          <p:to>
                                            <p:strVal val="visible"/>
                                          </p:to>
                                        </p:set>
                                        <p:anim calcmode="lin" valueType="num">
                                          <p:cBhvr additive="base">
                                            <p:cTn id="41" dur="500" fill="hold"/>
                                            <p:tgtEl>
                                              <p:spTgt spid="154"/>
                                            </p:tgtEl>
                                            <p:attrNameLst>
                                              <p:attrName>ppt_x</p:attrName>
                                            </p:attrNameLst>
                                          </p:cBhvr>
                                          <p:tavLst>
                                            <p:tav tm="0">
                                              <p:val>
                                                <p:strVal val="#ppt_x"/>
                                              </p:val>
                                            </p:tav>
                                            <p:tav tm="100000">
                                              <p:val>
                                                <p:strVal val="#ppt_x"/>
                                              </p:val>
                                            </p:tav>
                                          </p:tavLst>
                                        </p:anim>
                                        <p:anim calcmode="lin" valueType="num">
                                          <p:cBhvr additive="base">
                                            <p:cTn id="42" dur="500" fill="hold"/>
                                            <p:tgtEl>
                                              <p:spTgt spid="1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3557589" y="1096010"/>
            <a:ext cx="2136775" cy="1316037"/>
          </a:xfrm>
          <a:custGeom>
            <a:avLst/>
            <a:gdLst/>
            <a:ahLst/>
            <a:cxnLst>
              <a:cxn ang="0">
                <a:pos x="0" y="237"/>
              </a:cxn>
              <a:cxn ang="0">
                <a:pos x="1028" y="303"/>
              </a:cxn>
              <a:cxn ang="0">
                <a:pos x="811" y="10"/>
              </a:cxn>
              <a:cxn ang="0">
                <a:pos x="210" y="0"/>
              </a:cxn>
              <a:cxn ang="0">
                <a:pos x="0" y="237"/>
              </a:cxn>
            </a:cxnLst>
            <a:rect l="0" t="0" r="r" b="b"/>
            <a:pathLst>
              <a:path w="1028" h="634">
                <a:moveTo>
                  <a:pt x="0" y="237"/>
                </a:moveTo>
                <a:cubicBezTo>
                  <a:pt x="0" y="237"/>
                  <a:pt x="264" y="634"/>
                  <a:pt x="1028" y="303"/>
                </a:cubicBezTo>
                <a:cubicBezTo>
                  <a:pt x="1028" y="303"/>
                  <a:pt x="992" y="129"/>
                  <a:pt x="811" y="10"/>
                </a:cubicBezTo>
                <a:cubicBezTo>
                  <a:pt x="811" y="10"/>
                  <a:pt x="622" y="168"/>
                  <a:pt x="210" y="0"/>
                </a:cubicBezTo>
                <a:cubicBezTo>
                  <a:pt x="210" y="0"/>
                  <a:pt x="60" y="96"/>
                  <a:pt x="0" y="237"/>
                </a:cubicBezTo>
                <a:close/>
              </a:path>
            </a:pathLst>
          </a:custGeom>
          <a:solidFill>
            <a:schemeClr val="accent3">
              <a:lumMod val="75000"/>
            </a:schemeClr>
          </a:solidFill>
          <a:ln w="9525">
            <a:noFill/>
            <a:round/>
          </a:ln>
        </p:spPr>
        <p:txBody>
          <a:bodyPr vert="horz" wrap="square" lIns="91440" tIns="45720" rIns="91440" bIns="45720" numCol="1" anchor="t" anchorCtr="0" compatLnSpc="1"/>
          <a:lstStyle/>
          <a:p>
            <a:endParaRPr lang="en-US" sz="2400"/>
          </a:p>
        </p:txBody>
      </p:sp>
      <p:sp>
        <p:nvSpPr>
          <p:cNvPr id="6" name="Freeform 6"/>
          <p:cNvSpPr/>
          <p:nvPr/>
        </p:nvSpPr>
        <p:spPr bwMode="auto">
          <a:xfrm>
            <a:off x="3451227" y="2073911"/>
            <a:ext cx="2222500" cy="1360487"/>
          </a:xfrm>
          <a:custGeom>
            <a:avLst/>
            <a:gdLst/>
            <a:ahLst/>
            <a:cxnLst>
              <a:cxn ang="0">
                <a:pos x="0" y="0"/>
              </a:cxn>
              <a:cxn ang="0">
                <a:pos x="1069" y="205"/>
              </a:cxn>
              <a:cxn ang="0">
                <a:pos x="987" y="344"/>
              </a:cxn>
              <a:cxn ang="0">
                <a:pos x="894" y="479"/>
              </a:cxn>
              <a:cxn ang="0">
                <a:pos x="121" y="344"/>
              </a:cxn>
              <a:cxn ang="0">
                <a:pos x="0" y="0"/>
              </a:cxn>
            </a:cxnLst>
            <a:rect l="0" t="0" r="r" b="b"/>
            <a:pathLst>
              <a:path w="1069" h="655">
                <a:moveTo>
                  <a:pt x="0" y="0"/>
                </a:moveTo>
                <a:cubicBezTo>
                  <a:pt x="0" y="0"/>
                  <a:pt x="414" y="432"/>
                  <a:pt x="1069" y="205"/>
                </a:cubicBezTo>
                <a:cubicBezTo>
                  <a:pt x="1069" y="205"/>
                  <a:pt x="1032" y="289"/>
                  <a:pt x="987" y="344"/>
                </a:cubicBezTo>
                <a:cubicBezTo>
                  <a:pt x="942" y="399"/>
                  <a:pt x="894" y="479"/>
                  <a:pt x="894" y="479"/>
                </a:cubicBezTo>
                <a:cubicBezTo>
                  <a:pt x="894" y="479"/>
                  <a:pt x="517" y="655"/>
                  <a:pt x="121" y="344"/>
                </a:cubicBezTo>
                <a:cubicBezTo>
                  <a:pt x="121" y="344"/>
                  <a:pt x="7" y="229"/>
                  <a:pt x="0" y="0"/>
                </a:cubicBezTo>
                <a:close/>
              </a:path>
            </a:pathLst>
          </a:custGeom>
          <a:solidFill>
            <a:schemeClr val="accent2">
              <a:lumMod val="75000"/>
            </a:schemeClr>
          </a:solidFill>
          <a:ln w="9525">
            <a:noFill/>
            <a:round/>
          </a:ln>
        </p:spPr>
        <p:txBody>
          <a:bodyPr vert="horz" wrap="square" lIns="91440" tIns="45720" rIns="91440" bIns="45720" numCol="1" anchor="t" anchorCtr="0" compatLnSpc="1"/>
          <a:lstStyle/>
          <a:p>
            <a:endParaRPr lang="en-US" sz="2400"/>
          </a:p>
        </p:txBody>
      </p:sp>
      <p:sp>
        <p:nvSpPr>
          <p:cNvPr id="7" name="Freeform 7"/>
          <p:cNvSpPr/>
          <p:nvPr/>
        </p:nvSpPr>
        <p:spPr bwMode="auto">
          <a:xfrm>
            <a:off x="3906838" y="3180399"/>
            <a:ext cx="1214438" cy="749300"/>
          </a:xfrm>
          <a:custGeom>
            <a:avLst/>
            <a:gdLst/>
            <a:ahLst/>
            <a:cxnLst>
              <a:cxn ang="0">
                <a:pos x="0" y="0"/>
              </a:cxn>
              <a:cxn ang="0">
                <a:pos x="584" y="208"/>
              </a:cxn>
              <a:cxn ang="0">
                <a:pos x="76" y="212"/>
              </a:cxn>
              <a:cxn ang="0">
                <a:pos x="0" y="0"/>
              </a:cxn>
            </a:cxnLst>
            <a:rect l="0" t="0" r="r" b="b"/>
            <a:pathLst>
              <a:path w="584" h="361">
                <a:moveTo>
                  <a:pt x="0" y="0"/>
                </a:moveTo>
                <a:cubicBezTo>
                  <a:pt x="0" y="0"/>
                  <a:pt x="182" y="209"/>
                  <a:pt x="584" y="208"/>
                </a:cubicBezTo>
                <a:cubicBezTo>
                  <a:pt x="584" y="208"/>
                  <a:pt x="401" y="361"/>
                  <a:pt x="76" y="212"/>
                </a:cubicBezTo>
                <a:cubicBezTo>
                  <a:pt x="76" y="212"/>
                  <a:pt x="25" y="19"/>
                  <a:pt x="0" y="0"/>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sz="2400"/>
          </a:p>
        </p:txBody>
      </p:sp>
      <p:sp>
        <p:nvSpPr>
          <p:cNvPr id="8" name="Freeform 8"/>
          <p:cNvSpPr/>
          <p:nvPr/>
        </p:nvSpPr>
        <p:spPr bwMode="auto">
          <a:xfrm>
            <a:off x="3906838" y="2499360"/>
            <a:ext cx="1766888" cy="1136650"/>
          </a:xfrm>
          <a:custGeom>
            <a:avLst/>
            <a:gdLst/>
            <a:ahLst/>
            <a:cxnLst>
              <a:cxn ang="0">
                <a:pos x="850" y="0"/>
              </a:cxn>
              <a:cxn ang="0">
                <a:pos x="0" y="328"/>
              </a:cxn>
              <a:cxn ang="0">
                <a:pos x="17" y="397"/>
              </a:cxn>
              <a:cxn ang="0">
                <a:pos x="76" y="540"/>
              </a:cxn>
              <a:cxn ang="0">
                <a:pos x="657" y="371"/>
              </a:cxn>
              <a:cxn ang="0">
                <a:pos x="730" y="206"/>
              </a:cxn>
              <a:cxn ang="0">
                <a:pos x="850" y="0"/>
              </a:cxn>
            </a:cxnLst>
            <a:rect l="0" t="0" r="r" b="b"/>
            <a:pathLst>
              <a:path w="850" h="547">
                <a:moveTo>
                  <a:pt x="850" y="0"/>
                </a:moveTo>
                <a:cubicBezTo>
                  <a:pt x="850" y="0"/>
                  <a:pt x="587" y="296"/>
                  <a:pt x="0" y="328"/>
                </a:cubicBezTo>
                <a:cubicBezTo>
                  <a:pt x="0" y="328"/>
                  <a:pt x="13" y="357"/>
                  <a:pt x="17" y="397"/>
                </a:cubicBezTo>
                <a:cubicBezTo>
                  <a:pt x="20" y="436"/>
                  <a:pt x="51" y="533"/>
                  <a:pt x="76" y="540"/>
                </a:cubicBezTo>
                <a:cubicBezTo>
                  <a:pt x="100" y="547"/>
                  <a:pt x="485" y="535"/>
                  <a:pt x="657" y="371"/>
                </a:cubicBezTo>
                <a:cubicBezTo>
                  <a:pt x="657" y="371"/>
                  <a:pt x="646" y="314"/>
                  <a:pt x="730" y="206"/>
                </a:cubicBezTo>
                <a:cubicBezTo>
                  <a:pt x="817" y="106"/>
                  <a:pt x="850" y="0"/>
                  <a:pt x="850" y="0"/>
                </a:cubicBezTo>
                <a:close/>
              </a:path>
            </a:pathLst>
          </a:custGeom>
          <a:solidFill>
            <a:schemeClr val="accent1"/>
          </a:solidFill>
          <a:ln w="9525">
            <a:noFill/>
            <a:round/>
          </a:ln>
        </p:spPr>
        <p:txBody>
          <a:bodyPr vert="horz" wrap="square" lIns="91440" tIns="45720" rIns="91440" bIns="45720" numCol="1" anchor="t" anchorCtr="0" compatLnSpc="1"/>
          <a:lstStyle/>
          <a:p>
            <a:endParaRPr lang="en-US" sz="2400"/>
          </a:p>
        </p:txBody>
      </p:sp>
      <p:sp>
        <p:nvSpPr>
          <p:cNvPr id="9" name="Freeform 9"/>
          <p:cNvSpPr/>
          <p:nvPr/>
        </p:nvSpPr>
        <p:spPr bwMode="auto">
          <a:xfrm>
            <a:off x="3429002" y="1116649"/>
            <a:ext cx="2265363" cy="1887537"/>
          </a:xfrm>
          <a:custGeom>
            <a:avLst/>
            <a:gdLst/>
            <a:ahLst/>
            <a:cxnLst>
              <a:cxn ang="0">
                <a:pos x="873" y="0"/>
              </a:cxn>
              <a:cxn ang="0">
                <a:pos x="562" y="345"/>
              </a:cxn>
              <a:cxn ang="0">
                <a:pos x="11" y="461"/>
              </a:cxn>
              <a:cxn ang="0">
                <a:pos x="132" y="805"/>
              </a:cxn>
              <a:cxn ang="0">
                <a:pos x="1090" y="293"/>
              </a:cxn>
              <a:cxn ang="0">
                <a:pos x="873" y="0"/>
              </a:cxn>
            </a:cxnLst>
            <a:rect l="0" t="0" r="r" b="b"/>
            <a:pathLst>
              <a:path w="1090" h="909">
                <a:moveTo>
                  <a:pt x="873" y="0"/>
                </a:moveTo>
                <a:cubicBezTo>
                  <a:pt x="873" y="0"/>
                  <a:pt x="898" y="161"/>
                  <a:pt x="562" y="345"/>
                </a:cubicBezTo>
                <a:cubicBezTo>
                  <a:pt x="225" y="528"/>
                  <a:pt x="18" y="493"/>
                  <a:pt x="11" y="461"/>
                </a:cubicBezTo>
                <a:cubicBezTo>
                  <a:pt x="11" y="461"/>
                  <a:pt x="0" y="642"/>
                  <a:pt x="132" y="805"/>
                </a:cubicBezTo>
                <a:cubicBezTo>
                  <a:pt x="132" y="805"/>
                  <a:pt x="681" y="909"/>
                  <a:pt x="1090" y="293"/>
                </a:cubicBezTo>
                <a:cubicBezTo>
                  <a:pt x="1090" y="293"/>
                  <a:pt x="1046" y="104"/>
                  <a:pt x="873" y="0"/>
                </a:cubicBezTo>
                <a:close/>
              </a:path>
            </a:pathLst>
          </a:custGeom>
          <a:solidFill>
            <a:schemeClr val="accent2"/>
          </a:solidFill>
          <a:ln w="9525">
            <a:noFill/>
            <a:round/>
          </a:ln>
        </p:spPr>
        <p:txBody>
          <a:bodyPr vert="horz" wrap="square" lIns="91440" tIns="45720" rIns="91440" bIns="45720" numCol="1" anchor="t" anchorCtr="0" compatLnSpc="1"/>
          <a:lstStyle/>
          <a:p>
            <a:endParaRPr lang="en-US" sz="2400"/>
          </a:p>
        </p:txBody>
      </p:sp>
      <p:sp>
        <p:nvSpPr>
          <p:cNvPr id="10" name="Freeform 10"/>
          <p:cNvSpPr/>
          <p:nvPr/>
        </p:nvSpPr>
        <p:spPr bwMode="auto">
          <a:xfrm>
            <a:off x="3557588" y="762637"/>
            <a:ext cx="1209675" cy="928687"/>
          </a:xfrm>
          <a:custGeom>
            <a:avLst/>
            <a:gdLst/>
            <a:ahLst/>
            <a:cxnLst>
              <a:cxn ang="0">
                <a:pos x="0" y="397"/>
              </a:cxn>
              <a:cxn ang="0">
                <a:pos x="582" y="83"/>
              </a:cxn>
              <a:cxn ang="0">
                <a:pos x="0" y="397"/>
              </a:cxn>
            </a:cxnLst>
            <a:rect l="0" t="0" r="r" b="b"/>
            <a:pathLst>
              <a:path w="582" h="447">
                <a:moveTo>
                  <a:pt x="0" y="397"/>
                </a:moveTo>
                <a:cubicBezTo>
                  <a:pt x="0" y="397"/>
                  <a:pt x="430" y="447"/>
                  <a:pt x="582" y="83"/>
                </a:cubicBezTo>
                <a:cubicBezTo>
                  <a:pt x="582" y="83"/>
                  <a:pt x="209" y="0"/>
                  <a:pt x="0" y="397"/>
                </a:cubicBezTo>
                <a:close/>
              </a:path>
            </a:pathLst>
          </a:custGeom>
          <a:solidFill>
            <a:schemeClr val="accent4"/>
          </a:solidFill>
          <a:ln w="9525">
            <a:noFill/>
            <a:round/>
          </a:ln>
        </p:spPr>
        <p:txBody>
          <a:bodyPr vert="horz" wrap="square" lIns="91440" tIns="45720" rIns="91440" bIns="45720" numCol="1" anchor="t" anchorCtr="0" compatLnSpc="1"/>
          <a:lstStyle/>
          <a:p>
            <a:endParaRPr lang="en-US" sz="2400"/>
          </a:p>
        </p:txBody>
      </p:sp>
      <p:grpSp>
        <p:nvGrpSpPr>
          <p:cNvPr id="11" name="Group 20"/>
          <p:cNvGrpSpPr/>
          <p:nvPr/>
        </p:nvGrpSpPr>
        <p:grpSpPr>
          <a:xfrm>
            <a:off x="4054477" y="3631249"/>
            <a:ext cx="1096963" cy="1046162"/>
            <a:chOff x="4054476" y="3627438"/>
            <a:chExt cx="1096963" cy="1046162"/>
          </a:xfrm>
        </p:grpSpPr>
        <p:sp>
          <p:nvSpPr>
            <p:cNvPr id="12" name="Freeform 11"/>
            <p:cNvSpPr/>
            <p:nvPr/>
          </p:nvSpPr>
          <p:spPr bwMode="auto">
            <a:xfrm>
              <a:off x="4129088" y="4181475"/>
              <a:ext cx="917575" cy="492125"/>
            </a:xfrm>
            <a:custGeom>
              <a:avLst/>
              <a:gdLst/>
              <a:ahLst/>
              <a:cxnLst>
                <a:cxn ang="0">
                  <a:pos x="0" y="35"/>
                </a:cxn>
                <a:cxn ang="0">
                  <a:pos x="54" y="111"/>
                </a:cxn>
                <a:cxn ang="0">
                  <a:pos x="194" y="214"/>
                </a:cxn>
                <a:cxn ang="0">
                  <a:pos x="257" y="214"/>
                </a:cxn>
                <a:cxn ang="0">
                  <a:pos x="328" y="158"/>
                </a:cxn>
                <a:cxn ang="0">
                  <a:pos x="441" y="41"/>
                </a:cxn>
                <a:cxn ang="0">
                  <a:pos x="0" y="35"/>
                </a:cxn>
              </a:cxnLst>
              <a:rect l="0" t="0" r="r" b="b"/>
              <a:pathLst>
                <a:path w="441" h="237">
                  <a:moveTo>
                    <a:pt x="0" y="35"/>
                  </a:moveTo>
                  <a:cubicBezTo>
                    <a:pt x="1" y="38"/>
                    <a:pt x="8" y="79"/>
                    <a:pt x="54" y="111"/>
                  </a:cubicBezTo>
                  <a:cubicBezTo>
                    <a:pt x="99" y="143"/>
                    <a:pt x="161" y="191"/>
                    <a:pt x="194" y="214"/>
                  </a:cubicBezTo>
                  <a:cubicBezTo>
                    <a:pt x="226" y="237"/>
                    <a:pt x="251" y="220"/>
                    <a:pt x="257" y="214"/>
                  </a:cubicBezTo>
                  <a:cubicBezTo>
                    <a:pt x="263" y="208"/>
                    <a:pt x="284" y="187"/>
                    <a:pt x="328" y="158"/>
                  </a:cubicBezTo>
                  <a:cubicBezTo>
                    <a:pt x="372" y="130"/>
                    <a:pt x="441" y="82"/>
                    <a:pt x="441" y="41"/>
                  </a:cubicBezTo>
                  <a:cubicBezTo>
                    <a:pt x="441" y="0"/>
                    <a:pt x="0" y="35"/>
                    <a:pt x="0" y="35"/>
                  </a:cubicBezTo>
                  <a:close/>
                </a:path>
              </a:pathLst>
            </a:custGeom>
            <a:solidFill>
              <a:srgbClr val="424242"/>
            </a:solidFill>
            <a:ln w="9525">
              <a:noFill/>
              <a:round/>
            </a:ln>
          </p:spPr>
          <p:txBody>
            <a:bodyPr vert="horz" wrap="square" lIns="91440" tIns="45720" rIns="91440" bIns="45720" numCol="1" anchor="t" anchorCtr="0" compatLnSpc="1"/>
            <a:lstStyle/>
            <a:p>
              <a:endParaRPr lang="en-US" sz="2400"/>
            </a:p>
          </p:txBody>
        </p:sp>
        <p:sp>
          <p:nvSpPr>
            <p:cNvPr id="13" name="Freeform 12"/>
            <p:cNvSpPr/>
            <p:nvPr/>
          </p:nvSpPr>
          <p:spPr bwMode="auto">
            <a:xfrm>
              <a:off x="4125913" y="3778250"/>
              <a:ext cx="938213" cy="550862"/>
            </a:xfrm>
            <a:custGeom>
              <a:avLst/>
              <a:gdLst/>
              <a:ahLst/>
              <a:cxnLst>
                <a:cxn ang="0">
                  <a:pos x="452" y="222"/>
                </a:cxn>
                <a:cxn ang="0">
                  <a:pos x="398" y="265"/>
                </a:cxn>
                <a:cxn ang="0">
                  <a:pos x="52" y="265"/>
                </a:cxn>
                <a:cxn ang="0">
                  <a:pos x="0" y="222"/>
                </a:cxn>
                <a:cxn ang="0">
                  <a:pos x="0" y="44"/>
                </a:cxn>
                <a:cxn ang="0">
                  <a:pos x="52" y="0"/>
                </a:cxn>
                <a:cxn ang="0">
                  <a:pos x="398" y="0"/>
                </a:cxn>
                <a:cxn ang="0">
                  <a:pos x="452" y="44"/>
                </a:cxn>
                <a:cxn ang="0">
                  <a:pos x="452" y="222"/>
                </a:cxn>
              </a:cxnLst>
              <a:rect l="0" t="0" r="r" b="b"/>
              <a:pathLst>
                <a:path w="452" h="265">
                  <a:moveTo>
                    <a:pt x="452" y="222"/>
                  </a:moveTo>
                  <a:cubicBezTo>
                    <a:pt x="452" y="246"/>
                    <a:pt x="426" y="265"/>
                    <a:pt x="398" y="265"/>
                  </a:cubicBezTo>
                  <a:cubicBezTo>
                    <a:pt x="52" y="265"/>
                    <a:pt x="52" y="265"/>
                    <a:pt x="52" y="265"/>
                  </a:cubicBezTo>
                  <a:cubicBezTo>
                    <a:pt x="23" y="265"/>
                    <a:pt x="0" y="246"/>
                    <a:pt x="0" y="222"/>
                  </a:cubicBezTo>
                  <a:cubicBezTo>
                    <a:pt x="0" y="44"/>
                    <a:pt x="0" y="44"/>
                    <a:pt x="0" y="44"/>
                  </a:cubicBezTo>
                  <a:cubicBezTo>
                    <a:pt x="0" y="20"/>
                    <a:pt x="23" y="0"/>
                    <a:pt x="52" y="0"/>
                  </a:cubicBezTo>
                  <a:cubicBezTo>
                    <a:pt x="398" y="0"/>
                    <a:pt x="398" y="0"/>
                    <a:pt x="398" y="0"/>
                  </a:cubicBezTo>
                  <a:cubicBezTo>
                    <a:pt x="426" y="0"/>
                    <a:pt x="452" y="20"/>
                    <a:pt x="452" y="44"/>
                  </a:cubicBezTo>
                  <a:lnTo>
                    <a:pt x="452" y="222"/>
                  </a:ln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400"/>
            </a:p>
          </p:txBody>
        </p:sp>
        <p:sp>
          <p:nvSpPr>
            <p:cNvPr id="14" name="Freeform 13"/>
            <p:cNvSpPr/>
            <p:nvPr/>
          </p:nvSpPr>
          <p:spPr bwMode="auto">
            <a:xfrm>
              <a:off x="4054476" y="3627438"/>
              <a:ext cx="1096963" cy="242887"/>
            </a:xfrm>
            <a:custGeom>
              <a:avLst/>
              <a:gdLst/>
              <a:ahLst/>
              <a:cxnLst>
                <a:cxn ang="0">
                  <a:pos x="513" y="0"/>
                </a:cxn>
                <a:cxn ang="0">
                  <a:pos x="263" y="18"/>
                </a:cxn>
                <a:cxn ang="0">
                  <a:pos x="14" y="0"/>
                </a:cxn>
                <a:cxn ang="0">
                  <a:pos x="10" y="19"/>
                </a:cxn>
                <a:cxn ang="0">
                  <a:pos x="20" y="53"/>
                </a:cxn>
                <a:cxn ang="0">
                  <a:pos x="25" y="117"/>
                </a:cxn>
                <a:cxn ang="0">
                  <a:pos x="248" y="117"/>
                </a:cxn>
                <a:cxn ang="0">
                  <a:pos x="278" y="117"/>
                </a:cxn>
                <a:cxn ang="0">
                  <a:pos x="502" y="117"/>
                </a:cxn>
                <a:cxn ang="0">
                  <a:pos x="507" y="53"/>
                </a:cxn>
                <a:cxn ang="0">
                  <a:pos x="517" y="20"/>
                </a:cxn>
                <a:cxn ang="0">
                  <a:pos x="513" y="0"/>
                </a:cxn>
              </a:cxnLst>
              <a:rect l="0" t="0" r="r" b="b"/>
              <a:pathLst>
                <a:path w="528" h="117">
                  <a:moveTo>
                    <a:pt x="513" y="0"/>
                  </a:moveTo>
                  <a:cubicBezTo>
                    <a:pt x="465" y="12"/>
                    <a:pt x="312" y="17"/>
                    <a:pt x="263" y="18"/>
                  </a:cubicBezTo>
                  <a:cubicBezTo>
                    <a:pt x="215" y="17"/>
                    <a:pt x="62" y="12"/>
                    <a:pt x="14" y="0"/>
                  </a:cubicBezTo>
                  <a:cubicBezTo>
                    <a:pt x="14" y="0"/>
                    <a:pt x="0" y="2"/>
                    <a:pt x="10" y="19"/>
                  </a:cubicBezTo>
                  <a:cubicBezTo>
                    <a:pt x="10" y="19"/>
                    <a:pt x="18" y="23"/>
                    <a:pt x="20" y="53"/>
                  </a:cubicBezTo>
                  <a:cubicBezTo>
                    <a:pt x="22" y="83"/>
                    <a:pt x="14" y="102"/>
                    <a:pt x="25" y="117"/>
                  </a:cubicBezTo>
                  <a:cubicBezTo>
                    <a:pt x="248" y="117"/>
                    <a:pt x="248" y="117"/>
                    <a:pt x="248" y="117"/>
                  </a:cubicBezTo>
                  <a:cubicBezTo>
                    <a:pt x="278" y="117"/>
                    <a:pt x="278" y="117"/>
                    <a:pt x="278" y="117"/>
                  </a:cubicBezTo>
                  <a:cubicBezTo>
                    <a:pt x="502" y="117"/>
                    <a:pt x="502" y="117"/>
                    <a:pt x="502" y="117"/>
                  </a:cubicBezTo>
                  <a:cubicBezTo>
                    <a:pt x="514" y="102"/>
                    <a:pt x="505" y="83"/>
                    <a:pt x="507" y="53"/>
                  </a:cubicBezTo>
                  <a:cubicBezTo>
                    <a:pt x="510" y="23"/>
                    <a:pt x="517" y="20"/>
                    <a:pt x="517" y="20"/>
                  </a:cubicBezTo>
                  <a:cubicBezTo>
                    <a:pt x="528" y="3"/>
                    <a:pt x="513" y="0"/>
                    <a:pt x="513" y="0"/>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15" name="Freeform 14"/>
            <p:cNvSpPr/>
            <p:nvPr/>
          </p:nvSpPr>
          <p:spPr bwMode="auto">
            <a:xfrm>
              <a:off x="4079876" y="3919538"/>
              <a:ext cx="1014413" cy="63500"/>
            </a:xfrm>
            <a:custGeom>
              <a:avLst/>
              <a:gdLst/>
              <a:ahLst/>
              <a:cxnLst>
                <a:cxn ang="0">
                  <a:pos x="488" y="15"/>
                </a:cxn>
                <a:cxn ang="0">
                  <a:pos x="469" y="30"/>
                </a:cxn>
                <a:cxn ang="0">
                  <a:pos x="19" y="30"/>
                </a:cxn>
                <a:cxn ang="0">
                  <a:pos x="0" y="15"/>
                </a:cxn>
                <a:cxn ang="0">
                  <a:pos x="0" y="15"/>
                </a:cxn>
                <a:cxn ang="0">
                  <a:pos x="19" y="0"/>
                </a:cxn>
                <a:cxn ang="0">
                  <a:pos x="469" y="0"/>
                </a:cxn>
                <a:cxn ang="0">
                  <a:pos x="488" y="15"/>
                </a:cxn>
              </a:cxnLst>
              <a:rect l="0" t="0" r="r" b="b"/>
              <a:pathLst>
                <a:path w="488" h="30">
                  <a:moveTo>
                    <a:pt x="488" y="15"/>
                  </a:moveTo>
                  <a:cubicBezTo>
                    <a:pt x="488" y="24"/>
                    <a:pt x="479" y="30"/>
                    <a:pt x="469" y="30"/>
                  </a:cubicBezTo>
                  <a:cubicBezTo>
                    <a:pt x="19" y="30"/>
                    <a:pt x="19" y="30"/>
                    <a:pt x="19" y="30"/>
                  </a:cubicBezTo>
                  <a:cubicBezTo>
                    <a:pt x="8" y="30"/>
                    <a:pt x="0" y="24"/>
                    <a:pt x="0" y="15"/>
                  </a:cubicBezTo>
                  <a:cubicBezTo>
                    <a:pt x="0" y="15"/>
                    <a:pt x="0" y="15"/>
                    <a:pt x="0" y="15"/>
                  </a:cubicBezTo>
                  <a:cubicBezTo>
                    <a:pt x="0" y="6"/>
                    <a:pt x="8" y="0"/>
                    <a:pt x="19" y="0"/>
                  </a:cubicBezTo>
                  <a:cubicBezTo>
                    <a:pt x="469" y="0"/>
                    <a:pt x="469" y="0"/>
                    <a:pt x="469" y="0"/>
                  </a:cubicBezTo>
                  <a:cubicBezTo>
                    <a:pt x="479" y="0"/>
                    <a:pt x="488" y="6"/>
                    <a:pt x="488" y="15"/>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16" name="Freeform 15"/>
            <p:cNvSpPr/>
            <p:nvPr/>
          </p:nvSpPr>
          <p:spPr bwMode="auto">
            <a:xfrm>
              <a:off x="4079876" y="4032250"/>
              <a:ext cx="1014413" cy="73025"/>
            </a:xfrm>
            <a:custGeom>
              <a:avLst/>
              <a:gdLst/>
              <a:ahLst/>
              <a:cxnLst>
                <a:cxn ang="0">
                  <a:pos x="488" y="18"/>
                </a:cxn>
                <a:cxn ang="0">
                  <a:pos x="469" y="35"/>
                </a:cxn>
                <a:cxn ang="0">
                  <a:pos x="19" y="35"/>
                </a:cxn>
                <a:cxn ang="0">
                  <a:pos x="0" y="18"/>
                </a:cxn>
                <a:cxn ang="0">
                  <a:pos x="0" y="18"/>
                </a:cxn>
                <a:cxn ang="0">
                  <a:pos x="19" y="0"/>
                </a:cxn>
                <a:cxn ang="0">
                  <a:pos x="469" y="0"/>
                </a:cxn>
                <a:cxn ang="0">
                  <a:pos x="488" y="18"/>
                </a:cxn>
              </a:cxnLst>
              <a:rect l="0" t="0" r="r" b="b"/>
              <a:pathLst>
                <a:path w="488" h="35">
                  <a:moveTo>
                    <a:pt x="488" y="18"/>
                  </a:moveTo>
                  <a:cubicBezTo>
                    <a:pt x="488" y="27"/>
                    <a:pt x="479" y="35"/>
                    <a:pt x="469" y="35"/>
                  </a:cubicBezTo>
                  <a:cubicBezTo>
                    <a:pt x="19" y="35"/>
                    <a:pt x="19" y="35"/>
                    <a:pt x="19" y="35"/>
                  </a:cubicBezTo>
                  <a:cubicBezTo>
                    <a:pt x="8" y="35"/>
                    <a:pt x="0" y="27"/>
                    <a:pt x="0" y="18"/>
                  </a:cubicBezTo>
                  <a:cubicBezTo>
                    <a:pt x="0" y="18"/>
                    <a:pt x="0" y="18"/>
                    <a:pt x="0" y="18"/>
                  </a:cubicBezTo>
                  <a:cubicBezTo>
                    <a:pt x="0" y="9"/>
                    <a:pt x="8" y="0"/>
                    <a:pt x="19" y="0"/>
                  </a:cubicBezTo>
                  <a:cubicBezTo>
                    <a:pt x="469" y="0"/>
                    <a:pt x="469" y="0"/>
                    <a:pt x="469" y="0"/>
                  </a:cubicBezTo>
                  <a:cubicBezTo>
                    <a:pt x="479" y="0"/>
                    <a:pt x="488" y="9"/>
                    <a:pt x="488" y="18"/>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17" name="Freeform 16"/>
            <p:cNvSpPr/>
            <p:nvPr/>
          </p:nvSpPr>
          <p:spPr bwMode="auto">
            <a:xfrm>
              <a:off x="4081463" y="4165600"/>
              <a:ext cx="1012825" cy="61912"/>
            </a:xfrm>
            <a:custGeom>
              <a:avLst/>
              <a:gdLst/>
              <a:ahLst/>
              <a:cxnLst>
                <a:cxn ang="0">
                  <a:pos x="487" y="15"/>
                </a:cxn>
                <a:cxn ang="0">
                  <a:pos x="468" y="30"/>
                </a:cxn>
                <a:cxn ang="0">
                  <a:pos x="19" y="30"/>
                </a:cxn>
                <a:cxn ang="0">
                  <a:pos x="0" y="15"/>
                </a:cxn>
                <a:cxn ang="0">
                  <a:pos x="0" y="15"/>
                </a:cxn>
                <a:cxn ang="0">
                  <a:pos x="19" y="0"/>
                </a:cxn>
                <a:cxn ang="0">
                  <a:pos x="468" y="0"/>
                </a:cxn>
                <a:cxn ang="0">
                  <a:pos x="487" y="15"/>
                </a:cxn>
              </a:cxnLst>
              <a:rect l="0" t="0" r="r" b="b"/>
              <a:pathLst>
                <a:path w="487" h="30">
                  <a:moveTo>
                    <a:pt x="487" y="15"/>
                  </a:moveTo>
                  <a:cubicBezTo>
                    <a:pt x="487" y="24"/>
                    <a:pt x="478" y="30"/>
                    <a:pt x="468" y="30"/>
                  </a:cubicBezTo>
                  <a:cubicBezTo>
                    <a:pt x="19" y="30"/>
                    <a:pt x="19" y="30"/>
                    <a:pt x="19" y="30"/>
                  </a:cubicBezTo>
                  <a:cubicBezTo>
                    <a:pt x="9" y="30"/>
                    <a:pt x="0" y="24"/>
                    <a:pt x="0" y="15"/>
                  </a:cubicBezTo>
                  <a:cubicBezTo>
                    <a:pt x="0" y="15"/>
                    <a:pt x="0" y="15"/>
                    <a:pt x="0" y="15"/>
                  </a:cubicBezTo>
                  <a:cubicBezTo>
                    <a:pt x="0" y="6"/>
                    <a:pt x="9" y="0"/>
                    <a:pt x="19" y="0"/>
                  </a:cubicBezTo>
                  <a:cubicBezTo>
                    <a:pt x="468" y="0"/>
                    <a:pt x="468" y="0"/>
                    <a:pt x="468" y="0"/>
                  </a:cubicBezTo>
                  <a:cubicBezTo>
                    <a:pt x="478" y="0"/>
                    <a:pt x="487" y="6"/>
                    <a:pt x="487" y="15"/>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18" name="Freeform 17"/>
            <p:cNvSpPr/>
            <p:nvPr/>
          </p:nvSpPr>
          <p:spPr bwMode="auto">
            <a:xfrm>
              <a:off x="4081463" y="4276725"/>
              <a:ext cx="1012825" cy="73025"/>
            </a:xfrm>
            <a:custGeom>
              <a:avLst/>
              <a:gdLst/>
              <a:ahLst/>
              <a:cxnLst>
                <a:cxn ang="0">
                  <a:pos x="487" y="17"/>
                </a:cxn>
                <a:cxn ang="0">
                  <a:pos x="468" y="35"/>
                </a:cxn>
                <a:cxn ang="0">
                  <a:pos x="19" y="35"/>
                </a:cxn>
                <a:cxn ang="0">
                  <a:pos x="0" y="17"/>
                </a:cxn>
                <a:cxn ang="0">
                  <a:pos x="0" y="17"/>
                </a:cxn>
                <a:cxn ang="0">
                  <a:pos x="19" y="0"/>
                </a:cxn>
                <a:cxn ang="0">
                  <a:pos x="468" y="0"/>
                </a:cxn>
                <a:cxn ang="0">
                  <a:pos x="487" y="17"/>
                </a:cxn>
              </a:cxnLst>
              <a:rect l="0" t="0" r="r" b="b"/>
              <a:pathLst>
                <a:path w="487" h="35">
                  <a:moveTo>
                    <a:pt x="487" y="17"/>
                  </a:moveTo>
                  <a:cubicBezTo>
                    <a:pt x="487" y="27"/>
                    <a:pt x="478" y="35"/>
                    <a:pt x="468" y="35"/>
                  </a:cubicBezTo>
                  <a:cubicBezTo>
                    <a:pt x="19" y="35"/>
                    <a:pt x="19" y="35"/>
                    <a:pt x="19" y="35"/>
                  </a:cubicBezTo>
                  <a:cubicBezTo>
                    <a:pt x="9" y="35"/>
                    <a:pt x="0" y="27"/>
                    <a:pt x="0" y="17"/>
                  </a:cubicBezTo>
                  <a:cubicBezTo>
                    <a:pt x="0" y="17"/>
                    <a:pt x="0" y="17"/>
                    <a:pt x="0" y="17"/>
                  </a:cubicBezTo>
                  <a:cubicBezTo>
                    <a:pt x="0" y="8"/>
                    <a:pt x="9" y="0"/>
                    <a:pt x="19" y="0"/>
                  </a:cubicBezTo>
                  <a:cubicBezTo>
                    <a:pt x="468" y="0"/>
                    <a:pt x="468" y="0"/>
                    <a:pt x="468" y="0"/>
                  </a:cubicBezTo>
                  <a:cubicBezTo>
                    <a:pt x="478" y="0"/>
                    <a:pt x="487" y="8"/>
                    <a:pt x="487" y="17"/>
                  </a:cubicBezTo>
                  <a:close/>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19" name="Freeform 18"/>
            <p:cNvSpPr/>
            <p:nvPr/>
          </p:nvSpPr>
          <p:spPr bwMode="auto">
            <a:xfrm>
              <a:off x="4344988" y="4489450"/>
              <a:ext cx="500063" cy="168275"/>
            </a:xfrm>
            <a:custGeom>
              <a:avLst/>
              <a:gdLst/>
              <a:ahLst/>
              <a:cxnLst>
                <a:cxn ang="0">
                  <a:pos x="1" y="2"/>
                </a:cxn>
                <a:cxn ang="0">
                  <a:pos x="240" y="0"/>
                </a:cxn>
                <a:cxn ang="0">
                  <a:pos x="126" y="79"/>
                </a:cxn>
                <a:cxn ang="0">
                  <a:pos x="1" y="2"/>
                </a:cxn>
              </a:cxnLst>
              <a:rect l="0" t="0" r="r" b="b"/>
              <a:pathLst>
                <a:path w="240" h="81">
                  <a:moveTo>
                    <a:pt x="1" y="2"/>
                  </a:moveTo>
                  <a:cubicBezTo>
                    <a:pt x="0" y="0"/>
                    <a:pt x="137" y="22"/>
                    <a:pt x="240" y="0"/>
                  </a:cubicBezTo>
                  <a:cubicBezTo>
                    <a:pt x="240" y="0"/>
                    <a:pt x="158" y="76"/>
                    <a:pt x="126" y="79"/>
                  </a:cubicBezTo>
                  <a:cubicBezTo>
                    <a:pt x="94" y="81"/>
                    <a:pt x="27" y="21"/>
                    <a:pt x="1" y="2"/>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400"/>
            </a:p>
          </p:txBody>
        </p:sp>
      </p:grpSp>
      <p:sp>
        <p:nvSpPr>
          <p:cNvPr id="20" name="Freeform 66"/>
          <p:cNvSpPr>
            <a:spLocks noEditPoints="1"/>
          </p:cNvSpPr>
          <p:nvPr/>
        </p:nvSpPr>
        <p:spPr bwMode="auto">
          <a:xfrm>
            <a:off x="5791200" y="2620011"/>
            <a:ext cx="347662" cy="32345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accent1"/>
          </a:solidFill>
          <a:ln w="9525">
            <a:noFill/>
            <a:round/>
          </a:ln>
        </p:spPr>
        <p:txBody>
          <a:bodyPr vert="horz" wrap="square" lIns="91440" tIns="45720" rIns="91440" bIns="45720" numCol="1" anchor="t" anchorCtr="0" compatLnSpc="1"/>
          <a:lstStyle/>
          <a:p>
            <a:endParaRPr lang="en-US" sz="2400"/>
          </a:p>
        </p:txBody>
      </p:sp>
      <p:grpSp>
        <p:nvGrpSpPr>
          <p:cNvPr id="21" name="Group 119"/>
          <p:cNvGrpSpPr/>
          <p:nvPr/>
        </p:nvGrpSpPr>
        <p:grpSpPr>
          <a:xfrm>
            <a:off x="5778500" y="847445"/>
            <a:ext cx="384765" cy="351839"/>
            <a:chOff x="2046288" y="3759200"/>
            <a:chExt cx="296863" cy="271463"/>
          </a:xfrm>
          <a:solidFill>
            <a:schemeClr val="accent3"/>
          </a:solidFill>
        </p:grpSpPr>
        <p:sp>
          <p:nvSpPr>
            <p:cNvPr id="22" name="Rectangle 160"/>
            <p:cNvSpPr>
              <a:spLocks noChangeArrowheads="1"/>
            </p:cNvSpPr>
            <p:nvPr/>
          </p:nvSpPr>
          <p:spPr bwMode="auto">
            <a:xfrm>
              <a:off x="2065338" y="3973513"/>
              <a:ext cx="55563" cy="57150"/>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23" name="Rectangle 161"/>
            <p:cNvSpPr>
              <a:spLocks noChangeArrowheads="1"/>
            </p:cNvSpPr>
            <p:nvPr/>
          </p:nvSpPr>
          <p:spPr bwMode="auto">
            <a:xfrm>
              <a:off x="2139950" y="3935413"/>
              <a:ext cx="55563" cy="95250"/>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24" name="Rectangle 162"/>
            <p:cNvSpPr>
              <a:spLocks noChangeArrowheads="1"/>
            </p:cNvSpPr>
            <p:nvPr/>
          </p:nvSpPr>
          <p:spPr bwMode="auto">
            <a:xfrm>
              <a:off x="2212975" y="3898900"/>
              <a:ext cx="57150" cy="131763"/>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25" name="Rectangle 163"/>
            <p:cNvSpPr>
              <a:spLocks noChangeArrowheads="1"/>
            </p:cNvSpPr>
            <p:nvPr/>
          </p:nvSpPr>
          <p:spPr bwMode="auto">
            <a:xfrm>
              <a:off x="2287588" y="3860800"/>
              <a:ext cx="55563" cy="169863"/>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26" name="Freeform 164"/>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vert="horz" wrap="square" lIns="91440" tIns="45720" rIns="91440" bIns="45720" numCol="1" anchor="t" anchorCtr="0" compatLnSpc="1"/>
            <a:lstStyle/>
            <a:p>
              <a:endParaRPr lang="en-US" sz="2400"/>
            </a:p>
          </p:txBody>
        </p:sp>
      </p:grpSp>
      <p:sp>
        <p:nvSpPr>
          <p:cNvPr id="27" name="Freeform 103"/>
          <p:cNvSpPr>
            <a:spLocks noEditPoints="1"/>
          </p:cNvSpPr>
          <p:nvPr/>
        </p:nvSpPr>
        <p:spPr bwMode="auto">
          <a:xfrm>
            <a:off x="2947349" y="2239011"/>
            <a:ext cx="277773" cy="409028"/>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2"/>
          </a:solidFill>
          <a:ln w="9525">
            <a:noFill/>
            <a:round/>
          </a:ln>
        </p:spPr>
        <p:txBody>
          <a:bodyPr vert="horz" wrap="square" lIns="91440" tIns="45720" rIns="91440" bIns="45720" numCol="1" anchor="t" anchorCtr="0" compatLnSpc="1"/>
          <a:lstStyle/>
          <a:p>
            <a:endParaRPr lang="en-US" sz="2400" dirty="0">
              <a:solidFill>
                <a:schemeClr val="tx1">
                  <a:lumMod val="75000"/>
                  <a:lumOff val="25000"/>
                </a:schemeClr>
              </a:solidFill>
            </a:endParaRPr>
          </a:p>
        </p:txBody>
      </p:sp>
      <p:sp>
        <p:nvSpPr>
          <p:cNvPr id="28" name="TextBox 38"/>
          <p:cNvSpPr txBox="1"/>
          <p:nvPr/>
        </p:nvSpPr>
        <p:spPr>
          <a:xfrm>
            <a:off x="5791201" y="3001010"/>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accent1"/>
                </a:solidFill>
              </a:rPr>
              <a:t>Title Goes Here</a:t>
            </a:r>
            <a:endParaRPr lang="en-US" sz="1200" b="1" dirty="0">
              <a:solidFill>
                <a:schemeClr val="accent1"/>
              </a:solidFill>
            </a:endParaRPr>
          </a:p>
          <a:p>
            <a:pP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29" name="TextBox 39"/>
          <p:cNvSpPr txBox="1"/>
          <p:nvPr/>
        </p:nvSpPr>
        <p:spPr>
          <a:xfrm>
            <a:off x="5791201" y="1273810"/>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accent3"/>
                </a:solidFill>
              </a:rPr>
              <a:t>Title Goes Here</a:t>
            </a:r>
            <a:endParaRPr lang="en-US" sz="1200" b="1" dirty="0">
              <a:solidFill>
                <a:schemeClr val="accent3"/>
              </a:solidFill>
            </a:endParaRPr>
          </a:p>
          <a:p>
            <a:pP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30" name="TextBox 40"/>
          <p:cNvSpPr txBox="1"/>
          <p:nvPr/>
        </p:nvSpPr>
        <p:spPr>
          <a:xfrm>
            <a:off x="1212602" y="2721610"/>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2"/>
                </a:solidFill>
              </a:rPr>
              <a:t>Title Goes Here</a:t>
            </a:r>
            <a:endParaRPr lang="en-US" sz="1200" b="1" dirty="0">
              <a:solidFill>
                <a:schemeClr val="accent2"/>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31" name="TextBox 42"/>
          <p:cNvSpPr txBox="1"/>
          <p:nvPr/>
        </p:nvSpPr>
        <p:spPr>
          <a:xfrm>
            <a:off x="1212602" y="1172210"/>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4"/>
                </a:solidFill>
              </a:rPr>
              <a:t>Title Goes Here</a:t>
            </a:r>
            <a:endParaRPr lang="en-US" sz="1200" b="1" dirty="0">
              <a:solidFill>
                <a:schemeClr val="accent4"/>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Left)">
                                      <p:cBhvr>
                                        <p:cTn id="12" dur="500"/>
                                        <p:tgtEl>
                                          <p:spTgt spid="7"/>
                                        </p:tgtEl>
                                      </p:cBhvr>
                                    </p:animEffect>
                                  </p:childTnLst>
                                </p:cTn>
                              </p:par>
                            </p:childTnLst>
                          </p:cTn>
                        </p:par>
                        <p:par>
                          <p:cTn id="13" fill="hold">
                            <p:stCondLst>
                              <p:cond delay="1000"/>
                            </p:stCondLst>
                            <p:childTnLst>
                              <p:par>
                                <p:cTn id="14" presetID="18" presetClass="entr" presetSubtype="3"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upRight)">
                                      <p:cBhvr>
                                        <p:cTn id="16" dur="500"/>
                                        <p:tgtEl>
                                          <p:spTgt spid="8"/>
                                        </p:tgtEl>
                                      </p:cBhvr>
                                    </p:animEffect>
                                  </p:childTnLst>
                                </p:cTn>
                              </p:par>
                            </p:childTnLst>
                          </p:cTn>
                        </p:par>
                        <p:par>
                          <p:cTn id="17" fill="hold">
                            <p:stCondLst>
                              <p:cond delay="1500"/>
                            </p:stCondLst>
                            <p:childTnLst>
                              <p:par>
                                <p:cTn id="18" presetID="18" presetClass="entr" presetSubtype="9"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trips(upLeft)">
                                      <p:cBhvr>
                                        <p:cTn id="20" dur="500"/>
                                        <p:tgtEl>
                                          <p:spTgt spid="6"/>
                                        </p:tgtEl>
                                      </p:cBhvr>
                                    </p:animEffect>
                                  </p:childTnLst>
                                </p:cTn>
                              </p:par>
                            </p:childTnLst>
                          </p:cTn>
                        </p:par>
                        <p:par>
                          <p:cTn id="21" fill="hold">
                            <p:stCondLst>
                              <p:cond delay="2000"/>
                            </p:stCondLst>
                            <p:childTnLst>
                              <p:par>
                                <p:cTn id="22" presetID="18" presetClass="entr" presetSubtype="3"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upRight)">
                                      <p:cBhvr>
                                        <p:cTn id="24" dur="500"/>
                                        <p:tgtEl>
                                          <p:spTgt spid="9"/>
                                        </p:tgtEl>
                                      </p:cBhvr>
                                    </p:animEffect>
                                  </p:childTnLst>
                                </p:cTn>
                              </p:par>
                            </p:childTnLst>
                          </p:cTn>
                        </p:par>
                        <p:par>
                          <p:cTn id="25" fill="hold">
                            <p:stCondLst>
                              <p:cond delay="2500"/>
                            </p:stCondLst>
                            <p:childTnLst>
                              <p:par>
                                <p:cTn id="26" presetID="18" presetClass="entr" presetSubtype="9"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strips(upLeft)">
                                      <p:cBhvr>
                                        <p:cTn id="28" dur="500"/>
                                        <p:tgtEl>
                                          <p:spTgt spid="5"/>
                                        </p:tgtEl>
                                      </p:cBhvr>
                                    </p:animEffect>
                                  </p:childTnLst>
                                </p:cTn>
                              </p:par>
                            </p:childTnLst>
                          </p:cTn>
                        </p:par>
                        <p:par>
                          <p:cTn id="29" fill="hold">
                            <p:stCondLst>
                              <p:cond delay="3000"/>
                            </p:stCondLst>
                            <p:childTnLst>
                              <p:par>
                                <p:cTn id="30" presetID="18" presetClass="entr" presetSubtype="3"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strips(upRight)">
                                      <p:cBhvr>
                                        <p:cTn id="32" dur="500"/>
                                        <p:tgtEl>
                                          <p:spTgt spid="10"/>
                                        </p:tgtEl>
                                      </p:cBhvr>
                                    </p:animEffect>
                                  </p:childTnLst>
                                </p:cTn>
                              </p:par>
                            </p:childTnLst>
                          </p:cTn>
                        </p:par>
                        <p:par>
                          <p:cTn id="33" fill="hold">
                            <p:stCondLst>
                              <p:cond delay="3500"/>
                            </p:stCondLst>
                            <p:childTnLst>
                              <p:par>
                                <p:cTn id="34" presetID="23" presetClass="entr" presetSubtype="16"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22" presetClass="entr" presetSubtype="2"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right)">
                                      <p:cBhvr>
                                        <p:cTn id="50" dur="500"/>
                                        <p:tgtEl>
                                          <p:spTgt spid="30"/>
                                        </p:tgtEl>
                                      </p:cBhvr>
                                    </p:animEffect>
                                  </p:childTnLst>
                                </p:cTn>
                              </p:par>
                            </p:childTnLst>
                          </p:cTn>
                        </p:par>
                        <p:par>
                          <p:cTn id="51" fill="hold">
                            <p:stCondLst>
                              <p:cond delay="5500"/>
                            </p:stCondLst>
                            <p:childTnLst>
                              <p:par>
                                <p:cTn id="52" presetID="23" presetClass="entr" presetSubtype="16" fill="hold"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right)">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20" grpId="0" animBg="1"/>
      <p:bldP spid="27" grpId="0" animBg="1"/>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2" descr="C:\Users\Administrator\Desktop\8952533_202936205000_2.jpg"/>
          <p:cNvPicPr>
            <a:picLocks noChangeAspect="1" noChangeArrowheads="1"/>
          </p:cNvPicPr>
          <p:nvPr/>
        </p:nvPicPr>
        <p:blipFill rotWithShape="1">
          <a:blip r:embed="rId1">
            <a:duotone>
              <a:prstClr val="black"/>
              <a:schemeClr val="accent2">
                <a:tint val="45000"/>
                <a:satMod val="400000"/>
              </a:schemeClr>
            </a:duotone>
            <a:extLst>
              <a:ext uri="{28A0092B-C50C-407E-A947-70E740481C1C}">
                <a14:useLocalDpi xmlns:a14="http://schemas.microsoft.com/office/drawing/2010/main" val="0"/>
              </a:ext>
            </a:extLst>
          </a:blip>
          <a:srcRect t="19792" b="31263"/>
          <a:stretch>
            <a:fillRect/>
          </a:stretch>
        </p:blipFill>
        <p:spPr bwMode="auto">
          <a:xfrm>
            <a:off x="0" y="0"/>
            <a:ext cx="9144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11" name="文本框 110"/>
          <p:cNvSpPr txBox="1"/>
          <p:nvPr/>
        </p:nvSpPr>
        <p:spPr>
          <a:xfrm flipH="1">
            <a:off x="3504606" y="1307681"/>
            <a:ext cx="2460766"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第二部分</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2" name="文本框 111"/>
          <p:cNvSpPr txBox="1"/>
          <p:nvPr/>
        </p:nvSpPr>
        <p:spPr>
          <a:xfrm flipH="1">
            <a:off x="2082206" y="3312233"/>
            <a:ext cx="5900652"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cs typeface="Tahoma" panose="020B0604030504040204" pitchFamily="34" charset="0"/>
              </a:rPr>
              <a:t>单击此处添加文字标题</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3" name="文本框 112"/>
          <p:cNvSpPr txBox="1"/>
          <p:nvPr/>
        </p:nvSpPr>
        <p:spPr>
          <a:xfrm flipH="1">
            <a:off x="2564509"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4" name="文本框 113"/>
          <p:cNvSpPr txBox="1"/>
          <p:nvPr/>
        </p:nvSpPr>
        <p:spPr>
          <a:xfrm flipH="1">
            <a:off x="5032532"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1000" fill="hold"/>
                                        <p:tgtEl>
                                          <p:spTgt spid="1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fade">
                                      <p:cBhvr>
                                        <p:cTn id="13" dur="1000"/>
                                        <p:tgtEl>
                                          <p:spTgt spid="112"/>
                                        </p:tgtEl>
                                      </p:cBhvr>
                                    </p:animEffect>
                                    <p:anim calcmode="lin" valueType="num">
                                      <p:cBhvr>
                                        <p:cTn id="14" dur="1000" fill="hold"/>
                                        <p:tgtEl>
                                          <p:spTgt spid="112"/>
                                        </p:tgtEl>
                                        <p:attrNameLst>
                                          <p:attrName>ppt_x</p:attrName>
                                        </p:attrNameLst>
                                      </p:cBhvr>
                                      <p:tavLst>
                                        <p:tav tm="0">
                                          <p:val>
                                            <p:strVal val="#ppt_x"/>
                                          </p:val>
                                        </p:tav>
                                        <p:tav tm="100000">
                                          <p:val>
                                            <p:strVal val="#ppt_x"/>
                                          </p:val>
                                        </p:tav>
                                      </p:tavLst>
                                    </p:anim>
                                    <p:anim calcmode="lin" valueType="num">
                                      <p:cBhvr>
                                        <p:cTn id="15" dur="1000" fill="hold"/>
                                        <p:tgtEl>
                                          <p:spTgt spid="1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Effect transition="in" filter="fade">
                                      <p:cBhvr>
                                        <p:cTn id="21" dur="500"/>
                                        <p:tgtEl>
                                          <p:spTgt spid="1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cBhvr>
                                        <p:cTn id="24" dur="500" fill="hold"/>
                                        <p:tgtEl>
                                          <p:spTgt spid="114"/>
                                        </p:tgtEl>
                                        <p:attrNameLst>
                                          <p:attrName>ppt_w</p:attrName>
                                        </p:attrNameLst>
                                      </p:cBhvr>
                                      <p:tavLst>
                                        <p:tav tm="0">
                                          <p:val>
                                            <p:fltVal val="0"/>
                                          </p:val>
                                        </p:tav>
                                        <p:tav tm="100000">
                                          <p:val>
                                            <p:strVal val="#ppt_w"/>
                                          </p:val>
                                        </p:tav>
                                      </p:tavLst>
                                    </p:anim>
                                    <p:anim calcmode="lin" valueType="num">
                                      <p:cBhvr>
                                        <p:cTn id="25" dur="500" fill="hold"/>
                                        <p:tgtEl>
                                          <p:spTgt spid="114"/>
                                        </p:tgtEl>
                                        <p:attrNameLst>
                                          <p:attrName>ppt_h</p:attrName>
                                        </p:attrNameLst>
                                      </p:cBhvr>
                                      <p:tavLst>
                                        <p:tav tm="0">
                                          <p:val>
                                            <p:fltVal val="0"/>
                                          </p:val>
                                        </p:tav>
                                        <p:tav tm="100000">
                                          <p:val>
                                            <p:strVal val="#ppt_h"/>
                                          </p:val>
                                        </p:tav>
                                      </p:tavLst>
                                    </p:anim>
                                    <p:animEffect transition="in" filter="fade">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4668441" cy="51435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388" name="Content Placeholder 2"/>
          <p:cNvSpPr txBox="1"/>
          <p:nvPr/>
        </p:nvSpPr>
        <p:spPr bwMode="auto">
          <a:xfrm>
            <a:off x="5244704" y="1560910"/>
            <a:ext cx="3170634" cy="142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200" dirty="0">
                <a:solidFill>
                  <a:prstClr val="black"/>
                </a:solidFill>
                <a:latin typeface="微软雅黑" panose="020B0503020204020204" pitchFamily="34" charset="-122"/>
                <a:ea typeface="微软雅黑" panose="020B0503020204020204" pitchFamily="34" charset="-122"/>
              </a:rPr>
              <a:t>每月、甚至每周一次。应该是小巧精干，短平快易于操作的小型活动。此类活动作为长线活动持续为品牌发声。可每季度或每月设置不同主题，与年度主题相呼应构成全年的主旋律。尽量与其他品牌合作，跨界混搭往往会带来意想不到的收获。最重要的是这样可以大大减小成本，互利多赢。</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6389" name="Content Placeholder 2"/>
          <p:cNvSpPr txBox="1"/>
          <p:nvPr/>
        </p:nvSpPr>
        <p:spPr bwMode="auto">
          <a:xfrm>
            <a:off x="5244704" y="3184922"/>
            <a:ext cx="3170634"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800" b="1">
                <a:solidFill>
                  <a:prstClr val="black"/>
                </a:solidFill>
                <a:latin typeface="微软雅黑" panose="020B0503020204020204" pitchFamily="34" charset="-122"/>
                <a:ea typeface="微软雅黑" panose="020B0503020204020204" pitchFamily="34" charset="-122"/>
              </a:rPr>
              <a:t>案例</a:t>
            </a:r>
            <a:r>
              <a:rPr lang="zh-CN" altLang="en-US" sz="1200">
                <a:solidFill>
                  <a:prstClr val="black"/>
                </a:solidFill>
                <a:latin typeface="微软雅黑" panose="020B0503020204020204" pitchFamily="34" charset="-122"/>
                <a:ea typeface="微软雅黑" panose="020B0503020204020204" pitchFamily="34" charset="-122"/>
              </a:rPr>
              <a:t>：以湖南卫视为例，</a:t>
            </a:r>
            <a:r>
              <a:rPr lang="en-US" altLang="zh-CN" sz="1200">
                <a:solidFill>
                  <a:prstClr val="black"/>
                </a:solidFill>
                <a:latin typeface="微软雅黑" panose="020B0503020204020204" pitchFamily="34" charset="-122"/>
                <a:ea typeface="微软雅黑" panose="020B0503020204020204" pitchFamily="34" charset="-122"/>
              </a:rPr>
              <a:t>《</a:t>
            </a:r>
            <a:r>
              <a:rPr lang="zh-CN" altLang="en-US" sz="1200">
                <a:solidFill>
                  <a:prstClr val="black"/>
                </a:solidFill>
                <a:latin typeface="微软雅黑" panose="020B0503020204020204" pitchFamily="34" charset="-122"/>
                <a:ea typeface="微软雅黑" panose="020B0503020204020204" pitchFamily="34" charset="-122"/>
              </a:rPr>
              <a:t>天天向上</a:t>
            </a:r>
            <a:r>
              <a:rPr lang="en-US" altLang="zh-CN" sz="1200">
                <a:solidFill>
                  <a:prstClr val="black"/>
                </a:solidFill>
                <a:latin typeface="微软雅黑" panose="020B0503020204020204" pitchFamily="34" charset="-122"/>
                <a:ea typeface="微软雅黑" panose="020B0503020204020204" pitchFamily="34" charset="-122"/>
              </a:rPr>
              <a:t>》《</a:t>
            </a:r>
            <a:r>
              <a:rPr lang="zh-CN" altLang="en-US" sz="1200">
                <a:solidFill>
                  <a:prstClr val="black"/>
                </a:solidFill>
                <a:latin typeface="微软雅黑" panose="020B0503020204020204" pitchFamily="34" charset="-122"/>
                <a:ea typeface="微软雅黑" panose="020B0503020204020204" pitchFamily="34" charset="-122"/>
              </a:rPr>
              <a:t>快乐大本营</a:t>
            </a:r>
            <a:r>
              <a:rPr lang="en-US" altLang="zh-CN" sz="1200">
                <a:solidFill>
                  <a:prstClr val="black"/>
                </a:solidFill>
                <a:latin typeface="微软雅黑" panose="020B0503020204020204" pitchFamily="34" charset="-122"/>
                <a:ea typeface="微软雅黑" panose="020B0503020204020204" pitchFamily="34" charset="-122"/>
              </a:rPr>
              <a:t>》</a:t>
            </a:r>
            <a:r>
              <a:rPr lang="zh-CN" altLang="en-US" sz="1200">
                <a:solidFill>
                  <a:prstClr val="black"/>
                </a:solidFill>
                <a:latin typeface="微软雅黑" panose="020B0503020204020204" pitchFamily="34" charset="-122"/>
                <a:ea typeface="微软雅黑" panose="020B0503020204020204" pitchFamily="34" charset="-122"/>
              </a:rPr>
              <a:t>可视为他的长线活动，在固定时段以固定模式出现，虽然每期都有不同的主题或噱头，但执行全是按照统一模板进行，大大提高了可控性，降低了风险，且成本可控。一般企业的试吃活动、品鉴会、试驾活动等等都可看作长线活动。</a:t>
            </a:r>
            <a:endParaRPr lang="en-US" altLang="zh-CN" sz="1200">
              <a:solidFill>
                <a:prstClr val="black"/>
              </a:solidFill>
              <a:latin typeface="微软雅黑" panose="020B0503020204020204" pitchFamily="34" charset="-122"/>
              <a:ea typeface="微软雅黑" panose="020B0503020204020204" pitchFamily="34" charset="-122"/>
            </a:endParaRPr>
          </a:p>
        </p:txBody>
      </p:sp>
      <p:sp>
        <p:nvSpPr>
          <p:cNvPr id="19" name="等腰三角形 18"/>
          <p:cNvSpPr/>
          <p:nvPr/>
        </p:nvSpPr>
        <p:spPr>
          <a:xfrm rot="16200000">
            <a:off x="3876790" y="2129433"/>
            <a:ext cx="921544" cy="79414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nvGrpSpPr>
          <p:cNvPr id="2" name="组合 1"/>
          <p:cNvGrpSpPr/>
          <p:nvPr/>
        </p:nvGrpSpPr>
        <p:grpSpPr>
          <a:xfrm>
            <a:off x="5244704" y="728662"/>
            <a:ext cx="2540794" cy="633413"/>
            <a:chOff x="5244704" y="728662"/>
            <a:chExt cx="2540794" cy="633413"/>
          </a:xfrm>
        </p:grpSpPr>
        <p:sp>
          <p:nvSpPr>
            <p:cNvPr id="21" name="矩形 20"/>
            <p:cNvSpPr/>
            <p:nvPr/>
          </p:nvSpPr>
          <p:spPr>
            <a:xfrm>
              <a:off x="5298281" y="728662"/>
              <a:ext cx="2433638" cy="6334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6393" name="文本框 21"/>
            <p:cNvSpPr txBox="1">
              <a:spLocks noChangeArrowheads="1"/>
            </p:cNvSpPr>
            <p:nvPr/>
          </p:nvSpPr>
          <p:spPr bwMode="auto">
            <a:xfrm>
              <a:off x="5244704" y="826294"/>
              <a:ext cx="2540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None/>
              </a:pPr>
              <a:r>
                <a:rPr lang="zh-CN" altLang="en-US" sz="2400" b="1">
                  <a:solidFill>
                    <a:prstClr val="white"/>
                  </a:solidFill>
                  <a:latin typeface="微软雅黑" panose="020B0503020204020204" pitchFamily="34" charset="-122"/>
                  <a:ea typeface="微软雅黑" panose="020B0503020204020204" pitchFamily="34" charset="-122"/>
                </a:rPr>
                <a:t>小型长线活动</a:t>
              </a:r>
              <a:endParaRPr lang="zh-CN" altLang="en-US" sz="2400" b="1">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388"/>
                                        </p:tgtEl>
                                        <p:attrNameLst>
                                          <p:attrName>style.visibility</p:attrName>
                                        </p:attrNameLst>
                                      </p:cBhvr>
                                      <p:to>
                                        <p:strVal val="visible"/>
                                      </p:to>
                                    </p:set>
                                    <p:animEffect transition="in" filter="fade">
                                      <p:cBhvr>
                                        <p:cTn id="19" dur="1000"/>
                                        <p:tgtEl>
                                          <p:spTgt spid="16388"/>
                                        </p:tgtEl>
                                      </p:cBhvr>
                                    </p:animEffect>
                                    <p:anim calcmode="lin" valueType="num">
                                      <p:cBhvr>
                                        <p:cTn id="20" dur="1000" fill="hold"/>
                                        <p:tgtEl>
                                          <p:spTgt spid="16388"/>
                                        </p:tgtEl>
                                        <p:attrNameLst>
                                          <p:attrName>ppt_x</p:attrName>
                                        </p:attrNameLst>
                                      </p:cBhvr>
                                      <p:tavLst>
                                        <p:tav tm="0">
                                          <p:val>
                                            <p:strVal val="#ppt_x"/>
                                          </p:val>
                                        </p:tav>
                                        <p:tav tm="100000">
                                          <p:val>
                                            <p:strVal val="#ppt_x"/>
                                          </p:val>
                                        </p:tav>
                                      </p:tavLst>
                                    </p:anim>
                                    <p:anim calcmode="lin" valueType="num">
                                      <p:cBhvr>
                                        <p:cTn id="21" dur="1000" fill="hold"/>
                                        <p:tgtEl>
                                          <p:spTgt spid="1638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6389"/>
                                        </p:tgtEl>
                                        <p:attrNameLst>
                                          <p:attrName>style.visibility</p:attrName>
                                        </p:attrNameLst>
                                      </p:cBhvr>
                                      <p:to>
                                        <p:strVal val="visible"/>
                                      </p:to>
                                    </p:set>
                                    <p:animEffect transition="in" filter="fade">
                                      <p:cBhvr>
                                        <p:cTn id="24" dur="1000"/>
                                        <p:tgtEl>
                                          <p:spTgt spid="16389"/>
                                        </p:tgtEl>
                                      </p:cBhvr>
                                    </p:animEffect>
                                    <p:anim calcmode="lin" valueType="num">
                                      <p:cBhvr>
                                        <p:cTn id="25" dur="1000" fill="hold"/>
                                        <p:tgtEl>
                                          <p:spTgt spid="16389"/>
                                        </p:tgtEl>
                                        <p:attrNameLst>
                                          <p:attrName>ppt_x</p:attrName>
                                        </p:attrNameLst>
                                      </p:cBhvr>
                                      <p:tavLst>
                                        <p:tav tm="0">
                                          <p:val>
                                            <p:strVal val="#ppt_x"/>
                                          </p:val>
                                        </p:tav>
                                        <p:tav tm="100000">
                                          <p:val>
                                            <p:strVal val="#ppt_x"/>
                                          </p:val>
                                        </p:tav>
                                      </p:tavLst>
                                    </p:anim>
                                    <p:anim calcmode="lin" valueType="num">
                                      <p:cBhvr>
                                        <p:cTn id="26" dur="1000" fill="hold"/>
                                        <p:tgtEl>
                                          <p:spTgt spid="163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388" grpId="0"/>
      <p:bldP spid="16389"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02_Meet Our Offices.jpg"/>
          <p:cNvPicPr/>
          <p:nvPr/>
        </p:nvPicPr>
        <p:blipFill>
          <a:blip r:embed="rId1" cstate="print">
            <a:extLst>
              <a:ext uri="{28A0092B-C50C-407E-A947-70E740481C1C}">
                <a14:useLocalDpi xmlns:a14="http://schemas.microsoft.com/office/drawing/2010/main" val="0"/>
              </a:ext>
            </a:extLst>
          </a:blip>
          <a:stretch>
            <a:fillRect/>
          </a:stretch>
        </p:blipFill>
        <p:spPr>
          <a:xfrm>
            <a:off x="4704579" y="1488873"/>
            <a:ext cx="3658231" cy="1488884"/>
          </a:xfrm>
          <a:prstGeom prst="rect">
            <a:avLst/>
          </a:prstGeom>
          <a:ln w="12700">
            <a:miter lim="400000"/>
            <a:headEnd/>
            <a:tailEnd/>
          </a:ln>
        </p:spPr>
      </p:pic>
      <p:pic>
        <p:nvPicPr>
          <p:cNvPr id="7170" name="Picture 2" descr="C:\Users\Administrator\Desktop\240450-13021PU647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57373" y="3036504"/>
            <a:ext cx="1793930" cy="1294922"/>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Administrator\Desktop\240420-14061Z935353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04579" y="3036504"/>
            <a:ext cx="1785861" cy="129492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1627570" y="1488874"/>
            <a:ext cx="1035305" cy="514184"/>
            <a:chOff x="4065694" y="3960217"/>
            <a:chExt cx="2811555" cy="1367665"/>
          </a:xfrm>
        </p:grpSpPr>
        <p:sp>
          <p:nvSpPr>
            <p:cNvPr id="20" name="Rounded Rectangle 43"/>
            <p:cNvSpPr/>
            <p:nvPr/>
          </p:nvSpPr>
          <p:spPr>
            <a:xfrm>
              <a:off x="4081294" y="3961259"/>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5"/>
            </a:p>
          </p:txBody>
        </p:sp>
        <p:sp>
          <p:nvSpPr>
            <p:cNvPr id="21" name="TextBox 20"/>
            <p:cNvSpPr txBox="1"/>
            <p:nvPr/>
          </p:nvSpPr>
          <p:spPr>
            <a:xfrm>
              <a:off x="4306124" y="3960217"/>
              <a:ext cx="2005436" cy="644344"/>
            </a:xfrm>
            <a:prstGeom prst="rect">
              <a:avLst/>
            </a:prstGeom>
            <a:noFill/>
          </p:spPr>
          <p:txBody>
            <a:bodyPr wrap="square" rtlCol="0">
              <a:spAutoFit/>
            </a:bodyPr>
            <a:lstStyle/>
            <a:p>
              <a:r>
                <a:rPr lang="zh-CN" altLang="en-US" sz="975" dirty="0">
                  <a:solidFill>
                    <a:schemeClr val="bg1"/>
                  </a:solidFill>
                  <a:latin typeface="思源黑体 CN Medium" pitchFamily="34" charset="-122"/>
                  <a:ea typeface="思源黑体 CN Medium" pitchFamily="34" charset="-122"/>
                </a:rPr>
                <a:t>添加内容</a:t>
              </a:r>
              <a:endParaRPr lang="id-ID" sz="975" dirty="0">
                <a:solidFill>
                  <a:schemeClr val="bg1"/>
                </a:solidFill>
                <a:latin typeface="思源黑体 CN Medium" pitchFamily="34" charset="-122"/>
                <a:ea typeface="思源黑体 CN Medium" pitchFamily="34" charset="-122"/>
              </a:endParaRPr>
            </a:p>
          </p:txBody>
        </p:sp>
        <p:sp>
          <p:nvSpPr>
            <p:cNvPr id="22" name="TextBox 21"/>
            <p:cNvSpPr txBox="1"/>
            <p:nvPr/>
          </p:nvSpPr>
          <p:spPr>
            <a:xfrm>
              <a:off x="4065694" y="4630327"/>
              <a:ext cx="2811555" cy="697555"/>
            </a:xfrm>
            <a:prstGeom prst="rect">
              <a:avLst/>
            </a:prstGeom>
            <a:noFill/>
          </p:spPr>
          <p:txBody>
            <a:bodyPr wrap="square" rtlCol="0">
              <a:spAutoFit/>
            </a:bodyPr>
            <a:lstStyle/>
            <a:p>
              <a:r>
                <a:rPr lang="en-US" altLang="zh-CN" sz="1105"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5"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30" name="TextBox 29"/>
          <p:cNvSpPr txBox="1"/>
          <p:nvPr/>
        </p:nvSpPr>
        <p:spPr>
          <a:xfrm>
            <a:off x="1320944" y="2058261"/>
            <a:ext cx="359472" cy="462212"/>
          </a:xfrm>
          <a:prstGeom prst="rect">
            <a:avLst/>
          </a:prstGeom>
          <a:noFill/>
        </p:spPr>
        <p:txBody>
          <a:bodyPr wrap="square" lIns="32227" tIns="16114" rIns="32227" bIns="16114" rtlCol="0">
            <a:spAutoFit/>
          </a:bodyPr>
          <a:lstStyle/>
          <a:p>
            <a:r>
              <a:rPr lang="id-ID" sz="2790" dirty="0">
                <a:solidFill>
                  <a:srgbClr val="D60C0C"/>
                </a:solidFill>
                <a:latin typeface="+mj-lt"/>
              </a:rPr>
              <a:t>1</a:t>
            </a:r>
            <a:r>
              <a:rPr lang="en-US" sz="2790" dirty="0">
                <a:solidFill>
                  <a:srgbClr val="D60C0C"/>
                </a:solidFill>
                <a:latin typeface="+mj-lt"/>
              </a:rPr>
              <a:t>.</a:t>
            </a:r>
            <a:endParaRPr lang="id-ID" sz="2790" dirty="0">
              <a:solidFill>
                <a:srgbClr val="D60C0C"/>
              </a:solidFill>
              <a:latin typeface="+mj-lt"/>
            </a:endParaRPr>
          </a:p>
        </p:txBody>
      </p:sp>
      <p:sp>
        <p:nvSpPr>
          <p:cNvPr id="31" name="Rectangle 19"/>
          <p:cNvSpPr/>
          <p:nvPr/>
        </p:nvSpPr>
        <p:spPr>
          <a:xfrm>
            <a:off x="1633314" y="2111780"/>
            <a:ext cx="2548568" cy="572114"/>
          </a:xfrm>
          <a:prstGeom prst="rect">
            <a:avLst/>
          </a:prstGeom>
        </p:spPr>
        <p:txBody>
          <a:bodyPr wrap="square" lIns="32227" tIns="16114" rIns="32227" bIns="16114">
            <a:spAutoFit/>
          </a:bodyPr>
          <a:lstStyle/>
          <a:p>
            <a:pPr>
              <a:lnSpc>
                <a:spcPct val="15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78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320944" y="2842814"/>
            <a:ext cx="359472" cy="462212"/>
          </a:xfrm>
          <a:prstGeom prst="rect">
            <a:avLst/>
          </a:prstGeom>
          <a:noFill/>
        </p:spPr>
        <p:txBody>
          <a:bodyPr wrap="square" lIns="32227" tIns="16114" rIns="32227" bIns="16114" rtlCol="0">
            <a:spAutoFit/>
          </a:bodyPr>
          <a:lstStyle/>
          <a:p>
            <a:r>
              <a:rPr lang="en-US" sz="2790" dirty="0">
                <a:solidFill>
                  <a:srgbClr val="D60C0C"/>
                </a:solidFill>
                <a:latin typeface="+mj-lt"/>
              </a:rPr>
              <a:t>2.</a:t>
            </a:r>
            <a:endParaRPr lang="id-ID" sz="2790" dirty="0">
              <a:solidFill>
                <a:srgbClr val="D60C0C"/>
              </a:solidFill>
              <a:latin typeface="+mj-lt"/>
            </a:endParaRPr>
          </a:p>
        </p:txBody>
      </p:sp>
      <p:sp>
        <p:nvSpPr>
          <p:cNvPr id="35" name="Rectangle 19"/>
          <p:cNvSpPr/>
          <p:nvPr/>
        </p:nvSpPr>
        <p:spPr>
          <a:xfrm>
            <a:off x="1633314" y="2896335"/>
            <a:ext cx="2548568" cy="572114"/>
          </a:xfrm>
          <a:prstGeom prst="rect">
            <a:avLst/>
          </a:prstGeom>
        </p:spPr>
        <p:txBody>
          <a:bodyPr wrap="square" lIns="32227" tIns="16114" rIns="32227" bIns="16114">
            <a:spAutoFit/>
          </a:bodyPr>
          <a:lstStyle/>
          <a:p>
            <a:pPr>
              <a:lnSpc>
                <a:spcPct val="15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78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1320944" y="3627901"/>
            <a:ext cx="359472" cy="462212"/>
          </a:xfrm>
          <a:prstGeom prst="rect">
            <a:avLst/>
          </a:prstGeom>
          <a:noFill/>
        </p:spPr>
        <p:txBody>
          <a:bodyPr wrap="square" lIns="32227" tIns="16114" rIns="32227" bIns="16114" rtlCol="0">
            <a:spAutoFit/>
          </a:bodyPr>
          <a:lstStyle/>
          <a:p>
            <a:r>
              <a:rPr lang="en-US" sz="2790" dirty="0">
                <a:solidFill>
                  <a:srgbClr val="D60C0C"/>
                </a:solidFill>
                <a:latin typeface="+mj-lt"/>
              </a:rPr>
              <a:t>3.</a:t>
            </a:r>
            <a:endParaRPr lang="id-ID" sz="2790" dirty="0">
              <a:solidFill>
                <a:srgbClr val="D60C0C"/>
              </a:solidFill>
              <a:latin typeface="+mj-lt"/>
            </a:endParaRPr>
          </a:p>
        </p:txBody>
      </p:sp>
      <p:sp>
        <p:nvSpPr>
          <p:cNvPr id="37" name="Rectangle 19"/>
          <p:cNvSpPr/>
          <p:nvPr/>
        </p:nvSpPr>
        <p:spPr>
          <a:xfrm>
            <a:off x="1633314" y="3681420"/>
            <a:ext cx="2548568" cy="572114"/>
          </a:xfrm>
          <a:prstGeom prst="rect">
            <a:avLst/>
          </a:prstGeom>
        </p:spPr>
        <p:txBody>
          <a:bodyPr wrap="square" lIns="32227" tIns="16114" rIns="32227" bIns="16114">
            <a:spAutoFit/>
          </a:bodyPr>
          <a:lstStyle/>
          <a:p>
            <a:pPr>
              <a:lnSpc>
                <a:spcPct val="150000"/>
              </a:lnSpc>
            </a:pPr>
            <a:r>
              <a:rPr lang="zh-CN" altLang="en-US" sz="780"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78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7172" name="直接连接符 7171"/>
          <p:cNvCxnSpPr/>
          <p:nvPr/>
        </p:nvCxnSpPr>
        <p:spPr>
          <a:xfrm>
            <a:off x="1416637" y="2788326"/>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416637" y="3589581"/>
            <a:ext cx="2765243" cy="0"/>
          </a:xfrm>
          <a:prstGeom prst="line">
            <a:avLst/>
          </a:prstGeom>
          <a:ln>
            <a:solidFill>
              <a:srgbClr val="D60C0C"/>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p:cTn id="11" dur="500" fill="hold"/>
                                        <p:tgtEl>
                                          <p:spTgt spid="7171"/>
                                        </p:tgtEl>
                                        <p:attrNameLst>
                                          <p:attrName>ppt_w</p:attrName>
                                        </p:attrNameLst>
                                      </p:cBhvr>
                                      <p:tavLst>
                                        <p:tav tm="0">
                                          <p:val>
                                            <p:fltVal val="0"/>
                                          </p:val>
                                        </p:tav>
                                        <p:tav tm="100000">
                                          <p:val>
                                            <p:strVal val="#ppt_w"/>
                                          </p:val>
                                        </p:tav>
                                      </p:tavLst>
                                    </p:anim>
                                    <p:anim calcmode="lin" valueType="num">
                                      <p:cBhvr>
                                        <p:cTn id="12" dur="500" fill="hold"/>
                                        <p:tgtEl>
                                          <p:spTgt spid="717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500" fill="hold"/>
                                        <p:tgtEl>
                                          <p:spTgt spid="7170"/>
                                        </p:tgtEl>
                                        <p:attrNameLst>
                                          <p:attrName>ppt_w</p:attrName>
                                        </p:attrNameLst>
                                      </p:cBhvr>
                                      <p:tavLst>
                                        <p:tav tm="0">
                                          <p:val>
                                            <p:fltVal val="0"/>
                                          </p:val>
                                        </p:tav>
                                        <p:tav tm="100000">
                                          <p:val>
                                            <p:strVal val="#ppt_w"/>
                                          </p:val>
                                        </p:tav>
                                      </p:tavLst>
                                    </p:anim>
                                    <p:anim calcmode="lin" valueType="num">
                                      <p:cBhvr>
                                        <p:cTn id="16" dur="500" fill="hold"/>
                                        <p:tgtEl>
                                          <p:spTgt spid="717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randombar(horizontal)">
                                      <p:cBhvr>
                                        <p:cTn id="20" dur="500"/>
                                        <p:tgtEl>
                                          <p:spTgt spid="3"/>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par>
                          <p:cTn id="25" fill="hold">
                            <p:stCondLst>
                              <p:cond delay="1500"/>
                            </p:stCondLst>
                            <p:childTnLst>
                              <p:par>
                                <p:cTn id="26" presetID="12" presetClass="entr" presetSubtype="4"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p:tgtEl>
                                          <p:spTgt spid="31"/>
                                        </p:tgtEl>
                                        <p:attrNameLst>
                                          <p:attrName>ppt_y</p:attrName>
                                        </p:attrNameLst>
                                      </p:cBhvr>
                                      <p:tavLst>
                                        <p:tav tm="0">
                                          <p:val>
                                            <p:strVal val="#ppt_y+#ppt_h*1.125000"/>
                                          </p:val>
                                        </p:tav>
                                        <p:tav tm="100000">
                                          <p:val>
                                            <p:strVal val="#ppt_y"/>
                                          </p:val>
                                        </p:tav>
                                      </p:tavLst>
                                    </p:anim>
                                    <p:animEffect transition="in" filter="wipe(up)">
                                      <p:cBhvr>
                                        <p:cTn id="29" dur="500"/>
                                        <p:tgtEl>
                                          <p:spTgt spid="31"/>
                                        </p:tgtEl>
                                      </p:cBhvr>
                                    </p:animEffect>
                                  </p:childTnLst>
                                </p:cTn>
                              </p:par>
                            </p:childTnLst>
                          </p:cTn>
                        </p:par>
                        <p:par>
                          <p:cTn id="30" fill="hold">
                            <p:stCondLst>
                              <p:cond delay="2000"/>
                            </p:stCondLst>
                            <p:childTnLst>
                              <p:par>
                                <p:cTn id="31" presetID="12" presetClass="entr" presetSubtype="4" fill="hold" nodeType="afterEffect">
                                  <p:stCondLst>
                                    <p:cond delay="0"/>
                                  </p:stCondLst>
                                  <p:childTnLst>
                                    <p:set>
                                      <p:cBhvr>
                                        <p:cTn id="32" dur="1" fill="hold">
                                          <p:stCondLst>
                                            <p:cond delay="0"/>
                                          </p:stCondLst>
                                        </p:cTn>
                                        <p:tgtEl>
                                          <p:spTgt spid="7172"/>
                                        </p:tgtEl>
                                        <p:attrNameLst>
                                          <p:attrName>style.visibility</p:attrName>
                                        </p:attrNameLst>
                                      </p:cBhvr>
                                      <p:to>
                                        <p:strVal val="visible"/>
                                      </p:to>
                                    </p:set>
                                    <p:anim calcmode="lin" valueType="num">
                                      <p:cBhvr additive="base">
                                        <p:cTn id="33" dur="500"/>
                                        <p:tgtEl>
                                          <p:spTgt spid="7172"/>
                                        </p:tgtEl>
                                        <p:attrNameLst>
                                          <p:attrName>ppt_y</p:attrName>
                                        </p:attrNameLst>
                                      </p:cBhvr>
                                      <p:tavLst>
                                        <p:tav tm="0">
                                          <p:val>
                                            <p:strVal val="#ppt_y+#ppt_h*1.125000"/>
                                          </p:val>
                                        </p:tav>
                                        <p:tav tm="100000">
                                          <p:val>
                                            <p:strVal val="#ppt_y"/>
                                          </p:val>
                                        </p:tav>
                                      </p:tavLst>
                                    </p:anim>
                                    <p:animEffect transition="in" filter="wipe(up)">
                                      <p:cBhvr>
                                        <p:cTn id="34" dur="500"/>
                                        <p:tgtEl>
                                          <p:spTgt spid="7172"/>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randombar(horizontal)">
                                      <p:cBhvr>
                                        <p:cTn id="38" dur="500"/>
                                        <p:tgtEl>
                                          <p:spTgt spid="34"/>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ppt_y</p:attrName>
                                        </p:attrNameLst>
                                      </p:cBhvr>
                                      <p:tavLst>
                                        <p:tav tm="0">
                                          <p:val>
                                            <p:strVal val="#ppt_y+#ppt_h*1.125000"/>
                                          </p:val>
                                        </p:tav>
                                        <p:tav tm="100000">
                                          <p:val>
                                            <p:strVal val="#ppt_y"/>
                                          </p:val>
                                        </p:tav>
                                      </p:tavLst>
                                    </p:anim>
                                    <p:animEffect transition="in" filter="wipe(up)">
                                      <p:cBhvr>
                                        <p:cTn id="43" dur="500"/>
                                        <p:tgtEl>
                                          <p:spTgt spid="35"/>
                                        </p:tgtEl>
                                      </p:cBhvr>
                                    </p:animEffect>
                                  </p:childTnLst>
                                </p:cTn>
                              </p:par>
                            </p:childTnLst>
                          </p:cTn>
                        </p:par>
                        <p:par>
                          <p:cTn id="44" fill="hold">
                            <p:stCondLst>
                              <p:cond delay="3500"/>
                            </p:stCondLst>
                            <p:childTnLst>
                              <p:par>
                                <p:cTn id="45" presetID="12" presetClass="entr" presetSubtype="4"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additive="base">
                                        <p:cTn id="47" dur="500"/>
                                        <p:tgtEl>
                                          <p:spTgt spid="43"/>
                                        </p:tgtEl>
                                        <p:attrNameLst>
                                          <p:attrName>ppt_y</p:attrName>
                                        </p:attrNameLst>
                                      </p:cBhvr>
                                      <p:tavLst>
                                        <p:tav tm="0">
                                          <p:val>
                                            <p:strVal val="#ppt_y+#ppt_h*1.125000"/>
                                          </p:val>
                                        </p:tav>
                                        <p:tav tm="100000">
                                          <p:val>
                                            <p:strVal val="#ppt_y"/>
                                          </p:val>
                                        </p:tav>
                                      </p:tavLst>
                                    </p:anim>
                                    <p:animEffect transition="in" filter="wipe(up)">
                                      <p:cBhvr>
                                        <p:cTn id="48" dur="500"/>
                                        <p:tgtEl>
                                          <p:spTgt spid="43"/>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randombar(horizontal)">
                                      <p:cBhvr>
                                        <p:cTn id="52" dur="500"/>
                                        <p:tgtEl>
                                          <p:spTgt spid="36"/>
                                        </p:tgtEl>
                                      </p:cBhvr>
                                    </p:animEffect>
                                  </p:childTnLst>
                                </p:cTn>
                              </p:par>
                            </p:childTnLst>
                          </p:cTn>
                        </p:par>
                        <p:par>
                          <p:cTn id="53" fill="hold">
                            <p:stCondLst>
                              <p:cond delay="4500"/>
                            </p:stCondLst>
                            <p:childTnLst>
                              <p:par>
                                <p:cTn id="54" presetID="12" presetClass="entr" presetSubtype="4"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p:tgtEl>
                                          <p:spTgt spid="37"/>
                                        </p:tgtEl>
                                        <p:attrNameLst>
                                          <p:attrName>ppt_y</p:attrName>
                                        </p:attrNameLst>
                                      </p:cBhvr>
                                      <p:tavLst>
                                        <p:tav tm="0">
                                          <p:val>
                                            <p:strVal val="#ppt_y+#ppt_h*1.125000"/>
                                          </p:val>
                                        </p:tav>
                                        <p:tav tm="100000">
                                          <p:val>
                                            <p:strVal val="#ppt_y"/>
                                          </p:val>
                                        </p:tav>
                                      </p:tavLst>
                                    </p:anim>
                                    <p:animEffect transition="in" filter="wipe(up)">
                                      <p:cBhvr>
                                        <p:cTn id="5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4" grpId="0"/>
      <p:bldP spid="35"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3"/>
          <p:cNvGraphicFramePr/>
          <p:nvPr/>
        </p:nvGraphicFramePr>
        <p:xfrm>
          <a:off x="794525" y="841457"/>
          <a:ext cx="7554952" cy="2435247"/>
        </p:xfrm>
        <a:graphic>
          <a:graphicData uri="http://schemas.openxmlformats.org/drawingml/2006/chart">
            <c:chart xmlns:c="http://schemas.openxmlformats.org/drawingml/2006/chart" xmlns:r="http://schemas.openxmlformats.org/officeDocument/2006/relationships" r:id="rId1"/>
          </a:graphicData>
        </a:graphic>
      </p:graphicFrame>
      <p:grpSp>
        <p:nvGrpSpPr>
          <p:cNvPr id="13" name="Group 47"/>
          <p:cNvGrpSpPr/>
          <p:nvPr/>
        </p:nvGrpSpPr>
        <p:grpSpPr>
          <a:xfrm>
            <a:off x="2923642" y="3399357"/>
            <a:ext cx="3340802" cy="194452"/>
            <a:chOff x="2221306" y="3931835"/>
            <a:chExt cx="3340801" cy="194452"/>
          </a:xfrm>
        </p:grpSpPr>
        <p:grpSp>
          <p:nvGrpSpPr>
            <p:cNvPr id="14" name="Group 50"/>
            <p:cNvGrpSpPr/>
            <p:nvPr/>
          </p:nvGrpSpPr>
          <p:grpSpPr>
            <a:xfrm>
              <a:off x="2221306" y="3931835"/>
              <a:ext cx="789950" cy="194452"/>
              <a:chOff x="2221306" y="3914656"/>
              <a:chExt cx="789950" cy="194452"/>
            </a:xfrm>
          </p:grpSpPr>
          <p:sp>
            <p:nvSpPr>
              <p:cNvPr id="21" name="TextBox 15"/>
              <p:cNvSpPr txBox="1"/>
              <p:nvPr/>
            </p:nvSpPr>
            <p:spPr>
              <a:xfrm>
                <a:off x="2408527" y="3934938"/>
                <a:ext cx="602729" cy="169277"/>
              </a:xfrm>
              <a:prstGeom prst="rect">
                <a:avLst/>
              </a:prstGeom>
              <a:noFill/>
            </p:spPr>
            <p:txBody>
              <a:bodyPr wrap="none" lIns="0" tIns="0" rIns="0" bIns="0" rtlCol="0" anchor="t">
                <a:spAutoFit/>
              </a:bodyPr>
              <a:lstStyle/>
              <a:p>
                <a:pPr algn="ctr"/>
                <a:r>
                  <a:rPr lang="en-US" sz="1100" b="1" dirty="0">
                    <a:solidFill>
                      <a:schemeClr val="accent1"/>
                    </a:solidFill>
                  </a:rPr>
                  <a:t>Key word</a:t>
                </a:r>
                <a:endParaRPr lang="en-US" sz="1100" b="1" dirty="0">
                  <a:solidFill>
                    <a:schemeClr val="accent1"/>
                  </a:solidFill>
                </a:endParaRPr>
              </a:p>
            </p:txBody>
          </p:sp>
          <p:sp>
            <p:nvSpPr>
              <p:cNvPr id="22" name="Rounded Rectangle 16"/>
              <p:cNvSpPr>
                <a:spLocks noChangeAspect="1"/>
              </p:cNvSpPr>
              <p:nvPr/>
            </p:nvSpPr>
            <p:spPr>
              <a:xfrm>
                <a:off x="2221306" y="3914656"/>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5" name="Group 45"/>
            <p:cNvGrpSpPr/>
            <p:nvPr/>
          </p:nvGrpSpPr>
          <p:grpSpPr>
            <a:xfrm>
              <a:off x="3506627" y="3931835"/>
              <a:ext cx="778051" cy="194452"/>
              <a:chOff x="3683925" y="3947915"/>
              <a:chExt cx="778051" cy="194452"/>
            </a:xfrm>
          </p:grpSpPr>
          <p:sp>
            <p:nvSpPr>
              <p:cNvPr id="19" name="TextBox 13"/>
              <p:cNvSpPr txBox="1"/>
              <p:nvPr/>
            </p:nvSpPr>
            <p:spPr>
              <a:xfrm>
                <a:off x="3897718" y="3968197"/>
                <a:ext cx="564258" cy="169277"/>
              </a:xfrm>
              <a:prstGeom prst="rect">
                <a:avLst/>
              </a:prstGeom>
              <a:noFill/>
            </p:spPr>
            <p:txBody>
              <a:bodyPr wrap="none" lIns="0" tIns="0" rIns="0" bIns="0" rtlCol="0" anchor="t">
                <a:spAutoFit/>
              </a:bodyPr>
              <a:lstStyle/>
              <a:p>
                <a:pPr algn="ctr"/>
                <a:r>
                  <a:rPr lang="en-US" sz="1100" b="1" dirty="0">
                    <a:solidFill>
                      <a:schemeClr val="accent2"/>
                    </a:solidFill>
                  </a:rPr>
                  <a:t>Keyword</a:t>
                </a:r>
                <a:endParaRPr lang="en-US" sz="1100" b="1" dirty="0">
                  <a:solidFill>
                    <a:schemeClr val="accent2"/>
                  </a:solidFill>
                </a:endParaRPr>
              </a:p>
            </p:txBody>
          </p:sp>
          <p:sp>
            <p:nvSpPr>
              <p:cNvPr id="20" name="Rounded Rectangle 14"/>
              <p:cNvSpPr>
                <a:spLocks noChangeAspect="1"/>
              </p:cNvSpPr>
              <p:nvPr/>
            </p:nvSpPr>
            <p:spPr>
              <a:xfrm>
                <a:off x="3683925" y="3947915"/>
                <a:ext cx="200183" cy="19445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6" name="Group 37"/>
            <p:cNvGrpSpPr/>
            <p:nvPr/>
          </p:nvGrpSpPr>
          <p:grpSpPr>
            <a:xfrm>
              <a:off x="4791948" y="3931835"/>
              <a:ext cx="770159" cy="194452"/>
              <a:chOff x="4853180" y="3949014"/>
              <a:chExt cx="770159" cy="194452"/>
            </a:xfrm>
          </p:grpSpPr>
          <p:sp>
            <p:nvSpPr>
              <p:cNvPr id="17" name="TextBox 11"/>
              <p:cNvSpPr txBox="1"/>
              <p:nvPr/>
            </p:nvSpPr>
            <p:spPr>
              <a:xfrm>
                <a:off x="5059081" y="3966831"/>
                <a:ext cx="564258" cy="169277"/>
              </a:xfrm>
              <a:prstGeom prst="rect">
                <a:avLst/>
              </a:prstGeom>
              <a:noFill/>
            </p:spPr>
            <p:txBody>
              <a:bodyPr wrap="none" lIns="0" tIns="0" rIns="0" bIns="0" rtlCol="0" anchor="t">
                <a:spAutoFit/>
              </a:bodyPr>
              <a:lstStyle/>
              <a:p>
                <a:pPr algn="ctr"/>
                <a:r>
                  <a:rPr lang="en-US" sz="1100" b="1" dirty="0">
                    <a:solidFill>
                      <a:schemeClr val="accent3"/>
                    </a:solidFill>
                  </a:rPr>
                  <a:t>Keyword</a:t>
                </a:r>
                <a:endParaRPr lang="en-US" sz="1100" b="1" dirty="0">
                  <a:solidFill>
                    <a:schemeClr val="accent3"/>
                  </a:solidFill>
                </a:endParaRPr>
              </a:p>
            </p:txBody>
          </p:sp>
          <p:sp>
            <p:nvSpPr>
              <p:cNvPr id="18" name="Rounded Rectangle 12"/>
              <p:cNvSpPr>
                <a:spLocks noChangeAspect="1"/>
              </p:cNvSpPr>
              <p:nvPr/>
            </p:nvSpPr>
            <p:spPr>
              <a:xfrm>
                <a:off x="4853180"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
        <p:nvSpPr>
          <p:cNvPr id="23" name="Text Placeholder 3"/>
          <p:cNvSpPr txBox="1"/>
          <p:nvPr/>
        </p:nvSpPr>
        <p:spPr>
          <a:xfrm>
            <a:off x="927100" y="3845560"/>
            <a:ext cx="2105024" cy="8309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b="1" dirty="0">
                <a:solidFill>
                  <a:schemeClr val="accent1"/>
                </a:solidFill>
                <a:cs typeface="+mj-cs"/>
              </a:rPr>
              <a:t>Title Goes Here</a:t>
            </a:r>
            <a:endParaRPr lang="en-US" sz="1200" b="1" dirty="0">
              <a:solidFill>
                <a:schemeClr val="accent1"/>
              </a:solidFill>
              <a:cs typeface="+mj-cs"/>
            </a:endParaRPr>
          </a:p>
          <a:p>
            <a:pPr>
              <a:spcBef>
                <a:spcPct val="20000"/>
              </a:spcBef>
              <a:defRPr/>
            </a:pPr>
            <a:r>
              <a:rPr lang="en-US" sz="1000" dirty="0">
                <a:solidFill>
                  <a:schemeClr val="tx1">
                    <a:lumMod val="50000"/>
                    <a:lumOff val="50000"/>
                  </a:schemeClr>
                </a:solidFill>
                <a:cs typeface="+mj-cs"/>
              </a:rPr>
              <a:t>There are many variations of passages but the majority have  suffered of the new ball alteration in some form by injected.</a:t>
            </a:r>
            <a:r>
              <a:rPr lang="en-US" sz="1000" dirty="0">
                <a:solidFill>
                  <a:schemeClr val="tx1">
                    <a:lumMod val="50000"/>
                    <a:lumOff val="50000"/>
                  </a:schemeClr>
                </a:solidFill>
              </a:rPr>
              <a:t> There are many variations.</a:t>
            </a:r>
            <a:endParaRPr lang="en-US" sz="1000" dirty="0">
              <a:solidFill>
                <a:schemeClr val="tx1">
                  <a:lumMod val="50000"/>
                  <a:lumOff val="50000"/>
                </a:schemeClr>
              </a:solidFill>
            </a:endParaRPr>
          </a:p>
        </p:txBody>
      </p:sp>
      <p:sp>
        <p:nvSpPr>
          <p:cNvPr id="24" name="Text Placeholder 3"/>
          <p:cNvSpPr txBox="1"/>
          <p:nvPr/>
        </p:nvSpPr>
        <p:spPr>
          <a:xfrm>
            <a:off x="3517900" y="3845560"/>
            <a:ext cx="2105024" cy="8309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b="1" dirty="0">
                <a:solidFill>
                  <a:schemeClr val="accent2"/>
                </a:solidFill>
                <a:cs typeface="+mj-cs"/>
              </a:rPr>
              <a:t>Title Goes Here</a:t>
            </a:r>
            <a:endParaRPr lang="en-US" sz="1200" b="1" dirty="0">
              <a:solidFill>
                <a:schemeClr val="accent2"/>
              </a:solidFill>
              <a:cs typeface="+mj-cs"/>
            </a:endParaRPr>
          </a:p>
          <a:p>
            <a:pPr>
              <a:spcBef>
                <a:spcPct val="20000"/>
              </a:spcBef>
              <a:defRPr/>
            </a:pPr>
            <a:r>
              <a:rPr lang="en-US" sz="1000" dirty="0">
                <a:solidFill>
                  <a:schemeClr val="tx1">
                    <a:lumMod val="50000"/>
                    <a:lumOff val="50000"/>
                  </a:schemeClr>
                </a:solidFill>
                <a:cs typeface="+mj-cs"/>
              </a:rPr>
              <a:t>There are many variations of passages but the majority have  suffered of the new ball alteration in some form by injected.</a:t>
            </a:r>
            <a:r>
              <a:rPr lang="en-US" sz="1000" dirty="0">
                <a:solidFill>
                  <a:schemeClr val="tx1">
                    <a:lumMod val="50000"/>
                    <a:lumOff val="50000"/>
                  </a:schemeClr>
                </a:solidFill>
              </a:rPr>
              <a:t> There are many variations.</a:t>
            </a:r>
            <a:endParaRPr lang="en-US" sz="1000" dirty="0">
              <a:solidFill>
                <a:schemeClr val="tx1">
                  <a:lumMod val="50000"/>
                  <a:lumOff val="50000"/>
                </a:schemeClr>
              </a:solidFill>
            </a:endParaRPr>
          </a:p>
        </p:txBody>
      </p:sp>
      <p:sp>
        <p:nvSpPr>
          <p:cNvPr id="25" name="Text Placeholder 3"/>
          <p:cNvSpPr txBox="1"/>
          <p:nvPr/>
        </p:nvSpPr>
        <p:spPr>
          <a:xfrm>
            <a:off x="6108700" y="3845560"/>
            <a:ext cx="2105024" cy="8309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b="1" dirty="0">
                <a:solidFill>
                  <a:schemeClr val="accent3"/>
                </a:solidFill>
                <a:cs typeface="+mj-cs"/>
              </a:rPr>
              <a:t>Title Goes Here</a:t>
            </a:r>
            <a:endParaRPr lang="en-US" sz="1200" b="1" dirty="0">
              <a:solidFill>
                <a:schemeClr val="accent3"/>
              </a:solidFill>
              <a:cs typeface="+mj-cs"/>
            </a:endParaRPr>
          </a:p>
          <a:p>
            <a:pPr>
              <a:spcBef>
                <a:spcPct val="20000"/>
              </a:spcBef>
              <a:defRPr/>
            </a:pPr>
            <a:r>
              <a:rPr lang="en-US" sz="1000" dirty="0">
                <a:solidFill>
                  <a:schemeClr val="tx1">
                    <a:lumMod val="50000"/>
                    <a:lumOff val="50000"/>
                  </a:schemeClr>
                </a:solidFill>
                <a:cs typeface="+mj-cs"/>
              </a:rPr>
              <a:t>There are many variations of passages but the majority have  suffered of the new ball alteration in some form by injected.</a:t>
            </a:r>
            <a:r>
              <a:rPr lang="en-US" sz="1000" dirty="0">
                <a:solidFill>
                  <a:schemeClr val="tx1">
                    <a:lumMod val="50000"/>
                    <a:lumOff val="50000"/>
                  </a:schemeClr>
                </a:solidFill>
              </a:rPr>
              <a:t> There are many variations.</a:t>
            </a:r>
            <a:endParaRPr lang="en-US" sz="1000" dirty="0">
              <a:solidFill>
                <a:schemeClr val="tx1">
                  <a:lumMod val="50000"/>
                  <a:lumOff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graphicEl>
                                              <a:chart seriesIdx="-3" categoryIdx="-3" bldStep="gridLegend"/>
                                            </p:graphicEl>
                                          </p:spTgt>
                                        </p:tgtEl>
                                        <p:attrNameLst>
                                          <p:attrName>style.visibility</p:attrName>
                                        </p:attrNameLst>
                                      </p:cBhvr>
                                      <p:to>
                                        <p:strVal val="visible"/>
                                      </p:to>
                                    </p:set>
                                    <p:animEffect transition="in" filter="fade">
                                      <p:cBhvr>
                                        <p:cTn id="7" dur="1000"/>
                                        <p:tgtEl>
                                          <p:spTgt spid="12">
                                            <p:graphicEl>
                                              <a:chart seriesIdx="-3" categoryIdx="-3" bldStep="gridLegend"/>
                                            </p:graphicEl>
                                          </p:spTgt>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12">
                                            <p:graphicEl>
                                              <a:chart seriesIdx="0" categoryIdx="-4" bldStep="series"/>
                                            </p:graphicEl>
                                          </p:spTgt>
                                        </p:tgtEl>
                                        <p:attrNameLst>
                                          <p:attrName>style.visibility</p:attrName>
                                        </p:attrNameLst>
                                      </p:cBhvr>
                                      <p:to>
                                        <p:strVal val="visible"/>
                                      </p:to>
                                    </p:set>
                                    <p:animEffect transition="in" filter="slide(fromBottom)">
                                      <p:cBhvr>
                                        <p:cTn id="11" dur="1000"/>
                                        <p:tgtEl>
                                          <p:spTgt spid="12">
                                            <p:graphicEl>
                                              <a:chart seriesIdx="0" categoryIdx="-4" bldStep="series"/>
                                            </p:graphicEl>
                                          </p:spTgt>
                                        </p:tgtEl>
                                      </p:cBhvr>
                                    </p:animEffect>
                                  </p:childTnLst>
                                </p:cTn>
                              </p:par>
                            </p:childTnLst>
                          </p:cTn>
                        </p:par>
                        <p:par>
                          <p:cTn id="12" fill="hold">
                            <p:stCondLst>
                              <p:cond delay="2000"/>
                            </p:stCondLst>
                            <p:childTnLst>
                              <p:par>
                                <p:cTn id="13" presetID="12" presetClass="entr" presetSubtype="4" fill="hold" grpId="0" nodeType="afterEffect">
                                  <p:stCondLst>
                                    <p:cond delay="0"/>
                                  </p:stCondLst>
                                  <p:childTnLst>
                                    <p:set>
                                      <p:cBhvr>
                                        <p:cTn id="14" dur="1" fill="hold">
                                          <p:stCondLst>
                                            <p:cond delay="0"/>
                                          </p:stCondLst>
                                        </p:cTn>
                                        <p:tgtEl>
                                          <p:spTgt spid="12">
                                            <p:graphicEl>
                                              <a:chart seriesIdx="1" categoryIdx="-4" bldStep="series"/>
                                            </p:graphicEl>
                                          </p:spTgt>
                                        </p:tgtEl>
                                        <p:attrNameLst>
                                          <p:attrName>style.visibility</p:attrName>
                                        </p:attrNameLst>
                                      </p:cBhvr>
                                      <p:to>
                                        <p:strVal val="visible"/>
                                      </p:to>
                                    </p:set>
                                    <p:animEffect transition="in" filter="slide(fromBottom)">
                                      <p:cBhvr>
                                        <p:cTn id="15" dur="1000"/>
                                        <p:tgtEl>
                                          <p:spTgt spid="12">
                                            <p:graphicEl>
                                              <a:chart seriesIdx="1" categoryIdx="-4" bldStep="series"/>
                                            </p:graphicEl>
                                          </p:spTgt>
                                        </p:tgtEl>
                                      </p:cBhvr>
                                    </p:animEffect>
                                  </p:childTnLst>
                                </p:cTn>
                              </p:par>
                            </p:childTnLst>
                          </p:cTn>
                        </p:par>
                        <p:par>
                          <p:cTn id="16" fill="hold">
                            <p:stCondLst>
                              <p:cond delay="3000"/>
                            </p:stCondLst>
                            <p:childTnLst>
                              <p:par>
                                <p:cTn id="17" presetID="12" presetClass="entr" presetSubtype="4" fill="hold" grpId="0" nodeType="afterEffect">
                                  <p:stCondLst>
                                    <p:cond delay="0"/>
                                  </p:stCondLst>
                                  <p:childTnLst>
                                    <p:set>
                                      <p:cBhvr>
                                        <p:cTn id="18" dur="1" fill="hold">
                                          <p:stCondLst>
                                            <p:cond delay="0"/>
                                          </p:stCondLst>
                                        </p:cTn>
                                        <p:tgtEl>
                                          <p:spTgt spid="12">
                                            <p:graphicEl>
                                              <a:chart seriesIdx="2" categoryIdx="-4" bldStep="series"/>
                                            </p:graphicEl>
                                          </p:spTgt>
                                        </p:tgtEl>
                                        <p:attrNameLst>
                                          <p:attrName>style.visibility</p:attrName>
                                        </p:attrNameLst>
                                      </p:cBhvr>
                                      <p:to>
                                        <p:strVal val="visible"/>
                                      </p:to>
                                    </p:set>
                                    <p:animEffect transition="in" filter="slide(fromBottom)">
                                      <p:cBhvr>
                                        <p:cTn id="19" dur="1000"/>
                                        <p:tgtEl>
                                          <p:spTgt spid="12">
                                            <p:graphicEl>
                                              <a:chart seriesIdx="2" categoryIdx="-4" bldStep="series"/>
                                            </p:graphic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45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par>
                          <p:cTn id="34" fill="hold">
                            <p:stCondLst>
                              <p:cond delay="55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Chart bld="series"/>
        </p:bldSub>
      </p:bldGraphic>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等腰三角形 7"/>
          <p:cNvSpPr/>
          <p:nvPr/>
        </p:nvSpPr>
        <p:spPr>
          <a:xfrm>
            <a:off x="2221706" y="233363"/>
            <a:ext cx="4700588" cy="4280297"/>
          </a:xfrm>
          <a:prstGeom prst="triangl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cxnSp>
        <p:nvCxnSpPr>
          <p:cNvPr id="19" name="直接连接符 18"/>
          <p:cNvCxnSpPr/>
          <p:nvPr/>
        </p:nvCxnSpPr>
        <p:spPr>
          <a:xfrm>
            <a:off x="2862263" y="1051322"/>
            <a:ext cx="722710" cy="352425"/>
          </a:xfrm>
          <a:prstGeom prst="line">
            <a:avLst/>
          </a:prstGeom>
        </p:spPr>
        <p:style>
          <a:lnRef idx="1">
            <a:schemeClr val="dk1"/>
          </a:lnRef>
          <a:fillRef idx="0">
            <a:schemeClr val="dk1"/>
          </a:fillRef>
          <a:effectRef idx="0">
            <a:schemeClr val="dk1"/>
          </a:effectRef>
          <a:fontRef idx="minor">
            <a:schemeClr val="tx1"/>
          </a:fontRef>
        </p:style>
      </p:cxnSp>
      <p:grpSp>
        <p:nvGrpSpPr>
          <p:cNvPr id="5" name="组合 4"/>
          <p:cNvGrpSpPr/>
          <p:nvPr/>
        </p:nvGrpSpPr>
        <p:grpSpPr>
          <a:xfrm>
            <a:off x="6718698" y="584598"/>
            <a:ext cx="2078831" cy="1465450"/>
            <a:chOff x="6718698" y="584598"/>
            <a:chExt cx="2078831" cy="1465450"/>
          </a:xfrm>
        </p:grpSpPr>
        <p:sp>
          <p:nvSpPr>
            <p:cNvPr id="12300" name="文本框 21"/>
            <p:cNvSpPr txBox="1">
              <a:spLocks noChangeArrowheads="1"/>
            </p:cNvSpPr>
            <p:nvPr/>
          </p:nvSpPr>
          <p:spPr bwMode="auto">
            <a:xfrm>
              <a:off x="6718698" y="584598"/>
              <a:ext cx="11632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2400" b="1">
                  <a:solidFill>
                    <a:prstClr val="black"/>
                  </a:solidFill>
                  <a:latin typeface="微软雅黑" panose="020B0503020204020204" pitchFamily="34" charset="-122"/>
                  <a:ea typeface="微软雅黑" panose="020B0503020204020204" pitchFamily="34" charset="-122"/>
                </a:rPr>
                <a:t>方向三</a:t>
              </a:r>
              <a:endParaRPr lang="zh-CN" altLang="en-US" sz="2400" b="1">
                <a:solidFill>
                  <a:prstClr val="black"/>
                </a:solidFill>
                <a:latin typeface="微软雅黑" panose="020B0503020204020204" pitchFamily="34" charset="-122"/>
                <a:ea typeface="微软雅黑" panose="020B0503020204020204" pitchFamily="34" charset="-122"/>
              </a:endParaRPr>
            </a:p>
          </p:txBody>
        </p:sp>
        <p:sp>
          <p:nvSpPr>
            <p:cNvPr id="12301" name="矩形 22"/>
            <p:cNvSpPr>
              <a:spLocks noChangeArrowheads="1"/>
            </p:cNvSpPr>
            <p:nvPr/>
          </p:nvSpPr>
          <p:spPr bwMode="auto">
            <a:xfrm>
              <a:off x="6718698" y="988219"/>
              <a:ext cx="2078831"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1050" dirty="0">
                  <a:solidFill>
                    <a:prstClr val="black"/>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endParaRPr lang="en-US" altLang="zh-CN" sz="1050" dirty="0">
                <a:solidFill>
                  <a:prstClr val="black"/>
                </a:solidFill>
                <a:latin typeface="微软雅黑" panose="020B0503020204020204" pitchFamily="34" charset="-122"/>
                <a:ea typeface="微软雅黑" panose="020B0503020204020204" pitchFamily="34" charset="-122"/>
              </a:endParaRPr>
            </a:p>
          </p:txBody>
        </p:sp>
      </p:grpSp>
      <p:cxnSp>
        <p:nvCxnSpPr>
          <p:cNvPr id="24" name="直接连接符 23"/>
          <p:cNvCxnSpPr/>
          <p:nvPr/>
        </p:nvCxnSpPr>
        <p:spPr>
          <a:xfrm flipH="1">
            <a:off x="6136481" y="1310878"/>
            <a:ext cx="428625" cy="1557338"/>
          </a:xfrm>
          <a:prstGeom prst="line">
            <a:avLst/>
          </a:prstGeom>
        </p:spPr>
        <p:style>
          <a:lnRef idx="1">
            <a:schemeClr val="dk1"/>
          </a:lnRef>
          <a:fillRef idx="0">
            <a:schemeClr val="dk1"/>
          </a:fillRef>
          <a:effectRef idx="0">
            <a:schemeClr val="dk1"/>
          </a:effectRef>
          <a:fontRef idx="minor">
            <a:schemeClr val="tx1"/>
          </a:fontRef>
        </p:style>
      </p:cxnSp>
      <p:cxnSp>
        <p:nvCxnSpPr>
          <p:cNvPr id="26" name="直接连接符 25"/>
          <p:cNvCxnSpPr/>
          <p:nvPr/>
        </p:nvCxnSpPr>
        <p:spPr>
          <a:xfrm>
            <a:off x="1970485" y="3011092"/>
            <a:ext cx="721519" cy="353615"/>
          </a:xfrm>
          <a:prstGeom prst="line">
            <a:avLst/>
          </a:prstGeom>
        </p:spPr>
        <p:style>
          <a:lnRef idx="1">
            <a:schemeClr val="dk1"/>
          </a:lnRef>
          <a:fillRef idx="0">
            <a:schemeClr val="dk1"/>
          </a:fillRef>
          <a:effectRef idx="0">
            <a:schemeClr val="dk1"/>
          </a:effectRef>
          <a:fontRef idx="minor">
            <a:schemeClr val="tx1"/>
          </a:fontRef>
        </p:style>
      </p:cxnSp>
      <p:grpSp>
        <p:nvGrpSpPr>
          <p:cNvPr id="3" name="组合 2"/>
          <p:cNvGrpSpPr/>
          <p:nvPr/>
        </p:nvGrpSpPr>
        <p:grpSpPr>
          <a:xfrm>
            <a:off x="622697" y="247650"/>
            <a:ext cx="2138363" cy="1542841"/>
            <a:chOff x="622697" y="247650"/>
            <a:chExt cx="2138363" cy="1542841"/>
          </a:xfrm>
        </p:grpSpPr>
        <p:sp>
          <p:nvSpPr>
            <p:cNvPr id="12299" name="矩形 20"/>
            <p:cNvSpPr>
              <a:spLocks noChangeArrowheads="1"/>
            </p:cNvSpPr>
            <p:nvPr/>
          </p:nvSpPr>
          <p:spPr bwMode="auto">
            <a:xfrm>
              <a:off x="622697" y="728662"/>
              <a:ext cx="213836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1050">
                  <a:solidFill>
                    <a:prstClr val="black"/>
                  </a:solidFill>
                  <a:latin typeface="微软雅黑" panose="020B0503020204020204" pitchFamily="34" charset="-122"/>
                  <a:ea typeface="微软雅黑" panose="020B0503020204020204" pitchFamily="34" charset="-122"/>
                </a:rPr>
                <a:t>who otherwise would have used other types.</a:t>
              </a:r>
              <a:endParaRPr lang="en-US" altLang="zh-CN" sz="1050">
                <a:solidFill>
                  <a:prstClr val="black"/>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en-US" altLang="zh-CN" sz="1050">
                  <a:solidFill>
                    <a:prstClr val="black"/>
                  </a:solidFill>
                  <a:latin typeface="微软雅黑" panose="020B0503020204020204" pitchFamily="34" charset="-122"/>
                  <a:ea typeface="微软雅黑" panose="020B0503020204020204" pitchFamily="34" charset="-122"/>
                </a:rPr>
                <a:t>who otherwise would have used other types.</a:t>
              </a:r>
              <a:endParaRPr lang="en-US" altLang="zh-CN" sz="1050">
                <a:solidFill>
                  <a:prstClr val="black"/>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en-US" altLang="zh-CN" sz="1050">
                  <a:solidFill>
                    <a:prstClr val="black"/>
                  </a:solidFill>
                  <a:latin typeface="微软雅黑" panose="020B0503020204020204" pitchFamily="34" charset="-122"/>
                  <a:ea typeface="微软雅黑" panose="020B0503020204020204" pitchFamily="34" charset="-122"/>
                </a:rPr>
                <a:t>who would have used other types.</a:t>
              </a:r>
              <a:endParaRPr lang="en-US" altLang="zh-CN" sz="1050">
                <a:solidFill>
                  <a:prstClr val="black"/>
                </a:solidFill>
                <a:latin typeface="微软雅黑" panose="020B0503020204020204" pitchFamily="34" charset="-122"/>
                <a:ea typeface="微软雅黑" panose="020B0503020204020204" pitchFamily="34" charset="-122"/>
              </a:endParaRPr>
            </a:p>
          </p:txBody>
        </p:sp>
        <p:sp>
          <p:nvSpPr>
            <p:cNvPr id="12305" name="文本框 28"/>
            <p:cNvSpPr txBox="1">
              <a:spLocks noChangeArrowheads="1"/>
            </p:cNvSpPr>
            <p:nvPr/>
          </p:nvSpPr>
          <p:spPr bwMode="auto">
            <a:xfrm>
              <a:off x="622697" y="247650"/>
              <a:ext cx="1162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2400" b="1" dirty="0">
                  <a:solidFill>
                    <a:prstClr val="black"/>
                  </a:solidFill>
                  <a:latin typeface="微软雅黑" panose="020B0503020204020204" pitchFamily="34" charset="-122"/>
                  <a:ea typeface="微软雅黑" panose="020B0503020204020204" pitchFamily="34" charset="-122"/>
                </a:rPr>
                <a:t>方向一</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13135" y="2282429"/>
            <a:ext cx="1657350" cy="1469023"/>
            <a:chOff x="313135" y="2282429"/>
            <a:chExt cx="1657350" cy="1469023"/>
          </a:xfrm>
        </p:grpSpPr>
        <p:sp>
          <p:nvSpPr>
            <p:cNvPr id="12304" name="矩形 27"/>
            <p:cNvSpPr>
              <a:spLocks noChangeArrowheads="1"/>
            </p:cNvSpPr>
            <p:nvPr/>
          </p:nvSpPr>
          <p:spPr bwMode="auto">
            <a:xfrm>
              <a:off x="313135" y="2689623"/>
              <a:ext cx="165735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1050">
                  <a:solidFill>
                    <a:prstClr val="black"/>
                  </a:solidFill>
                  <a:latin typeface="微软雅黑" panose="020B0503020204020204" pitchFamily="34" charset="-122"/>
                  <a:ea typeface="微软雅黑" panose="020B0503020204020204" pitchFamily="34" charset="-122"/>
                </a:rPr>
                <a:t>who otherwise would have used other types.</a:t>
              </a:r>
              <a:endParaRPr lang="en-US" altLang="zh-CN" sz="1050">
                <a:solidFill>
                  <a:prstClr val="black"/>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en-US" altLang="zh-CN" sz="1050">
                  <a:solidFill>
                    <a:prstClr val="black"/>
                  </a:solidFill>
                  <a:latin typeface="微软雅黑" panose="020B0503020204020204" pitchFamily="34" charset="-122"/>
                  <a:ea typeface="微软雅黑" panose="020B0503020204020204" pitchFamily="34" charset="-122"/>
                </a:rPr>
                <a:t>who otherwise would have used other types.</a:t>
              </a:r>
              <a:endParaRPr lang="en-US" altLang="zh-CN" sz="1050">
                <a:solidFill>
                  <a:prstClr val="black"/>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en-US" altLang="zh-CN" sz="1050">
                  <a:solidFill>
                    <a:prstClr val="black"/>
                  </a:solidFill>
                  <a:latin typeface="微软雅黑" panose="020B0503020204020204" pitchFamily="34" charset="-122"/>
                  <a:ea typeface="微软雅黑" panose="020B0503020204020204" pitchFamily="34" charset="-122"/>
                </a:rPr>
                <a:t>who would have used other types.</a:t>
              </a:r>
              <a:endParaRPr lang="en-US" altLang="zh-CN" sz="1050">
                <a:solidFill>
                  <a:prstClr val="black"/>
                </a:solidFill>
                <a:latin typeface="微软雅黑" panose="020B0503020204020204" pitchFamily="34" charset="-122"/>
                <a:ea typeface="微软雅黑" panose="020B0503020204020204" pitchFamily="34" charset="-122"/>
              </a:endParaRPr>
            </a:p>
          </p:txBody>
        </p:sp>
        <p:sp>
          <p:nvSpPr>
            <p:cNvPr id="12306" name="文本框 29"/>
            <p:cNvSpPr txBox="1">
              <a:spLocks noChangeArrowheads="1"/>
            </p:cNvSpPr>
            <p:nvPr/>
          </p:nvSpPr>
          <p:spPr bwMode="auto">
            <a:xfrm>
              <a:off x="313135" y="2282429"/>
              <a:ext cx="11620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2400" b="1">
                  <a:solidFill>
                    <a:prstClr val="black"/>
                  </a:solidFill>
                  <a:latin typeface="微软雅黑" panose="020B0503020204020204" pitchFamily="34" charset="-122"/>
                  <a:ea typeface="微软雅黑" panose="020B0503020204020204" pitchFamily="34" charset="-122"/>
                </a:rPr>
                <a:t>方向二</a:t>
              </a:r>
              <a:endParaRPr lang="zh-CN" altLang="en-US" sz="2400" b="1">
                <a:solidFill>
                  <a:prstClr val="black"/>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213372" y="229791"/>
            <a:ext cx="4699397" cy="4301728"/>
            <a:chOff x="2213372" y="229791"/>
            <a:chExt cx="4699397" cy="4301728"/>
          </a:xfrm>
        </p:grpSpPr>
        <p:sp>
          <p:nvSpPr>
            <p:cNvPr id="9" name="等腰三角形 8"/>
            <p:cNvSpPr/>
            <p:nvPr/>
          </p:nvSpPr>
          <p:spPr>
            <a:xfrm>
              <a:off x="3384948" y="229791"/>
              <a:ext cx="2374106" cy="2157413"/>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 name="等腰三角形 9"/>
            <p:cNvSpPr/>
            <p:nvPr/>
          </p:nvSpPr>
          <p:spPr>
            <a:xfrm>
              <a:off x="4606529" y="2387203"/>
              <a:ext cx="2306240" cy="2128838"/>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 name="等腰三角形 10"/>
            <p:cNvSpPr/>
            <p:nvPr/>
          </p:nvSpPr>
          <p:spPr>
            <a:xfrm>
              <a:off x="2213372" y="2355057"/>
              <a:ext cx="2375297" cy="2156222"/>
            </a:xfrm>
            <a:prstGeom prst="triangl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等腰三角形 11"/>
            <p:cNvSpPr/>
            <p:nvPr/>
          </p:nvSpPr>
          <p:spPr>
            <a:xfrm rot="10800000">
              <a:off x="3393282" y="2377679"/>
              <a:ext cx="2384822" cy="2153840"/>
            </a:xfrm>
            <a:prstGeom prst="triangle">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12296" name="图片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06529" y="2627710"/>
              <a:ext cx="810815" cy="85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文本框 17"/>
            <p:cNvSpPr txBox="1">
              <a:spLocks noChangeArrowheads="1"/>
            </p:cNvSpPr>
            <p:nvPr/>
          </p:nvSpPr>
          <p:spPr bwMode="auto">
            <a:xfrm>
              <a:off x="4067176" y="2720579"/>
              <a:ext cx="71045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6000" b="1" dirty="0">
                  <a:solidFill>
                    <a:prstClr val="white"/>
                  </a:solidFill>
                  <a:latin typeface="微软雅黑" panose="020B0503020204020204" pitchFamily="34" charset="-122"/>
                  <a:ea typeface="微软雅黑" panose="020B0503020204020204" pitchFamily="34" charset="-122"/>
                </a:rPr>
                <a:t>B</a:t>
              </a:r>
              <a:endParaRPr lang="zh-CN" altLang="en-US" sz="6000" b="1" dirty="0">
                <a:solidFill>
                  <a:prstClr val="white"/>
                </a:solidFill>
                <a:latin typeface="微软雅黑" panose="020B0503020204020204" pitchFamily="34" charset="-122"/>
                <a:ea typeface="微软雅黑" panose="020B0503020204020204" pitchFamily="34" charset="-122"/>
              </a:endParaRPr>
            </a:p>
          </p:txBody>
        </p:sp>
        <p:sp>
          <p:nvSpPr>
            <p:cNvPr id="12307" name="文本框 30"/>
            <p:cNvSpPr txBox="1">
              <a:spLocks noChangeArrowheads="1"/>
            </p:cNvSpPr>
            <p:nvPr/>
          </p:nvSpPr>
          <p:spPr bwMode="auto">
            <a:xfrm>
              <a:off x="4331494" y="1081088"/>
              <a:ext cx="50526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050" b="1">
                  <a:solidFill>
                    <a:prstClr val="white"/>
                  </a:solidFill>
                  <a:latin typeface="微软雅黑" panose="020B0503020204020204" pitchFamily="34" charset="-122"/>
                  <a:ea typeface="微软雅黑" panose="020B0503020204020204" pitchFamily="34" charset="-122"/>
                </a:rPr>
                <a:t>1</a:t>
              </a:r>
              <a:endParaRPr lang="zh-CN" altLang="en-US" sz="4050" b="1">
                <a:solidFill>
                  <a:prstClr val="white"/>
                </a:solidFill>
                <a:latin typeface="微软雅黑" panose="020B0503020204020204" pitchFamily="34" charset="-122"/>
                <a:ea typeface="微软雅黑" panose="020B0503020204020204" pitchFamily="34" charset="-122"/>
              </a:endParaRPr>
            </a:p>
          </p:txBody>
        </p:sp>
        <p:sp>
          <p:nvSpPr>
            <p:cNvPr id="12308" name="文本框 31"/>
            <p:cNvSpPr txBox="1">
              <a:spLocks noChangeArrowheads="1"/>
            </p:cNvSpPr>
            <p:nvPr/>
          </p:nvSpPr>
          <p:spPr bwMode="auto">
            <a:xfrm>
              <a:off x="3140869" y="3367088"/>
              <a:ext cx="50526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050" b="1" dirty="0">
                  <a:solidFill>
                    <a:prstClr val="white"/>
                  </a:solidFill>
                  <a:latin typeface="微软雅黑" panose="020B0503020204020204" pitchFamily="34" charset="-122"/>
                  <a:ea typeface="微软雅黑" panose="020B0503020204020204" pitchFamily="34" charset="-122"/>
                </a:rPr>
                <a:t>2</a:t>
              </a:r>
              <a:endParaRPr lang="zh-CN" altLang="en-US" sz="4050" b="1" dirty="0">
                <a:solidFill>
                  <a:prstClr val="white"/>
                </a:solidFill>
                <a:latin typeface="微软雅黑" panose="020B0503020204020204" pitchFamily="34" charset="-122"/>
                <a:ea typeface="微软雅黑" panose="020B0503020204020204" pitchFamily="34" charset="-122"/>
              </a:endParaRPr>
            </a:p>
          </p:txBody>
        </p:sp>
        <p:sp>
          <p:nvSpPr>
            <p:cNvPr id="12309" name="文本框 32"/>
            <p:cNvSpPr txBox="1">
              <a:spLocks noChangeArrowheads="1"/>
            </p:cNvSpPr>
            <p:nvPr/>
          </p:nvSpPr>
          <p:spPr bwMode="auto">
            <a:xfrm>
              <a:off x="5512594" y="3393282"/>
              <a:ext cx="50526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4050" b="1">
                  <a:solidFill>
                    <a:prstClr val="white"/>
                  </a:solidFill>
                  <a:latin typeface="微软雅黑" panose="020B0503020204020204" pitchFamily="34" charset="-122"/>
                  <a:ea typeface="微软雅黑" panose="020B0503020204020204" pitchFamily="34" charset="-122"/>
                </a:rPr>
                <a:t>3</a:t>
              </a:r>
              <a:endParaRPr lang="zh-CN" altLang="en-US" sz="4050" b="1">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down)">
                                      <p:cBhvr>
                                        <p:cTn id="14" dur="500"/>
                                        <p:tgtEl>
                                          <p:spTgt spid="19"/>
                                        </p:tgtEl>
                                      </p:cBhvr>
                                    </p:animEffect>
                                  </p:childTnLst>
                                </p:cTn>
                              </p:par>
                              <p:par>
                                <p:cTn id="15" presetID="22" presetClass="entr" presetSubtype="4"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down)">
                                      <p:cBhvr>
                                        <p:cTn id="17" dur="500"/>
                                        <p:tgtEl>
                                          <p:spTgt spid="26"/>
                                        </p:tgtEl>
                                      </p:cBhvr>
                                    </p:animEffect>
                                  </p:childTnLst>
                                </p:cTn>
                              </p:par>
                              <p:par>
                                <p:cTn id="18" presetID="22" presetClass="entr" presetSubtype="4"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9144000" cy="51435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endParaRPr>
          </a:p>
        </p:txBody>
      </p:sp>
      <p:sp>
        <p:nvSpPr>
          <p:cNvPr id="4" name="流程图: 手动输入 3"/>
          <p:cNvSpPr/>
          <p:nvPr/>
        </p:nvSpPr>
        <p:spPr>
          <a:xfrm rot="5400000">
            <a:off x="29766" y="-29766"/>
            <a:ext cx="5175647" cy="5235179"/>
          </a:xfrm>
          <a:prstGeom prst="flowChartManualInp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7" name="圆角矩形 6"/>
          <p:cNvSpPr/>
          <p:nvPr/>
        </p:nvSpPr>
        <p:spPr>
          <a:xfrm>
            <a:off x="5005388" y="957263"/>
            <a:ext cx="1257300" cy="559594"/>
          </a:xfrm>
          <a:prstGeom prst="round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zh-CN" altLang="en-US" b="1" dirty="0">
                <a:solidFill>
                  <a:prstClr val="white"/>
                </a:solidFill>
                <a:latin typeface="微软雅黑" panose="020B0503020204020204" pitchFamily="34" charset="-122"/>
                <a:ea typeface="微软雅黑" panose="020B0503020204020204" pitchFamily="34" charset="-122"/>
              </a:rPr>
              <a:t>活动基本信息</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26629" name="Text Box 5"/>
          <p:cNvSpPr txBox="1">
            <a:spLocks noChangeArrowheads="1"/>
          </p:cNvSpPr>
          <p:nvPr/>
        </p:nvSpPr>
        <p:spPr bwMode="auto">
          <a:xfrm>
            <a:off x="5010151" y="2318148"/>
            <a:ext cx="4136231" cy="2054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1500" b="1">
                <a:solidFill>
                  <a:prstClr val="white"/>
                </a:solidFill>
                <a:latin typeface="微软雅黑" panose="020B0503020204020204" pitchFamily="34" charset="-122"/>
                <a:ea typeface="微软雅黑" panose="020B0503020204020204" pitchFamily="34" charset="-122"/>
              </a:rPr>
              <a:t>活动主题： </a:t>
            </a:r>
            <a:endParaRPr lang="zh-CN" altLang="en-US" sz="1500" b="1">
              <a:solidFill>
                <a:prstClr val="white"/>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500" b="1">
                <a:solidFill>
                  <a:prstClr val="white"/>
                </a:solidFill>
                <a:latin typeface="微软雅黑" panose="020B0503020204020204" pitchFamily="34" charset="-122"/>
                <a:ea typeface="微软雅黑" panose="020B0503020204020204" pitchFamily="34" charset="-122"/>
              </a:rPr>
              <a:t>活动时间：</a:t>
            </a:r>
            <a:endParaRPr lang="en-US" altLang="zh-CN" sz="1500" b="1">
              <a:solidFill>
                <a:prstClr val="white"/>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500" b="1">
                <a:solidFill>
                  <a:prstClr val="white"/>
                </a:solidFill>
                <a:latin typeface="微软雅黑" panose="020B0503020204020204" pitchFamily="34" charset="-122"/>
                <a:ea typeface="微软雅黑" panose="020B0503020204020204" pitchFamily="34" charset="-122"/>
              </a:rPr>
              <a:t>活动地点：</a:t>
            </a:r>
            <a:endParaRPr lang="zh-CN" altLang="en-US" sz="1500" b="1">
              <a:solidFill>
                <a:prstClr val="white"/>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500" b="1">
                <a:solidFill>
                  <a:prstClr val="white"/>
                </a:solidFill>
                <a:latin typeface="微软雅黑" panose="020B0503020204020204" pitchFamily="34" charset="-122"/>
                <a:ea typeface="微软雅黑" panose="020B0503020204020204" pitchFamily="34" charset="-122"/>
              </a:rPr>
              <a:t>参与人群：         </a:t>
            </a:r>
            <a:endParaRPr lang="zh-CN" altLang="en-US" sz="1500" b="1">
              <a:solidFill>
                <a:prstClr val="white"/>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500" b="1">
                <a:solidFill>
                  <a:prstClr val="white"/>
                </a:solidFill>
                <a:latin typeface="微软雅黑" panose="020B0503020204020204" pitchFamily="34" charset="-122"/>
                <a:ea typeface="微软雅黑" panose="020B0503020204020204" pitchFamily="34" charset="-122"/>
              </a:rPr>
              <a:t>参与人数：</a:t>
            </a:r>
            <a:r>
              <a:rPr lang="en-US" altLang="zh-CN" sz="1500" b="1">
                <a:solidFill>
                  <a:prstClr val="white"/>
                </a:solidFill>
                <a:latin typeface="微软雅黑" panose="020B0503020204020204" pitchFamily="34" charset="-122"/>
                <a:ea typeface="微软雅黑" panose="020B0503020204020204" pitchFamily="34" charset="-122"/>
              </a:rPr>
              <a:t>200</a:t>
            </a:r>
            <a:r>
              <a:rPr lang="zh-CN" altLang="en-US" sz="1500" b="1">
                <a:solidFill>
                  <a:prstClr val="white"/>
                </a:solidFill>
                <a:latin typeface="微软雅黑" panose="020B0503020204020204" pitchFamily="34" charset="-122"/>
                <a:ea typeface="微软雅黑" panose="020B0503020204020204" pitchFamily="34" charset="-122"/>
              </a:rPr>
              <a:t>人左右</a:t>
            </a:r>
            <a:endParaRPr lang="zh-CN" altLang="en-US" sz="1500" b="1">
              <a:solidFill>
                <a:prstClr val="white"/>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500" b="1">
                <a:solidFill>
                  <a:prstClr val="white"/>
                </a:solidFill>
                <a:latin typeface="微软雅黑" panose="020B0503020204020204" pitchFamily="34" charset="-122"/>
                <a:ea typeface="微软雅黑" panose="020B0503020204020204" pitchFamily="34" charset="-122"/>
              </a:rPr>
              <a:t>活动基调：高品质  古典  和谐  大气</a:t>
            </a:r>
            <a:endParaRPr lang="zh-CN" altLang="en-US" sz="1500" b="1">
              <a:solidFill>
                <a:prstClr val="white"/>
              </a:solidFill>
              <a:latin typeface="微软雅黑" panose="020B0503020204020204" pitchFamily="34" charset="-122"/>
              <a:ea typeface="微软雅黑" panose="020B0503020204020204" pitchFamily="34" charset="-122"/>
            </a:endParaRPr>
          </a:p>
        </p:txBody>
      </p:sp>
      <p:sp>
        <p:nvSpPr>
          <p:cNvPr id="9" name="矩形 8"/>
          <p:cNvSpPr/>
          <p:nvPr/>
        </p:nvSpPr>
        <p:spPr>
          <a:xfrm>
            <a:off x="578815" y="814444"/>
            <a:ext cx="2608660" cy="28217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100">
                <a:solidFill>
                  <a:prstClr val="white"/>
                </a:solidFill>
                <a:latin typeface="微软雅黑" panose="020B0503020204020204" pitchFamily="34" charset="-122"/>
                <a:ea typeface="微软雅黑" panose="020B0503020204020204" pitchFamily="34" charset="-122"/>
              </a:rPr>
              <a:t>SUPPORTERS SAY THAT THE EASE </a:t>
            </a:r>
            <a:endParaRPr lang="zh-CN" altLang="en-US" sz="1100">
              <a:solidFill>
                <a:prstClr val="white"/>
              </a:solidFill>
              <a:latin typeface="微软雅黑" panose="020B0503020204020204" pitchFamily="34" charset="-122"/>
              <a:ea typeface="微软雅黑" panose="020B0503020204020204" pitchFamily="34" charset="-122"/>
            </a:endParaRPr>
          </a:p>
        </p:txBody>
      </p:sp>
      <p:sp>
        <p:nvSpPr>
          <p:cNvPr id="10" name="矩形 9"/>
          <p:cNvSpPr/>
          <p:nvPr/>
        </p:nvSpPr>
        <p:spPr>
          <a:xfrm>
            <a:off x="578815" y="1143056"/>
            <a:ext cx="3125391" cy="28098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100" dirty="0">
                <a:solidFill>
                  <a:prstClr val="white"/>
                </a:solidFill>
                <a:latin typeface="微软雅黑" panose="020B0503020204020204" pitchFamily="34" charset="-122"/>
                <a:ea typeface="微软雅黑" panose="020B0503020204020204" pitchFamily="34" charset="-122"/>
              </a:rPr>
              <a:t>PRESENTATION SOFTWARE CAN SAVE A</a:t>
            </a:r>
            <a:endParaRPr lang="zh-CN" altLang="en-US" sz="1100" dirty="0">
              <a:solidFill>
                <a:prstClr val="white"/>
              </a:solidFill>
              <a:latin typeface="微软雅黑" panose="020B0503020204020204" pitchFamily="34" charset="-122"/>
              <a:ea typeface="微软雅黑" panose="020B0503020204020204" pitchFamily="34" charset="-122"/>
            </a:endParaRPr>
          </a:p>
        </p:txBody>
      </p:sp>
      <p:sp>
        <p:nvSpPr>
          <p:cNvPr id="11" name="矩形 10"/>
          <p:cNvSpPr/>
          <p:nvPr/>
        </p:nvSpPr>
        <p:spPr>
          <a:xfrm>
            <a:off x="578815" y="1470478"/>
            <a:ext cx="1815704" cy="282179"/>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zh-CN" sz="1100">
                <a:solidFill>
                  <a:prstClr val="white"/>
                </a:solidFill>
                <a:latin typeface="微软雅黑" panose="020B0503020204020204" pitchFamily="34" charset="-122"/>
                <a:ea typeface="微软雅黑" panose="020B0503020204020204" pitchFamily="34" charset="-122"/>
              </a:rPr>
              <a:t>SAY THAT THE EASE </a:t>
            </a:r>
            <a:endParaRPr lang="zh-CN" altLang="en-US" sz="1100">
              <a:solidFill>
                <a:prstClr val="white"/>
              </a:solidFill>
              <a:latin typeface="微软雅黑" panose="020B0503020204020204" pitchFamily="34" charset="-122"/>
              <a:ea typeface="微软雅黑" panose="020B0503020204020204" pitchFamily="34" charset="-122"/>
            </a:endParaRPr>
          </a:p>
        </p:txBody>
      </p:sp>
      <p:sp>
        <p:nvSpPr>
          <p:cNvPr id="26633" name="矩形 11"/>
          <p:cNvSpPr>
            <a:spLocks noChangeArrowheads="1"/>
          </p:cNvSpPr>
          <p:nvPr/>
        </p:nvSpPr>
        <p:spPr bwMode="auto">
          <a:xfrm>
            <a:off x="512140" y="1953872"/>
            <a:ext cx="188237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fontAlgn="base">
              <a:lnSpc>
                <a:spcPct val="100000"/>
              </a:lnSpc>
              <a:spcBef>
                <a:spcPct val="0"/>
              </a:spcBef>
              <a:spcAft>
                <a:spcPct val="0"/>
              </a:spcAft>
              <a:buNone/>
            </a:pPr>
            <a:r>
              <a:rPr lang="en-US" altLang="zh-CN" sz="900" dirty="0">
                <a:solidFill>
                  <a:prstClr val="black"/>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 of presentation software can save a lot of time for people who otherwise would have used other types.</a:t>
            </a:r>
            <a:endParaRPr lang="en-US" altLang="zh-CN" sz="900" dirty="0">
              <a:solidFill>
                <a:prstClr val="black"/>
              </a:solidFill>
              <a:latin typeface="微软雅黑" panose="020B0503020204020204" pitchFamily="34" charset="-122"/>
              <a:ea typeface="微软雅黑" panose="020B0503020204020204" pitchFamily="34" charset="-122"/>
            </a:endParaRPr>
          </a:p>
          <a:p>
            <a:pPr algn="just" fontAlgn="base">
              <a:lnSpc>
                <a:spcPct val="100000"/>
              </a:lnSpc>
              <a:spcBef>
                <a:spcPct val="0"/>
              </a:spcBef>
              <a:spcAft>
                <a:spcPct val="0"/>
              </a:spcAft>
              <a:buNone/>
            </a:pPr>
            <a:endParaRPr lang="en-US" altLang="zh-CN" sz="900" dirty="0">
              <a:solidFill>
                <a:prstClr val="black"/>
              </a:solidFill>
              <a:latin typeface="微软雅黑" panose="020B0503020204020204" pitchFamily="34" charset="-122"/>
              <a:ea typeface="微软雅黑" panose="020B0503020204020204" pitchFamily="34" charset="-122"/>
            </a:endParaRPr>
          </a:p>
          <a:p>
            <a:pPr algn="just" fontAlgn="base">
              <a:lnSpc>
                <a:spcPct val="100000"/>
              </a:lnSpc>
              <a:spcBef>
                <a:spcPct val="0"/>
              </a:spcBef>
              <a:spcAft>
                <a:spcPct val="0"/>
              </a:spcAft>
              <a:buNone/>
            </a:pPr>
            <a:r>
              <a:rPr lang="en-US" altLang="zh-CN" sz="900" dirty="0">
                <a:solidFill>
                  <a:prstClr val="black"/>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a:t>
            </a:r>
            <a:endParaRPr lang="en-US" altLang="zh-CN" sz="900" dirty="0">
              <a:solidFill>
                <a:prstClr val="black"/>
              </a:solidFill>
              <a:latin typeface="微软雅黑" panose="020B0503020204020204" pitchFamily="34" charset="-122"/>
              <a:ea typeface="微软雅黑" panose="020B0503020204020204" pitchFamily="34" charset="-122"/>
            </a:endParaRPr>
          </a:p>
        </p:txBody>
      </p:sp>
      <p:sp>
        <p:nvSpPr>
          <p:cNvPr id="26634" name="矩形 12"/>
          <p:cNvSpPr>
            <a:spLocks noChangeArrowheads="1"/>
          </p:cNvSpPr>
          <p:nvPr/>
        </p:nvSpPr>
        <p:spPr bwMode="auto">
          <a:xfrm>
            <a:off x="2514772" y="1944347"/>
            <a:ext cx="188356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fontAlgn="base">
              <a:lnSpc>
                <a:spcPct val="100000"/>
              </a:lnSpc>
              <a:spcBef>
                <a:spcPct val="0"/>
              </a:spcBef>
              <a:spcAft>
                <a:spcPct val="0"/>
              </a:spcAft>
              <a:buNone/>
            </a:pPr>
            <a:r>
              <a:rPr lang="en-US" altLang="zh-CN" sz="900">
                <a:solidFill>
                  <a:prstClr val="black"/>
                </a:solidFill>
                <a:latin typeface="微软雅黑" panose="020B0503020204020204" pitchFamily="34" charset="-122"/>
                <a:ea typeface="微软雅黑" panose="020B0503020204020204" pitchFamily="34" charset="-122"/>
              </a:rPr>
              <a:t>Supporters say that the ease of use of presentation software can save a lot of time for people who otherwise would have used other types. Supporters say that the ease of use of presentation software can.</a:t>
            </a:r>
            <a:endParaRPr lang="en-US" altLang="zh-CN" sz="90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6633"/>
                                        </p:tgtEl>
                                        <p:attrNameLst>
                                          <p:attrName>style.visibility</p:attrName>
                                        </p:attrNameLst>
                                      </p:cBhvr>
                                      <p:to>
                                        <p:strVal val="visible"/>
                                      </p:to>
                                    </p:set>
                                    <p:animEffect transition="in" filter="fade">
                                      <p:cBhvr>
                                        <p:cTn id="25" dur="500"/>
                                        <p:tgtEl>
                                          <p:spTgt spid="26633"/>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6634"/>
                                        </p:tgtEl>
                                        <p:attrNameLst>
                                          <p:attrName>style.visibility</p:attrName>
                                        </p:attrNameLst>
                                      </p:cBhvr>
                                      <p:to>
                                        <p:strVal val="visible"/>
                                      </p:to>
                                    </p:set>
                                    <p:animEffect transition="in" filter="fade">
                                      <p:cBhvr>
                                        <p:cTn id="29" dur="500"/>
                                        <p:tgtEl>
                                          <p:spTgt spid="266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0" grpId="0" animBg="1"/>
      <p:bldP spid="11" grpId="0" animBg="1"/>
      <p:bldP spid="26633" grpId="0"/>
      <p:bldP spid="266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2" descr="C:\Users\Administrator\Desktop\8952533_202936205000_2.jpg"/>
          <p:cNvPicPr>
            <a:picLocks noChangeAspect="1" noChangeArrowheads="1"/>
          </p:cNvPicPr>
          <p:nvPr/>
        </p:nvPicPr>
        <p:blipFill rotWithShape="1">
          <a:blip r:embed="rId1">
            <a:duotone>
              <a:prstClr val="black"/>
              <a:schemeClr val="accent2">
                <a:tint val="45000"/>
                <a:satMod val="400000"/>
              </a:schemeClr>
            </a:duotone>
            <a:extLst>
              <a:ext uri="{28A0092B-C50C-407E-A947-70E740481C1C}">
                <a14:useLocalDpi xmlns:a14="http://schemas.microsoft.com/office/drawing/2010/main" val="0"/>
              </a:ext>
            </a:extLst>
          </a:blip>
          <a:srcRect t="19792" b="31263"/>
          <a:stretch>
            <a:fillRect/>
          </a:stretch>
        </p:blipFill>
        <p:spPr bwMode="auto">
          <a:xfrm>
            <a:off x="0" y="0"/>
            <a:ext cx="9144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11" name="文本框 110"/>
          <p:cNvSpPr txBox="1"/>
          <p:nvPr/>
        </p:nvSpPr>
        <p:spPr>
          <a:xfrm flipH="1">
            <a:off x="3504606" y="1307681"/>
            <a:ext cx="2460766"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第三部分</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2" name="文本框 111"/>
          <p:cNvSpPr txBox="1"/>
          <p:nvPr/>
        </p:nvSpPr>
        <p:spPr>
          <a:xfrm flipH="1">
            <a:off x="2082206" y="3312233"/>
            <a:ext cx="5900652"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cs typeface="Tahoma" panose="020B0604030504040204" pitchFamily="34" charset="0"/>
              </a:rPr>
              <a:t>单击此处添加文字标题</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3" name="文本框 112"/>
          <p:cNvSpPr txBox="1"/>
          <p:nvPr/>
        </p:nvSpPr>
        <p:spPr>
          <a:xfrm flipH="1">
            <a:off x="2564509"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4" name="文本框 113"/>
          <p:cNvSpPr txBox="1"/>
          <p:nvPr/>
        </p:nvSpPr>
        <p:spPr>
          <a:xfrm flipH="1">
            <a:off x="5032532"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1000" fill="hold"/>
                                        <p:tgtEl>
                                          <p:spTgt spid="1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fade">
                                      <p:cBhvr>
                                        <p:cTn id="13" dur="1000"/>
                                        <p:tgtEl>
                                          <p:spTgt spid="112"/>
                                        </p:tgtEl>
                                      </p:cBhvr>
                                    </p:animEffect>
                                    <p:anim calcmode="lin" valueType="num">
                                      <p:cBhvr>
                                        <p:cTn id="14" dur="1000" fill="hold"/>
                                        <p:tgtEl>
                                          <p:spTgt spid="112"/>
                                        </p:tgtEl>
                                        <p:attrNameLst>
                                          <p:attrName>ppt_x</p:attrName>
                                        </p:attrNameLst>
                                      </p:cBhvr>
                                      <p:tavLst>
                                        <p:tav tm="0">
                                          <p:val>
                                            <p:strVal val="#ppt_x"/>
                                          </p:val>
                                        </p:tav>
                                        <p:tav tm="100000">
                                          <p:val>
                                            <p:strVal val="#ppt_x"/>
                                          </p:val>
                                        </p:tav>
                                      </p:tavLst>
                                    </p:anim>
                                    <p:anim calcmode="lin" valueType="num">
                                      <p:cBhvr>
                                        <p:cTn id="15" dur="1000" fill="hold"/>
                                        <p:tgtEl>
                                          <p:spTgt spid="1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Effect transition="in" filter="fade">
                                      <p:cBhvr>
                                        <p:cTn id="21" dur="500"/>
                                        <p:tgtEl>
                                          <p:spTgt spid="1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cBhvr>
                                        <p:cTn id="24" dur="500" fill="hold"/>
                                        <p:tgtEl>
                                          <p:spTgt spid="114"/>
                                        </p:tgtEl>
                                        <p:attrNameLst>
                                          <p:attrName>ppt_w</p:attrName>
                                        </p:attrNameLst>
                                      </p:cBhvr>
                                      <p:tavLst>
                                        <p:tav tm="0">
                                          <p:val>
                                            <p:fltVal val="0"/>
                                          </p:val>
                                        </p:tav>
                                        <p:tav tm="100000">
                                          <p:val>
                                            <p:strVal val="#ppt_w"/>
                                          </p:val>
                                        </p:tav>
                                      </p:tavLst>
                                    </p:anim>
                                    <p:anim calcmode="lin" valueType="num">
                                      <p:cBhvr>
                                        <p:cTn id="25" dur="500" fill="hold"/>
                                        <p:tgtEl>
                                          <p:spTgt spid="114"/>
                                        </p:tgtEl>
                                        <p:attrNameLst>
                                          <p:attrName>ppt_h</p:attrName>
                                        </p:attrNameLst>
                                      </p:cBhvr>
                                      <p:tavLst>
                                        <p:tav tm="0">
                                          <p:val>
                                            <p:fltVal val="0"/>
                                          </p:val>
                                        </p:tav>
                                        <p:tav tm="100000">
                                          <p:val>
                                            <p:strVal val="#ppt_h"/>
                                          </p:val>
                                        </p:tav>
                                      </p:tavLst>
                                    </p:anim>
                                    <p:animEffect transition="in" filter="fade">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平行四边形 26"/>
          <p:cNvSpPr/>
          <p:nvPr/>
        </p:nvSpPr>
        <p:spPr>
          <a:xfrm>
            <a:off x="1404654" y="1552725"/>
            <a:ext cx="2020685" cy="1042918"/>
          </a:xfrm>
          <a:prstGeom prst="parallelogram">
            <a:avLst>
              <a:gd name="adj" fmla="val 35443"/>
            </a:avLst>
          </a:pr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5" dirty="0">
              <a:latin typeface="思源黑体 CN Light" pitchFamily="34" charset="-122"/>
              <a:ea typeface="思源黑体 CN Light" pitchFamily="34" charset="-122"/>
            </a:endParaRPr>
          </a:p>
        </p:txBody>
      </p:sp>
      <p:sp>
        <p:nvSpPr>
          <p:cNvPr id="28" name="平行四边形 27"/>
          <p:cNvSpPr/>
          <p:nvPr/>
        </p:nvSpPr>
        <p:spPr>
          <a:xfrm>
            <a:off x="3634390" y="1552725"/>
            <a:ext cx="2020685" cy="1042918"/>
          </a:xfrm>
          <a:prstGeom prst="parallelogram">
            <a:avLst>
              <a:gd name="adj" fmla="val 35443"/>
            </a:avLst>
          </a:prstGeom>
          <a:blipFill dpi="0" rotWithShape="0">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5" dirty="0">
              <a:latin typeface="思源黑体 CN Light" pitchFamily="34" charset="-122"/>
              <a:ea typeface="思源黑体 CN Light" pitchFamily="34" charset="-122"/>
            </a:endParaRPr>
          </a:p>
        </p:txBody>
      </p:sp>
      <p:sp>
        <p:nvSpPr>
          <p:cNvPr id="29" name="平行四边形 28"/>
          <p:cNvSpPr/>
          <p:nvPr/>
        </p:nvSpPr>
        <p:spPr>
          <a:xfrm>
            <a:off x="5885913" y="1552725"/>
            <a:ext cx="2020685" cy="1042918"/>
          </a:xfrm>
          <a:prstGeom prst="parallelogram">
            <a:avLst>
              <a:gd name="adj" fmla="val 35443"/>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585" dirty="0">
              <a:latin typeface="思源黑体 CN Light" pitchFamily="34" charset="-122"/>
              <a:ea typeface="思源黑体 CN Light" pitchFamily="34" charset="-122"/>
            </a:endParaRPr>
          </a:p>
        </p:txBody>
      </p:sp>
      <p:sp>
        <p:nvSpPr>
          <p:cNvPr id="30" name="平行四边形 29"/>
          <p:cNvSpPr/>
          <p:nvPr/>
        </p:nvSpPr>
        <p:spPr>
          <a:xfrm>
            <a:off x="2796965" y="1413132"/>
            <a:ext cx="911877" cy="279183"/>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688" tIns="16114" rIns="12688" bIns="16114" rtlCol="0" anchor="ctr"/>
          <a:lstStyle/>
          <a:p>
            <a:pPr algn="ctr"/>
            <a:r>
              <a:rPr lang="zh-CN" altLang="en-US" sz="1105" dirty="0">
                <a:latin typeface="思源黑体 CN Medium" pitchFamily="34" charset="-122"/>
                <a:ea typeface="思源黑体 CN Medium" pitchFamily="34" charset="-122"/>
              </a:rPr>
              <a:t>添加内容</a:t>
            </a:r>
            <a:endParaRPr lang="zh-CN" altLang="en-US" sz="1105" dirty="0">
              <a:latin typeface="思源黑体 CN Medium" pitchFamily="34" charset="-122"/>
              <a:ea typeface="思源黑体 CN Medium" pitchFamily="34" charset="-122"/>
            </a:endParaRPr>
          </a:p>
        </p:txBody>
      </p:sp>
      <p:sp>
        <p:nvSpPr>
          <p:cNvPr id="31" name="平行四边形 30"/>
          <p:cNvSpPr/>
          <p:nvPr/>
        </p:nvSpPr>
        <p:spPr>
          <a:xfrm>
            <a:off x="5024341" y="1413132"/>
            <a:ext cx="911877" cy="279183"/>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688" tIns="16114" rIns="12688" bIns="16114" rtlCol="0" anchor="ctr"/>
          <a:lstStyle/>
          <a:p>
            <a:pPr algn="ctr"/>
            <a:r>
              <a:rPr lang="zh-CN" altLang="en-US" sz="1105" dirty="0">
                <a:latin typeface="思源黑体 CN Medium" pitchFamily="34" charset="-122"/>
                <a:ea typeface="思源黑体 CN Medium" pitchFamily="34" charset="-122"/>
              </a:rPr>
              <a:t>添加内容</a:t>
            </a:r>
            <a:endParaRPr lang="zh-CN" altLang="en-US" sz="1105" dirty="0">
              <a:latin typeface="思源黑体 CN Medium" pitchFamily="34" charset="-122"/>
              <a:ea typeface="思源黑体 CN Medium" pitchFamily="34" charset="-122"/>
            </a:endParaRPr>
          </a:p>
        </p:txBody>
      </p:sp>
      <p:sp>
        <p:nvSpPr>
          <p:cNvPr id="32" name="平行四边形 31"/>
          <p:cNvSpPr/>
          <p:nvPr/>
        </p:nvSpPr>
        <p:spPr>
          <a:xfrm>
            <a:off x="7281858" y="1413132"/>
            <a:ext cx="911877" cy="279183"/>
          </a:xfrm>
          <a:prstGeom prst="parallelogram">
            <a:avLst>
              <a:gd name="adj" fmla="val 3544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2688" tIns="16114" rIns="12688" bIns="16114" rtlCol="0" anchor="ctr"/>
          <a:lstStyle/>
          <a:p>
            <a:pPr algn="ctr"/>
            <a:r>
              <a:rPr lang="zh-CN" altLang="en-US" sz="975" dirty="0">
                <a:latin typeface="思源黑体 CN Medium" pitchFamily="34" charset="-122"/>
                <a:ea typeface="思源黑体 CN Medium" pitchFamily="34" charset="-122"/>
              </a:rPr>
              <a:t>添加内容</a:t>
            </a:r>
            <a:endParaRPr lang="zh-CN" altLang="en-US" sz="975" dirty="0">
              <a:latin typeface="思源黑体 CN Medium" pitchFamily="34" charset="-122"/>
              <a:ea typeface="思源黑体 CN Medium" pitchFamily="34" charset="-122"/>
            </a:endParaRPr>
          </a:p>
        </p:txBody>
      </p:sp>
      <p:sp>
        <p:nvSpPr>
          <p:cNvPr id="33" name="TextBox 32"/>
          <p:cNvSpPr txBox="1"/>
          <p:nvPr/>
        </p:nvSpPr>
        <p:spPr>
          <a:xfrm>
            <a:off x="1331950" y="2801942"/>
            <a:ext cx="1769053" cy="422073"/>
          </a:xfrm>
          <a:prstGeom prst="rect">
            <a:avLst/>
          </a:prstGeom>
          <a:noFill/>
        </p:spPr>
        <p:txBody>
          <a:bodyPr wrap="square" lIns="32227" tIns="16114" rIns="32227" bIns="16114" rtlCol="0">
            <a:spAutoFit/>
          </a:bodyPr>
          <a:lstStyle/>
          <a:p>
            <a:pPr algn="just">
              <a:lnSpc>
                <a:spcPct val="130000"/>
              </a:lnSpc>
            </a:pPr>
            <a:r>
              <a:rPr lang="zh-CN" altLang="en-US" sz="65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6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623882" y="2801941"/>
            <a:ext cx="1675036" cy="461122"/>
          </a:xfrm>
          <a:prstGeom prst="rect">
            <a:avLst/>
          </a:prstGeom>
          <a:noFill/>
        </p:spPr>
        <p:txBody>
          <a:bodyPr wrap="square" lIns="32227" tIns="16114" rIns="32227" bIns="16114" rtlCol="0">
            <a:spAutoFit/>
          </a:bodyPr>
          <a:lstStyle/>
          <a:p>
            <a:pPr algn="just">
              <a:lnSpc>
                <a:spcPct val="130000"/>
              </a:lnSpc>
            </a:pPr>
            <a:r>
              <a:rPr lang="zh-CN" altLang="en-US" sz="71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71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5885915" y="2801941"/>
            <a:ext cx="1664528" cy="461122"/>
          </a:xfrm>
          <a:prstGeom prst="rect">
            <a:avLst/>
          </a:prstGeom>
          <a:noFill/>
        </p:spPr>
        <p:txBody>
          <a:bodyPr wrap="square" lIns="32227" tIns="16114" rIns="32227" bIns="16114" rtlCol="0">
            <a:spAutoFit/>
          </a:bodyPr>
          <a:lstStyle/>
          <a:p>
            <a:pPr algn="just">
              <a:lnSpc>
                <a:spcPct val="130000"/>
              </a:lnSpc>
            </a:pPr>
            <a:r>
              <a:rPr lang="zh-CN" altLang="en-US" sz="71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71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0"/>
          <p:cNvSpPr>
            <a:spLocks noChangeArrowheads="1"/>
          </p:cNvSpPr>
          <p:nvPr/>
        </p:nvSpPr>
        <p:spPr bwMode="auto">
          <a:xfrm>
            <a:off x="2511320" y="3892987"/>
            <a:ext cx="4288615" cy="374411"/>
          </a:xfrm>
          <a:prstGeom prst="rect">
            <a:avLst/>
          </a:prstGeom>
          <a:noFill/>
          <a:ln w="9525">
            <a:noFill/>
            <a:miter lim="800000"/>
          </a:ln>
        </p:spPr>
        <p:txBody>
          <a:bodyPr wrap="square" lIns="36272" tIns="18136" rIns="36272" bIns="18136">
            <a:spAutoFit/>
          </a:bodyPr>
          <a:lstStyle/>
          <a:p>
            <a:pPr lvl="0" algn="ctr">
              <a:lnSpc>
                <a:spcPct val="130000"/>
              </a:lnSpc>
            </a:pPr>
            <a:r>
              <a:rPr lang="zh-CN" altLang="en-US" sz="845"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endParaRPr lang="zh-CN" altLang="en-US" sz="8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丁字箭头 36"/>
          <p:cNvSpPr/>
          <p:nvPr/>
        </p:nvSpPr>
        <p:spPr>
          <a:xfrm flipV="1">
            <a:off x="1404654" y="3581912"/>
            <a:ext cx="6145787" cy="230165"/>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zh-CN" altLang="en-US" sz="875"/>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anim calcmode="lin" valueType="num">
                                      <p:cBhvr>
                                        <p:cTn id="8" dur="500" fill="hold"/>
                                        <p:tgtEl>
                                          <p:spTgt spid="27"/>
                                        </p:tgtEl>
                                        <p:attrNameLst>
                                          <p:attrName>ppt_x</p:attrName>
                                        </p:attrNameLst>
                                      </p:cBhvr>
                                      <p:tavLst>
                                        <p:tav tm="0">
                                          <p:val>
                                            <p:strVal val="#ppt_x"/>
                                          </p:val>
                                        </p:tav>
                                        <p:tav tm="100000">
                                          <p:val>
                                            <p:strVal val="#ppt_x"/>
                                          </p:val>
                                        </p:tav>
                                      </p:tavLst>
                                    </p:anim>
                                    <p:anim calcmode="lin" valueType="num">
                                      <p:cBhvr>
                                        <p:cTn id="9" dur="5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anim calcmode="lin" valueType="num">
                                      <p:cBhvr>
                                        <p:cTn id="20" dur="500" fill="hold"/>
                                        <p:tgtEl>
                                          <p:spTgt spid="29"/>
                                        </p:tgtEl>
                                        <p:attrNameLst>
                                          <p:attrName>ppt_x</p:attrName>
                                        </p:attrNameLst>
                                      </p:cBhvr>
                                      <p:tavLst>
                                        <p:tav tm="0">
                                          <p:val>
                                            <p:strVal val="#ppt_x"/>
                                          </p:val>
                                        </p:tav>
                                        <p:tav tm="100000">
                                          <p:val>
                                            <p:strVal val="#ppt_x"/>
                                          </p:val>
                                        </p:tav>
                                      </p:tavLst>
                                    </p:anim>
                                    <p:anim calcmode="lin" valueType="num">
                                      <p:cBhvr>
                                        <p:cTn id="21" dur="5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1+#ppt_w/2"/>
                                          </p:val>
                                        </p:tav>
                                        <p:tav tm="100000">
                                          <p:val>
                                            <p:strVal val="#ppt_x"/>
                                          </p:val>
                                        </p:tav>
                                      </p:tavLst>
                                    </p:anim>
                                    <p:anim calcmode="lin" valueType="num">
                                      <p:cBhvr additive="base">
                                        <p:cTn id="26" dur="500" fill="hold"/>
                                        <p:tgtEl>
                                          <p:spTgt spid="30"/>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500" fill="hold"/>
                                        <p:tgtEl>
                                          <p:spTgt spid="31"/>
                                        </p:tgtEl>
                                        <p:attrNameLst>
                                          <p:attrName>ppt_x</p:attrName>
                                        </p:attrNameLst>
                                      </p:cBhvr>
                                      <p:tavLst>
                                        <p:tav tm="0">
                                          <p:val>
                                            <p:strVal val="1+#ppt_w/2"/>
                                          </p:val>
                                        </p:tav>
                                        <p:tav tm="100000">
                                          <p:val>
                                            <p:strVal val="#ppt_x"/>
                                          </p:val>
                                        </p:tav>
                                      </p:tavLst>
                                    </p:anim>
                                    <p:anim calcmode="lin" valueType="num">
                                      <p:cBhvr additive="base">
                                        <p:cTn id="30" dur="500" fill="hold"/>
                                        <p:tgtEl>
                                          <p:spTgt spid="3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1+#ppt_w/2"/>
                                          </p:val>
                                        </p:tav>
                                        <p:tav tm="100000">
                                          <p:val>
                                            <p:strVal val="#ppt_x"/>
                                          </p:val>
                                        </p:tav>
                                      </p:tavLst>
                                    </p:anim>
                                    <p:anim calcmode="lin" valueType="num">
                                      <p:cBhvr additive="base">
                                        <p:cTn id="34" dur="500" fill="hold"/>
                                        <p:tgtEl>
                                          <p:spTgt spid="32"/>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randombar(horizontal)">
                                      <p:cBhvr>
                                        <p:cTn id="38" dur="500"/>
                                        <p:tgtEl>
                                          <p:spTgt spid="33"/>
                                        </p:tgtEl>
                                      </p:cBhvr>
                                    </p:animEffect>
                                  </p:childTnLst>
                                </p:cTn>
                              </p:par>
                            </p:childTnLst>
                          </p:cTn>
                        </p:par>
                        <p:par>
                          <p:cTn id="39" fill="hold">
                            <p:stCondLst>
                              <p:cond delay="2500"/>
                            </p:stCondLst>
                            <p:childTnLst>
                              <p:par>
                                <p:cTn id="40" presetID="14" presetClass="entr" presetSubtype="10"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randombar(horizontal)">
                                      <p:cBhvr>
                                        <p:cTn id="42" dur="500"/>
                                        <p:tgtEl>
                                          <p:spTgt spid="34"/>
                                        </p:tgtEl>
                                      </p:cBhvr>
                                    </p:animEffect>
                                  </p:childTnLst>
                                </p:cTn>
                              </p:par>
                            </p:childTnLst>
                          </p:cTn>
                        </p:par>
                        <p:par>
                          <p:cTn id="43" fill="hold">
                            <p:stCondLst>
                              <p:cond delay="3000"/>
                            </p:stCondLst>
                            <p:childTnLst>
                              <p:par>
                                <p:cTn id="44" presetID="14" presetClass="entr" presetSubtype="1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randombar(horizontal)">
                                      <p:cBhvr>
                                        <p:cTn id="46" dur="500"/>
                                        <p:tgtEl>
                                          <p:spTgt spid="35"/>
                                        </p:tgtEl>
                                      </p:cBhvr>
                                    </p:animEffect>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p:bldP spid="34" grpId="0"/>
      <p:bldP spid="35" grpId="0"/>
      <p:bldP spid="36" grpId="0"/>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lock Arc 16"/>
          <p:cNvSpPr/>
          <p:nvPr/>
        </p:nvSpPr>
        <p:spPr>
          <a:xfrm>
            <a:off x="4431198" y="1664023"/>
            <a:ext cx="2213665" cy="2213665"/>
          </a:xfrm>
          <a:prstGeom prst="blockArc">
            <a:avLst>
              <a:gd name="adj1" fmla="val 16231691"/>
              <a:gd name="adj2" fmla="val 19704547"/>
              <a:gd name="adj3" fmla="val 3005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6" name="Block Arc 26"/>
          <p:cNvSpPr/>
          <p:nvPr/>
        </p:nvSpPr>
        <p:spPr>
          <a:xfrm flipV="1">
            <a:off x="4431198" y="1664023"/>
            <a:ext cx="2213665" cy="2213665"/>
          </a:xfrm>
          <a:prstGeom prst="blockArc">
            <a:avLst>
              <a:gd name="adj1" fmla="val 16231691"/>
              <a:gd name="adj2" fmla="val 19704547"/>
              <a:gd name="adj3" fmla="val 3005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7" name="Block Arc 27"/>
          <p:cNvSpPr/>
          <p:nvPr/>
        </p:nvSpPr>
        <p:spPr>
          <a:xfrm rot="17809645" flipV="1">
            <a:off x="4431198" y="1664023"/>
            <a:ext cx="2213665" cy="2213665"/>
          </a:xfrm>
          <a:prstGeom prst="blockArc">
            <a:avLst>
              <a:gd name="adj1" fmla="val 15905173"/>
              <a:gd name="adj2" fmla="val 19704547"/>
              <a:gd name="adj3" fmla="val 3005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8" name="Block Arc 31"/>
          <p:cNvSpPr/>
          <p:nvPr/>
        </p:nvSpPr>
        <p:spPr>
          <a:xfrm flipH="1">
            <a:off x="2499140" y="1664023"/>
            <a:ext cx="2213665" cy="2213665"/>
          </a:xfrm>
          <a:prstGeom prst="blockArc">
            <a:avLst>
              <a:gd name="adj1" fmla="val 16231691"/>
              <a:gd name="adj2" fmla="val 19704547"/>
              <a:gd name="adj3" fmla="val 3005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9" name="Block Arc 32"/>
          <p:cNvSpPr/>
          <p:nvPr/>
        </p:nvSpPr>
        <p:spPr>
          <a:xfrm flipH="1" flipV="1">
            <a:off x="2499140" y="1664023"/>
            <a:ext cx="2213665" cy="2213665"/>
          </a:xfrm>
          <a:prstGeom prst="blockArc">
            <a:avLst>
              <a:gd name="adj1" fmla="val 16231691"/>
              <a:gd name="adj2" fmla="val 19704547"/>
              <a:gd name="adj3" fmla="val 3005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0" name="Block Arc 33"/>
          <p:cNvSpPr/>
          <p:nvPr/>
        </p:nvSpPr>
        <p:spPr>
          <a:xfrm rot="3790355" flipH="1" flipV="1">
            <a:off x="2499140" y="1664023"/>
            <a:ext cx="2213665" cy="2213665"/>
          </a:xfrm>
          <a:prstGeom prst="blockArc">
            <a:avLst>
              <a:gd name="adj1" fmla="val 15905173"/>
              <a:gd name="adj2" fmla="val 19704547"/>
              <a:gd name="adj3" fmla="val 3005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cxnSp>
        <p:nvCxnSpPr>
          <p:cNvPr id="11" name="Straight Connector 36"/>
          <p:cNvCxnSpPr/>
          <p:nvPr/>
        </p:nvCxnSpPr>
        <p:spPr>
          <a:xfrm>
            <a:off x="4015740" y="2770061"/>
            <a:ext cx="1115568" cy="1588"/>
          </a:xfrm>
          <a:prstGeom prst="line">
            <a:avLst/>
          </a:prstGeom>
          <a:ln w="28575">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Freeform 71"/>
          <p:cNvSpPr>
            <a:spLocks noEditPoints="1"/>
          </p:cNvSpPr>
          <p:nvPr/>
        </p:nvSpPr>
        <p:spPr bwMode="auto">
          <a:xfrm>
            <a:off x="3038476" y="3286705"/>
            <a:ext cx="391577" cy="366911"/>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91440" tIns="45720" rIns="91440" bIns="45720" numCol="1" anchor="t" anchorCtr="0" compatLnSpc="1"/>
          <a:lstStyle/>
          <a:p>
            <a:endParaRPr lang="en-US" sz="2400" dirty="0"/>
          </a:p>
        </p:txBody>
      </p:sp>
      <p:sp>
        <p:nvSpPr>
          <p:cNvPr id="13" name="Freeform 103"/>
          <p:cNvSpPr/>
          <p:nvPr/>
        </p:nvSpPr>
        <p:spPr bwMode="auto">
          <a:xfrm>
            <a:off x="3086627" y="1923081"/>
            <a:ext cx="295275" cy="307278"/>
          </a:xfrm>
          <a:custGeom>
            <a:avLst/>
            <a:gdLst/>
            <a:ahLst/>
            <a:cxnLst>
              <a:cxn ang="0">
                <a:pos x="56" y="5"/>
              </a:cxn>
              <a:cxn ang="0">
                <a:pos x="33" y="27"/>
              </a:cxn>
              <a:cxn ang="0">
                <a:pos x="33" y="55"/>
              </a:cxn>
              <a:cxn ang="0">
                <a:pos x="45" y="55"/>
              </a:cxn>
              <a:cxn ang="0">
                <a:pos x="47" y="57"/>
              </a:cxn>
              <a:cxn ang="0">
                <a:pos x="45" y="59"/>
              </a:cxn>
              <a:cxn ang="0">
                <a:pos x="13" y="59"/>
              </a:cxn>
              <a:cxn ang="0">
                <a:pos x="10" y="57"/>
              </a:cxn>
              <a:cxn ang="0">
                <a:pos x="13" y="55"/>
              </a:cxn>
              <a:cxn ang="0">
                <a:pos x="24" y="55"/>
              </a:cxn>
              <a:cxn ang="0">
                <a:pos x="24" y="27"/>
              </a:cxn>
              <a:cxn ang="0">
                <a:pos x="2" y="5"/>
              </a:cxn>
              <a:cxn ang="0">
                <a:pos x="0" y="2"/>
              </a:cxn>
              <a:cxn ang="0">
                <a:pos x="4" y="0"/>
              </a:cxn>
              <a:cxn ang="0">
                <a:pos x="54" y="0"/>
              </a:cxn>
              <a:cxn ang="0">
                <a:pos x="57" y="2"/>
              </a:cxn>
              <a:cxn ang="0">
                <a:pos x="56" y="5"/>
              </a:cxn>
            </a:cxnLst>
            <a:rect l="0" t="0" r="r" b="b"/>
            <a:pathLst>
              <a:path w="57" h="59">
                <a:moveTo>
                  <a:pt x="56" y="5"/>
                </a:moveTo>
                <a:cubicBezTo>
                  <a:pt x="33" y="27"/>
                  <a:pt x="33" y="27"/>
                  <a:pt x="33" y="27"/>
                </a:cubicBezTo>
                <a:cubicBezTo>
                  <a:pt x="33" y="55"/>
                  <a:pt x="33" y="55"/>
                  <a:pt x="33" y="55"/>
                </a:cubicBezTo>
                <a:cubicBezTo>
                  <a:pt x="45" y="55"/>
                  <a:pt x="45" y="55"/>
                  <a:pt x="45" y="55"/>
                </a:cubicBezTo>
                <a:cubicBezTo>
                  <a:pt x="46" y="55"/>
                  <a:pt x="47" y="56"/>
                  <a:pt x="47" y="57"/>
                </a:cubicBezTo>
                <a:cubicBezTo>
                  <a:pt x="47" y="58"/>
                  <a:pt x="46" y="59"/>
                  <a:pt x="45" y="59"/>
                </a:cubicBezTo>
                <a:cubicBezTo>
                  <a:pt x="13" y="59"/>
                  <a:pt x="13" y="59"/>
                  <a:pt x="13" y="59"/>
                </a:cubicBezTo>
                <a:cubicBezTo>
                  <a:pt x="12" y="59"/>
                  <a:pt x="10" y="58"/>
                  <a:pt x="10" y="57"/>
                </a:cubicBezTo>
                <a:cubicBezTo>
                  <a:pt x="10" y="56"/>
                  <a:pt x="12" y="55"/>
                  <a:pt x="13" y="55"/>
                </a:cubicBezTo>
                <a:cubicBezTo>
                  <a:pt x="24" y="55"/>
                  <a:pt x="24" y="55"/>
                  <a:pt x="24" y="55"/>
                </a:cubicBezTo>
                <a:cubicBezTo>
                  <a:pt x="24" y="27"/>
                  <a:pt x="24" y="27"/>
                  <a:pt x="24" y="27"/>
                </a:cubicBezTo>
                <a:cubicBezTo>
                  <a:pt x="2" y="5"/>
                  <a:pt x="2" y="5"/>
                  <a:pt x="2" y="5"/>
                </a:cubicBezTo>
                <a:cubicBezTo>
                  <a:pt x="1" y="4"/>
                  <a:pt x="0" y="3"/>
                  <a:pt x="0" y="2"/>
                </a:cubicBezTo>
                <a:cubicBezTo>
                  <a:pt x="0" y="0"/>
                  <a:pt x="2" y="0"/>
                  <a:pt x="4" y="0"/>
                </a:cubicBezTo>
                <a:cubicBezTo>
                  <a:pt x="54" y="0"/>
                  <a:pt x="54" y="0"/>
                  <a:pt x="54" y="0"/>
                </a:cubicBezTo>
                <a:cubicBezTo>
                  <a:pt x="55" y="0"/>
                  <a:pt x="57" y="0"/>
                  <a:pt x="57" y="2"/>
                </a:cubicBezTo>
                <a:cubicBezTo>
                  <a:pt x="57" y="3"/>
                  <a:pt x="57" y="4"/>
                  <a:pt x="56" y="5"/>
                </a:cubicBezTo>
                <a:close/>
              </a:path>
            </a:pathLst>
          </a:custGeom>
          <a:solidFill>
            <a:schemeClr val="bg1"/>
          </a:solidFill>
          <a:ln w="9525">
            <a:noFill/>
            <a:round/>
          </a:ln>
        </p:spPr>
        <p:txBody>
          <a:bodyPr vert="horz" wrap="square" lIns="91440" tIns="45720" rIns="91440" bIns="45720" numCol="1" anchor="t" anchorCtr="0" compatLnSpc="1"/>
          <a:lstStyle/>
          <a:p>
            <a:endParaRPr lang="en-US" sz="2400" dirty="0"/>
          </a:p>
        </p:txBody>
      </p:sp>
      <p:sp>
        <p:nvSpPr>
          <p:cNvPr id="14" name="Freeform 56"/>
          <p:cNvSpPr>
            <a:spLocks noEditPoints="1"/>
          </p:cNvSpPr>
          <p:nvPr/>
        </p:nvSpPr>
        <p:spPr bwMode="auto">
          <a:xfrm>
            <a:off x="2646556" y="2570133"/>
            <a:ext cx="401444" cy="40144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1440" tIns="45720" rIns="91440" bIns="45720" numCol="1" anchor="t" anchorCtr="0" compatLnSpc="1"/>
          <a:lstStyle/>
          <a:p>
            <a:endParaRPr lang="en-US" sz="2400" dirty="0"/>
          </a:p>
        </p:txBody>
      </p:sp>
      <p:sp>
        <p:nvSpPr>
          <p:cNvPr id="15" name="Freeform 144"/>
          <p:cNvSpPr>
            <a:spLocks noEditPoints="1"/>
          </p:cNvSpPr>
          <p:nvPr/>
        </p:nvSpPr>
        <p:spPr bwMode="auto">
          <a:xfrm>
            <a:off x="5724526" y="1937355"/>
            <a:ext cx="369759" cy="32065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91440" tIns="45720" rIns="91440" bIns="45720" numCol="1" anchor="t" anchorCtr="0" compatLnSpc="1"/>
          <a:lstStyle/>
          <a:p>
            <a:endParaRPr lang="en-US" sz="2400" dirty="0"/>
          </a:p>
        </p:txBody>
      </p:sp>
      <p:sp>
        <p:nvSpPr>
          <p:cNvPr id="16" name="Freeform 245"/>
          <p:cNvSpPr/>
          <p:nvPr/>
        </p:nvSpPr>
        <p:spPr bwMode="auto">
          <a:xfrm>
            <a:off x="5729050" y="3258130"/>
            <a:ext cx="360711" cy="3607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40" tIns="45720" rIns="91440" bIns="45720" numCol="1" anchor="t" anchorCtr="0" compatLnSpc="1"/>
          <a:lstStyle/>
          <a:p>
            <a:endParaRPr lang="en-US" sz="2400" dirty="0"/>
          </a:p>
        </p:txBody>
      </p:sp>
      <p:sp>
        <p:nvSpPr>
          <p:cNvPr id="17" name="Freeform 69"/>
          <p:cNvSpPr>
            <a:spLocks noEditPoints="1"/>
          </p:cNvSpPr>
          <p:nvPr/>
        </p:nvSpPr>
        <p:spPr bwMode="auto">
          <a:xfrm>
            <a:off x="6124575" y="2580354"/>
            <a:ext cx="377976" cy="381000"/>
          </a:xfrm>
          <a:custGeom>
            <a:avLst/>
            <a:gdLst/>
            <a:ahLst/>
            <a:cxnLst>
              <a:cxn ang="0">
                <a:pos x="29" y="58"/>
              </a:cxn>
              <a:cxn ang="0">
                <a:pos x="6" y="47"/>
              </a:cxn>
              <a:cxn ang="0">
                <a:pos x="7" y="46"/>
              </a:cxn>
              <a:cxn ang="0">
                <a:pos x="12" y="40"/>
              </a:cxn>
              <a:cxn ang="0">
                <a:pos x="13" y="40"/>
              </a:cxn>
              <a:cxn ang="0">
                <a:pos x="14" y="41"/>
              </a:cxn>
              <a:cxn ang="0">
                <a:pos x="29" y="48"/>
              </a:cxn>
              <a:cxn ang="0">
                <a:pos x="48" y="29"/>
              </a:cxn>
              <a:cxn ang="0">
                <a:pos x="29" y="9"/>
              </a:cxn>
              <a:cxn ang="0">
                <a:pos x="16" y="14"/>
              </a:cxn>
              <a:cxn ang="0">
                <a:pos x="21" y="20"/>
              </a:cxn>
              <a:cxn ang="0">
                <a:pos x="21" y="22"/>
              </a:cxn>
              <a:cxn ang="0">
                <a:pos x="19" y="24"/>
              </a:cxn>
              <a:cxn ang="0">
                <a:pos x="2" y="24"/>
              </a:cxn>
              <a:cxn ang="0">
                <a:pos x="0" y="21"/>
              </a:cxn>
              <a:cxn ang="0">
                <a:pos x="0" y="4"/>
              </a:cxn>
              <a:cxn ang="0">
                <a:pos x="1" y="2"/>
              </a:cxn>
              <a:cxn ang="0">
                <a:pos x="4" y="3"/>
              </a:cxn>
              <a:cxn ang="0">
                <a:pos x="9" y="8"/>
              </a:cxn>
              <a:cxn ang="0">
                <a:pos x="29" y="0"/>
              </a:cxn>
              <a:cxn ang="0">
                <a:pos x="58" y="29"/>
              </a:cxn>
              <a:cxn ang="0">
                <a:pos x="29" y="58"/>
              </a:cxn>
              <a:cxn ang="0">
                <a:pos x="34" y="35"/>
              </a:cxn>
              <a:cxn ang="0">
                <a:pos x="33" y="36"/>
              </a:cxn>
              <a:cxn ang="0">
                <a:pos x="20" y="36"/>
              </a:cxn>
              <a:cxn ang="0">
                <a:pos x="19" y="35"/>
              </a:cxn>
              <a:cxn ang="0">
                <a:pos x="19" y="32"/>
              </a:cxn>
              <a:cxn ang="0">
                <a:pos x="20" y="31"/>
              </a:cxn>
              <a:cxn ang="0">
                <a:pos x="29" y="31"/>
              </a:cxn>
              <a:cxn ang="0">
                <a:pos x="29" y="18"/>
              </a:cxn>
              <a:cxn ang="0">
                <a:pos x="30" y="17"/>
              </a:cxn>
              <a:cxn ang="0">
                <a:pos x="33" y="17"/>
              </a:cxn>
              <a:cxn ang="0">
                <a:pos x="34" y="18"/>
              </a:cxn>
              <a:cxn ang="0">
                <a:pos x="34" y="35"/>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grpSp>
        <p:nvGrpSpPr>
          <p:cNvPr id="18" name="Group 65"/>
          <p:cNvGrpSpPr/>
          <p:nvPr/>
        </p:nvGrpSpPr>
        <p:grpSpPr>
          <a:xfrm>
            <a:off x="3203990" y="2368872"/>
            <a:ext cx="803964" cy="803964"/>
            <a:chOff x="3203990" y="2551752"/>
            <a:chExt cx="803964" cy="803964"/>
          </a:xfrm>
        </p:grpSpPr>
        <p:sp>
          <p:nvSpPr>
            <p:cNvPr id="19" name="Oval 30"/>
            <p:cNvSpPr/>
            <p:nvPr/>
          </p:nvSpPr>
          <p:spPr>
            <a:xfrm flipH="1">
              <a:off x="3203990" y="2551752"/>
              <a:ext cx="803964" cy="803964"/>
            </a:xfrm>
            <a:prstGeom prst="ellipse">
              <a:avLst/>
            </a:prstGeom>
            <a:noFill/>
            <a:ln>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0" name="Group 100"/>
            <p:cNvGrpSpPr/>
            <p:nvPr/>
          </p:nvGrpSpPr>
          <p:grpSpPr>
            <a:xfrm>
              <a:off x="3431682" y="2736886"/>
              <a:ext cx="348580" cy="433696"/>
              <a:chOff x="649288" y="2347912"/>
              <a:chExt cx="273050" cy="339725"/>
            </a:xfrm>
            <a:solidFill>
              <a:schemeClr val="tx1">
                <a:lumMod val="65000"/>
                <a:lumOff val="35000"/>
              </a:schemeClr>
            </a:solidFill>
          </p:grpSpPr>
          <p:sp>
            <p:nvSpPr>
              <p:cNvPr id="21" name="Freeform 211"/>
              <p:cNvSpPr>
                <a:spLocks noEditPoints="1"/>
              </p:cNvSpPr>
              <p:nvPr/>
            </p:nvSpPr>
            <p:spPr bwMode="auto">
              <a:xfrm>
                <a:off x="727075" y="2487612"/>
                <a:ext cx="117475" cy="115888"/>
              </a:xfrm>
              <a:custGeom>
                <a:avLst/>
                <a:gdLst/>
                <a:ahLst/>
                <a:cxnLst>
                  <a:cxn ang="0">
                    <a:pos x="28" y="38"/>
                  </a:cxn>
                  <a:cxn ang="0">
                    <a:pos x="27" y="38"/>
                  </a:cxn>
                  <a:cxn ang="0">
                    <a:pos x="27" y="41"/>
                  </a:cxn>
                  <a:cxn ang="0">
                    <a:pos x="26" y="42"/>
                  </a:cxn>
                  <a:cxn ang="0">
                    <a:pos x="25" y="42"/>
                  </a:cxn>
                  <a:cxn ang="0">
                    <a:pos x="23" y="41"/>
                  </a:cxn>
                  <a:cxn ang="0">
                    <a:pos x="23" y="38"/>
                  </a:cxn>
                  <a:cxn ang="0">
                    <a:pos x="23" y="38"/>
                  </a:cxn>
                  <a:cxn ang="0">
                    <a:pos x="18" y="36"/>
                  </a:cxn>
                  <a:cxn ang="0">
                    <a:pos x="17" y="35"/>
                  </a:cxn>
                  <a:cxn ang="0">
                    <a:pos x="18" y="33"/>
                  </a:cxn>
                  <a:cxn ang="0">
                    <a:pos x="19" y="32"/>
                  </a:cxn>
                  <a:cxn ang="0">
                    <a:pos x="19" y="32"/>
                  </a:cxn>
                  <a:cxn ang="0">
                    <a:pos x="25" y="34"/>
                  </a:cxn>
                  <a:cxn ang="0">
                    <a:pos x="29" y="31"/>
                  </a:cxn>
                  <a:cxn ang="0">
                    <a:pos x="25" y="26"/>
                  </a:cxn>
                  <a:cxn ang="0">
                    <a:pos x="17" y="19"/>
                  </a:cxn>
                  <a:cxn ang="0">
                    <a:pos x="23" y="12"/>
                  </a:cxn>
                  <a:cxn ang="0">
                    <a:pos x="24" y="11"/>
                  </a:cxn>
                  <a:cxn ang="0">
                    <a:pos x="24" y="9"/>
                  </a:cxn>
                  <a:cxn ang="0">
                    <a:pos x="25" y="7"/>
                  </a:cxn>
                  <a:cxn ang="0">
                    <a:pos x="26" y="7"/>
                  </a:cxn>
                  <a:cxn ang="0">
                    <a:pos x="28" y="9"/>
                  </a:cxn>
                  <a:cxn ang="0">
                    <a:pos x="28" y="11"/>
                  </a:cxn>
                  <a:cxn ang="0">
                    <a:pos x="28" y="11"/>
                  </a:cxn>
                  <a:cxn ang="0">
                    <a:pos x="32" y="13"/>
                  </a:cxn>
                  <a:cxn ang="0">
                    <a:pos x="33" y="14"/>
                  </a:cxn>
                  <a:cxn ang="0">
                    <a:pos x="32" y="16"/>
                  </a:cxn>
                  <a:cxn ang="0">
                    <a:pos x="31" y="17"/>
                  </a:cxn>
                  <a:cxn ang="0">
                    <a:pos x="30" y="16"/>
                  </a:cxn>
                  <a:cxn ang="0">
                    <a:pos x="26" y="15"/>
                  </a:cxn>
                  <a:cxn ang="0">
                    <a:pos x="22" y="18"/>
                  </a:cxn>
                  <a:cxn ang="0">
                    <a:pos x="27" y="22"/>
                  </a:cxn>
                  <a:cxn ang="0">
                    <a:pos x="34" y="30"/>
                  </a:cxn>
                  <a:cxn ang="0">
                    <a:pos x="28" y="38"/>
                  </a:cxn>
                  <a:cxn ang="0">
                    <a:pos x="25" y="0"/>
                  </a:cxn>
                  <a:cxn ang="0">
                    <a:pos x="0" y="25"/>
                  </a:cxn>
                  <a:cxn ang="0">
                    <a:pos x="25" y="50"/>
                  </a:cxn>
                  <a:cxn ang="0">
                    <a:pos x="51" y="25"/>
                  </a:cxn>
                  <a:cxn ang="0">
                    <a:pos x="25" y="0"/>
                  </a:cxn>
                </a:cxnLst>
                <a:rect l="0" t="0" r="r" b="b"/>
                <a:pathLst>
                  <a:path w="51" h="50">
                    <a:moveTo>
                      <a:pt x="28" y="38"/>
                    </a:moveTo>
                    <a:cubicBezTo>
                      <a:pt x="28" y="38"/>
                      <a:pt x="27" y="38"/>
                      <a:pt x="27" y="38"/>
                    </a:cubicBezTo>
                    <a:cubicBezTo>
                      <a:pt x="27" y="41"/>
                      <a:pt x="27" y="41"/>
                      <a:pt x="27" y="41"/>
                    </a:cubicBezTo>
                    <a:cubicBezTo>
                      <a:pt x="27" y="41"/>
                      <a:pt x="27" y="42"/>
                      <a:pt x="26" y="42"/>
                    </a:cubicBezTo>
                    <a:cubicBezTo>
                      <a:pt x="25" y="42"/>
                      <a:pt x="25" y="42"/>
                      <a:pt x="25" y="42"/>
                    </a:cubicBezTo>
                    <a:cubicBezTo>
                      <a:pt x="24" y="42"/>
                      <a:pt x="23" y="41"/>
                      <a:pt x="23" y="41"/>
                    </a:cubicBezTo>
                    <a:cubicBezTo>
                      <a:pt x="23" y="38"/>
                      <a:pt x="23" y="38"/>
                      <a:pt x="23" y="38"/>
                    </a:cubicBezTo>
                    <a:cubicBezTo>
                      <a:pt x="23" y="38"/>
                      <a:pt x="23" y="38"/>
                      <a:pt x="23" y="38"/>
                    </a:cubicBezTo>
                    <a:cubicBezTo>
                      <a:pt x="23" y="38"/>
                      <a:pt x="19" y="37"/>
                      <a:pt x="18" y="36"/>
                    </a:cubicBezTo>
                    <a:cubicBezTo>
                      <a:pt x="17" y="36"/>
                      <a:pt x="17" y="36"/>
                      <a:pt x="17" y="35"/>
                    </a:cubicBezTo>
                    <a:cubicBezTo>
                      <a:pt x="18" y="33"/>
                      <a:pt x="18" y="33"/>
                      <a:pt x="18" y="33"/>
                    </a:cubicBezTo>
                    <a:cubicBezTo>
                      <a:pt x="18" y="33"/>
                      <a:pt x="18" y="32"/>
                      <a:pt x="19" y="32"/>
                    </a:cubicBezTo>
                    <a:cubicBezTo>
                      <a:pt x="19" y="32"/>
                      <a:pt x="19" y="32"/>
                      <a:pt x="19" y="32"/>
                    </a:cubicBezTo>
                    <a:cubicBezTo>
                      <a:pt x="20" y="32"/>
                      <a:pt x="22" y="34"/>
                      <a:pt x="25" y="34"/>
                    </a:cubicBezTo>
                    <a:cubicBezTo>
                      <a:pt x="27" y="34"/>
                      <a:pt x="29" y="33"/>
                      <a:pt x="29" y="31"/>
                    </a:cubicBezTo>
                    <a:cubicBezTo>
                      <a:pt x="29" y="29"/>
                      <a:pt x="28" y="28"/>
                      <a:pt x="25" y="26"/>
                    </a:cubicBezTo>
                    <a:cubicBezTo>
                      <a:pt x="21" y="25"/>
                      <a:pt x="17" y="23"/>
                      <a:pt x="17" y="19"/>
                    </a:cubicBezTo>
                    <a:cubicBezTo>
                      <a:pt x="17" y="15"/>
                      <a:pt x="20" y="13"/>
                      <a:pt x="23" y="12"/>
                    </a:cubicBezTo>
                    <a:cubicBezTo>
                      <a:pt x="23" y="12"/>
                      <a:pt x="24" y="12"/>
                      <a:pt x="24" y="11"/>
                    </a:cubicBezTo>
                    <a:cubicBezTo>
                      <a:pt x="24" y="9"/>
                      <a:pt x="24" y="9"/>
                      <a:pt x="24" y="9"/>
                    </a:cubicBezTo>
                    <a:cubicBezTo>
                      <a:pt x="24" y="8"/>
                      <a:pt x="24" y="7"/>
                      <a:pt x="25" y="7"/>
                    </a:cubicBezTo>
                    <a:cubicBezTo>
                      <a:pt x="26" y="7"/>
                      <a:pt x="26" y="7"/>
                      <a:pt x="26" y="7"/>
                    </a:cubicBezTo>
                    <a:cubicBezTo>
                      <a:pt x="27" y="7"/>
                      <a:pt x="28" y="8"/>
                      <a:pt x="28" y="9"/>
                    </a:cubicBezTo>
                    <a:cubicBezTo>
                      <a:pt x="28" y="11"/>
                      <a:pt x="28" y="11"/>
                      <a:pt x="28" y="11"/>
                    </a:cubicBezTo>
                    <a:cubicBezTo>
                      <a:pt x="28" y="11"/>
                      <a:pt x="28" y="11"/>
                      <a:pt x="28" y="11"/>
                    </a:cubicBezTo>
                    <a:cubicBezTo>
                      <a:pt x="28" y="11"/>
                      <a:pt x="31" y="12"/>
                      <a:pt x="32" y="13"/>
                    </a:cubicBezTo>
                    <a:cubicBezTo>
                      <a:pt x="33" y="13"/>
                      <a:pt x="33" y="13"/>
                      <a:pt x="33" y="14"/>
                    </a:cubicBezTo>
                    <a:cubicBezTo>
                      <a:pt x="32" y="16"/>
                      <a:pt x="32" y="16"/>
                      <a:pt x="32" y="16"/>
                    </a:cubicBezTo>
                    <a:cubicBezTo>
                      <a:pt x="32" y="16"/>
                      <a:pt x="32" y="17"/>
                      <a:pt x="31" y="17"/>
                    </a:cubicBezTo>
                    <a:cubicBezTo>
                      <a:pt x="31" y="17"/>
                      <a:pt x="31" y="16"/>
                      <a:pt x="30" y="16"/>
                    </a:cubicBezTo>
                    <a:cubicBezTo>
                      <a:pt x="30" y="16"/>
                      <a:pt x="28" y="15"/>
                      <a:pt x="26" y="15"/>
                    </a:cubicBezTo>
                    <a:cubicBezTo>
                      <a:pt x="23" y="15"/>
                      <a:pt x="22" y="17"/>
                      <a:pt x="22" y="18"/>
                    </a:cubicBezTo>
                    <a:cubicBezTo>
                      <a:pt x="22" y="20"/>
                      <a:pt x="23" y="21"/>
                      <a:pt x="27" y="22"/>
                    </a:cubicBezTo>
                    <a:cubicBezTo>
                      <a:pt x="32" y="24"/>
                      <a:pt x="34" y="27"/>
                      <a:pt x="34" y="30"/>
                    </a:cubicBezTo>
                    <a:cubicBezTo>
                      <a:pt x="34" y="34"/>
                      <a:pt x="32" y="37"/>
                      <a:pt x="28" y="38"/>
                    </a:cubicBezTo>
                    <a:moveTo>
                      <a:pt x="25" y="0"/>
                    </a:moveTo>
                    <a:cubicBezTo>
                      <a:pt x="12" y="0"/>
                      <a:pt x="0" y="11"/>
                      <a:pt x="0" y="25"/>
                    </a:cubicBezTo>
                    <a:cubicBezTo>
                      <a:pt x="0" y="39"/>
                      <a:pt x="12" y="50"/>
                      <a:pt x="25" y="50"/>
                    </a:cubicBezTo>
                    <a:cubicBezTo>
                      <a:pt x="39" y="50"/>
                      <a:pt x="51" y="39"/>
                      <a:pt x="51" y="25"/>
                    </a:cubicBezTo>
                    <a:cubicBezTo>
                      <a:pt x="51" y="11"/>
                      <a:pt x="39" y="0"/>
                      <a:pt x="25" y="0"/>
                    </a:cubicBezTo>
                  </a:path>
                </a:pathLst>
              </a:custGeom>
              <a:grpFill/>
              <a:ln w="9525">
                <a:noFill/>
                <a:round/>
              </a:ln>
            </p:spPr>
            <p:txBody>
              <a:bodyPr vert="horz" wrap="square" lIns="91440" tIns="45720" rIns="91440" bIns="45720" numCol="1" anchor="t" anchorCtr="0" compatLnSpc="1"/>
              <a:lstStyle/>
              <a:p>
                <a:endParaRPr lang="en-US" sz="2400"/>
              </a:p>
            </p:txBody>
          </p:sp>
          <p:sp>
            <p:nvSpPr>
              <p:cNvPr id="22" name="Freeform 212"/>
              <p:cNvSpPr>
                <a:spLocks noEditPoints="1"/>
              </p:cNvSpPr>
              <p:nvPr/>
            </p:nvSpPr>
            <p:spPr bwMode="auto">
              <a:xfrm>
                <a:off x="649288" y="2347912"/>
                <a:ext cx="273050" cy="339725"/>
              </a:xfrm>
              <a:custGeom>
                <a:avLst/>
                <a:gdLst/>
                <a:ahLst/>
                <a:cxnLst>
                  <a:cxn ang="0">
                    <a:pos x="59" y="118"/>
                  </a:cxn>
                  <a:cxn ang="0">
                    <a:pos x="27" y="86"/>
                  </a:cxn>
                  <a:cxn ang="0">
                    <a:pos x="59" y="53"/>
                  </a:cxn>
                  <a:cxn ang="0">
                    <a:pos x="92" y="86"/>
                  </a:cxn>
                  <a:cxn ang="0">
                    <a:pos x="59" y="118"/>
                  </a:cxn>
                  <a:cxn ang="0">
                    <a:pos x="76" y="27"/>
                  </a:cxn>
                  <a:cxn ang="0">
                    <a:pos x="76" y="25"/>
                  </a:cxn>
                  <a:cxn ang="0">
                    <a:pos x="90" y="8"/>
                  </a:cxn>
                  <a:cxn ang="0">
                    <a:pos x="87" y="0"/>
                  </a:cxn>
                  <a:cxn ang="0">
                    <a:pos x="32" y="0"/>
                  </a:cxn>
                  <a:cxn ang="0">
                    <a:pos x="29" y="8"/>
                  </a:cxn>
                  <a:cxn ang="0">
                    <a:pos x="43" y="25"/>
                  </a:cxn>
                  <a:cxn ang="0">
                    <a:pos x="42" y="27"/>
                  </a:cxn>
                  <a:cxn ang="0">
                    <a:pos x="0" y="104"/>
                  </a:cxn>
                  <a:cxn ang="0">
                    <a:pos x="59" y="148"/>
                  </a:cxn>
                  <a:cxn ang="0">
                    <a:pos x="119" y="104"/>
                  </a:cxn>
                  <a:cxn ang="0">
                    <a:pos x="76" y="27"/>
                  </a:cxn>
                </a:cxnLst>
                <a:rect l="0" t="0" r="r" b="b"/>
                <a:pathLst>
                  <a:path w="119" h="148">
                    <a:moveTo>
                      <a:pt x="59" y="118"/>
                    </a:moveTo>
                    <a:cubicBezTo>
                      <a:pt x="41" y="118"/>
                      <a:pt x="27" y="104"/>
                      <a:pt x="27" y="86"/>
                    </a:cubicBezTo>
                    <a:cubicBezTo>
                      <a:pt x="27" y="68"/>
                      <a:pt x="41" y="53"/>
                      <a:pt x="59" y="53"/>
                    </a:cubicBezTo>
                    <a:cubicBezTo>
                      <a:pt x="78" y="53"/>
                      <a:pt x="92" y="68"/>
                      <a:pt x="92" y="86"/>
                    </a:cubicBezTo>
                    <a:cubicBezTo>
                      <a:pt x="92" y="104"/>
                      <a:pt x="78" y="118"/>
                      <a:pt x="59" y="118"/>
                    </a:cubicBezTo>
                    <a:moveTo>
                      <a:pt x="76" y="27"/>
                    </a:moveTo>
                    <a:cubicBezTo>
                      <a:pt x="76" y="26"/>
                      <a:pt x="75" y="26"/>
                      <a:pt x="76" y="25"/>
                    </a:cubicBezTo>
                    <a:cubicBezTo>
                      <a:pt x="90" y="8"/>
                      <a:pt x="90" y="8"/>
                      <a:pt x="90" y="8"/>
                    </a:cubicBezTo>
                    <a:cubicBezTo>
                      <a:pt x="94" y="4"/>
                      <a:pt x="92" y="0"/>
                      <a:pt x="87" y="0"/>
                    </a:cubicBezTo>
                    <a:cubicBezTo>
                      <a:pt x="32" y="0"/>
                      <a:pt x="32" y="0"/>
                      <a:pt x="32" y="0"/>
                    </a:cubicBezTo>
                    <a:cubicBezTo>
                      <a:pt x="27" y="0"/>
                      <a:pt x="25" y="4"/>
                      <a:pt x="29" y="8"/>
                    </a:cubicBezTo>
                    <a:cubicBezTo>
                      <a:pt x="43" y="25"/>
                      <a:pt x="43" y="25"/>
                      <a:pt x="43" y="25"/>
                    </a:cubicBezTo>
                    <a:cubicBezTo>
                      <a:pt x="44" y="26"/>
                      <a:pt x="43" y="27"/>
                      <a:pt x="42" y="27"/>
                    </a:cubicBezTo>
                    <a:cubicBezTo>
                      <a:pt x="18" y="40"/>
                      <a:pt x="0" y="78"/>
                      <a:pt x="0" y="104"/>
                    </a:cubicBezTo>
                    <a:cubicBezTo>
                      <a:pt x="0" y="137"/>
                      <a:pt x="27" y="148"/>
                      <a:pt x="59" y="148"/>
                    </a:cubicBezTo>
                    <a:cubicBezTo>
                      <a:pt x="92" y="148"/>
                      <a:pt x="119" y="137"/>
                      <a:pt x="119" y="104"/>
                    </a:cubicBezTo>
                    <a:cubicBezTo>
                      <a:pt x="119" y="77"/>
                      <a:pt x="101" y="40"/>
                      <a:pt x="76" y="27"/>
                    </a:cubicBezTo>
                  </a:path>
                </a:pathLst>
              </a:custGeom>
              <a:grpFill/>
              <a:ln w="9525">
                <a:noFill/>
                <a:round/>
              </a:ln>
            </p:spPr>
            <p:txBody>
              <a:bodyPr vert="horz" wrap="square" lIns="91440" tIns="45720" rIns="91440" bIns="45720" numCol="1" anchor="t" anchorCtr="0" compatLnSpc="1"/>
              <a:lstStyle/>
              <a:p>
                <a:endParaRPr lang="en-US" sz="2400"/>
              </a:p>
            </p:txBody>
          </p:sp>
        </p:grpSp>
      </p:grpSp>
      <p:grpSp>
        <p:nvGrpSpPr>
          <p:cNvPr id="23" name="Group 66"/>
          <p:cNvGrpSpPr/>
          <p:nvPr/>
        </p:nvGrpSpPr>
        <p:grpSpPr>
          <a:xfrm>
            <a:off x="5136047" y="2368872"/>
            <a:ext cx="803964" cy="803964"/>
            <a:chOff x="5136047" y="2551752"/>
            <a:chExt cx="803964" cy="803964"/>
          </a:xfrm>
        </p:grpSpPr>
        <p:sp>
          <p:nvSpPr>
            <p:cNvPr id="24" name="Oval 15"/>
            <p:cNvSpPr/>
            <p:nvPr/>
          </p:nvSpPr>
          <p:spPr>
            <a:xfrm>
              <a:off x="5136047" y="2551752"/>
              <a:ext cx="803964" cy="803964"/>
            </a:xfrm>
            <a:prstGeom prst="ellipse">
              <a:avLst/>
            </a:prstGeom>
            <a:noFill/>
            <a:ln>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5" name="Freeform 152"/>
            <p:cNvSpPr>
              <a:spLocks noChangeAspect="1" noEditPoints="1"/>
            </p:cNvSpPr>
            <p:nvPr/>
          </p:nvSpPr>
          <p:spPr bwMode="auto">
            <a:xfrm>
              <a:off x="5342755" y="2773275"/>
              <a:ext cx="390549" cy="36091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400" dirty="0">
                <a:solidFill>
                  <a:schemeClr val="tx2"/>
                </a:solidFill>
              </a:endParaRPr>
            </a:p>
          </p:txBody>
        </p:sp>
      </p:grpSp>
      <p:sp>
        <p:nvSpPr>
          <p:cNvPr id="26" name="TextBox 59"/>
          <p:cNvSpPr txBox="1"/>
          <p:nvPr/>
        </p:nvSpPr>
        <p:spPr>
          <a:xfrm>
            <a:off x="5804452" y="960948"/>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accent4"/>
                </a:solidFill>
              </a:rPr>
              <a:t>Title Goes Here</a:t>
            </a:r>
            <a:endParaRPr lang="en-US" sz="1200" b="1" dirty="0">
              <a:solidFill>
                <a:schemeClr val="accent4"/>
              </a:solidFill>
            </a:endParaRPr>
          </a:p>
          <a:p>
            <a:pP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27" name="TextBox 60"/>
          <p:cNvSpPr txBox="1"/>
          <p:nvPr/>
        </p:nvSpPr>
        <p:spPr>
          <a:xfrm>
            <a:off x="5804452" y="3899616"/>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accent6"/>
                </a:solidFill>
              </a:rPr>
              <a:t>Title Goes Here</a:t>
            </a:r>
            <a:endParaRPr lang="en-US" sz="1200" b="1" dirty="0">
              <a:solidFill>
                <a:schemeClr val="accent6"/>
              </a:solidFill>
            </a:endParaRPr>
          </a:p>
          <a:p>
            <a:pP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28" name="TextBox 61"/>
          <p:cNvSpPr txBox="1"/>
          <p:nvPr/>
        </p:nvSpPr>
        <p:spPr>
          <a:xfrm>
            <a:off x="6781801" y="2402121"/>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accent5"/>
                </a:solidFill>
              </a:rPr>
              <a:t>Title Goes Here</a:t>
            </a:r>
            <a:endParaRPr lang="en-US" sz="1200" b="1" dirty="0">
              <a:solidFill>
                <a:schemeClr val="accent5"/>
              </a:solidFill>
            </a:endParaRPr>
          </a:p>
          <a:p>
            <a:pP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29" name="TextBox 62"/>
          <p:cNvSpPr txBox="1"/>
          <p:nvPr/>
        </p:nvSpPr>
        <p:spPr>
          <a:xfrm>
            <a:off x="1209262" y="960948"/>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3"/>
                </a:solidFill>
              </a:rPr>
              <a:t>Title Goes Here</a:t>
            </a:r>
            <a:endParaRPr lang="en-US" sz="1200" b="1" dirty="0">
              <a:solidFill>
                <a:schemeClr val="accent3"/>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30" name="TextBox 63"/>
          <p:cNvSpPr txBox="1"/>
          <p:nvPr/>
        </p:nvSpPr>
        <p:spPr>
          <a:xfrm>
            <a:off x="1209262" y="3899616"/>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1"/>
                </a:solidFill>
              </a:rPr>
              <a:t>Title Goes Here</a:t>
            </a:r>
            <a:endParaRPr lang="en-US" sz="1200" b="1" dirty="0">
              <a:solidFill>
                <a:schemeClr val="accent1"/>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31" name="TextBox 64"/>
          <p:cNvSpPr txBox="1"/>
          <p:nvPr/>
        </p:nvSpPr>
        <p:spPr>
          <a:xfrm>
            <a:off x="238540" y="2402121"/>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2"/>
                </a:solidFill>
              </a:rPr>
              <a:t>Title Goes Here</a:t>
            </a:r>
            <a:endParaRPr lang="en-US" sz="1200" b="1" dirty="0">
              <a:solidFill>
                <a:schemeClr val="accent2"/>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childTnLst>
                                </p:cTn>
                              </p:par>
                            </p:childTnLst>
                          </p:cTn>
                        </p:par>
                        <p:par>
                          <p:cTn id="17" fill="hold">
                            <p:stCondLst>
                              <p:cond delay="1000"/>
                            </p:stCondLst>
                            <p:childTnLst>
                              <p:par>
                                <p:cTn id="18" presetID="18" presetClass="entr" presetSubtype="12"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strips(downLeft)">
                                      <p:cBhvr>
                                        <p:cTn id="20" dur="500"/>
                                        <p:tgtEl>
                                          <p:spTgt spid="9"/>
                                        </p:tgtEl>
                                      </p:cBhvr>
                                    </p:animEffect>
                                  </p:childTnLst>
                                </p:cTn>
                              </p:par>
                            </p:childTnLst>
                          </p:cTn>
                        </p:par>
                        <p:par>
                          <p:cTn id="21" fill="hold">
                            <p:stCondLst>
                              <p:cond delay="1500"/>
                            </p:stCondLst>
                            <p:childTnLst>
                              <p:par>
                                <p:cTn id="22" presetID="23" presetClass="entr" presetSubtype="16"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18" presetClass="entr" presetSubtype="9"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strips(upLeft)">
                                      <p:cBhvr>
                                        <p:cTn id="38" dur="500"/>
                                        <p:tgtEl>
                                          <p:spTgt spid="8"/>
                                        </p:tgtEl>
                                      </p:cBhvr>
                                    </p:animEffect>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8" presetClass="entr" presetSubtype="3"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upRight)">
                                      <p:cBhvr>
                                        <p:cTn id="47" dur="500"/>
                                        <p:tgtEl>
                                          <p:spTgt spid="5"/>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left)">
                                      <p:cBhvr>
                                        <p:cTn id="56" dur="500"/>
                                        <p:tgtEl>
                                          <p:spTgt spid="7"/>
                                        </p:tgtEl>
                                      </p:cBhvr>
                                    </p:animEffect>
                                  </p:childTnLst>
                                </p:cTn>
                              </p:par>
                            </p:childTnLst>
                          </p:cTn>
                        </p:par>
                        <p:par>
                          <p:cTn id="57" fill="hold">
                            <p:stCondLst>
                              <p:cond delay="5500"/>
                            </p:stCondLst>
                            <p:childTnLst>
                              <p:par>
                                <p:cTn id="58" presetID="23" presetClass="entr" presetSubtype="16"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ppt_w</p:attrName>
                                        </p:attrNameLst>
                                      </p:cBhvr>
                                      <p:tavLst>
                                        <p:tav tm="0">
                                          <p:val>
                                            <p:fltVal val="0"/>
                                          </p:val>
                                        </p:tav>
                                        <p:tav tm="100000">
                                          <p:val>
                                            <p:strVal val="#ppt_w"/>
                                          </p:val>
                                        </p:tav>
                                      </p:tavLst>
                                    </p:anim>
                                    <p:anim calcmode="lin" valueType="num">
                                      <p:cBhvr>
                                        <p:cTn id="61" dur="500" fill="hold"/>
                                        <p:tgtEl>
                                          <p:spTgt spid="17"/>
                                        </p:tgtEl>
                                        <p:attrNameLst>
                                          <p:attrName>ppt_h</p:attrName>
                                        </p:attrNameLst>
                                      </p:cBhvr>
                                      <p:tavLst>
                                        <p:tav tm="0">
                                          <p:val>
                                            <p:fltVal val="0"/>
                                          </p:val>
                                        </p:tav>
                                        <p:tav tm="100000">
                                          <p:val>
                                            <p:strVal val="#ppt_h"/>
                                          </p:val>
                                        </p:tav>
                                      </p:tavLst>
                                    </p:anim>
                                  </p:childTnLst>
                                </p:cTn>
                              </p:par>
                            </p:childTnLst>
                          </p:cTn>
                        </p:par>
                        <p:par>
                          <p:cTn id="62" fill="hold">
                            <p:stCondLst>
                              <p:cond delay="6000"/>
                            </p:stCondLst>
                            <p:childTnLst>
                              <p:par>
                                <p:cTn id="63" presetID="18" presetClass="entr" presetSubtype="6"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strips(downRight)">
                                      <p:cBhvr>
                                        <p:cTn id="65" dur="500"/>
                                        <p:tgtEl>
                                          <p:spTgt spid="6"/>
                                        </p:tgtEl>
                                      </p:cBhvr>
                                    </p:animEffect>
                                  </p:childTnLst>
                                </p:cTn>
                              </p:par>
                            </p:childTnLst>
                          </p:cTn>
                        </p:par>
                        <p:par>
                          <p:cTn id="66" fill="hold">
                            <p:stCondLst>
                              <p:cond delay="6500"/>
                            </p:stCondLst>
                            <p:childTnLst>
                              <p:par>
                                <p:cTn id="67" presetID="23" presetClass="entr" presetSubtype="16"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childTnLst>
                                </p:cTn>
                              </p:par>
                            </p:childTnLst>
                          </p:cTn>
                        </p:par>
                        <p:par>
                          <p:cTn id="71" fill="hold">
                            <p:stCondLst>
                              <p:cond delay="7000"/>
                            </p:stCondLst>
                            <p:childTnLst>
                              <p:par>
                                <p:cTn id="72" presetID="2" presetClass="entr" presetSubtype="8" accel="50000" decel="5000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fill="hold"/>
                                        <p:tgtEl>
                                          <p:spTgt spid="30"/>
                                        </p:tgtEl>
                                        <p:attrNameLst>
                                          <p:attrName>ppt_x</p:attrName>
                                        </p:attrNameLst>
                                      </p:cBhvr>
                                      <p:tavLst>
                                        <p:tav tm="0">
                                          <p:val>
                                            <p:strVal val="0-#ppt_w/2"/>
                                          </p:val>
                                        </p:tav>
                                        <p:tav tm="100000">
                                          <p:val>
                                            <p:strVal val="#ppt_x"/>
                                          </p:val>
                                        </p:tav>
                                      </p:tavLst>
                                    </p:anim>
                                    <p:anim calcmode="lin" valueType="num">
                                      <p:cBhvr additive="base">
                                        <p:cTn id="75" dur="500" fill="hold"/>
                                        <p:tgtEl>
                                          <p:spTgt spid="30"/>
                                        </p:tgtEl>
                                        <p:attrNameLst>
                                          <p:attrName>ppt_y</p:attrName>
                                        </p:attrNameLst>
                                      </p:cBhvr>
                                      <p:tavLst>
                                        <p:tav tm="0">
                                          <p:val>
                                            <p:strVal val="#ppt_y"/>
                                          </p:val>
                                        </p:tav>
                                        <p:tav tm="100000">
                                          <p:val>
                                            <p:strVal val="#ppt_y"/>
                                          </p:val>
                                        </p:tav>
                                      </p:tavLst>
                                    </p:anim>
                                  </p:childTnLst>
                                </p:cTn>
                              </p:par>
                            </p:childTnLst>
                          </p:cTn>
                        </p:par>
                        <p:par>
                          <p:cTn id="76" fill="hold">
                            <p:stCondLst>
                              <p:cond delay="7500"/>
                            </p:stCondLst>
                            <p:childTnLst>
                              <p:par>
                                <p:cTn id="77" presetID="2" presetClass="entr" presetSubtype="8" accel="50000" decel="5000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0-#ppt_w/2"/>
                                          </p:val>
                                        </p:tav>
                                        <p:tav tm="100000">
                                          <p:val>
                                            <p:strVal val="#ppt_x"/>
                                          </p:val>
                                        </p:tav>
                                      </p:tavLst>
                                    </p:anim>
                                    <p:anim calcmode="lin" valueType="num">
                                      <p:cBhvr additive="base">
                                        <p:cTn id="80" dur="500" fill="hold"/>
                                        <p:tgtEl>
                                          <p:spTgt spid="31"/>
                                        </p:tgtEl>
                                        <p:attrNameLst>
                                          <p:attrName>ppt_y</p:attrName>
                                        </p:attrNameLst>
                                      </p:cBhvr>
                                      <p:tavLst>
                                        <p:tav tm="0">
                                          <p:val>
                                            <p:strVal val="#ppt_y"/>
                                          </p:val>
                                        </p:tav>
                                        <p:tav tm="100000">
                                          <p:val>
                                            <p:strVal val="#ppt_y"/>
                                          </p:val>
                                        </p:tav>
                                      </p:tavLst>
                                    </p:anim>
                                  </p:childTnLst>
                                </p:cTn>
                              </p:par>
                            </p:childTnLst>
                          </p:cTn>
                        </p:par>
                        <p:par>
                          <p:cTn id="81" fill="hold">
                            <p:stCondLst>
                              <p:cond delay="8000"/>
                            </p:stCondLst>
                            <p:childTnLst>
                              <p:par>
                                <p:cTn id="82" presetID="2" presetClass="entr" presetSubtype="8" accel="50000" decel="5000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500" fill="hold"/>
                                        <p:tgtEl>
                                          <p:spTgt spid="29"/>
                                        </p:tgtEl>
                                        <p:attrNameLst>
                                          <p:attrName>ppt_x</p:attrName>
                                        </p:attrNameLst>
                                      </p:cBhvr>
                                      <p:tavLst>
                                        <p:tav tm="0">
                                          <p:val>
                                            <p:strVal val="0-#ppt_w/2"/>
                                          </p:val>
                                        </p:tav>
                                        <p:tav tm="100000">
                                          <p:val>
                                            <p:strVal val="#ppt_x"/>
                                          </p:val>
                                        </p:tav>
                                      </p:tavLst>
                                    </p:anim>
                                    <p:anim calcmode="lin" valueType="num">
                                      <p:cBhvr additive="base">
                                        <p:cTn id="85" dur="500" fill="hold"/>
                                        <p:tgtEl>
                                          <p:spTgt spid="29"/>
                                        </p:tgtEl>
                                        <p:attrNameLst>
                                          <p:attrName>ppt_y</p:attrName>
                                        </p:attrNameLst>
                                      </p:cBhvr>
                                      <p:tavLst>
                                        <p:tav tm="0">
                                          <p:val>
                                            <p:strVal val="#ppt_y"/>
                                          </p:val>
                                        </p:tav>
                                        <p:tav tm="100000">
                                          <p:val>
                                            <p:strVal val="#ppt_y"/>
                                          </p:val>
                                        </p:tav>
                                      </p:tavLst>
                                    </p:anim>
                                  </p:childTnLst>
                                </p:cTn>
                              </p:par>
                            </p:childTnLst>
                          </p:cTn>
                        </p:par>
                        <p:par>
                          <p:cTn id="86" fill="hold">
                            <p:stCondLst>
                              <p:cond delay="8500"/>
                            </p:stCondLst>
                            <p:childTnLst>
                              <p:par>
                                <p:cTn id="87" presetID="2" presetClass="entr" presetSubtype="2" accel="50000" decel="5000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 calcmode="lin" valueType="num">
                                      <p:cBhvr additive="base">
                                        <p:cTn id="89" dur="500" fill="hold"/>
                                        <p:tgtEl>
                                          <p:spTgt spid="26"/>
                                        </p:tgtEl>
                                        <p:attrNameLst>
                                          <p:attrName>ppt_x</p:attrName>
                                        </p:attrNameLst>
                                      </p:cBhvr>
                                      <p:tavLst>
                                        <p:tav tm="0">
                                          <p:val>
                                            <p:strVal val="1+#ppt_w/2"/>
                                          </p:val>
                                        </p:tav>
                                        <p:tav tm="100000">
                                          <p:val>
                                            <p:strVal val="#ppt_x"/>
                                          </p:val>
                                        </p:tav>
                                      </p:tavLst>
                                    </p:anim>
                                    <p:anim calcmode="lin" valueType="num">
                                      <p:cBhvr additive="base">
                                        <p:cTn id="90" dur="500" fill="hold"/>
                                        <p:tgtEl>
                                          <p:spTgt spid="26"/>
                                        </p:tgtEl>
                                        <p:attrNameLst>
                                          <p:attrName>ppt_y</p:attrName>
                                        </p:attrNameLst>
                                      </p:cBhvr>
                                      <p:tavLst>
                                        <p:tav tm="0">
                                          <p:val>
                                            <p:strVal val="#ppt_y"/>
                                          </p:val>
                                        </p:tav>
                                        <p:tav tm="100000">
                                          <p:val>
                                            <p:strVal val="#ppt_y"/>
                                          </p:val>
                                        </p:tav>
                                      </p:tavLst>
                                    </p:anim>
                                  </p:childTnLst>
                                </p:cTn>
                              </p:par>
                            </p:childTnLst>
                          </p:cTn>
                        </p:par>
                        <p:par>
                          <p:cTn id="91" fill="hold">
                            <p:stCondLst>
                              <p:cond delay="9000"/>
                            </p:stCondLst>
                            <p:childTnLst>
                              <p:par>
                                <p:cTn id="92" presetID="2" presetClass="entr" presetSubtype="2" accel="50000" decel="5000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500" fill="hold"/>
                                        <p:tgtEl>
                                          <p:spTgt spid="28"/>
                                        </p:tgtEl>
                                        <p:attrNameLst>
                                          <p:attrName>ppt_x</p:attrName>
                                        </p:attrNameLst>
                                      </p:cBhvr>
                                      <p:tavLst>
                                        <p:tav tm="0">
                                          <p:val>
                                            <p:strVal val="1+#ppt_w/2"/>
                                          </p:val>
                                        </p:tav>
                                        <p:tav tm="100000">
                                          <p:val>
                                            <p:strVal val="#ppt_x"/>
                                          </p:val>
                                        </p:tav>
                                      </p:tavLst>
                                    </p:anim>
                                    <p:anim calcmode="lin" valueType="num">
                                      <p:cBhvr additive="base">
                                        <p:cTn id="95" dur="500" fill="hold"/>
                                        <p:tgtEl>
                                          <p:spTgt spid="28"/>
                                        </p:tgtEl>
                                        <p:attrNameLst>
                                          <p:attrName>ppt_y</p:attrName>
                                        </p:attrNameLst>
                                      </p:cBhvr>
                                      <p:tavLst>
                                        <p:tav tm="0">
                                          <p:val>
                                            <p:strVal val="#ppt_y"/>
                                          </p:val>
                                        </p:tav>
                                        <p:tav tm="100000">
                                          <p:val>
                                            <p:strVal val="#ppt_y"/>
                                          </p:val>
                                        </p:tav>
                                      </p:tavLst>
                                    </p:anim>
                                  </p:childTnLst>
                                </p:cTn>
                              </p:par>
                            </p:childTnLst>
                          </p:cTn>
                        </p:par>
                        <p:par>
                          <p:cTn id="96" fill="hold">
                            <p:stCondLst>
                              <p:cond delay="9500"/>
                            </p:stCondLst>
                            <p:childTnLst>
                              <p:par>
                                <p:cTn id="97" presetID="2" presetClass="entr" presetSubtype="2" accel="50000" decel="50000"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1+#ppt_w/2"/>
                                          </p:val>
                                        </p:tav>
                                        <p:tav tm="100000">
                                          <p:val>
                                            <p:strVal val="#ppt_x"/>
                                          </p:val>
                                        </p:tav>
                                      </p:tavLst>
                                    </p:anim>
                                    <p:anim calcmode="lin" valueType="num">
                                      <p:cBhvr additive="base">
                                        <p:cTn id="10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26" grpId="0"/>
      <p:bldP spid="27"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02_Meet Our Offices.jpg"/>
          <p:cNvPicPr/>
          <p:nvPr/>
        </p:nvPicPr>
        <p:blipFill>
          <a:blip r:embed="rId1">
            <a:extLst>
              <a:ext uri="{28A0092B-C50C-407E-A947-70E740481C1C}">
                <a14:useLocalDpi xmlns:a14="http://schemas.microsoft.com/office/drawing/2010/main" val="0"/>
              </a:ext>
            </a:extLst>
          </a:blip>
          <a:stretch>
            <a:fillRect/>
          </a:stretch>
        </p:blipFill>
        <p:spPr>
          <a:xfrm>
            <a:off x="130450" y="1092191"/>
            <a:ext cx="8883103" cy="2264646"/>
          </a:xfrm>
          <a:prstGeom prst="rect">
            <a:avLst/>
          </a:prstGeom>
          <a:ln w="12700">
            <a:miter lim="400000"/>
            <a:headEnd/>
            <a:tailEnd/>
          </a:ln>
        </p:spPr>
      </p:pic>
      <p:sp>
        <p:nvSpPr>
          <p:cNvPr id="2" name="矩形 1"/>
          <p:cNvSpPr/>
          <p:nvPr/>
        </p:nvSpPr>
        <p:spPr>
          <a:xfrm>
            <a:off x="130450" y="3312437"/>
            <a:ext cx="8883103" cy="199218"/>
          </a:xfrm>
          <a:prstGeom prst="rect">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spcCol="0" rtlCol="0" anchor="ctr"/>
          <a:lstStyle/>
          <a:p>
            <a:pPr algn="ctr"/>
            <a:endParaRPr lang="zh-CN" altLang="en-US" sz="875"/>
          </a:p>
        </p:txBody>
      </p:sp>
      <p:grpSp>
        <p:nvGrpSpPr>
          <p:cNvPr id="4" name="组合 3"/>
          <p:cNvGrpSpPr/>
          <p:nvPr/>
        </p:nvGrpSpPr>
        <p:grpSpPr>
          <a:xfrm>
            <a:off x="3047350" y="1092192"/>
            <a:ext cx="3049301" cy="2220245"/>
            <a:chOff x="7165281" y="2905091"/>
            <a:chExt cx="8280920" cy="5905578"/>
          </a:xfrm>
        </p:grpSpPr>
        <p:sp>
          <p:nvSpPr>
            <p:cNvPr id="3" name="矩形 2"/>
            <p:cNvSpPr/>
            <p:nvPr/>
          </p:nvSpPr>
          <p:spPr>
            <a:xfrm>
              <a:off x="7165281"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5"/>
            </a:p>
          </p:txBody>
        </p:sp>
        <p:sp>
          <p:nvSpPr>
            <p:cNvPr id="40" name="矩形 39"/>
            <p:cNvSpPr/>
            <p:nvPr/>
          </p:nvSpPr>
          <p:spPr>
            <a:xfrm>
              <a:off x="15302185" y="2905091"/>
              <a:ext cx="144016" cy="5905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5"/>
            </a:p>
          </p:txBody>
        </p:sp>
      </p:grpSp>
      <p:sp>
        <p:nvSpPr>
          <p:cNvPr id="42" name="Shape 1258"/>
          <p:cNvSpPr/>
          <p:nvPr/>
        </p:nvSpPr>
        <p:spPr>
          <a:xfrm>
            <a:off x="1037248" y="3704906"/>
            <a:ext cx="1813140" cy="807272"/>
          </a:xfrm>
          <a:prstGeom prst="rect">
            <a:avLst/>
          </a:prstGeom>
          <a:ln w="12700">
            <a:miter lim="400000"/>
          </a:ln>
        </p:spPr>
        <p:txBody>
          <a:bodyPr wrap="square" lIns="0" tIns="0" rIns="0" bIns="0">
            <a:spAutoFit/>
          </a:bodyPr>
          <a:lstStyle/>
          <a:p>
            <a:pPr lvl="0" algn="l">
              <a:lnSpc>
                <a:spcPct val="130000"/>
              </a:lnSpc>
              <a:defRPr sz="1800"/>
            </a:pPr>
            <a:r>
              <a:rPr lang="zh-CN" altLang="en-US"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1040056" y="3124154"/>
            <a:ext cx="567460" cy="533601"/>
            <a:chOff x="1783635" y="4451703"/>
            <a:chExt cx="1541038" cy="1419312"/>
          </a:xfrm>
        </p:grpSpPr>
        <p:sp>
          <p:nvSpPr>
            <p:cNvPr id="4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4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47" name="Shape 1260"/>
            <p:cNvSpPr/>
            <p:nvPr/>
          </p:nvSpPr>
          <p:spPr>
            <a:xfrm>
              <a:off x="2054670" y="4674712"/>
              <a:ext cx="1270003" cy="10234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rPr>
                <a:t>01</a:t>
              </a:r>
              <a:endPar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
        <p:nvSpPr>
          <p:cNvPr id="53" name="Shape 1258"/>
          <p:cNvSpPr/>
          <p:nvPr/>
        </p:nvSpPr>
        <p:spPr>
          <a:xfrm>
            <a:off x="4002454" y="3704906"/>
            <a:ext cx="1813140" cy="807272"/>
          </a:xfrm>
          <a:prstGeom prst="rect">
            <a:avLst/>
          </a:prstGeom>
          <a:ln w="12700">
            <a:miter lim="400000"/>
          </a:ln>
        </p:spPr>
        <p:txBody>
          <a:bodyPr wrap="square" lIns="0" tIns="0" rIns="0" bIns="0">
            <a:spAutoFit/>
          </a:bodyPr>
          <a:lstStyle/>
          <a:p>
            <a:pPr lvl="0" algn="l">
              <a:lnSpc>
                <a:spcPct val="130000"/>
              </a:lnSpc>
              <a:defRPr sz="1800"/>
            </a:pPr>
            <a:r>
              <a:rPr lang="zh-CN" altLang="en-US"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4005262" y="3124154"/>
            <a:ext cx="578613" cy="533601"/>
            <a:chOff x="1783635" y="4451703"/>
            <a:chExt cx="1571327" cy="1419312"/>
          </a:xfrm>
        </p:grpSpPr>
        <p:sp>
          <p:nvSpPr>
            <p:cNvPr id="55"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56"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57" name="Shape 1260"/>
            <p:cNvSpPr/>
            <p:nvPr/>
          </p:nvSpPr>
          <p:spPr>
            <a:xfrm>
              <a:off x="2084959" y="4629345"/>
              <a:ext cx="1270003" cy="10234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lvl="0">
                <a:defRPr sz="1800" b="0">
                  <a:solidFill>
                    <a:srgbClr val="000000"/>
                  </a:solidFill>
                </a:defRPr>
              </a:pPr>
              <a:r>
                <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2275" dirty="0">
                  <a:solidFill>
                    <a:schemeClr val="bg1"/>
                  </a:solidFill>
                  <a:latin typeface="DFGothic-EB" panose="02010609010101010101" pitchFamily="1" charset="-128"/>
                  <a:ea typeface="DFGothic-EB" panose="02010609010101010101" pitchFamily="1" charset="-128"/>
                  <a:sym typeface="Arial" panose="020B0604020202020204" pitchFamily="34" charset="0"/>
                </a:rPr>
                <a:t>2</a:t>
              </a:r>
              <a:endParaRPr sz="2275"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
        <p:nvSpPr>
          <p:cNvPr id="58" name="Shape 1258"/>
          <p:cNvSpPr/>
          <p:nvPr/>
        </p:nvSpPr>
        <p:spPr>
          <a:xfrm>
            <a:off x="6663929" y="3704906"/>
            <a:ext cx="1813140" cy="807272"/>
          </a:xfrm>
          <a:prstGeom prst="rect">
            <a:avLst/>
          </a:prstGeom>
          <a:ln w="12700">
            <a:miter lim="400000"/>
          </a:ln>
        </p:spPr>
        <p:txBody>
          <a:bodyPr wrap="square" lIns="0" tIns="0" rIns="0" bIns="0">
            <a:spAutoFit/>
          </a:bodyPr>
          <a:lstStyle/>
          <a:p>
            <a:pPr lvl="0" algn="l">
              <a:lnSpc>
                <a:spcPct val="130000"/>
              </a:lnSpc>
              <a:defRPr sz="1800"/>
            </a:pPr>
            <a:r>
              <a:rPr lang="zh-CN" altLang="en-US"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rPr>
              <a:t>单击添加文字内容</a:t>
            </a:r>
            <a:endParaRPr lang="en-US" altLang="zh-CN" sz="1040" b="1" dirty="0">
              <a:solidFill>
                <a:schemeClr val="tx1">
                  <a:lumMod val="65000"/>
                  <a:lumOff val="3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l">
              <a:lnSpc>
                <a:spcPct val="150000"/>
              </a:lnSpc>
              <a:defRPr sz="1800"/>
            </a:pPr>
            <a:r>
              <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添加文字描述内容添加文字描述内容添加文字描述内容添加文字描述内容添加文字描述内容添加文字描述内容添加文字描述内容添加文字描述内容添加</a:t>
            </a:r>
            <a:endParaRPr lang="zh-CN" altLang="en-US" sz="6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6666737" y="3124154"/>
            <a:ext cx="566739" cy="533601"/>
            <a:chOff x="1783635" y="4451703"/>
            <a:chExt cx="1539080" cy="1419312"/>
          </a:xfrm>
        </p:grpSpPr>
        <p:sp>
          <p:nvSpPr>
            <p:cNvPr id="60" name="Shape 1259"/>
            <p:cNvSpPr/>
            <p:nvPr/>
          </p:nvSpPr>
          <p:spPr>
            <a:xfrm>
              <a:off x="1783635" y="4451703"/>
              <a:ext cx="1419311" cy="14193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1750" cap="flat">
              <a:solidFill>
                <a:srgbClr val="E9344D"/>
              </a:solid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61" name="Shape 1259"/>
            <p:cNvSpPr/>
            <p:nvPr/>
          </p:nvSpPr>
          <p:spPr>
            <a:xfrm>
              <a:off x="1857788" y="4525857"/>
              <a:ext cx="1271005" cy="12710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60C0C"/>
            </a:solidFill>
            <a:ln w="69850" cap="flat">
              <a:noFill/>
              <a:miter lim="400000"/>
            </a:ln>
            <a:effectLst/>
          </p:spPr>
          <p:txBody>
            <a:bodyPr wrap="square" lIns="0" tIns="0" rIns="0" bIns="0" numCol="1" anchor="ctr">
              <a:noAutofit/>
            </a:bodyPr>
            <a:lstStyle/>
            <a:p>
              <a:pPr lvl="0">
                <a:defRPr sz="3200"/>
              </a:pPr>
              <a:endParaRPr sz="2080">
                <a:latin typeface="Arial" panose="020B0604020202020204" pitchFamily="34" charset="0"/>
                <a:ea typeface="微软雅黑" panose="020B0503020204020204" pitchFamily="34" charset="-122"/>
                <a:sym typeface="Arial" panose="020B0604020202020204" pitchFamily="34" charset="0"/>
              </a:endParaRPr>
            </a:p>
          </p:txBody>
        </p:sp>
        <p:sp>
          <p:nvSpPr>
            <p:cNvPr id="62" name="Shape 1260"/>
            <p:cNvSpPr/>
            <p:nvPr/>
          </p:nvSpPr>
          <p:spPr>
            <a:xfrm>
              <a:off x="2052712" y="4608290"/>
              <a:ext cx="1270003" cy="1023480"/>
            </a:xfrm>
            <a:prstGeom prst="rect">
              <a:avLst/>
            </a:prstGeom>
            <a:noFill/>
            <a:ln w="12700" cap="flat">
              <a:noFill/>
              <a:miter lim="400000"/>
            </a:ln>
            <a:effectLst/>
          </p:spPr>
          <p:txBody>
            <a:bodyPr wrap="square" lIns="0" tIns="0" rIns="0" bIns="0" numCol="1" anchor="t">
              <a:spAutoFit/>
            </a:bodyPr>
            <a:lstStyle>
              <a:lvl1pPr>
                <a:lnSpc>
                  <a:spcPct val="110000"/>
                </a:lnSpc>
                <a:defRPr sz="6500" b="1">
                  <a:solidFill>
                    <a:srgbClr val="FFFFFF"/>
                  </a:solidFill>
                  <a:latin typeface="BebasNeueBold"/>
                  <a:ea typeface="BebasNeueBold"/>
                  <a:cs typeface="BebasNeueBold"/>
                  <a:sym typeface="BebasNeueBold"/>
                </a:defRPr>
              </a:lvl1pPr>
            </a:lstStyle>
            <a:p>
              <a:pPr>
                <a:defRPr sz="1800" b="0">
                  <a:solidFill>
                    <a:srgbClr val="000000"/>
                  </a:solidFill>
                </a:defRPr>
              </a:pPr>
              <a:r>
                <a:rPr sz="2275" b="0" dirty="0">
                  <a:solidFill>
                    <a:schemeClr val="bg1"/>
                  </a:solidFill>
                  <a:latin typeface="DFGothic-EB" panose="02010609010101010101" pitchFamily="1" charset="-128"/>
                  <a:ea typeface="DFGothic-EB" panose="02010609010101010101" pitchFamily="1" charset="-128"/>
                  <a:sym typeface="Arial" panose="020B0604020202020204" pitchFamily="34" charset="0"/>
                </a:rPr>
                <a:t>0</a:t>
              </a:r>
              <a:r>
                <a:rPr lang="en-US" sz="2275" b="0" dirty="0">
                  <a:solidFill>
                    <a:schemeClr val="bg1"/>
                  </a:solidFill>
                  <a:latin typeface="DFGothic-EB" panose="02010609010101010101" pitchFamily="1" charset="-128"/>
                  <a:ea typeface="DFGothic-EB" panose="02010609010101010101" pitchFamily="1" charset="-128"/>
                  <a:sym typeface="Arial" panose="020B0604020202020204" pitchFamily="34" charset="0"/>
                </a:rPr>
                <a:t>3</a:t>
              </a:r>
              <a:endParaRPr sz="2275" b="0" dirty="0">
                <a:solidFill>
                  <a:schemeClr val="bg1"/>
                </a:solidFill>
                <a:latin typeface="DFGothic-EB" panose="02010609010101010101" pitchFamily="1" charset="-128"/>
                <a:ea typeface="DFGothic-EB" panose="02010609010101010101" pitchFamily="1" charset="-128"/>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2" presetClass="entr" presetSubtype="8"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p:tgtEl>
                                          <p:spTgt spid="44"/>
                                        </p:tgtEl>
                                        <p:attrNameLst>
                                          <p:attrName>ppt_x</p:attrName>
                                        </p:attrNameLst>
                                      </p:cBhvr>
                                      <p:tavLst>
                                        <p:tav tm="0">
                                          <p:val>
                                            <p:strVal val="#ppt_x-#ppt_w*1.125000"/>
                                          </p:val>
                                        </p:tav>
                                        <p:tav tm="100000">
                                          <p:val>
                                            <p:strVal val="#ppt_x"/>
                                          </p:val>
                                        </p:tav>
                                      </p:tavLst>
                                    </p:anim>
                                    <p:animEffect transition="in" filter="wipe(right)">
                                      <p:cBhvr>
                                        <p:cTn id="20" dur="500"/>
                                        <p:tgtEl>
                                          <p:spTgt spid="44"/>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randombar(horizontal)">
                                      <p:cBhvr>
                                        <p:cTn id="24" dur="500"/>
                                        <p:tgtEl>
                                          <p:spTgt spid="42"/>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ppt_x</p:attrName>
                                        </p:attrNameLst>
                                      </p:cBhvr>
                                      <p:tavLst>
                                        <p:tav tm="0">
                                          <p:val>
                                            <p:strVal val="#ppt_x-#ppt_w*1.125000"/>
                                          </p:val>
                                        </p:tav>
                                        <p:tav tm="100000">
                                          <p:val>
                                            <p:strVal val="#ppt_x"/>
                                          </p:val>
                                        </p:tav>
                                      </p:tavLst>
                                    </p:anim>
                                    <p:animEffect transition="in" filter="wipe(right)">
                                      <p:cBhvr>
                                        <p:cTn id="29" dur="500"/>
                                        <p:tgtEl>
                                          <p:spTgt spid="54"/>
                                        </p:tgtEl>
                                      </p:cBhvr>
                                    </p:animEffect>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randombar(horizontal)">
                                      <p:cBhvr>
                                        <p:cTn id="33" dur="500"/>
                                        <p:tgtEl>
                                          <p:spTgt spid="53"/>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additive="base">
                                        <p:cTn id="37" dur="500"/>
                                        <p:tgtEl>
                                          <p:spTgt spid="59"/>
                                        </p:tgtEl>
                                        <p:attrNameLst>
                                          <p:attrName>ppt_x</p:attrName>
                                        </p:attrNameLst>
                                      </p:cBhvr>
                                      <p:tavLst>
                                        <p:tav tm="0">
                                          <p:val>
                                            <p:strVal val="#ppt_x-#ppt_w*1.125000"/>
                                          </p:val>
                                        </p:tav>
                                        <p:tav tm="100000">
                                          <p:val>
                                            <p:strVal val="#ppt_x"/>
                                          </p:val>
                                        </p:tav>
                                      </p:tavLst>
                                    </p:anim>
                                    <p:animEffect transition="in" filter="wipe(right)">
                                      <p:cBhvr>
                                        <p:cTn id="38" dur="500"/>
                                        <p:tgtEl>
                                          <p:spTgt spid="59"/>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randombar(horizontal)">
                                      <p:cBhvr>
                                        <p:cTn id="4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P spid="53" grpId="0" animBg="1"/>
      <p:bldP spid="5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图片 1"/>
          <p:cNvPicPr>
            <a:picLocks noChangeAspect="1"/>
          </p:cNvPicPr>
          <p:nvPr/>
        </p:nvPicPr>
        <p:blipFill>
          <a:blip r:embed="rId1" cstate="print">
            <a:extLst>
              <a:ext uri="{28A0092B-C50C-407E-A947-70E740481C1C}">
                <a14:useLocalDpi xmlns:a14="http://schemas.microsoft.com/office/drawing/2010/main" val="0"/>
              </a:ext>
            </a:extLst>
          </a:blip>
          <a:srcRect t="44672" b="34016"/>
          <a:stretch>
            <a:fillRect/>
          </a:stretch>
        </p:blipFill>
        <p:spPr bwMode="auto">
          <a:xfrm>
            <a:off x="0" y="1921669"/>
            <a:ext cx="9144000" cy="130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2524126" y="2130029"/>
            <a:ext cx="1965722" cy="883444"/>
            <a:chOff x="2524126" y="2130029"/>
            <a:chExt cx="1965722" cy="883444"/>
          </a:xfrm>
        </p:grpSpPr>
        <p:sp>
          <p:nvSpPr>
            <p:cNvPr id="3" name="矩形 2"/>
            <p:cNvSpPr/>
            <p:nvPr/>
          </p:nvSpPr>
          <p:spPr>
            <a:xfrm>
              <a:off x="2524126" y="2130029"/>
              <a:ext cx="1965722" cy="883444"/>
            </a:xfrm>
            <a:prstGeom prst="rect">
              <a:avLst/>
            </a:prstGeom>
            <a:solidFill>
              <a:srgbClr val="C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366" name="文本框 3"/>
            <p:cNvSpPr txBox="1">
              <a:spLocks noChangeArrowheads="1"/>
            </p:cNvSpPr>
            <p:nvPr/>
          </p:nvSpPr>
          <p:spPr bwMode="auto">
            <a:xfrm>
              <a:off x="2745581" y="2328863"/>
              <a:ext cx="156966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2700" b="1" dirty="0">
                  <a:solidFill>
                    <a:prstClr val="white"/>
                  </a:solidFill>
                  <a:latin typeface="微软雅黑" panose="020B0503020204020204" pitchFamily="34" charset="-122"/>
                  <a:ea typeface="微软雅黑" panose="020B0503020204020204" pitchFamily="34" charset="-122"/>
                </a:rPr>
                <a:t>活动规模</a:t>
              </a:r>
              <a:endParaRPr lang="zh-CN" altLang="en-US" sz="2700" b="1" dirty="0">
                <a:solidFill>
                  <a:prstClr val="white"/>
                </a:solidFill>
                <a:latin typeface="微软雅黑" panose="020B0503020204020204" pitchFamily="34" charset="-122"/>
                <a:ea typeface="微软雅黑" panose="020B0503020204020204" pitchFamily="34" charset="-122"/>
              </a:endParaRPr>
            </a:p>
          </p:txBody>
        </p:sp>
      </p:grpSp>
      <p:sp>
        <p:nvSpPr>
          <p:cNvPr id="15367" name="矩形 4"/>
          <p:cNvSpPr>
            <a:spLocks noChangeArrowheads="1"/>
          </p:cNvSpPr>
          <p:nvPr/>
        </p:nvSpPr>
        <p:spPr bwMode="auto">
          <a:xfrm>
            <a:off x="4554141" y="2121694"/>
            <a:ext cx="1966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fontAlgn="base">
              <a:lnSpc>
                <a:spcPct val="100000"/>
              </a:lnSpc>
              <a:spcBef>
                <a:spcPct val="0"/>
              </a:spcBef>
              <a:spcAft>
                <a:spcPct val="0"/>
              </a:spcAft>
              <a:buNone/>
            </a:pPr>
            <a:r>
              <a:rPr lang="zh-CN" altLang="en-US" sz="1800" b="1" dirty="0">
                <a:solidFill>
                  <a:srgbClr val="FFFFFF"/>
                </a:solidFill>
                <a:latin typeface="微软雅黑" panose="020B0503020204020204" pitchFamily="34" charset="-122"/>
                <a:ea typeface="微软雅黑" panose="020B0503020204020204" pitchFamily="34" charset="-122"/>
              </a:rPr>
              <a:t>根据活动规模的大小，可以将活动分为两类。</a:t>
            </a:r>
            <a:endParaRPr lang="en-US" altLang="zh-CN" sz="1800" b="1" dirty="0">
              <a:solidFill>
                <a:srgbClr val="FFFFFF"/>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929879" y="469106"/>
            <a:ext cx="1009650" cy="2752725"/>
            <a:chOff x="929879" y="469106"/>
            <a:chExt cx="1009650" cy="2752725"/>
          </a:xfrm>
        </p:grpSpPr>
        <p:sp>
          <p:nvSpPr>
            <p:cNvPr id="8" name="矩形 7"/>
            <p:cNvSpPr/>
            <p:nvPr/>
          </p:nvSpPr>
          <p:spPr>
            <a:xfrm>
              <a:off x="929879" y="469106"/>
              <a:ext cx="1009650" cy="2752725"/>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15368" name="图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81088" y="2216944"/>
              <a:ext cx="70842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文本框 9"/>
            <p:cNvSpPr txBox="1">
              <a:spLocks noChangeArrowheads="1"/>
            </p:cNvSpPr>
            <p:nvPr/>
          </p:nvSpPr>
          <p:spPr bwMode="auto">
            <a:xfrm>
              <a:off x="981076" y="469106"/>
              <a:ext cx="95410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3000" b="1" dirty="0">
                  <a:solidFill>
                    <a:prstClr val="white"/>
                  </a:solidFill>
                  <a:latin typeface="微软雅黑" panose="020B0503020204020204" pitchFamily="34" charset="-122"/>
                  <a:ea typeface="微软雅黑" panose="020B0503020204020204" pitchFamily="34" charset="-122"/>
                </a:rPr>
                <a:t>小型</a:t>
              </a:r>
              <a:endParaRPr lang="en-US" altLang="zh-CN" sz="3000" b="1" dirty="0">
                <a:solidFill>
                  <a:prstClr val="white"/>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zh-CN" altLang="en-US" sz="3000" b="1" dirty="0">
                  <a:solidFill>
                    <a:prstClr val="white"/>
                  </a:solidFill>
                  <a:latin typeface="微软雅黑" panose="020B0503020204020204" pitchFamily="34" charset="-122"/>
                  <a:ea typeface="微软雅黑" panose="020B0503020204020204" pitchFamily="34" charset="-122"/>
                </a:rPr>
                <a:t>长线</a:t>
              </a:r>
              <a:endParaRPr lang="en-US" altLang="zh-CN" sz="3000" b="1" dirty="0">
                <a:solidFill>
                  <a:prstClr val="white"/>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zh-CN" altLang="en-US" sz="3000" b="1" dirty="0">
                  <a:solidFill>
                    <a:prstClr val="white"/>
                  </a:solidFill>
                  <a:latin typeface="微软雅黑" panose="020B0503020204020204" pitchFamily="34" charset="-122"/>
                  <a:ea typeface="微软雅黑" panose="020B0503020204020204" pitchFamily="34" charset="-122"/>
                </a:rPr>
                <a:t>活动</a:t>
              </a:r>
              <a:endParaRPr lang="zh-CN" altLang="en-US" sz="3000" b="1"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078267" y="1921669"/>
            <a:ext cx="1010840" cy="2775109"/>
            <a:chOff x="7078267" y="1921669"/>
            <a:chExt cx="1010840" cy="2775109"/>
          </a:xfrm>
        </p:grpSpPr>
        <p:sp>
          <p:nvSpPr>
            <p:cNvPr id="9" name="矩形 8"/>
            <p:cNvSpPr/>
            <p:nvPr/>
          </p:nvSpPr>
          <p:spPr>
            <a:xfrm>
              <a:off x="7078267" y="1921669"/>
              <a:ext cx="1010840" cy="2752725"/>
            </a:xfrm>
            <a:prstGeom prst="rect">
              <a:avLst/>
            </a:prstGeom>
            <a:solidFill>
              <a:schemeClr val="tx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pic>
          <p:nvPicPr>
            <p:cNvPr id="15369" name="图片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28285" y="2297906"/>
              <a:ext cx="709613"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文本框 10"/>
            <p:cNvSpPr txBox="1">
              <a:spLocks noChangeArrowheads="1"/>
            </p:cNvSpPr>
            <p:nvPr/>
          </p:nvSpPr>
          <p:spPr bwMode="auto">
            <a:xfrm>
              <a:off x="7129463" y="3219450"/>
              <a:ext cx="95410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zh-CN" altLang="en-US" sz="3000" b="1">
                  <a:solidFill>
                    <a:prstClr val="white"/>
                  </a:solidFill>
                  <a:latin typeface="微软雅黑" panose="020B0503020204020204" pitchFamily="34" charset="-122"/>
                  <a:ea typeface="微软雅黑" panose="020B0503020204020204" pitchFamily="34" charset="-122"/>
                </a:rPr>
                <a:t>大型</a:t>
              </a:r>
              <a:endParaRPr lang="en-US" altLang="zh-CN" sz="3000" b="1">
                <a:solidFill>
                  <a:prstClr val="white"/>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zh-CN" altLang="en-US" sz="3000" b="1">
                  <a:solidFill>
                    <a:prstClr val="white"/>
                  </a:solidFill>
                  <a:latin typeface="微软雅黑" panose="020B0503020204020204" pitchFamily="34" charset="-122"/>
                  <a:ea typeface="微软雅黑" panose="020B0503020204020204" pitchFamily="34" charset="-122"/>
                </a:rPr>
                <a:t>主题</a:t>
              </a:r>
              <a:endParaRPr lang="en-US" altLang="zh-CN" sz="3000" b="1">
                <a:solidFill>
                  <a:prstClr val="white"/>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zh-CN" altLang="en-US" sz="3000" b="1">
                  <a:solidFill>
                    <a:prstClr val="white"/>
                  </a:solidFill>
                  <a:latin typeface="微软雅黑" panose="020B0503020204020204" pitchFamily="34" charset="-122"/>
                  <a:ea typeface="微软雅黑" panose="020B0503020204020204" pitchFamily="34" charset="-122"/>
                </a:rPr>
                <a:t>活动</a:t>
              </a:r>
              <a:endParaRPr lang="zh-CN" altLang="en-US" sz="3000" b="1">
                <a:solidFill>
                  <a:prstClr val="white"/>
                </a:solidFill>
                <a:latin typeface="微软雅黑" panose="020B0503020204020204" pitchFamily="34" charset="-122"/>
                <a:ea typeface="微软雅黑" panose="020B0503020204020204" pitchFamily="34" charset="-122"/>
              </a:endParaRPr>
            </a:p>
          </p:txBody>
        </p:sp>
      </p:grpSp>
      <p:sp>
        <p:nvSpPr>
          <p:cNvPr id="15372" name="Content Placeholder 2"/>
          <p:cNvSpPr txBox="1"/>
          <p:nvPr/>
        </p:nvSpPr>
        <p:spPr bwMode="auto">
          <a:xfrm>
            <a:off x="1941910" y="488157"/>
            <a:ext cx="3170634" cy="142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200" dirty="0">
                <a:solidFill>
                  <a:prstClr val="black"/>
                </a:solidFill>
                <a:latin typeface="微软雅黑" panose="020B0503020204020204" pitchFamily="34" charset="-122"/>
                <a:ea typeface="微软雅黑" panose="020B0503020204020204" pitchFamily="34" charset="-122"/>
              </a:rPr>
              <a:t>每月、甚至每周一次。应该是小巧精干，短平快易于操作的小型活动。此类活动作为长线活动持续为品牌发声。</a:t>
            </a:r>
            <a:endParaRPr lang="en-US" altLang="zh-CN" sz="1200" dirty="0">
              <a:solidFill>
                <a:prstClr val="black"/>
              </a:solidFill>
              <a:latin typeface="微软雅黑" panose="020B0503020204020204" pitchFamily="34" charset="-122"/>
              <a:ea typeface="微软雅黑" panose="020B0503020204020204" pitchFamily="34" charset="-122"/>
            </a:endParaRPr>
          </a:p>
        </p:txBody>
      </p:sp>
      <p:sp>
        <p:nvSpPr>
          <p:cNvPr id="15373" name="Content Placeholder 2"/>
          <p:cNvSpPr txBox="1"/>
          <p:nvPr/>
        </p:nvSpPr>
        <p:spPr bwMode="auto">
          <a:xfrm>
            <a:off x="3898107" y="4286250"/>
            <a:ext cx="3169444" cy="39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ct val="100000"/>
              </a:lnSpc>
              <a:spcBef>
                <a:spcPct val="20000"/>
              </a:spcBef>
              <a:spcAft>
                <a:spcPct val="0"/>
              </a:spcAft>
              <a:buNone/>
            </a:pPr>
            <a:r>
              <a:rPr lang="zh-CN" altLang="en-US" sz="1200">
                <a:solidFill>
                  <a:prstClr val="black"/>
                </a:solidFill>
                <a:latin typeface="微软雅黑" panose="020B0503020204020204" pitchFamily="34" charset="-122"/>
                <a:ea typeface="微软雅黑" panose="020B0503020204020204" pitchFamily="34" charset="-122"/>
              </a:rPr>
              <a:t>每季度或每月一次，也可持续一段时间，在一定时间内强化发声。</a:t>
            </a:r>
            <a:endParaRPr lang="en-US" altLang="zh-CN" sz="120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wipe(down)">
                                      <p:cBhvr>
                                        <p:cTn id="7" dur="500"/>
                                        <p:tgtEl>
                                          <p:spTgt spid="1536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5367"/>
                                        </p:tgtEl>
                                        <p:attrNameLst>
                                          <p:attrName>style.visibility</p:attrName>
                                        </p:attrNameLst>
                                      </p:cBhvr>
                                      <p:to>
                                        <p:strVal val="visible"/>
                                      </p:to>
                                    </p:set>
                                    <p:anim calcmode="lin" valueType="num">
                                      <p:cBhvr additive="base">
                                        <p:cTn id="17" dur="500" fill="hold"/>
                                        <p:tgtEl>
                                          <p:spTgt spid="15367"/>
                                        </p:tgtEl>
                                        <p:attrNameLst>
                                          <p:attrName>ppt_x</p:attrName>
                                        </p:attrNameLst>
                                      </p:cBhvr>
                                      <p:tavLst>
                                        <p:tav tm="0">
                                          <p:val>
                                            <p:strVal val="1+#ppt_w/2"/>
                                          </p:val>
                                        </p:tav>
                                        <p:tav tm="100000">
                                          <p:val>
                                            <p:strVal val="#ppt_x"/>
                                          </p:val>
                                        </p:tav>
                                      </p:tavLst>
                                    </p:anim>
                                    <p:anim calcmode="lin" valueType="num">
                                      <p:cBhvr additive="base">
                                        <p:cTn id="18" dur="500" fill="hold"/>
                                        <p:tgtEl>
                                          <p:spTgt spid="1536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372"/>
                                        </p:tgtEl>
                                        <p:attrNameLst>
                                          <p:attrName>style.visibility</p:attrName>
                                        </p:attrNameLst>
                                      </p:cBhvr>
                                      <p:to>
                                        <p:strVal val="visible"/>
                                      </p:to>
                                    </p:set>
                                    <p:animEffect transition="in" filter="wipe(left)">
                                      <p:cBhvr>
                                        <p:cTn id="33" dur="500"/>
                                        <p:tgtEl>
                                          <p:spTgt spid="1537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5373"/>
                                        </p:tgtEl>
                                        <p:attrNameLst>
                                          <p:attrName>style.visibility</p:attrName>
                                        </p:attrNameLst>
                                      </p:cBhvr>
                                      <p:to>
                                        <p:strVal val="visible"/>
                                      </p:to>
                                    </p:set>
                                    <p:animEffect transition="in" filter="wipe(left)">
                                      <p:cBhvr>
                                        <p:cTn id="36" dur="500"/>
                                        <p:tgtEl>
                                          <p:spTgt spid="15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7" grpId="0"/>
      <p:bldP spid="15372" grpId="0"/>
      <p:bldP spid="153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9"/>
          <p:cNvGrpSpPr/>
          <p:nvPr/>
        </p:nvGrpSpPr>
        <p:grpSpPr>
          <a:xfrm>
            <a:off x="4005471" y="1976776"/>
            <a:ext cx="1187036" cy="2408198"/>
            <a:chOff x="3963988" y="2005013"/>
            <a:chExt cx="1270000" cy="2576512"/>
          </a:xfrm>
        </p:grpSpPr>
        <p:sp>
          <p:nvSpPr>
            <p:cNvPr id="6" name="Freeform 5"/>
            <p:cNvSpPr/>
            <p:nvPr/>
          </p:nvSpPr>
          <p:spPr bwMode="auto">
            <a:xfrm>
              <a:off x="4411663" y="3951288"/>
              <a:ext cx="92075" cy="352425"/>
            </a:xfrm>
            <a:custGeom>
              <a:avLst/>
              <a:gdLst/>
              <a:ahLst/>
              <a:cxnLst>
                <a:cxn ang="0">
                  <a:pos x="32" y="0"/>
                </a:cxn>
                <a:cxn ang="0">
                  <a:pos x="0" y="33"/>
                </a:cxn>
                <a:cxn ang="0">
                  <a:pos x="32" y="251"/>
                </a:cxn>
                <a:cxn ang="0">
                  <a:pos x="65" y="33"/>
                </a:cxn>
                <a:cxn ang="0">
                  <a:pos x="32" y="0"/>
                </a:cxn>
              </a:cxnLst>
              <a:rect l="0" t="0" r="r" b="b"/>
              <a:pathLst>
                <a:path w="65" h="251">
                  <a:moveTo>
                    <a:pt x="32" y="0"/>
                  </a:moveTo>
                  <a:cubicBezTo>
                    <a:pt x="14" y="0"/>
                    <a:pt x="0" y="15"/>
                    <a:pt x="0" y="33"/>
                  </a:cubicBezTo>
                  <a:cubicBezTo>
                    <a:pt x="0" y="51"/>
                    <a:pt x="32" y="251"/>
                    <a:pt x="32" y="251"/>
                  </a:cubicBezTo>
                  <a:cubicBezTo>
                    <a:pt x="32" y="251"/>
                    <a:pt x="65" y="51"/>
                    <a:pt x="65" y="33"/>
                  </a:cubicBezTo>
                  <a:cubicBezTo>
                    <a:pt x="65" y="15"/>
                    <a:pt x="50" y="0"/>
                    <a:pt x="32" y="0"/>
                  </a:cubicBezTo>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7" name="Freeform 6"/>
            <p:cNvSpPr/>
            <p:nvPr/>
          </p:nvSpPr>
          <p:spPr bwMode="auto">
            <a:xfrm>
              <a:off x="4551363" y="4229100"/>
              <a:ext cx="90488" cy="352425"/>
            </a:xfrm>
            <a:custGeom>
              <a:avLst/>
              <a:gdLst/>
              <a:ahLst/>
              <a:cxnLst>
                <a:cxn ang="0">
                  <a:pos x="33" y="0"/>
                </a:cxn>
                <a:cxn ang="0">
                  <a:pos x="0" y="33"/>
                </a:cxn>
                <a:cxn ang="0">
                  <a:pos x="33" y="251"/>
                </a:cxn>
                <a:cxn ang="0">
                  <a:pos x="65" y="33"/>
                </a:cxn>
                <a:cxn ang="0">
                  <a:pos x="33" y="0"/>
                </a:cxn>
              </a:cxnLst>
              <a:rect l="0" t="0" r="r" b="b"/>
              <a:pathLst>
                <a:path w="65" h="251">
                  <a:moveTo>
                    <a:pt x="33" y="0"/>
                  </a:moveTo>
                  <a:cubicBezTo>
                    <a:pt x="15" y="0"/>
                    <a:pt x="0" y="15"/>
                    <a:pt x="0" y="33"/>
                  </a:cubicBezTo>
                  <a:cubicBezTo>
                    <a:pt x="0" y="51"/>
                    <a:pt x="33" y="251"/>
                    <a:pt x="33" y="251"/>
                  </a:cubicBezTo>
                  <a:cubicBezTo>
                    <a:pt x="33" y="251"/>
                    <a:pt x="65" y="51"/>
                    <a:pt x="65" y="33"/>
                  </a:cubicBezTo>
                  <a:cubicBezTo>
                    <a:pt x="65" y="15"/>
                    <a:pt x="51" y="0"/>
                    <a:pt x="33" y="0"/>
                  </a:cubicBezTo>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8" name="Freeform 7"/>
            <p:cNvSpPr/>
            <p:nvPr/>
          </p:nvSpPr>
          <p:spPr bwMode="auto">
            <a:xfrm>
              <a:off x="4697413" y="3997325"/>
              <a:ext cx="90488" cy="350838"/>
            </a:xfrm>
            <a:custGeom>
              <a:avLst/>
              <a:gdLst/>
              <a:ahLst/>
              <a:cxnLst>
                <a:cxn ang="0">
                  <a:pos x="33" y="0"/>
                </a:cxn>
                <a:cxn ang="0">
                  <a:pos x="0" y="32"/>
                </a:cxn>
                <a:cxn ang="0">
                  <a:pos x="33" y="250"/>
                </a:cxn>
                <a:cxn ang="0">
                  <a:pos x="65" y="32"/>
                </a:cxn>
                <a:cxn ang="0">
                  <a:pos x="33" y="0"/>
                </a:cxn>
              </a:cxnLst>
              <a:rect l="0" t="0" r="r" b="b"/>
              <a:pathLst>
                <a:path w="65" h="250">
                  <a:moveTo>
                    <a:pt x="33" y="0"/>
                  </a:moveTo>
                  <a:cubicBezTo>
                    <a:pt x="15" y="0"/>
                    <a:pt x="0" y="14"/>
                    <a:pt x="0" y="32"/>
                  </a:cubicBezTo>
                  <a:cubicBezTo>
                    <a:pt x="0" y="50"/>
                    <a:pt x="33" y="250"/>
                    <a:pt x="33" y="250"/>
                  </a:cubicBezTo>
                  <a:cubicBezTo>
                    <a:pt x="33" y="250"/>
                    <a:pt x="65" y="50"/>
                    <a:pt x="65" y="32"/>
                  </a:cubicBezTo>
                  <a:cubicBezTo>
                    <a:pt x="65" y="14"/>
                    <a:pt x="51" y="0"/>
                    <a:pt x="33" y="0"/>
                  </a:cubicBezTo>
                </a:path>
              </a:pathLst>
            </a:custGeom>
            <a:solidFill>
              <a:schemeClr val="bg1">
                <a:lumMod val="75000"/>
              </a:schemeClr>
            </a:solidFill>
            <a:ln w="9525">
              <a:noFill/>
              <a:round/>
            </a:ln>
          </p:spPr>
          <p:txBody>
            <a:bodyPr vert="horz" wrap="square" lIns="91440" tIns="45720" rIns="91440" bIns="45720" numCol="1" anchor="t" anchorCtr="0" compatLnSpc="1"/>
            <a:lstStyle/>
            <a:p>
              <a:endParaRPr lang="en-US" sz="2400"/>
            </a:p>
          </p:txBody>
        </p:sp>
        <p:sp>
          <p:nvSpPr>
            <p:cNvPr id="9" name="Rectangle 8"/>
            <p:cNvSpPr>
              <a:spLocks noChangeArrowheads="1"/>
            </p:cNvSpPr>
            <p:nvPr/>
          </p:nvSpPr>
          <p:spPr bwMode="auto">
            <a:xfrm>
              <a:off x="4418013" y="3805238"/>
              <a:ext cx="361950" cy="120650"/>
            </a:xfrm>
            <a:prstGeom prst="rect">
              <a:avLst/>
            </a:prstGeom>
            <a:solidFill>
              <a:srgbClr val="EDEDEF"/>
            </a:solidFill>
            <a:ln w="9525">
              <a:noFill/>
              <a:miter lim="800000"/>
            </a:ln>
          </p:spPr>
          <p:txBody>
            <a:bodyPr vert="horz" wrap="square" lIns="91440" tIns="45720" rIns="91440" bIns="45720" numCol="1" anchor="t" anchorCtr="0" compatLnSpc="1"/>
            <a:lstStyle/>
            <a:p>
              <a:endParaRPr lang="en-US" sz="2400"/>
            </a:p>
          </p:txBody>
        </p:sp>
        <p:sp>
          <p:nvSpPr>
            <p:cNvPr id="10" name="Rectangle 9"/>
            <p:cNvSpPr>
              <a:spLocks noChangeArrowheads="1"/>
            </p:cNvSpPr>
            <p:nvPr/>
          </p:nvSpPr>
          <p:spPr bwMode="auto">
            <a:xfrm>
              <a:off x="4418013" y="3805238"/>
              <a:ext cx="180975" cy="120650"/>
            </a:xfrm>
            <a:prstGeom prst="rect">
              <a:avLst/>
            </a:prstGeom>
            <a:solidFill>
              <a:srgbClr val="FFFFFF"/>
            </a:solidFill>
            <a:ln w="9525">
              <a:noFill/>
              <a:miter lim="800000"/>
            </a:ln>
          </p:spPr>
          <p:txBody>
            <a:bodyPr vert="horz" wrap="square" lIns="91440" tIns="45720" rIns="91440" bIns="45720" numCol="1" anchor="t" anchorCtr="0" compatLnSpc="1"/>
            <a:lstStyle/>
            <a:p>
              <a:endParaRPr lang="en-US" sz="2400"/>
            </a:p>
          </p:txBody>
        </p:sp>
        <p:sp>
          <p:nvSpPr>
            <p:cNvPr id="11" name="Freeform 10"/>
            <p:cNvSpPr/>
            <p:nvPr/>
          </p:nvSpPr>
          <p:spPr bwMode="auto">
            <a:xfrm>
              <a:off x="3963988" y="3300413"/>
              <a:ext cx="1270000" cy="865188"/>
            </a:xfrm>
            <a:custGeom>
              <a:avLst/>
              <a:gdLst/>
              <a:ahLst/>
              <a:cxnLst>
                <a:cxn ang="0">
                  <a:pos x="452" y="329"/>
                </a:cxn>
                <a:cxn ang="0">
                  <a:pos x="873" y="616"/>
                </a:cxn>
                <a:cxn ang="0">
                  <a:pos x="904" y="452"/>
                </a:cxn>
                <a:cxn ang="0">
                  <a:pos x="452" y="0"/>
                </a:cxn>
                <a:cxn ang="0">
                  <a:pos x="0" y="452"/>
                </a:cxn>
                <a:cxn ang="0">
                  <a:pos x="31" y="616"/>
                </a:cxn>
                <a:cxn ang="0">
                  <a:pos x="452" y="329"/>
                </a:cxn>
              </a:cxnLst>
              <a:rect l="0" t="0" r="r" b="b"/>
              <a:pathLst>
                <a:path w="904" h="616">
                  <a:moveTo>
                    <a:pt x="452" y="329"/>
                  </a:moveTo>
                  <a:cubicBezTo>
                    <a:pt x="644" y="329"/>
                    <a:pt x="807" y="448"/>
                    <a:pt x="873" y="616"/>
                  </a:cubicBezTo>
                  <a:cubicBezTo>
                    <a:pt x="893" y="566"/>
                    <a:pt x="904" y="510"/>
                    <a:pt x="904" y="452"/>
                  </a:cubicBezTo>
                  <a:cubicBezTo>
                    <a:pt x="904" y="203"/>
                    <a:pt x="702" y="0"/>
                    <a:pt x="452" y="0"/>
                  </a:cubicBezTo>
                  <a:cubicBezTo>
                    <a:pt x="203" y="0"/>
                    <a:pt x="0" y="203"/>
                    <a:pt x="0" y="452"/>
                  </a:cubicBezTo>
                  <a:cubicBezTo>
                    <a:pt x="0" y="510"/>
                    <a:pt x="11" y="566"/>
                    <a:pt x="31" y="616"/>
                  </a:cubicBezTo>
                  <a:cubicBezTo>
                    <a:pt x="97" y="448"/>
                    <a:pt x="260" y="329"/>
                    <a:pt x="452" y="329"/>
                  </a:cubicBezTo>
                  <a:close/>
                </a:path>
              </a:pathLst>
            </a:custGeom>
            <a:solidFill>
              <a:schemeClr val="accent5"/>
            </a:solidFill>
            <a:ln w="9525">
              <a:noFill/>
              <a:round/>
            </a:ln>
          </p:spPr>
          <p:txBody>
            <a:bodyPr vert="horz" wrap="square" lIns="91440" tIns="45720" rIns="91440" bIns="45720" numCol="1" anchor="t" anchorCtr="0" compatLnSpc="1"/>
            <a:lstStyle/>
            <a:p>
              <a:endParaRPr lang="en-US" sz="2400"/>
            </a:p>
          </p:txBody>
        </p:sp>
        <p:sp>
          <p:nvSpPr>
            <p:cNvPr id="12" name="Freeform 11"/>
            <p:cNvSpPr/>
            <p:nvPr/>
          </p:nvSpPr>
          <p:spPr bwMode="auto">
            <a:xfrm>
              <a:off x="4760913" y="3321050"/>
              <a:ext cx="473075" cy="844550"/>
            </a:xfrm>
            <a:custGeom>
              <a:avLst/>
              <a:gdLst/>
              <a:ahLst/>
              <a:cxnLst>
                <a:cxn ang="0">
                  <a:pos x="0" y="0"/>
                </a:cxn>
                <a:cxn ang="0">
                  <a:pos x="0" y="329"/>
                </a:cxn>
                <a:cxn ang="0">
                  <a:pos x="306" y="601"/>
                </a:cxn>
                <a:cxn ang="0">
                  <a:pos x="337" y="437"/>
                </a:cxn>
                <a:cxn ang="0">
                  <a:pos x="0" y="0"/>
                </a:cxn>
              </a:cxnLst>
              <a:rect l="0" t="0" r="r" b="b"/>
              <a:pathLst>
                <a:path w="337" h="601">
                  <a:moveTo>
                    <a:pt x="0" y="0"/>
                  </a:moveTo>
                  <a:cubicBezTo>
                    <a:pt x="0" y="329"/>
                    <a:pt x="0" y="329"/>
                    <a:pt x="0" y="329"/>
                  </a:cubicBezTo>
                  <a:cubicBezTo>
                    <a:pt x="140" y="366"/>
                    <a:pt x="254" y="468"/>
                    <a:pt x="306" y="601"/>
                  </a:cubicBezTo>
                  <a:cubicBezTo>
                    <a:pt x="326" y="551"/>
                    <a:pt x="337" y="495"/>
                    <a:pt x="337" y="437"/>
                  </a:cubicBezTo>
                  <a:cubicBezTo>
                    <a:pt x="337" y="228"/>
                    <a:pt x="194" y="51"/>
                    <a:pt x="0" y="0"/>
                  </a:cubicBezTo>
                  <a:close/>
                </a:path>
              </a:pathLst>
            </a:custGeom>
            <a:solidFill>
              <a:schemeClr val="accent5">
                <a:lumMod val="75000"/>
              </a:schemeClr>
            </a:solidFill>
            <a:ln w="9525">
              <a:noFill/>
              <a:round/>
            </a:ln>
          </p:spPr>
          <p:txBody>
            <a:bodyPr vert="horz" wrap="square" lIns="91440" tIns="45720" rIns="91440" bIns="45720" numCol="1" anchor="t" anchorCtr="0" compatLnSpc="1"/>
            <a:lstStyle/>
            <a:p>
              <a:endParaRPr lang="en-US" sz="2400"/>
            </a:p>
          </p:txBody>
        </p:sp>
        <p:sp>
          <p:nvSpPr>
            <p:cNvPr id="13" name="Freeform 12"/>
            <p:cNvSpPr/>
            <p:nvPr/>
          </p:nvSpPr>
          <p:spPr bwMode="auto">
            <a:xfrm>
              <a:off x="4206876" y="2005013"/>
              <a:ext cx="784225" cy="1874838"/>
            </a:xfrm>
            <a:custGeom>
              <a:avLst/>
              <a:gdLst/>
              <a:ahLst/>
              <a:cxnLst>
                <a:cxn ang="0">
                  <a:pos x="279" y="1309"/>
                </a:cxn>
                <a:cxn ang="0">
                  <a:pos x="438" y="1333"/>
                </a:cxn>
                <a:cxn ang="0">
                  <a:pos x="558" y="774"/>
                </a:cxn>
                <a:cxn ang="0">
                  <a:pos x="279" y="0"/>
                </a:cxn>
                <a:cxn ang="0">
                  <a:pos x="0" y="774"/>
                </a:cxn>
                <a:cxn ang="0">
                  <a:pos x="120" y="1333"/>
                </a:cxn>
                <a:cxn ang="0">
                  <a:pos x="279" y="1309"/>
                </a:cxn>
              </a:cxnLst>
              <a:rect l="0" t="0" r="r" b="b"/>
              <a:pathLst>
                <a:path w="558" h="1333">
                  <a:moveTo>
                    <a:pt x="279" y="1309"/>
                  </a:moveTo>
                  <a:cubicBezTo>
                    <a:pt x="335" y="1309"/>
                    <a:pt x="388" y="1317"/>
                    <a:pt x="438" y="1333"/>
                  </a:cubicBezTo>
                  <a:cubicBezTo>
                    <a:pt x="513" y="1182"/>
                    <a:pt x="558" y="987"/>
                    <a:pt x="558" y="774"/>
                  </a:cubicBezTo>
                  <a:cubicBezTo>
                    <a:pt x="558" y="436"/>
                    <a:pt x="445" y="143"/>
                    <a:pt x="279" y="0"/>
                  </a:cubicBezTo>
                  <a:cubicBezTo>
                    <a:pt x="113" y="143"/>
                    <a:pt x="0" y="436"/>
                    <a:pt x="0" y="774"/>
                  </a:cubicBezTo>
                  <a:cubicBezTo>
                    <a:pt x="0" y="987"/>
                    <a:pt x="45" y="1182"/>
                    <a:pt x="120" y="1333"/>
                  </a:cubicBezTo>
                  <a:cubicBezTo>
                    <a:pt x="170" y="1317"/>
                    <a:pt x="223" y="1309"/>
                    <a:pt x="279" y="1309"/>
                  </a:cubicBezTo>
                  <a:close/>
                </a:path>
              </a:pathLst>
            </a:custGeom>
            <a:solidFill>
              <a:schemeClr val="accent4"/>
            </a:solidFill>
            <a:ln w="9525">
              <a:noFill/>
              <a:round/>
            </a:ln>
          </p:spPr>
          <p:txBody>
            <a:bodyPr vert="horz" wrap="square" lIns="91440" tIns="45720" rIns="91440" bIns="45720" numCol="1" anchor="t" anchorCtr="0" compatLnSpc="1"/>
            <a:lstStyle/>
            <a:p>
              <a:endParaRPr lang="en-US" sz="2400"/>
            </a:p>
          </p:txBody>
        </p:sp>
        <p:sp>
          <p:nvSpPr>
            <p:cNvPr id="14" name="Freeform 13"/>
            <p:cNvSpPr/>
            <p:nvPr/>
          </p:nvSpPr>
          <p:spPr bwMode="auto">
            <a:xfrm>
              <a:off x="4595813" y="2005013"/>
              <a:ext cx="395288" cy="1874838"/>
            </a:xfrm>
            <a:custGeom>
              <a:avLst/>
              <a:gdLst/>
              <a:ahLst/>
              <a:cxnLst>
                <a:cxn ang="0">
                  <a:pos x="2" y="0"/>
                </a:cxn>
                <a:cxn ang="0">
                  <a:pos x="0" y="1"/>
                </a:cxn>
                <a:cxn ang="0">
                  <a:pos x="0" y="1309"/>
                </a:cxn>
                <a:cxn ang="0">
                  <a:pos x="2" y="1309"/>
                </a:cxn>
                <a:cxn ang="0">
                  <a:pos x="161" y="1333"/>
                </a:cxn>
                <a:cxn ang="0">
                  <a:pos x="281" y="774"/>
                </a:cxn>
                <a:cxn ang="0">
                  <a:pos x="2" y="0"/>
                </a:cxn>
              </a:cxnLst>
              <a:rect l="0" t="0" r="r" b="b"/>
              <a:pathLst>
                <a:path w="281" h="1333">
                  <a:moveTo>
                    <a:pt x="2" y="0"/>
                  </a:moveTo>
                  <a:cubicBezTo>
                    <a:pt x="1" y="0"/>
                    <a:pt x="1" y="1"/>
                    <a:pt x="0" y="1"/>
                  </a:cubicBezTo>
                  <a:cubicBezTo>
                    <a:pt x="0" y="1309"/>
                    <a:pt x="0" y="1309"/>
                    <a:pt x="0" y="1309"/>
                  </a:cubicBezTo>
                  <a:cubicBezTo>
                    <a:pt x="1" y="1309"/>
                    <a:pt x="1" y="1309"/>
                    <a:pt x="2" y="1309"/>
                  </a:cubicBezTo>
                  <a:cubicBezTo>
                    <a:pt x="58" y="1309"/>
                    <a:pt x="111" y="1317"/>
                    <a:pt x="161" y="1333"/>
                  </a:cubicBezTo>
                  <a:cubicBezTo>
                    <a:pt x="236" y="1182"/>
                    <a:pt x="281" y="987"/>
                    <a:pt x="281" y="774"/>
                  </a:cubicBezTo>
                  <a:cubicBezTo>
                    <a:pt x="281" y="436"/>
                    <a:pt x="168" y="143"/>
                    <a:pt x="2" y="0"/>
                  </a:cubicBezTo>
                  <a:close/>
                </a:path>
              </a:pathLst>
            </a:custGeom>
            <a:solidFill>
              <a:schemeClr val="accent4">
                <a:lumMod val="75000"/>
              </a:schemeClr>
            </a:solidFill>
            <a:ln w="9525">
              <a:noFill/>
              <a:round/>
            </a:ln>
          </p:spPr>
          <p:txBody>
            <a:bodyPr vert="horz" wrap="square" lIns="91440" tIns="45720" rIns="91440" bIns="45720" numCol="1" anchor="t" anchorCtr="0" compatLnSpc="1"/>
            <a:lstStyle/>
            <a:p>
              <a:endParaRPr lang="en-US" sz="2400"/>
            </a:p>
          </p:txBody>
        </p:sp>
        <p:sp>
          <p:nvSpPr>
            <p:cNvPr id="15" name="Freeform 14"/>
            <p:cNvSpPr/>
            <p:nvPr/>
          </p:nvSpPr>
          <p:spPr bwMode="auto">
            <a:xfrm>
              <a:off x="4308476" y="2005013"/>
              <a:ext cx="579438" cy="460375"/>
            </a:xfrm>
            <a:custGeom>
              <a:avLst/>
              <a:gdLst/>
              <a:ahLst/>
              <a:cxnLst>
                <a:cxn ang="0">
                  <a:pos x="206" y="320"/>
                </a:cxn>
                <a:cxn ang="0">
                  <a:pos x="412" y="327"/>
                </a:cxn>
                <a:cxn ang="0">
                  <a:pos x="206" y="0"/>
                </a:cxn>
                <a:cxn ang="0">
                  <a:pos x="0" y="327"/>
                </a:cxn>
                <a:cxn ang="0">
                  <a:pos x="206" y="320"/>
                </a:cxn>
              </a:cxnLst>
              <a:rect l="0" t="0" r="r" b="b"/>
              <a:pathLst>
                <a:path w="412" h="327">
                  <a:moveTo>
                    <a:pt x="206" y="320"/>
                  </a:moveTo>
                  <a:cubicBezTo>
                    <a:pt x="276" y="320"/>
                    <a:pt x="345" y="322"/>
                    <a:pt x="412" y="327"/>
                  </a:cubicBezTo>
                  <a:cubicBezTo>
                    <a:pt x="363" y="188"/>
                    <a:pt x="291" y="74"/>
                    <a:pt x="206" y="0"/>
                  </a:cubicBezTo>
                  <a:cubicBezTo>
                    <a:pt x="121" y="74"/>
                    <a:pt x="49" y="188"/>
                    <a:pt x="0" y="327"/>
                  </a:cubicBezTo>
                  <a:cubicBezTo>
                    <a:pt x="67" y="322"/>
                    <a:pt x="136" y="320"/>
                    <a:pt x="206" y="320"/>
                  </a:cubicBezTo>
                  <a:close/>
                </a:path>
              </a:pathLst>
            </a:custGeom>
            <a:solidFill>
              <a:schemeClr val="accent1"/>
            </a:solidFill>
            <a:ln w="9525">
              <a:noFill/>
              <a:round/>
            </a:ln>
          </p:spPr>
          <p:txBody>
            <a:bodyPr vert="horz" wrap="square" lIns="91440" tIns="45720" rIns="91440" bIns="45720" numCol="1" anchor="t" anchorCtr="0" compatLnSpc="1"/>
            <a:lstStyle/>
            <a:p>
              <a:endParaRPr lang="en-US" sz="2400"/>
            </a:p>
          </p:txBody>
        </p:sp>
        <p:sp>
          <p:nvSpPr>
            <p:cNvPr id="16" name="Freeform 15"/>
            <p:cNvSpPr/>
            <p:nvPr/>
          </p:nvSpPr>
          <p:spPr bwMode="auto">
            <a:xfrm>
              <a:off x="4595813" y="2005013"/>
              <a:ext cx="292100" cy="460375"/>
            </a:xfrm>
            <a:custGeom>
              <a:avLst/>
              <a:gdLst/>
              <a:ahLst/>
              <a:cxnLst>
                <a:cxn ang="0">
                  <a:pos x="0" y="1"/>
                </a:cxn>
                <a:cxn ang="0">
                  <a:pos x="0" y="320"/>
                </a:cxn>
                <a:cxn ang="0">
                  <a:pos x="2" y="320"/>
                </a:cxn>
                <a:cxn ang="0">
                  <a:pos x="208" y="327"/>
                </a:cxn>
                <a:cxn ang="0">
                  <a:pos x="2" y="0"/>
                </a:cxn>
                <a:cxn ang="0">
                  <a:pos x="0" y="1"/>
                </a:cxn>
              </a:cxnLst>
              <a:rect l="0" t="0" r="r" b="b"/>
              <a:pathLst>
                <a:path w="208" h="327">
                  <a:moveTo>
                    <a:pt x="0" y="1"/>
                  </a:moveTo>
                  <a:cubicBezTo>
                    <a:pt x="0" y="320"/>
                    <a:pt x="0" y="320"/>
                    <a:pt x="0" y="320"/>
                  </a:cubicBezTo>
                  <a:cubicBezTo>
                    <a:pt x="1" y="320"/>
                    <a:pt x="1" y="320"/>
                    <a:pt x="2" y="320"/>
                  </a:cubicBezTo>
                  <a:cubicBezTo>
                    <a:pt x="72" y="320"/>
                    <a:pt x="141" y="322"/>
                    <a:pt x="208" y="327"/>
                  </a:cubicBezTo>
                  <a:cubicBezTo>
                    <a:pt x="159" y="188"/>
                    <a:pt x="87" y="74"/>
                    <a:pt x="2" y="0"/>
                  </a:cubicBezTo>
                  <a:cubicBezTo>
                    <a:pt x="1" y="0"/>
                    <a:pt x="1" y="1"/>
                    <a:pt x="0" y="1"/>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sz="2400"/>
            </a:p>
          </p:txBody>
        </p:sp>
        <p:sp>
          <p:nvSpPr>
            <p:cNvPr id="17" name="Freeform 16"/>
            <p:cNvSpPr/>
            <p:nvPr/>
          </p:nvSpPr>
          <p:spPr bwMode="auto">
            <a:xfrm>
              <a:off x="4514851" y="3262313"/>
              <a:ext cx="168275" cy="906463"/>
            </a:xfrm>
            <a:custGeom>
              <a:avLst/>
              <a:gdLst/>
              <a:ahLst/>
              <a:cxnLst>
                <a:cxn ang="0">
                  <a:pos x="60" y="0"/>
                </a:cxn>
                <a:cxn ang="0">
                  <a:pos x="0" y="322"/>
                </a:cxn>
                <a:cxn ang="0">
                  <a:pos x="60" y="645"/>
                </a:cxn>
                <a:cxn ang="0">
                  <a:pos x="120" y="322"/>
                </a:cxn>
                <a:cxn ang="0">
                  <a:pos x="60" y="0"/>
                </a:cxn>
              </a:cxnLst>
              <a:rect l="0" t="0" r="r" b="b"/>
              <a:pathLst>
                <a:path w="120" h="645">
                  <a:moveTo>
                    <a:pt x="60" y="0"/>
                  </a:moveTo>
                  <a:cubicBezTo>
                    <a:pt x="24" y="60"/>
                    <a:pt x="0" y="182"/>
                    <a:pt x="0" y="322"/>
                  </a:cubicBezTo>
                  <a:cubicBezTo>
                    <a:pt x="0" y="463"/>
                    <a:pt x="24" y="585"/>
                    <a:pt x="60" y="645"/>
                  </a:cubicBezTo>
                  <a:cubicBezTo>
                    <a:pt x="96" y="585"/>
                    <a:pt x="120" y="463"/>
                    <a:pt x="120" y="322"/>
                  </a:cubicBezTo>
                  <a:cubicBezTo>
                    <a:pt x="120" y="182"/>
                    <a:pt x="96" y="60"/>
                    <a:pt x="60" y="0"/>
                  </a:cubicBezTo>
                  <a:close/>
                </a:path>
              </a:pathLst>
            </a:custGeom>
            <a:solidFill>
              <a:schemeClr val="accent5"/>
            </a:solidFill>
            <a:ln w="9525">
              <a:noFill/>
              <a:round/>
            </a:ln>
          </p:spPr>
          <p:txBody>
            <a:bodyPr vert="horz" wrap="square" lIns="91440" tIns="45720" rIns="91440" bIns="45720" numCol="1" anchor="t" anchorCtr="0" compatLnSpc="1"/>
            <a:lstStyle/>
            <a:p>
              <a:endParaRPr lang="en-US" sz="2400"/>
            </a:p>
          </p:txBody>
        </p:sp>
        <p:sp>
          <p:nvSpPr>
            <p:cNvPr id="18" name="Freeform 17"/>
            <p:cNvSpPr/>
            <p:nvPr/>
          </p:nvSpPr>
          <p:spPr bwMode="auto">
            <a:xfrm>
              <a:off x="4595813" y="3262313"/>
              <a:ext cx="87313" cy="906463"/>
            </a:xfrm>
            <a:custGeom>
              <a:avLst/>
              <a:gdLst/>
              <a:ahLst/>
              <a:cxnLst>
                <a:cxn ang="0">
                  <a:pos x="0" y="3"/>
                </a:cxn>
                <a:cxn ang="0">
                  <a:pos x="0" y="642"/>
                </a:cxn>
                <a:cxn ang="0">
                  <a:pos x="2" y="645"/>
                </a:cxn>
                <a:cxn ang="0">
                  <a:pos x="62" y="322"/>
                </a:cxn>
                <a:cxn ang="0">
                  <a:pos x="2" y="0"/>
                </a:cxn>
                <a:cxn ang="0">
                  <a:pos x="0" y="3"/>
                </a:cxn>
              </a:cxnLst>
              <a:rect l="0" t="0" r="r" b="b"/>
              <a:pathLst>
                <a:path w="62" h="645">
                  <a:moveTo>
                    <a:pt x="0" y="3"/>
                  </a:moveTo>
                  <a:cubicBezTo>
                    <a:pt x="0" y="642"/>
                    <a:pt x="0" y="642"/>
                    <a:pt x="0" y="642"/>
                  </a:cubicBezTo>
                  <a:cubicBezTo>
                    <a:pt x="1" y="643"/>
                    <a:pt x="1" y="644"/>
                    <a:pt x="2" y="645"/>
                  </a:cubicBezTo>
                  <a:cubicBezTo>
                    <a:pt x="38" y="585"/>
                    <a:pt x="62" y="463"/>
                    <a:pt x="62" y="322"/>
                  </a:cubicBezTo>
                  <a:cubicBezTo>
                    <a:pt x="62" y="182"/>
                    <a:pt x="38" y="60"/>
                    <a:pt x="2" y="0"/>
                  </a:cubicBezTo>
                  <a:cubicBezTo>
                    <a:pt x="1" y="1"/>
                    <a:pt x="1" y="2"/>
                    <a:pt x="0" y="3"/>
                  </a:cubicBezTo>
                  <a:close/>
                </a:path>
              </a:pathLst>
            </a:custGeom>
            <a:solidFill>
              <a:schemeClr val="accent5">
                <a:lumMod val="75000"/>
              </a:schemeClr>
            </a:solidFill>
            <a:ln w="9525">
              <a:noFill/>
              <a:round/>
            </a:ln>
          </p:spPr>
          <p:txBody>
            <a:bodyPr vert="horz" wrap="square" lIns="91440" tIns="45720" rIns="91440" bIns="45720" numCol="1" anchor="t" anchorCtr="0" compatLnSpc="1"/>
            <a:lstStyle/>
            <a:p>
              <a:endParaRPr lang="en-US" sz="2400"/>
            </a:p>
          </p:txBody>
        </p:sp>
        <p:sp>
          <p:nvSpPr>
            <p:cNvPr id="19" name="Oval 18"/>
            <p:cNvSpPr>
              <a:spLocks noChangeArrowheads="1"/>
            </p:cNvSpPr>
            <p:nvPr/>
          </p:nvSpPr>
          <p:spPr bwMode="auto">
            <a:xfrm>
              <a:off x="4378326" y="2652713"/>
              <a:ext cx="441325" cy="439738"/>
            </a:xfrm>
            <a:prstGeom prst="ellipse">
              <a:avLst/>
            </a:prstGeom>
            <a:solidFill>
              <a:schemeClr val="accent6"/>
            </a:solidFill>
            <a:ln w="9525">
              <a:noFill/>
              <a:round/>
            </a:ln>
          </p:spPr>
          <p:txBody>
            <a:bodyPr vert="horz" wrap="square" lIns="91440" tIns="45720" rIns="91440" bIns="45720" numCol="1" anchor="t" anchorCtr="0" compatLnSpc="1"/>
            <a:lstStyle/>
            <a:p>
              <a:endParaRPr lang="en-US" sz="2400"/>
            </a:p>
          </p:txBody>
        </p:sp>
        <p:sp>
          <p:nvSpPr>
            <p:cNvPr id="20" name="Oval 19"/>
            <p:cNvSpPr>
              <a:spLocks noChangeArrowheads="1"/>
            </p:cNvSpPr>
            <p:nvPr/>
          </p:nvSpPr>
          <p:spPr bwMode="auto">
            <a:xfrm>
              <a:off x="4445001" y="2720975"/>
              <a:ext cx="306388" cy="306388"/>
            </a:xfrm>
            <a:prstGeom prst="ellipse">
              <a:avLst/>
            </a:prstGeom>
            <a:solidFill>
              <a:schemeClr val="tx1">
                <a:lumMod val="50000"/>
                <a:lumOff val="50000"/>
              </a:schemeClr>
            </a:solidFill>
            <a:ln w="9525">
              <a:noFill/>
              <a:round/>
            </a:ln>
          </p:spPr>
          <p:txBody>
            <a:bodyPr vert="horz" wrap="square" lIns="91440" tIns="45720" rIns="91440" bIns="45720" numCol="1" anchor="t" anchorCtr="0" compatLnSpc="1"/>
            <a:lstStyle/>
            <a:p>
              <a:endParaRPr lang="en-US" sz="2400"/>
            </a:p>
          </p:txBody>
        </p:sp>
        <p:sp>
          <p:nvSpPr>
            <p:cNvPr id="21" name="Freeform 20"/>
            <p:cNvSpPr/>
            <p:nvPr/>
          </p:nvSpPr>
          <p:spPr bwMode="auto">
            <a:xfrm>
              <a:off x="4595813" y="2652713"/>
              <a:ext cx="223838" cy="439738"/>
            </a:xfrm>
            <a:custGeom>
              <a:avLst/>
              <a:gdLst/>
              <a:ahLst/>
              <a:cxnLst>
                <a:cxn ang="0">
                  <a:pos x="2" y="0"/>
                </a:cxn>
                <a:cxn ang="0">
                  <a:pos x="0" y="0"/>
                </a:cxn>
                <a:cxn ang="0">
                  <a:pos x="0" y="48"/>
                </a:cxn>
                <a:cxn ang="0">
                  <a:pos x="2" y="48"/>
                </a:cxn>
                <a:cxn ang="0">
                  <a:pos x="111" y="157"/>
                </a:cxn>
                <a:cxn ang="0">
                  <a:pos x="2" y="266"/>
                </a:cxn>
                <a:cxn ang="0">
                  <a:pos x="0" y="265"/>
                </a:cxn>
                <a:cxn ang="0">
                  <a:pos x="0" y="313"/>
                </a:cxn>
                <a:cxn ang="0">
                  <a:pos x="2" y="313"/>
                </a:cxn>
                <a:cxn ang="0">
                  <a:pos x="159" y="157"/>
                </a:cxn>
                <a:cxn ang="0">
                  <a:pos x="2" y="0"/>
                </a:cxn>
              </a:cxnLst>
              <a:rect l="0" t="0" r="r" b="b"/>
              <a:pathLst>
                <a:path w="159" h="313">
                  <a:moveTo>
                    <a:pt x="2" y="0"/>
                  </a:moveTo>
                  <a:cubicBezTo>
                    <a:pt x="1" y="0"/>
                    <a:pt x="1" y="0"/>
                    <a:pt x="0" y="0"/>
                  </a:cubicBezTo>
                  <a:cubicBezTo>
                    <a:pt x="0" y="48"/>
                    <a:pt x="0" y="48"/>
                    <a:pt x="0" y="48"/>
                  </a:cubicBezTo>
                  <a:cubicBezTo>
                    <a:pt x="1" y="48"/>
                    <a:pt x="1" y="48"/>
                    <a:pt x="2" y="48"/>
                  </a:cubicBezTo>
                  <a:cubicBezTo>
                    <a:pt x="62" y="48"/>
                    <a:pt x="111" y="96"/>
                    <a:pt x="111" y="157"/>
                  </a:cubicBezTo>
                  <a:cubicBezTo>
                    <a:pt x="111" y="217"/>
                    <a:pt x="62" y="266"/>
                    <a:pt x="2" y="266"/>
                  </a:cubicBezTo>
                  <a:cubicBezTo>
                    <a:pt x="1" y="266"/>
                    <a:pt x="1" y="265"/>
                    <a:pt x="0" y="265"/>
                  </a:cubicBezTo>
                  <a:cubicBezTo>
                    <a:pt x="0" y="313"/>
                    <a:pt x="0" y="313"/>
                    <a:pt x="0" y="313"/>
                  </a:cubicBezTo>
                  <a:cubicBezTo>
                    <a:pt x="1" y="313"/>
                    <a:pt x="1" y="313"/>
                    <a:pt x="2" y="313"/>
                  </a:cubicBezTo>
                  <a:cubicBezTo>
                    <a:pt x="88" y="313"/>
                    <a:pt x="159" y="243"/>
                    <a:pt x="159" y="157"/>
                  </a:cubicBezTo>
                  <a:cubicBezTo>
                    <a:pt x="159" y="70"/>
                    <a:pt x="88" y="0"/>
                    <a:pt x="2" y="0"/>
                  </a:cubicBezTo>
                  <a:close/>
                </a:path>
              </a:pathLst>
            </a:custGeom>
            <a:solidFill>
              <a:schemeClr val="accent6">
                <a:lumMod val="75000"/>
              </a:schemeClr>
            </a:solidFill>
            <a:ln w="9525">
              <a:noFill/>
              <a:round/>
            </a:ln>
          </p:spPr>
          <p:txBody>
            <a:bodyPr vert="horz" wrap="square" lIns="91440" tIns="45720" rIns="91440" bIns="45720" numCol="1" anchor="t" anchorCtr="0" compatLnSpc="1"/>
            <a:lstStyle/>
            <a:p>
              <a:endParaRPr lang="en-US" sz="2400"/>
            </a:p>
          </p:txBody>
        </p:sp>
        <p:sp>
          <p:nvSpPr>
            <p:cNvPr id="22" name="Freeform 21"/>
            <p:cNvSpPr/>
            <p:nvPr/>
          </p:nvSpPr>
          <p:spPr bwMode="auto">
            <a:xfrm>
              <a:off x="4595813" y="2720975"/>
              <a:ext cx="155575" cy="306388"/>
            </a:xfrm>
            <a:custGeom>
              <a:avLst/>
              <a:gdLst/>
              <a:ahLst/>
              <a:cxnLst>
                <a:cxn ang="0">
                  <a:pos x="111" y="109"/>
                </a:cxn>
                <a:cxn ang="0">
                  <a:pos x="2" y="0"/>
                </a:cxn>
                <a:cxn ang="0">
                  <a:pos x="0" y="0"/>
                </a:cxn>
                <a:cxn ang="0">
                  <a:pos x="0" y="217"/>
                </a:cxn>
                <a:cxn ang="0">
                  <a:pos x="2" y="218"/>
                </a:cxn>
                <a:cxn ang="0">
                  <a:pos x="111" y="109"/>
                </a:cxn>
              </a:cxnLst>
              <a:rect l="0" t="0" r="r" b="b"/>
              <a:pathLst>
                <a:path w="111" h="218">
                  <a:moveTo>
                    <a:pt x="111" y="109"/>
                  </a:moveTo>
                  <a:cubicBezTo>
                    <a:pt x="111" y="48"/>
                    <a:pt x="62" y="0"/>
                    <a:pt x="2" y="0"/>
                  </a:cubicBezTo>
                  <a:cubicBezTo>
                    <a:pt x="1" y="0"/>
                    <a:pt x="1" y="0"/>
                    <a:pt x="0" y="0"/>
                  </a:cubicBezTo>
                  <a:cubicBezTo>
                    <a:pt x="0" y="217"/>
                    <a:pt x="0" y="217"/>
                    <a:pt x="0" y="217"/>
                  </a:cubicBezTo>
                  <a:cubicBezTo>
                    <a:pt x="1" y="217"/>
                    <a:pt x="1" y="218"/>
                    <a:pt x="2" y="218"/>
                  </a:cubicBezTo>
                  <a:cubicBezTo>
                    <a:pt x="62" y="218"/>
                    <a:pt x="111" y="169"/>
                    <a:pt x="111" y="109"/>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sz="2400" dirty="0"/>
            </a:p>
          </p:txBody>
        </p:sp>
      </p:grpSp>
      <p:grpSp>
        <p:nvGrpSpPr>
          <p:cNvPr id="23" name="Group 53"/>
          <p:cNvGrpSpPr/>
          <p:nvPr/>
        </p:nvGrpSpPr>
        <p:grpSpPr>
          <a:xfrm>
            <a:off x="3228976" y="3775394"/>
            <a:ext cx="2643188" cy="812800"/>
            <a:chOff x="3228976" y="3935413"/>
            <a:chExt cx="2643188" cy="812800"/>
          </a:xfrm>
          <a:solidFill>
            <a:schemeClr val="tx1">
              <a:lumMod val="65000"/>
              <a:lumOff val="35000"/>
            </a:schemeClr>
          </a:solidFill>
        </p:grpSpPr>
        <p:sp>
          <p:nvSpPr>
            <p:cNvPr id="24" name="Freeform 22"/>
            <p:cNvSpPr/>
            <p:nvPr/>
          </p:nvSpPr>
          <p:spPr bwMode="auto">
            <a:xfrm>
              <a:off x="3228976" y="3935413"/>
              <a:ext cx="39688" cy="42863"/>
            </a:xfrm>
            <a:custGeom>
              <a:avLst/>
              <a:gdLst/>
              <a:ahLst/>
              <a:cxnLst>
                <a:cxn ang="0">
                  <a:pos x="0" y="10"/>
                </a:cxn>
                <a:cxn ang="0">
                  <a:pos x="12" y="31"/>
                </a:cxn>
                <a:cxn ang="0">
                  <a:pos x="29" y="21"/>
                </a:cxn>
                <a:cxn ang="0">
                  <a:pos x="17" y="0"/>
                </a:cxn>
                <a:cxn ang="0">
                  <a:pos x="0" y="10"/>
                </a:cxn>
              </a:cxnLst>
              <a:rect l="0" t="0" r="r" b="b"/>
              <a:pathLst>
                <a:path w="29" h="31">
                  <a:moveTo>
                    <a:pt x="0" y="10"/>
                  </a:moveTo>
                  <a:cubicBezTo>
                    <a:pt x="4" y="17"/>
                    <a:pt x="8" y="24"/>
                    <a:pt x="12" y="31"/>
                  </a:cubicBezTo>
                  <a:cubicBezTo>
                    <a:pt x="29" y="21"/>
                    <a:pt x="29" y="21"/>
                    <a:pt x="29" y="21"/>
                  </a:cubicBezTo>
                  <a:cubicBezTo>
                    <a:pt x="25" y="14"/>
                    <a:pt x="21" y="7"/>
                    <a:pt x="17" y="0"/>
                  </a:cubicBezTo>
                  <a:lnTo>
                    <a:pt x="0" y="10"/>
                  </a:lnTo>
                  <a:close/>
                </a:path>
              </a:pathLst>
            </a:custGeom>
            <a:grpFill/>
            <a:ln w="9525">
              <a:noFill/>
              <a:round/>
            </a:ln>
          </p:spPr>
          <p:txBody>
            <a:bodyPr vert="horz" wrap="square" lIns="91440" tIns="45720" rIns="91440" bIns="45720" numCol="1" anchor="t" anchorCtr="0" compatLnSpc="1"/>
            <a:lstStyle/>
            <a:p>
              <a:endParaRPr lang="en-US" sz="2400"/>
            </a:p>
          </p:txBody>
        </p:sp>
        <p:grpSp>
          <p:nvGrpSpPr>
            <p:cNvPr id="25" name="Group 36"/>
            <p:cNvGrpSpPr/>
            <p:nvPr/>
          </p:nvGrpSpPr>
          <p:grpSpPr>
            <a:xfrm>
              <a:off x="3279776" y="4021138"/>
              <a:ext cx="2592388" cy="727075"/>
              <a:chOff x="3279776" y="3973513"/>
              <a:chExt cx="2592388" cy="727075"/>
            </a:xfrm>
            <a:grpFill/>
          </p:grpSpPr>
          <p:sp>
            <p:nvSpPr>
              <p:cNvPr id="26" name="Freeform 24"/>
              <p:cNvSpPr/>
              <p:nvPr/>
            </p:nvSpPr>
            <p:spPr bwMode="auto">
              <a:xfrm>
                <a:off x="5792788" y="4076700"/>
                <a:ext cx="42863" cy="42863"/>
              </a:xfrm>
              <a:custGeom>
                <a:avLst/>
                <a:gdLst/>
                <a:ahLst/>
                <a:cxnLst>
                  <a:cxn ang="0">
                    <a:pos x="15" y="31"/>
                  </a:cxn>
                  <a:cxn ang="0">
                    <a:pos x="31" y="12"/>
                  </a:cxn>
                  <a:cxn ang="0">
                    <a:pos x="15" y="0"/>
                  </a:cxn>
                  <a:cxn ang="0">
                    <a:pos x="0" y="19"/>
                  </a:cxn>
                  <a:cxn ang="0">
                    <a:pos x="15" y="31"/>
                  </a:cxn>
                </a:cxnLst>
                <a:rect l="0" t="0" r="r" b="b"/>
                <a:pathLst>
                  <a:path w="31" h="31">
                    <a:moveTo>
                      <a:pt x="15" y="31"/>
                    </a:moveTo>
                    <a:cubicBezTo>
                      <a:pt x="21" y="25"/>
                      <a:pt x="26" y="19"/>
                      <a:pt x="31" y="12"/>
                    </a:cubicBezTo>
                    <a:cubicBezTo>
                      <a:pt x="15" y="0"/>
                      <a:pt x="15" y="0"/>
                      <a:pt x="15" y="0"/>
                    </a:cubicBezTo>
                    <a:cubicBezTo>
                      <a:pt x="10" y="6"/>
                      <a:pt x="5" y="13"/>
                      <a:pt x="0" y="19"/>
                    </a:cubicBezTo>
                    <a:lnTo>
                      <a:pt x="15" y="31"/>
                    </a:lnTo>
                    <a:close/>
                  </a:path>
                </a:pathLst>
              </a:custGeom>
              <a:grpFill/>
              <a:ln w="9525">
                <a:noFill/>
                <a:round/>
              </a:ln>
            </p:spPr>
            <p:txBody>
              <a:bodyPr vert="horz" wrap="square" lIns="91440" tIns="45720" rIns="91440" bIns="45720" numCol="1" anchor="t" anchorCtr="0" compatLnSpc="1"/>
              <a:lstStyle/>
              <a:p>
                <a:endParaRPr lang="en-US" sz="2400"/>
              </a:p>
            </p:txBody>
          </p:sp>
          <p:grpSp>
            <p:nvGrpSpPr>
              <p:cNvPr id="27" name="Group 34"/>
              <p:cNvGrpSpPr/>
              <p:nvPr/>
            </p:nvGrpSpPr>
            <p:grpSpPr>
              <a:xfrm>
                <a:off x="3279776" y="3973513"/>
                <a:ext cx="2592388" cy="727075"/>
                <a:chOff x="3279776" y="3973513"/>
                <a:chExt cx="2592388" cy="727075"/>
              </a:xfrm>
              <a:grpFill/>
            </p:grpSpPr>
            <p:sp>
              <p:nvSpPr>
                <p:cNvPr id="28" name="Freeform 23"/>
                <p:cNvSpPr>
                  <a:spLocks noEditPoints="1"/>
                </p:cNvSpPr>
                <p:nvPr/>
              </p:nvSpPr>
              <p:spPr bwMode="auto">
                <a:xfrm>
                  <a:off x="3279776" y="3973513"/>
                  <a:ext cx="2489200" cy="727075"/>
                </a:xfrm>
                <a:custGeom>
                  <a:avLst/>
                  <a:gdLst/>
                  <a:ahLst/>
                  <a:cxnLst>
                    <a:cxn ang="0">
                      <a:pos x="1771" y="141"/>
                    </a:cxn>
                    <a:cxn ang="0">
                      <a:pos x="1725" y="162"/>
                    </a:cxn>
                    <a:cxn ang="0">
                      <a:pos x="1670" y="242"/>
                    </a:cxn>
                    <a:cxn ang="0">
                      <a:pos x="1691" y="195"/>
                    </a:cxn>
                    <a:cxn ang="0">
                      <a:pos x="1670" y="242"/>
                    </a:cxn>
                    <a:cxn ang="0">
                      <a:pos x="1633" y="272"/>
                    </a:cxn>
                    <a:cxn ang="0">
                      <a:pos x="1583" y="285"/>
                    </a:cxn>
                    <a:cxn ang="0">
                      <a:pos x="1516" y="354"/>
                    </a:cxn>
                    <a:cxn ang="0">
                      <a:pos x="1545" y="312"/>
                    </a:cxn>
                    <a:cxn ang="0">
                      <a:pos x="1516" y="354"/>
                    </a:cxn>
                    <a:cxn ang="0">
                      <a:pos x="1474" y="378"/>
                    </a:cxn>
                    <a:cxn ang="0">
                      <a:pos x="1423" y="382"/>
                    </a:cxn>
                    <a:cxn ang="0">
                      <a:pos x="1345" y="439"/>
                    </a:cxn>
                    <a:cxn ang="0">
                      <a:pos x="1381" y="402"/>
                    </a:cxn>
                    <a:cxn ang="0">
                      <a:pos x="1345" y="439"/>
                    </a:cxn>
                    <a:cxn ang="0">
                      <a:pos x="1300" y="455"/>
                    </a:cxn>
                    <a:cxn ang="0">
                      <a:pos x="1249" y="451"/>
                    </a:cxn>
                    <a:cxn ang="0">
                      <a:pos x="1162" y="493"/>
                    </a:cxn>
                    <a:cxn ang="0">
                      <a:pos x="1204" y="463"/>
                    </a:cxn>
                    <a:cxn ang="0">
                      <a:pos x="1162" y="493"/>
                    </a:cxn>
                    <a:cxn ang="0">
                      <a:pos x="1115" y="502"/>
                    </a:cxn>
                    <a:cxn ang="0">
                      <a:pos x="1066" y="489"/>
                    </a:cxn>
                    <a:cxn ang="0">
                      <a:pos x="973" y="516"/>
                    </a:cxn>
                    <a:cxn ang="0">
                      <a:pos x="1019" y="494"/>
                    </a:cxn>
                    <a:cxn ang="0">
                      <a:pos x="973" y="516"/>
                    </a:cxn>
                    <a:cxn ang="0">
                      <a:pos x="925" y="517"/>
                    </a:cxn>
                    <a:cxn ang="0">
                      <a:pos x="878" y="495"/>
                    </a:cxn>
                    <a:cxn ang="0">
                      <a:pos x="782" y="506"/>
                    </a:cxn>
                    <a:cxn ang="0">
                      <a:pos x="832" y="492"/>
                    </a:cxn>
                    <a:cxn ang="0">
                      <a:pos x="782" y="506"/>
                    </a:cxn>
                    <a:cxn ang="0">
                      <a:pos x="735" y="499"/>
                    </a:cxn>
                    <a:cxn ang="0">
                      <a:pos x="693" y="470"/>
                    </a:cxn>
                    <a:cxn ang="0">
                      <a:pos x="596" y="464"/>
                    </a:cxn>
                    <a:cxn ang="0">
                      <a:pos x="647" y="458"/>
                    </a:cxn>
                    <a:cxn ang="0">
                      <a:pos x="596" y="464"/>
                    </a:cxn>
                    <a:cxn ang="0">
                      <a:pos x="551" y="448"/>
                    </a:cxn>
                    <a:cxn ang="0">
                      <a:pos x="514" y="413"/>
                    </a:cxn>
                    <a:cxn ang="0">
                      <a:pos x="420" y="391"/>
                    </a:cxn>
                    <a:cxn ang="0">
                      <a:pos x="463" y="412"/>
                    </a:cxn>
                    <a:cxn ang="0">
                      <a:pos x="433" y="375"/>
                    </a:cxn>
                    <a:cxn ang="0">
                      <a:pos x="420" y="391"/>
                    </a:cxn>
                    <a:cxn ang="0">
                      <a:pos x="378" y="368"/>
                    </a:cxn>
                    <a:cxn ang="0">
                      <a:pos x="348" y="326"/>
                    </a:cxn>
                    <a:cxn ang="0">
                      <a:pos x="259" y="289"/>
                    </a:cxn>
                    <a:cxn ang="0">
                      <a:pos x="309" y="300"/>
                    </a:cxn>
                    <a:cxn ang="0">
                      <a:pos x="259" y="289"/>
                    </a:cxn>
                    <a:cxn ang="0">
                      <a:pos x="222" y="259"/>
                    </a:cxn>
                    <a:cxn ang="0">
                      <a:pos x="199" y="213"/>
                    </a:cxn>
                    <a:cxn ang="0">
                      <a:pos x="118" y="161"/>
                    </a:cxn>
                    <a:cxn ang="0">
                      <a:pos x="165" y="181"/>
                    </a:cxn>
                    <a:cxn ang="0">
                      <a:pos x="118" y="161"/>
                    </a:cxn>
                    <a:cxn ang="0">
                      <a:pos x="86" y="125"/>
                    </a:cxn>
                    <a:cxn ang="0">
                      <a:pos x="71" y="76"/>
                    </a:cxn>
                    <a:cxn ang="0">
                      <a:pos x="0" y="11"/>
                    </a:cxn>
                    <a:cxn ang="0">
                      <a:pos x="43" y="38"/>
                    </a:cxn>
                    <a:cxn ang="0">
                      <a:pos x="0" y="11"/>
                    </a:cxn>
                  </a:cxnLst>
                  <a:rect l="0" t="0" r="r" b="b"/>
                  <a:pathLst>
                    <a:path w="1771" h="517">
                      <a:moveTo>
                        <a:pt x="1739" y="176"/>
                      </a:moveTo>
                      <a:cubicBezTo>
                        <a:pt x="1750" y="165"/>
                        <a:pt x="1761" y="153"/>
                        <a:pt x="1771" y="141"/>
                      </a:cubicBezTo>
                      <a:cubicBezTo>
                        <a:pt x="1756" y="128"/>
                        <a:pt x="1756" y="128"/>
                        <a:pt x="1756" y="128"/>
                      </a:cubicBezTo>
                      <a:cubicBezTo>
                        <a:pt x="1746" y="140"/>
                        <a:pt x="1735" y="151"/>
                        <a:pt x="1725" y="162"/>
                      </a:cubicBezTo>
                      <a:lnTo>
                        <a:pt x="1739" y="176"/>
                      </a:lnTo>
                      <a:close/>
                      <a:moveTo>
                        <a:pt x="1670" y="242"/>
                      </a:moveTo>
                      <a:cubicBezTo>
                        <a:pt x="1682" y="231"/>
                        <a:pt x="1693" y="221"/>
                        <a:pt x="1705" y="210"/>
                      </a:cubicBezTo>
                      <a:cubicBezTo>
                        <a:pt x="1691" y="195"/>
                        <a:pt x="1691" y="195"/>
                        <a:pt x="1691" y="195"/>
                      </a:cubicBezTo>
                      <a:cubicBezTo>
                        <a:pt x="1680" y="206"/>
                        <a:pt x="1668" y="216"/>
                        <a:pt x="1657" y="227"/>
                      </a:cubicBezTo>
                      <a:lnTo>
                        <a:pt x="1670" y="242"/>
                      </a:lnTo>
                      <a:close/>
                      <a:moveTo>
                        <a:pt x="1595" y="301"/>
                      </a:moveTo>
                      <a:cubicBezTo>
                        <a:pt x="1608" y="292"/>
                        <a:pt x="1621" y="282"/>
                        <a:pt x="1633" y="272"/>
                      </a:cubicBezTo>
                      <a:cubicBezTo>
                        <a:pt x="1621" y="257"/>
                        <a:pt x="1621" y="257"/>
                        <a:pt x="1621" y="257"/>
                      </a:cubicBezTo>
                      <a:cubicBezTo>
                        <a:pt x="1608" y="266"/>
                        <a:pt x="1596" y="276"/>
                        <a:pt x="1583" y="285"/>
                      </a:cubicBezTo>
                      <a:lnTo>
                        <a:pt x="1595" y="301"/>
                      </a:lnTo>
                      <a:close/>
                      <a:moveTo>
                        <a:pt x="1516" y="354"/>
                      </a:moveTo>
                      <a:cubicBezTo>
                        <a:pt x="1529" y="346"/>
                        <a:pt x="1543" y="337"/>
                        <a:pt x="1556" y="329"/>
                      </a:cubicBezTo>
                      <a:cubicBezTo>
                        <a:pt x="1545" y="312"/>
                        <a:pt x="1545" y="312"/>
                        <a:pt x="1545" y="312"/>
                      </a:cubicBezTo>
                      <a:cubicBezTo>
                        <a:pt x="1532" y="321"/>
                        <a:pt x="1519" y="329"/>
                        <a:pt x="1505" y="337"/>
                      </a:cubicBezTo>
                      <a:lnTo>
                        <a:pt x="1516" y="354"/>
                      </a:lnTo>
                      <a:close/>
                      <a:moveTo>
                        <a:pt x="1432" y="400"/>
                      </a:moveTo>
                      <a:cubicBezTo>
                        <a:pt x="1446" y="393"/>
                        <a:pt x="1461" y="386"/>
                        <a:pt x="1474" y="378"/>
                      </a:cubicBezTo>
                      <a:cubicBezTo>
                        <a:pt x="1465" y="361"/>
                        <a:pt x="1465" y="361"/>
                        <a:pt x="1465" y="361"/>
                      </a:cubicBezTo>
                      <a:cubicBezTo>
                        <a:pt x="1451" y="368"/>
                        <a:pt x="1437" y="375"/>
                        <a:pt x="1423" y="382"/>
                      </a:cubicBezTo>
                      <a:lnTo>
                        <a:pt x="1432" y="400"/>
                      </a:lnTo>
                      <a:close/>
                      <a:moveTo>
                        <a:pt x="1345" y="439"/>
                      </a:moveTo>
                      <a:cubicBezTo>
                        <a:pt x="1360" y="433"/>
                        <a:pt x="1374" y="427"/>
                        <a:pt x="1389" y="420"/>
                      </a:cubicBezTo>
                      <a:cubicBezTo>
                        <a:pt x="1381" y="402"/>
                        <a:pt x="1381" y="402"/>
                        <a:pt x="1381" y="402"/>
                      </a:cubicBezTo>
                      <a:cubicBezTo>
                        <a:pt x="1367" y="409"/>
                        <a:pt x="1352" y="415"/>
                        <a:pt x="1338" y="420"/>
                      </a:cubicBezTo>
                      <a:lnTo>
                        <a:pt x="1345" y="439"/>
                      </a:lnTo>
                      <a:close/>
                      <a:moveTo>
                        <a:pt x="1255" y="470"/>
                      </a:moveTo>
                      <a:cubicBezTo>
                        <a:pt x="1270" y="465"/>
                        <a:pt x="1285" y="461"/>
                        <a:pt x="1300" y="455"/>
                      </a:cubicBezTo>
                      <a:cubicBezTo>
                        <a:pt x="1294" y="436"/>
                        <a:pt x="1294" y="436"/>
                        <a:pt x="1294" y="436"/>
                      </a:cubicBezTo>
                      <a:cubicBezTo>
                        <a:pt x="1279" y="442"/>
                        <a:pt x="1264" y="446"/>
                        <a:pt x="1249" y="451"/>
                      </a:cubicBezTo>
                      <a:lnTo>
                        <a:pt x="1255" y="470"/>
                      </a:lnTo>
                      <a:close/>
                      <a:moveTo>
                        <a:pt x="1162" y="493"/>
                      </a:moveTo>
                      <a:cubicBezTo>
                        <a:pt x="1178" y="490"/>
                        <a:pt x="1193" y="487"/>
                        <a:pt x="1209" y="483"/>
                      </a:cubicBezTo>
                      <a:cubicBezTo>
                        <a:pt x="1204" y="463"/>
                        <a:pt x="1204" y="463"/>
                        <a:pt x="1204" y="463"/>
                      </a:cubicBezTo>
                      <a:cubicBezTo>
                        <a:pt x="1189" y="467"/>
                        <a:pt x="1173" y="471"/>
                        <a:pt x="1158" y="474"/>
                      </a:cubicBezTo>
                      <a:lnTo>
                        <a:pt x="1162" y="493"/>
                      </a:lnTo>
                      <a:close/>
                      <a:moveTo>
                        <a:pt x="1068" y="509"/>
                      </a:moveTo>
                      <a:cubicBezTo>
                        <a:pt x="1084" y="507"/>
                        <a:pt x="1100" y="505"/>
                        <a:pt x="1115" y="502"/>
                      </a:cubicBezTo>
                      <a:cubicBezTo>
                        <a:pt x="1112" y="482"/>
                        <a:pt x="1112" y="482"/>
                        <a:pt x="1112" y="482"/>
                      </a:cubicBezTo>
                      <a:cubicBezTo>
                        <a:pt x="1097" y="485"/>
                        <a:pt x="1081" y="487"/>
                        <a:pt x="1066" y="489"/>
                      </a:cubicBezTo>
                      <a:lnTo>
                        <a:pt x="1068" y="509"/>
                      </a:lnTo>
                      <a:close/>
                      <a:moveTo>
                        <a:pt x="973" y="516"/>
                      </a:moveTo>
                      <a:cubicBezTo>
                        <a:pt x="989" y="516"/>
                        <a:pt x="1005" y="515"/>
                        <a:pt x="1020" y="513"/>
                      </a:cubicBezTo>
                      <a:cubicBezTo>
                        <a:pt x="1019" y="494"/>
                        <a:pt x="1019" y="494"/>
                        <a:pt x="1019" y="494"/>
                      </a:cubicBezTo>
                      <a:cubicBezTo>
                        <a:pt x="1003" y="495"/>
                        <a:pt x="988" y="496"/>
                        <a:pt x="972" y="496"/>
                      </a:cubicBezTo>
                      <a:lnTo>
                        <a:pt x="973" y="516"/>
                      </a:lnTo>
                      <a:close/>
                      <a:moveTo>
                        <a:pt x="877" y="515"/>
                      </a:moveTo>
                      <a:cubicBezTo>
                        <a:pt x="893" y="516"/>
                        <a:pt x="909" y="517"/>
                        <a:pt x="925" y="517"/>
                      </a:cubicBezTo>
                      <a:cubicBezTo>
                        <a:pt x="925" y="497"/>
                        <a:pt x="925" y="497"/>
                        <a:pt x="925" y="497"/>
                      </a:cubicBezTo>
                      <a:cubicBezTo>
                        <a:pt x="910" y="497"/>
                        <a:pt x="894" y="496"/>
                        <a:pt x="878" y="495"/>
                      </a:cubicBezTo>
                      <a:lnTo>
                        <a:pt x="877" y="515"/>
                      </a:lnTo>
                      <a:close/>
                      <a:moveTo>
                        <a:pt x="782" y="506"/>
                      </a:moveTo>
                      <a:cubicBezTo>
                        <a:pt x="798" y="508"/>
                        <a:pt x="814" y="510"/>
                        <a:pt x="830" y="512"/>
                      </a:cubicBezTo>
                      <a:cubicBezTo>
                        <a:pt x="832" y="492"/>
                        <a:pt x="832" y="492"/>
                        <a:pt x="832" y="492"/>
                      </a:cubicBezTo>
                      <a:cubicBezTo>
                        <a:pt x="816" y="490"/>
                        <a:pt x="801" y="489"/>
                        <a:pt x="785" y="486"/>
                      </a:cubicBezTo>
                      <a:lnTo>
                        <a:pt x="782" y="506"/>
                      </a:lnTo>
                      <a:close/>
                      <a:moveTo>
                        <a:pt x="688" y="489"/>
                      </a:moveTo>
                      <a:cubicBezTo>
                        <a:pt x="704" y="493"/>
                        <a:pt x="720" y="496"/>
                        <a:pt x="735" y="499"/>
                      </a:cubicBezTo>
                      <a:cubicBezTo>
                        <a:pt x="739" y="479"/>
                        <a:pt x="739" y="479"/>
                        <a:pt x="739" y="479"/>
                      </a:cubicBezTo>
                      <a:cubicBezTo>
                        <a:pt x="723" y="476"/>
                        <a:pt x="708" y="473"/>
                        <a:pt x="693" y="470"/>
                      </a:cubicBezTo>
                      <a:lnTo>
                        <a:pt x="688" y="489"/>
                      </a:lnTo>
                      <a:close/>
                      <a:moveTo>
                        <a:pt x="596" y="464"/>
                      </a:moveTo>
                      <a:cubicBezTo>
                        <a:pt x="611" y="469"/>
                        <a:pt x="627" y="473"/>
                        <a:pt x="642" y="478"/>
                      </a:cubicBezTo>
                      <a:cubicBezTo>
                        <a:pt x="647" y="458"/>
                        <a:pt x="647" y="458"/>
                        <a:pt x="647" y="458"/>
                      </a:cubicBezTo>
                      <a:cubicBezTo>
                        <a:pt x="632" y="454"/>
                        <a:pt x="617" y="450"/>
                        <a:pt x="602" y="445"/>
                      </a:cubicBezTo>
                      <a:lnTo>
                        <a:pt x="596" y="464"/>
                      </a:lnTo>
                      <a:close/>
                      <a:moveTo>
                        <a:pt x="507" y="431"/>
                      </a:moveTo>
                      <a:cubicBezTo>
                        <a:pt x="521" y="437"/>
                        <a:pt x="536" y="443"/>
                        <a:pt x="551" y="448"/>
                      </a:cubicBezTo>
                      <a:cubicBezTo>
                        <a:pt x="558" y="430"/>
                        <a:pt x="558" y="430"/>
                        <a:pt x="558" y="430"/>
                      </a:cubicBezTo>
                      <a:cubicBezTo>
                        <a:pt x="543" y="424"/>
                        <a:pt x="529" y="419"/>
                        <a:pt x="514" y="413"/>
                      </a:cubicBezTo>
                      <a:lnTo>
                        <a:pt x="507" y="431"/>
                      </a:lnTo>
                      <a:close/>
                      <a:moveTo>
                        <a:pt x="420" y="391"/>
                      </a:moveTo>
                      <a:cubicBezTo>
                        <a:pt x="421" y="391"/>
                        <a:pt x="423" y="392"/>
                        <a:pt x="424" y="393"/>
                      </a:cubicBezTo>
                      <a:cubicBezTo>
                        <a:pt x="437" y="399"/>
                        <a:pt x="450" y="406"/>
                        <a:pt x="463" y="412"/>
                      </a:cubicBezTo>
                      <a:cubicBezTo>
                        <a:pt x="471" y="394"/>
                        <a:pt x="471" y="394"/>
                        <a:pt x="471" y="394"/>
                      </a:cubicBezTo>
                      <a:cubicBezTo>
                        <a:pt x="459" y="388"/>
                        <a:pt x="446" y="381"/>
                        <a:pt x="433" y="375"/>
                      </a:cubicBezTo>
                      <a:cubicBezTo>
                        <a:pt x="432" y="374"/>
                        <a:pt x="431" y="373"/>
                        <a:pt x="429" y="373"/>
                      </a:cubicBezTo>
                      <a:lnTo>
                        <a:pt x="420" y="391"/>
                      </a:lnTo>
                      <a:close/>
                      <a:moveTo>
                        <a:pt x="337" y="343"/>
                      </a:moveTo>
                      <a:cubicBezTo>
                        <a:pt x="351" y="351"/>
                        <a:pt x="364" y="360"/>
                        <a:pt x="378" y="368"/>
                      </a:cubicBezTo>
                      <a:cubicBezTo>
                        <a:pt x="388" y="350"/>
                        <a:pt x="388" y="350"/>
                        <a:pt x="388" y="350"/>
                      </a:cubicBezTo>
                      <a:cubicBezTo>
                        <a:pt x="375" y="343"/>
                        <a:pt x="361" y="334"/>
                        <a:pt x="348" y="326"/>
                      </a:cubicBezTo>
                      <a:lnTo>
                        <a:pt x="337" y="343"/>
                      </a:lnTo>
                      <a:close/>
                      <a:moveTo>
                        <a:pt x="259" y="289"/>
                      </a:moveTo>
                      <a:cubicBezTo>
                        <a:pt x="272" y="298"/>
                        <a:pt x="285" y="308"/>
                        <a:pt x="298" y="317"/>
                      </a:cubicBezTo>
                      <a:cubicBezTo>
                        <a:pt x="309" y="300"/>
                        <a:pt x="309" y="300"/>
                        <a:pt x="309" y="300"/>
                      </a:cubicBezTo>
                      <a:cubicBezTo>
                        <a:pt x="296" y="291"/>
                        <a:pt x="284" y="282"/>
                        <a:pt x="271" y="273"/>
                      </a:cubicBezTo>
                      <a:lnTo>
                        <a:pt x="259" y="289"/>
                      </a:lnTo>
                      <a:close/>
                      <a:moveTo>
                        <a:pt x="186" y="228"/>
                      </a:moveTo>
                      <a:cubicBezTo>
                        <a:pt x="197" y="238"/>
                        <a:pt x="209" y="249"/>
                        <a:pt x="222" y="259"/>
                      </a:cubicBezTo>
                      <a:cubicBezTo>
                        <a:pt x="234" y="244"/>
                        <a:pt x="234" y="244"/>
                        <a:pt x="234" y="244"/>
                      </a:cubicBezTo>
                      <a:cubicBezTo>
                        <a:pt x="222" y="234"/>
                        <a:pt x="211" y="223"/>
                        <a:pt x="199" y="213"/>
                      </a:cubicBezTo>
                      <a:lnTo>
                        <a:pt x="186" y="228"/>
                      </a:lnTo>
                      <a:close/>
                      <a:moveTo>
                        <a:pt x="118" y="161"/>
                      </a:moveTo>
                      <a:cubicBezTo>
                        <a:pt x="128" y="172"/>
                        <a:pt x="140" y="184"/>
                        <a:pt x="151" y="195"/>
                      </a:cubicBezTo>
                      <a:cubicBezTo>
                        <a:pt x="165" y="181"/>
                        <a:pt x="165" y="181"/>
                        <a:pt x="165" y="181"/>
                      </a:cubicBezTo>
                      <a:cubicBezTo>
                        <a:pt x="154" y="170"/>
                        <a:pt x="143" y="159"/>
                        <a:pt x="132" y="147"/>
                      </a:cubicBezTo>
                      <a:lnTo>
                        <a:pt x="118" y="161"/>
                      </a:lnTo>
                      <a:close/>
                      <a:moveTo>
                        <a:pt x="56" y="88"/>
                      </a:moveTo>
                      <a:cubicBezTo>
                        <a:pt x="65" y="101"/>
                        <a:pt x="76" y="113"/>
                        <a:pt x="86" y="125"/>
                      </a:cubicBezTo>
                      <a:cubicBezTo>
                        <a:pt x="101" y="112"/>
                        <a:pt x="101" y="112"/>
                        <a:pt x="101" y="112"/>
                      </a:cubicBezTo>
                      <a:cubicBezTo>
                        <a:pt x="91" y="100"/>
                        <a:pt x="81" y="88"/>
                        <a:pt x="71" y="76"/>
                      </a:cubicBezTo>
                      <a:lnTo>
                        <a:pt x="56" y="88"/>
                      </a:lnTo>
                      <a:close/>
                      <a:moveTo>
                        <a:pt x="0" y="11"/>
                      </a:moveTo>
                      <a:cubicBezTo>
                        <a:pt x="9" y="24"/>
                        <a:pt x="18" y="37"/>
                        <a:pt x="27" y="50"/>
                      </a:cubicBezTo>
                      <a:cubicBezTo>
                        <a:pt x="43" y="38"/>
                        <a:pt x="43" y="38"/>
                        <a:pt x="43" y="38"/>
                      </a:cubicBezTo>
                      <a:cubicBezTo>
                        <a:pt x="34" y="26"/>
                        <a:pt x="25" y="13"/>
                        <a:pt x="17" y="0"/>
                      </a:cubicBezTo>
                      <a:lnTo>
                        <a:pt x="0" y="11"/>
                      </a:lnTo>
                      <a:close/>
                    </a:path>
                  </a:pathLst>
                </a:custGeom>
                <a:grpFill/>
                <a:ln w="9525">
                  <a:noFill/>
                  <a:round/>
                </a:ln>
              </p:spPr>
              <p:txBody>
                <a:bodyPr vert="horz" wrap="square" lIns="91440" tIns="45720" rIns="91440" bIns="45720" numCol="1" anchor="t" anchorCtr="0" compatLnSpc="1"/>
                <a:lstStyle/>
                <a:p>
                  <a:endParaRPr lang="en-US" sz="2400"/>
                </a:p>
              </p:txBody>
            </p:sp>
            <p:sp>
              <p:nvSpPr>
                <p:cNvPr id="29" name="Freeform 25"/>
                <p:cNvSpPr>
                  <a:spLocks noEditPoints="1"/>
                </p:cNvSpPr>
                <p:nvPr/>
              </p:nvSpPr>
              <p:spPr bwMode="auto">
                <a:xfrm>
                  <a:off x="5603876" y="4040188"/>
                  <a:ext cx="268288" cy="271463"/>
                </a:xfrm>
                <a:custGeom>
                  <a:avLst/>
                  <a:gdLst/>
                  <a:ahLst/>
                  <a:cxnLst>
                    <a:cxn ang="0">
                      <a:pos x="119" y="132"/>
                    </a:cxn>
                    <a:cxn ang="0">
                      <a:pos x="110" y="166"/>
                    </a:cxn>
                    <a:cxn ang="0">
                      <a:pos x="126" y="171"/>
                    </a:cxn>
                    <a:cxn ang="0">
                      <a:pos x="135" y="136"/>
                    </a:cxn>
                    <a:cxn ang="0">
                      <a:pos x="119" y="132"/>
                    </a:cxn>
                    <a:cxn ang="0">
                      <a:pos x="135" y="62"/>
                    </a:cxn>
                    <a:cxn ang="0">
                      <a:pos x="126" y="97"/>
                    </a:cxn>
                    <a:cxn ang="0">
                      <a:pos x="144" y="101"/>
                    </a:cxn>
                    <a:cxn ang="0">
                      <a:pos x="152" y="67"/>
                    </a:cxn>
                    <a:cxn ang="0">
                      <a:pos x="135" y="62"/>
                    </a:cxn>
                    <a:cxn ang="0">
                      <a:pos x="143" y="22"/>
                    </a:cxn>
                    <a:cxn ang="0">
                      <a:pos x="145" y="22"/>
                    </a:cxn>
                    <a:cxn ang="0">
                      <a:pos x="143" y="29"/>
                    </a:cxn>
                    <a:cxn ang="0">
                      <a:pos x="161" y="32"/>
                    </a:cxn>
                    <a:cxn ang="0">
                      <a:pos x="169" y="0"/>
                    </a:cxn>
                    <a:cxn ang="0">
                      <a:pos x="141" y="4"/>
                    </a:cxn>
                    <a:cxn ang="0">
                      <a:pos x="143" y="22"/>
                    </a:cxn>
                    <a:cxn ang="0">
                      <a:pos x="72" y="31"/>
                    </a:cxn>
                    <a:cxn ang="0">
                      <a:pos x="108" y="26"/>
                    </a:cxn>
                    <a:cxn ang="0">
                      <a:pos x="105" y="8"/>
                    </a:cxn>
                    <a:cxn ang="0">
                      <a:pos x="71" y="13"/>
                    </a:cxn>
                    <a:cxn ang="0">
                      <a:pos x="72" y="31"/>
                    </a:cxn>
                    <a:cxn ang="0">
                      <a:pos x="3" y="39"/>
                    </a:cxn>
                    <a:cxn ang="0">
                      <a:pos x="38" y="35"/>
                    </a:cxn>
                    <a:cxn ang="0">
                      <a:pos x="35" y="17"/>
                    </a:cxn>
                    <a:cxn ang="0">
                      <a:pos x="0" y="22"/>
                    </a:cxn>
                    <a:cxn ang="0">
                      <a:pos x="3" y="39"/>
                    </a:cxn>
                  </a:cxnLst>
                  <a:rect l="0" t="0" r="r" b="b"/>
                  <a:pathLst>
                    <a:path w="169" h="171">
                      <a:moveTo>
                        <a:pt x="119" y="132"/>
                      </a:moveTo>
                      <a:lnTo>
                        <a:pt x="110" y="166"/>
                      </a:lnTo>
                      <a:lnTo>
                        <a:pt x="126" y="171"/>
                      </a:lnTo>
                      <a:lnTo>
                        <a:pt x="135" y="136"/>
                      </a:lnTo>
                      <a:lnTo>
                        <a:pt x="119" y="132"/>
                      </a:lnTo>
                      <a:close/>
                      <a:moveTo>
                        <a:pt x="135" y="62"/>
                      </a:moveTo>
                      <a:lnTo>
                        <a:pt x="126" y="97"/>
                      </a:lnTo>
                      <a:lnTo>
                        <a:pt x="144" y="101"/>
                      </a:lnTo>
                      <a:lnTo>
                        <a:pt x="152" y="67"/>
                      </a:lnTo>
                      <a:lnTo>
                        <a:pt x="135" y="62"/>
                      </a:lnTo>
                      <a:close/>
                      <a:moveTo>
                        <a:pt x="143" y="22"/>
                      </a:moveTo>
                      <a:lnTo>
                        <a:pt x="145" y="22"/>
                      </a:lnTo>
                      <a:lnTo>
                        <a:pt x="143" y="29"/>
                      </a:lnTo>
                      <a:lnTo>
                        <a:pt x="161" y="32"/>
                      </a:lnTo>
                      <a:lnTo>
                        <a:pt x="169" y="0"/>
                      </a:lnTo>
                      <a:lnTo>
                        <a:pt x="141" y="4"/>
                      </a:lnTo>
                      <a:lnTo>
                        <a:pt x="143" y="22"/>
                      </a:lnTo>
                      <a:close/>
                      <a:moveTo>
                        <a:pt x="72" y="31"/>
                      </a:moveTo>
                      <a:lnTo>
                        <a:pt x="108" y="26"/>
                      </a:lnTo>
                      <a:lnTo>
                        <a:pt x="105" y="8"/>
                      </a:lnTo>
                      <a:lnTo>
                        <a:pt x="71" y="13"/>
                      </a:lnTo>
                      <a:lnTo>
                        <a:pt x="72" y="31"/>
                      </a:lnTo>
                      <a:close/>
                      <a:moveTo>
                        <a:pt x="3" y="39"/>
                      </a:moveTo>
                      <a:lnTo>
                        <a:pt x="38" y="35"/>
                      </a:lnTo>
                      <a:lnTo>
                        <a:pt x="35" y="17"/>
                      </a:lnTo>
                      <a:lnTo>
                        <a:pt x="0" y="22"/>
                      </a:lnTo>
                      <a:lnTo>
                        <a:pt x="3" y="39"/>
                      </a:lnTo>
                      <a:close/>
                    </a:path>
                  </a:pathLst>
                </a:custGeom>
                <a:grpFill/>
                <a:ln w="9525">
                  <a:noFill/>
                  <a:round/>
                </a:ln>
              </p:spPr>
              <p:txBody>
                <a:bodyPr vert="horz" wrap="square" lIns="91440" tIns="45720" rIns="91440" bIns="45720" numCol="1" anchor="t" anchorCtr="0" compatLnSpc="1"/>
                <a:lstStyle/>
                <a:p>
                  <a:endParaRPr lang="en-US" sz="2400"/>
                </a:p>
              </p:txBody>
            </p:sp>
          </p:grpSp>
        </p:grpSp>
      </p:grpSp>
      <p:grpSp>
        <p:nvGrpSpPr>
          <p:cNvPr id="30" name="Group 54"/>
          <p:cNvGrpSpPr/>
          <p:nvPr/>
        </p:nvGrpSpPr>
        <p:grpSpPr>
          <a:xfrm>
            <a:off x="5418139" y="1668780"/>
            <a:ext cx="752475" cy="1360488"/>
            <a:chOff x="5418138" y="1828800"/>
            <a:chExt cx="752475" cy="1360488"/>
          </a:xfrm>
          <a:solidFill>
            <a:schemeClr val="tx1">
              <a:lumMod val="65000"/>
              <a:lumOff val="35000"/>
            </a:schemeClr>
          </a:solidFill>
        </p:grpSpPr>
        <p:sp>
          <p:nvSpPr>
            <p:cNvPr id="31" name="Freeform 26"/>
            <p:cNvSpPr/>
            <p:nvPr/>
          </p:nvSpPr>
          <p:spPr bwMode="auto">
            <a:xfrm>
              <a:off x="6142038" y="3154363"/>
              <a:ext cx="28575" cy="34925"/>
            </a:xfrm>
            <a:custGeom>
              <a:avLst/>
              <a:gdLst/>
              <a:ahLst/>
              <a:cxnLst>
                <a:cxn ang="0">
                  <a:pos x="20" y="24"/>
                </a:cxn>
                <a:cxn ang="0">
                  <a:pos x="20" y="7"/>
                </a:cxn>
                <a:cxn ang="0">
                  <a:pos x="20" y="0"/>
                </a:cxn>
                <a:cxn ang="0">
                  <a:pos x="0" y="0"/>
                </a:cxn>
                <a:cxn ang="0">
                  <a:pos x="0" y="7"/>
                </a:cxn>
                <a:cxn ang="0">
                  <a:pos x="0" y="24"/>
                </a:cxn>
                <a:cxn ang="0">
                  <a:pos x="20" y="24"/>
                </a:cxn>
              </a:cxnLst>
              <a:rect l="0" t="0" r="r" b="b"/>
              <a:pathLst>
                <a:path w="20" h="24">
                  <a:moveTo>
                    <a:pt x="20" y="24"/>
                  </a:moveTo>
                  <a:cubicBezTo>
                    <a:pt x="20" y="19"/>
                    <a:pt x="20" y="13"/>
                    <a:pt x="20" y="7"/>
                  </a:cubicBezTo>
                  <a:cubicBezTo>
                    <a:pt x="20" y="5"/>
                    <a:pt x="20" y="2"/>
                    <a:pt x="20" y="0"/>
                  </a:cubicBezTo>
                  <a:cubicBezTo>
                    <a:pt x="0" y="0"/>
                    <a:pt x="0" y="0"/>
                    <a:pt x="0" y="0"/>
                  </a:cubicBezTo>
                  <a:cubicBezTo>
                    <a:pt x="0" y="2"/>
                    <a:pt x="0" y="5"/>
                    <a:pt x="0" y="7"/>
                  </a:cubicBezTo>
                  <a:cubicBezTo>
                    <a:pt x="0" y="13"/>
                    <a:pt x="0" y="18"/>
                    <a:pt x="0" y="24"/>
                  </a:cubicBezTo>
                  <a:lnTo>
                    <a:pt x="20" y="24"/>
                  </a:lnTo>
                  <a:close/>
                </a:path>
              </a:pathLst>
            </a:custGeom>
            <a:grpFill/>
            <a:ln w="9525">
              <a:noFill/>
              <a:round/>
            </a:ln>
          </p:spPr>
          <p:txBody>
            <a:bodyPr vert="horz" wrap="square" lIns="91440" tIns="45720" rIns="91440" bIns="45720" numCol="1" anchor="t" anchorCtr="0" compatLnSpc="1"/>
            <a:lstStyle/>
            <a:p>
              <a:endParaRPr lang="en-US" sz="2400"/>
            </a:p>
          </p:txBody>
        </p:sp>
        <p:sp>
          <p:nvSpPr>
            <p:cNvPr id="32" name="Freeform 28"/>
            <p:cNvSpPr/>
            <p:nvPr/>
          </p:nvSpPr>
          <p:spPr bwMode="auto">
            <a:xfrm>
              <a:off x="5430838" y="1838325"/>
              <a:ext cx="42863" cy="42863"/>
            </a:xfrm>
            <a:custGeom>
              <a:avLst/>
              <a:gdLst/>
              <a:ahLst/>
              <a:cxnLst>
                <a:cxn ang="0">
                  <a:pos x="31" y="14"/>
                </a:cxn>
                <a:cxn ang="0">
                  <a:pos x="11" y="0"/>
                </a:cxn>
                <a:cxn ang="0">
                  <a:pos x="0" y="17"/>
                </a:cxn>
                <a:cxn ang="0">
                  <a:pos x="20" y="30"/>
                </a:cxn>
                <a:cxn ang="0">
                  <a:pos x="31" y="14"/>
                </a:cxn>
              </a:cxnLst>
              <a:rect l="0" t="0" r="r" b="b"/>
              <a:pathLst>
                <a:path w="31" h="30">
                  <a:moveTo>
                    <a:pt x="31" y="14"/>
                  </a:moveTo>
                  <a:cubicBezTo>
                    <a:pt x="24" y="9"/>
                    <a:pt x="17" y="5"/>
                    <a:pt x="11" y="0"/>
                  </a:cubicBezTo>
                  <a:cubicBezTo>
                    <a:pt x="0" y="17"/>
                    <a:pt x="0" y="17"/>
                    <a:pt x="0" y="17"/>
                  </a:cubicBezTo>
                  <a:cubicBezTo>
                    <a:pt x="7" y="22"/>
                    <a:pt x="13" y="26"/>
                    <a:pt x="20" y="30"/>
                  </a:cubicBezTo>
                  <a:lnTo>
                    <a:pt x="31" y="14"/>
                  </a:lnTo>
                  <a:close/>
                </a:path>
              </a:pathLst>
            </a:custGeom>
            <a:grpFill/>
            <a:ln w="9525">
              <a:noFill/>
              <a:round/>
            </a:ln>
          </p:spPr>
          <p:txBody>
            <a:bodyPr vert="horz" wrap="square" lIns="91440" tIns="45720" rIns="91440" bIns="45720" numCol="1" anchor="t" anchorCtr="0" compatLnSpc="1"/>
            <a:lstStyle/>
            <a:p>
              <a:endParaRPr lang="en-US" sz="2400"/>
            </a:p>
          </p:txBody>
        </p:sp>
        <p:grpSp>
          <p:nvGrpSpPr>
            <p:cNvPr id="33" name="Group 35"/>
            <p:cNvGrpSpPr/>
            <p:nvPr/>
          </p:nvGrpSpPr>
          <p:grpSpPr>
            <a:xfrm>
              <a:off x="5418138" y="1828800"/>
              <a:ext cx="750888" cy="1262063"/>
              <a:chOff x="5418138" y="1781175"/>
              <a:chExt cx="750888" cy="1262063"/>
            </a:xfrm>
            <a:grpFill/>
          </p:grpSpPr>
          <p:sp>
            <p:nvSpPr>
              <p:cNvPr id="34" name="Freeform 27"/>
              <p:cNvSpPr>
                <a:spLocks noEditPoints="1"/>
              </p:cNvSpPr>
              <p:nvPr/>
            </p:nvSpPr>
            <p:spPr bwMode="auto">
              <a:xfrm>
                <a:off x="5511801" y="1849438"/>
                <a:ext cx="657225" cy="1193800"/>
              </a:xfrm>
              <a:custGeom>
                <a:avLst/>
                <a:gdLst/>
                <a:ahLst/>
                <a:cxnLst>
                  <a:cxn ang="0">
                    <a:pos x="50" y="29"/>
                  </a:cxn>
                  <a:cxn ang="0">
                    <a:pos x="12" y="0"/>
                  </a:cxn>
                  <a:cxn ang="0">
                    <a:pos x="0" y="16"/>
                  </a:cxn>
                  <a:cxn ang="0">
                    <a:pos x="37" y="45"/>
                  </a:cxn>
                  <a:cxn ang="0">
                    <a:pos x="50" y="29"/>
                  </a:cxn>
                  <a:cxn ang="0">
                    <a:pos x="121" y="91"/>
                  </a:cxn>
                  <a:cxn ang="0">
                    <a:pos x="86" y="59"/>
                  </a:cxn>
                  <a:cxn ang="0">
                    <a:pos x="73" y="74"/>
                  </a:cxn>
                  <a:cxn ang="0">
                    <a:pos x="107" y="106"/>
                  </a:cxn>
                  <a:cxn ang="0">
                    <a:pos x="121" y="91"/>
                  </a:cxn>
                  <a:cxn ang="0">
                    <a:pos x="187" y="159"/>
                  </a:cxn>
                  <a:cxn ang="0">
                    <a:pos x="155" y="124"/>
                  </a:cxn>
                  <a:cxn ang="0">
                    <a:pos x="140" y="138"/>
                  </a:cxn>
                  <a:cxn ang="0">
                    <a:pos x="172" y="172"/>
                  </a:cxn>
                  <a:cxn ang="0">
                    <a:pos x="187" y="159"/>
                  </a:cxn>
                  <a:cxn ang="0">
                    <a:pos x="246" y="233"/>
                  </a:cxn>
                  <a:cxn ang="0">
                    <a:pos x="217" y="195"/>
                  </a:cxn>
                  <a:cxn ang="0">
                    <a:pos x="202" y="208"/>
                  </a:cxn>
                  <a:cxn ang="0">
                    <a:pos x="230" y="245"/>
                  </a:cxn>
                  <a:cxn ang="0">
                    <a:pos x="246" y="233"/>
                  </a:cxn>
                  <a:cxn ang="0">
                    <a:pos x="300" y="311"/>
                  </a:cxn>
                  <a:cxn ang="0">
                    <a:pos x="274" y="271"/>
                  </a:cxn>
                  <a:cxn ang="0">
                    <a:pos x="257" y="282"/>
                  </a:cxn>
                  <a:cxn ang="0">
                    <a:pos x="283" y="321"/>
                  </a:cxn>
                  <a:cxn ang="0">
                    <a:pos x="300" y="311"/>
                  </a:cxn>
                  <a:cxn ang="0">
                    <a:pos x="346" y="393"/>
                  </a:cxn>
                  <a:cxn ang="0">
                    <a:pos x="324" y="352"/>
                  </a:cxn>
                  <a:cxn ang="0">
                    <a:pos x="306" y="361"/>
                  </a:cxn>
                  <a:cxn ang="0">
                    <a:pos x="328" y="402"/>
                  </a:cxn>
                  <a:cxn ang="0">
                    <a:pos x="346" y="393"/>
                  </a:cxn>
                  <a:cxn ang="0">
                    <a:pos x="385" y="480"/>
                  </a:cxn>
                  <a:cxn ang="0">
                    <a:pos x="367" y="436"/>
                  </a:cxn>
                  <a:cxn ang="0">
                    <a:pos x="348" y="444"/>
                  </a:cxn>
                  <a:cxn ang="0">
                    <a:pos x="367" y="487"/>
                  </a:cxn>
                  <a:cxn ang="0">
                    <a:pos x="385" y="480"/>
                  </a:cxn>
                  <a:cxn ang="0">
                    <a:pos x="417" y="569"/>
                  </a:cxn>
                  <a:cxn ang="0">
                    <a:pos x="402" y="524"/>
                  </a:cxn>
                  <a:cxn ang="0">
                    <a:pos x="384" y="531"/>
                  </a:cxn>
                  <a:cxn ang="0">
                    <a:pos x="398" y="575"/>
                  </a:cxn>
                  <a:cxn ang="0">
                    <a:pos x="417" y="569"/>
                  </a:cxn>
                  <a:cxn ang="0">
                    <a:pos x="442" y="660"/>
                  </a:cxn>
                  <a:cxn ang="0">
                    <a:pos x="431" y="614"/>
                  </a:cxn>
                  <a:cxn ang="0">
                    <a:pos x="411" y="619"/>
                  </a:cxn>
                  <a:cxn ang="0">
                    <a:pos x="422" y="665"/>
                  </a:cxn>
                  <a:cxn ang="0">
                    <a:pos x="442" y="660"/>
                  </a:cxn>
                  <a:cxn ang="0">
                    <a:pos x="458" y="753"/>
                  </a:cxn>
                  <a:cxn ang="0">
                    <a:pos x="451" y="707"/>
                  </a:cxn>
                  <a:cxn ang="0">
                    <a:pos x="431" y="710"/>
                  </a:cxn>
                  <a:cxn ang="0">
                    <a:pos x="438" y="756"/>
                  </a:cxn>
                  <a:cxn ang="0">
                    <a:pos x="458" y="753"/>
                  </a:cxn>
                  <a:cxn ang="0">
                    <a:pos x="467" y="848"/>
                  </a:cxn>
                  <a:cxn ang="0">
                    <a:pos x="464" y="801"/>
                  </a:cxn>
                  <a:cxn ang="0">
                    <a:pos x="444" y="802"/>
                  </a:cxn>
                  <a:cxn ang="0">
                    <a:pos x="447" y="849"/>
                  </a:cxn>
                  <a:cxn ang="0">
                    <a:pos x="467" y="848"/>
                  </a:cxn>
                </a:cxnLst>
                <a:rect l="0" t="0" r="r" b="b"/>
                <a:pathLst>
                  <a:path w="467" h="849">
                    <a:moveTo>
                      <a:pt x="50" y="29"/>
                    </a:moveTo>
                    <a:cubicBezTo>
                      <a:pt x="37" y="19"/>
                      <a:pt x="25" y="10"/>
                      <a:pt x="12" y="0"/>
                    </a:cubicBezTo>
                    <a:cubicBezTo>
                      <a:pt x="0" y="16"/>
                      <a:pt x="0" y="16"/>
                      <a:pt x="0" y="16"/>
                    </a:cubicBezTo>
                    <a:cubicBezTo>
                      <a:pt x="13" y="25"/>
                      <a:pt x="25" y="35"/>
                      <a:pt x="37" y="45"/>
                    </a:cubicBezTo>
                    <a:lnTo>
                      <a:pt x="50" y="29"/>
                    </a:lnTo>
                    <a:close/>
                    <a:moveTo>
                      <a:pt x="121" y="91"/>
                    </a:moveTo>
                    <a:cubicBezTo>
                      <a:pt x="110" y="80"/>
                      <a:pt x="98" y="70"/>
                      <a:pt x="86" y="59"/>
                    </a:cubicBezTo>
                    <a:cubicBezTo>
                      <a:pt x="73" y="74"/>
                      <a:pt x="73" y="74"/>
                      <a:pt x="73" y="74"/>
                    </a:cubicBezTo>
                    <a:cubicBezTo>
                      <a:pt x="84" y="85"/>
                      <a:pt x="96" y="95"/>
                      <a:pt x="107" y="106"/>
                    </a:cubicBezTo>
                    <a:lnTo>
                      <a:pt x="121" y="91"/>
                    </a:lnTo>
                    <a:close/>
                    <a:moveTo>
                      <a:pt x="187" y="159"/>
                    </a:moveTo>
                    <a:cubicBezTo>
                      <a:pt x="176" y="147"/>
                      <a:pt x="166" y="136"/>
                      <a:pt x="155" y="124"/>
                    </a:cubicBezTo>
                    <a:cubicBezTo>
                      <a:pt x="140" y="138"/>
                      <a:pt x="140" y="138"/>
                      <a:pt x="140" y="138"/>
                    </a:cubicBezTo>
                    <a:cubicBezTo>
                      <a:pt x="151" y="150"/>
                      <a:pt x="161" y="161"/>
                      <a:pt x="172" y="172"/>
                    </a:cubicBezTo>
                    <a:lnTo>
                      <a:pt x="187" y="159"/>
                    </a:lnTo>
                    <a:close/>
                    <a:moveTo>
                      <a:pt x="246" y="233"/>
                    </a:moveTo>
                    <a:cubicBezTo>
                      <a:pt x="237" y="220"/>
                      <a:pt x="227" y="208"/>
                      <a:pt x="217" y="195"/>
                    </a:cubicBezTo>
                    <a:cubicBezTo>
                      <a:pt x="202" y="208"/>
                      <a:pt x="202" y="208"/>
                      <a:pt x="202" y="208"/>
                    </a:cubicBezTo>
                    <a:cubicBezTo>
                      <a:pt x="212" y="220"/>
                      <a:pt x="221" y="232"/>
                      <a:pt x="230" y="245"/>
                    </a:cubicBezTo>
                    <a:lnTo>
                      <a:pt x="246" y="233"/>
                    </a:lnTo>
                    <a:close/>
                    <a:moveTo>
                      <a:pt x="300" y="311"/>
                    </a:moveTo>
                    <a:cubicBezTo>
                      <a:pt x="291" y="297"/>
                      <a:pt x="283" y="284"/>
                      <a:pt x="274" y="271"/>
                    </a:cubicBezTo>
                    <a:cubicBezTo>
                      <a:pt x="257" y="282"/>
                      <a:pt x="257" y="282"/>
                      <a:pt x="257" y="282"/>
                    </a:cubicBezTo>
                    <a:cubicBezTo>
                      <a:pt x="266" y="295"/>
                      <a:pt x="275" y="308"/>
                      <a:pt x="283" y="321"/>
                    </a:cubicBezTo>
                    <a:lnTo>
                      <a:pt x="300" y="311"/>
                    </a:lnTo>
                    <a:close/>
                    <a:moveTo>
                      <a:pt x="346" y="393"/>
                    </a:moveTo>
                    <a:cubicBezTo>
                      <a:pt x="339" y="379"/>
                      <a:pt x="332" y="365"/>
                      <a:pt x="324" y="352"/>
                    </a:cubicBezTo>
                    <a:cubicBezTo>
                      <a:pt x="306" y="361"/>
                      <a:pt x="306" y="361"/>
                      <a:pt x="306" y="361"/>
                    </a:cubicBezTo>
                    <a:cubicBezTo>
                      <a:pt x="314" y="375"/>
                      <a:pt x="321" y="389"/>
                      <a:pt x="328" y="402"/>
                    </a:cubicBezTo>
                    <a:lnTo>
                      <a:pt x="346" y="393"/>
                    </a:lnTo>
                    <a:close/>
                    <a:moveTo>
                      <a:pt x="385" y="480"/>
                    </a:moveTo>
                    <a:cubicBezTo>
                      <a:pt x="380" y="465"/>
                      <a:pt x="373" y="450"/>
                      <a:pt x="367" y="436"/>
                    </a:cubicBezTo>
                    <a:cubicBezTo>
                      <a:pt x="348" y="444"/>
                      <a:pt x="348" y="444"/>
                      <a:pt x="348" y="444"/>
                    </a:cubicBezTo>
                    <a:cubicBezTo>
                      <a:pt x="355" y="458"/>
                      <a:pt x="361" y="473"/>
                      <a:pt x="367" y="487"/>
                    </a:cubicBezTo>
                    <a:lnTo>
                      <a:pt x="385" y="480"/>
                    </a:lnTo>
                    <a:close/>
                    <a:moveTo>
                      <a:pt x="417" y="569"/>
                    </a:moveTo>
                    <a:cubicBezTo>
                      <a:pt x="413" y="554"/>
                      <a:pt x="408" y="539"/>
                      <a:pt x="402" y="524"/>
                    </a:cubicBezTo>
                    <a:cubicBezTo>
                      <a:pt x="384" y="531"/>
                      <a:pt x="384" y="531"/>
                      <a:pt x="384" y="531"/>
                    </a:cubicBezTo>
                    <a:cubicBezTo>
                      <a:pt x="389" y="545"/>
                      <a:pt x="394" y="560"/>
                      <a:pt x="398" y="575"/>
                    </a:cubicBezTo>
                    <a:lnTo>
                      <a:pt x="417" y="569"/>
                    </a:lnTo>
                    <a:close/>
                    <a:moveTo>
                      <a:pt x="442" y="660"/>
                    </a:moveTo>
                    <a:cubicBezTo>
                      <a:pt x="438" y="645"/>
                      <a:pt x="435" y="629"/>
                      <a:pt x="431" y="614"/>
                    </a:cubicBezTo>
                    <a:cubicBezTo>
                      <a:pt x="411" y="619"/>
                      <a:pt x="411" y="619"/>
                      <a:pt x="411" y="619"/>
                    </a:cubicBezTo>
                    <a:cubicBezTo>
                      <a:pt x="415" y="634"/>
                      <a:pt x="419" y="649"/>
                      <a:pt x="422" y="665"/>
                    </a:cubicBezTo>
                    <a:lnTo>
                      <a:pt x="442" y="660"/>
                    </a:lnTo>
                    <a:close/>
                    <a:moveTo>
                      <a:pt x="458" y="753"/>
                    </a:moveTo>
                    <a:cubicBezTo>
                      <a:pt x="456" y="738"/>
                      <a:pt x="454" y="722"/>
                      <a:pt x="451" y="707"/>
                    </a:cubicBezTo>
                    <a:cubicBezTo>
                      <a:pt x="431" y="710"/>
                      <a:pt x="431" y="710"/>
                      <a:pt x="431" y="710"/>
                    </a:cubicBezTo>
                    <a:cubicBezTo>
                      <a:pt x="434" y="725"/>
                      <a:pt x="436" y="741"/>
                      <a:pt x="438" y="756"/>
                    </a:cubicBezTo>
                    <a:lnTo>
                      <a:pt x="458" y="753"/>
                    </a:lnTo>
                    <a:close/>
                    <a:moveTo>
                      <a:pt x="467" y="848"/>
                    </a:moveTo>
                    <a:cubicBezTo>
                      <a:pt x="466" y="832"/>
                      <a:pt x="465" y="816"/>
                      <a:pt x="464" y="801"/>
                    </a:cubicBezTo>
                    <a:cubicBezTo>
                      <a:pt x="444" y="802"/>
                      <a:pt x="444" y="802"/>
                      <a:pt x="444" y="802"/>
                    </a:cubicBezTo>
                    <a:cubicBezTo>
                      <a:pt x="445" y="818"/>
                      <a:pt x="446" y="833"/>
                      <a:pt x="447" y="849"/>
                    </a:cubicBezTo>
                    <a:lnTo>
                      <a:pt x="467" y="848"/>
                    </a:lnTo>
                    <a:close/>
                  </a:path>
                </a:pathLst>
              </a:custGeom>
              <a:grpFill/>
              <a:ln w="9525">
                <a:noFill/>
                <a:round/>
              </a:ln>
            </p:spPr>
            <p:txBody>
              <a:bodyPr vert="horz" wrap="square" lIns="91440" tIns="45720" rIns="91440" bIns="45720" numCol="1" anchor="t" anchorCtr="0" compatLnSpc="1"/>
              <a:lstStyle/>
              <a:p>
                <a:endParaRPr lang="en-US" sz="2400"/>
              </a:p>
            </p:txBody>
          </p:sp>
          <p:sp>
            <p:nvSpPr>
              <p:cNvPr id="35" name="Freeform 29"/>
              <p:cNvSpPr>
                <a:spLocks noEditPoints="1"/>
              </p:cNvSpPr>
              <p:nvPr/>
            </p:nvSpPr>
            <p:spPr bwMode="auto">
              <a:xfrm>
                <a:off x="5418138" y="1781175"/>
                <a:ext cx="276225" cy="260350"/>
              </a:xfrm>
              <a:custGeom>
                <a:avLst/>
                <a:gdLst/>
                <a:ahLst/>
                <a:cxnLst>
                  <a:cxn ang="0">
                    <a:pos x="139" y="19"/>
                  </a:cxn>
                  <a:cxn ang="0">
                    <a:pos x="174" y="18"/>
                  </a:cxn>
                  <a:cxn ang="0">
                    <a:pos x="174" y="0"/>
                  </a:cxn>
                  <a:cxn ang="0">
                    <a:pos x="139" y="1"/>
                  </a:cxn>
                  <a:cxn ang="0">
                    <a:pos x="139" y="19"/>
                  </a:cxn>
                  <a:cxn ang="0">
                    <a:pos x="68" y="20"/>
                  </a:cxn>
                  <a:cxn ang="0">
                    <a:pos x="104" y="20"/>
                  </a:cxn>
                  <a:cxn ang="0">
                    <a:pos x="104" y="2"/>
                  </a:cxn>
                  <a:cxn ang="0">
                    <a:pos x="68" y="3"/>
                  </a:cxn>
                  <a:cxn ang="0">
                    <a:pos x="68" y="20"/>
                  </a:cxn>
                  <a:cxn ang="0">
                    <a:pos x="26" y="25"/>
                  </a:cxn>
                  <a:cxn ang="0">
                    <a:pos x="25" y="22"/>
                  </a:cxn>
                  <a:cxn ang="0">
                    <a:pos x="33" y="21"/>
                  </a:cxn>
                  <a:cxn ang="0">
                    <a:pos x="33" y="4"/>
                  </a:cxn>
                  <a:cxn ang="0">
                    <a:pos x="0" y="5"/>
                  </a:cxn>
                  <a:cxn ang="0">
                    <a:pos x="10" y="30"/>
                  </a:cxn>
                  <a:cxn ang="0">
                    <a:pos x="26" y="25"/>
                  </a:cxn>
                  <a:cxn ang="0">
                    <a:pos x="50" y="91"/>
                  </a:cxn>
                  <a:cxn ang="0">
                    <a:pos x="38" y="59"/>
                  </a:cxn>
                  <a:cxn ang="0">
                    <a:pos x="21" y="64"/>
                  </a:cxn>
                  <a:cxn ang="0">
                    <a:pos x="33" y="98"/>
                  </a:cxn>
                  <a:cxn ang="0">
                    <a:pos x="50" y="91"/>
                  </a:cxn>
                  <a:cxn ang="0">
                    <a:pos x="73" y="159"/>
                  </a:cxn>
                  <a:cxn ang="0">
                    <a:pos x="61" y="125"/>
                  </a:cxn>
                  <a:cxn ang="0">
                    <a:pos x="44" y="131"/>
                  </a:cxn>
                  <a:cxn ang="0">
                    <a:pos x="57" y="164"/>
                  </a:cxn>
                  <a:cxn ang="0">
                    <a:pos x="73" y="159"/>
                  </a:cxn>
                </a:cxnLst>
                <a:rect l="0" t="0" r="r" b="b"/>
                <a:pathLst>
                  <a:path w="174" h="164">
                    <a:moveTo>
                      <a:pt x="139" y="19"/>
                    </a:moveTo>
                    <a:lnTo>
                      <a:pt x="174" y="18"/>
                    </a:lnTo>
                    <a:lnTo>
                      <a:pt x="174" y="0"/>
                    </a:lnTo>
                    <a:lnTo>
                      <a:pt x="139" y="1"/>
                    </a:lnTo>
                    <a:lnTo>
                      <a:pt x="139" y="19"/>
                    </a:lnTo>
                    <a:close/>
                    <a:moveTo>
                      <a:pt x="68" y="20"/>
                    </a:moveTo>
                    <a:lnTo>
                      <a:pt x="104" y="20"/>
                    </a:lnTo>
                    <a:lnTo>
                      <a:pt x="104" y="2"/>
                    </a:lnTo>
                    <a:lnTo>
                      <a:pt x="68" y="3"/>
                    </a:lnTo>
                    <a:lnTo>
                      <a:pt x="68" y="20"/>
                    </a:lnTo>
                    <a:close/>
                    <a:moveTo>
                      <a:pt x="26" y="25"/>
                    </a:moveTo>
                    <a:lnTo>
                      <a:pt x="25" y="22"/>
                    </a:lnTo>
                    <a:lnTo>
                      <a:pt x="33" y="21"/>
                    </a:lnTo>
                    <a:lnTo>
                      <a:pt x="33" y="4"/>
                    </a:lnTo>
                    <a:lnTo>
                      <a:pt x="0" y="5"/>
                    </a:lnTo>
                    <a:lnTo>
                      <a:pt x="10" y="30"/>
                    </a:lnTo>
                    <a:lnTo>
                      <a:pt x="26" y="25"/>
                    </a:lnTo>
                    <a:close/>
                    <a:moveTo>
                      <a:pt x="50" y="91"/>
                    </a:moveTo>
                    <a:lnTo>
                      <a:pt x="38" y="59"/>
                    </a:lnTo>
                    <a:lnTo>
                      <a:pt x="21" y="64"/>
                    </a:lnTo>
                    <a:lnTo>
                      <a:pt x="33" y="98"/>
                    </a:lnTo>
                    <a:lnTo>
                      <a:pt x="50" y="91"/>
                    </a:lnTo>
                    <a:close/>
                    <a:moveTo>
                      <a:pt x="73" y="159"/>
                    </a:moveTo>
                    <a:lnTo>
                      <a:pt x="61" y="125"/>
                    </a:lnTo>
                    <a:lnTo>
                      <a:pt x="44" y="131"/>
                    </a:lnTo>
                    <a:lnTo>
                      <a:pt x="57" y="164"/>
                    </a:lnTo>
                    <a:lnTo>
                      <a:pt x="73" y="159"/>
                    </a:lnTo>
                    <a:close/>
                  </a:path>
                </a:pathLst>
              </a:custGeom>
              <a:grpFill/>
              <a:ln w="9525">
                <a:noFill/>
                <a:round/>
              </a:ln>
            </p:spPr>
            <p:txBody>
              <a:bodyPr vert="horz" wrap="square" lIns="91440" tIns="45720" rIns="91440" bIns="45720" numCol="1" anchor="t" anchorCtr="0" compatLnSpc="1"/>
              <a:lstStyle/>
              <a:p>
                <a:endParaRPr lang="en-US" sz="2400"/>
              </a:p>
            </p:txBody>
          </p:sp>
        </p:grpSp>
      </p:grpSp>
      <p:sp>
        <p:nvSpPr>
          <p:cNvPr id="36" name="Freeform 30"/>
          <p:cNvSpPr/>
          <p:nvPr/>
        </p:nvSpPr>
        <p:spPr bwMode="auto">
          <a:xfrm>
            <a:off x="2533652" y="3083243"/>
            <a:ext cx="1133475" cy="638175"/>
          </a:xfrm>
          <a:custGeom>
            <a:avLst/>
            <a:gdLst/>
            <a:ahLst/>
            <a:cxnLst>
              <a:cxn ang="0">
                <a:pos x="451" y="0"/>
              </a:cxn>
              <a:cxn ang="0">
                <a:pos x="294" y="119"/>
              </a:cxn>
              <a:cxn ang="0">
                <a:pos x="235" y="103"/>
              </a:cxn>
              <a:cxn ang="0">
                <a:pos x="118" y="220"/>
              </a:cxn>
              <a:cxn ang="0">
                <a:pos x="0" y="337"/>
              </a:cxn>
              <a:cxn ang="0">
                <a:pos x="118" y="454"/>
              </a:cxn>
              <a:cxn ang="0">
                <a:pos x="665" y="454"/>
              </a:cxn>
              <a:cxn ang="0">
                <a:pos x="806" y="313"/>
              </a:cxn>
              <a:cxn ang="0">
                <a:pos x="744" y="196"/>
              </a:cxn>
              <a:cxn ang="0">
                <a:pos x="744" y="194"/>
              </a:cxn>
              <a:cxn ang="0">
                <a:pos x="636" y="86"/>
              </a:cxn>
              <a:cxn ang="0">
                <a:pos x="598" y="93"/>
              </a:cxn>
              <a:cxn ang="0">
                <a:pos x="451" y="0"/>
              </a:cxn>
            </a:cxnLst>
            <a:rect l="0" t="0" r="r" b="b"/>
            <a:pathLst>
              <a:path w="806" h="454">
                <a:moveTo>
                  <a:pt x="451" y="0"/>
                </a:moveTo>
                <a:cubicBezTo>
                  <a:pt x="376" y="0"/>
                  <a:pt x="313" y="50"/>
                  <a:pt x="294" y="119"/>
                </a:cubicBezTo>
                <a:cubicBezTo>
                  <a:pt x="277" y="109"/>
                  <a:pt x="257" y="103"/>
                  <a:pt x="235" y="103"/>
                </a:cubicBezTo>
                <a:cubicBezTo>
                  <a:pt x="170" y="103"/>
                  <a:pt x="118" y="155"/>
                  <a:pt x="118" y="220"/>
                </a:cubicBezTo>
                <a:cubicBezTo>
                  <a:pt x="53" y="220"/>
                  <a:pt x="0" y="272"/>
                  <a:pt x="0" y="337"/>
                </a:cubicBezTo>
                <a:cubicBezTo>
                  <a:pt x="0" y="402"/>
                  <a:pt x="53" y="454"/>
                  <a:pt x="118" y="454"/>
                </a:cubicBezTo>
                <a:cubicBezTo>
                  <a:pt x="665" y="454"/>
                  <a:pt x="665" y="454"/>
                  <a:pt x="665" y="454"/>
                </a:cubicBezTo>
                <a:cubicBezTo>
                  <a:pt x="743" y="454"/>
                  <a:pt x="806" y="391"/>
                  <a:pt x="806" y="313"/>
                </a:cubicBezTo>
                <a:cubicBezTo>
                  <a:pt x="806" y="265"/>
                  <a:pt x="782" y="222"/>
                  <a:pt x="744" y="196"/>
                </a:cubicBezTo>
                <a:cubicBezTo>
                  <a:pt x="744" y="196"/>
                  <a:pt x="744" y="195"/>
                  <a:pt x="744" y="194"/>
                </a:cubicBezTo>
                <a:cubicBezTo>
                  <a:pt x="744" y="135"/>
                  <a:pt x="696" y="86"/>
                  <a:pt x="636" y="86"/>
                </a:cubicBezTo>
                <a:cubicBezTo>
                  <a:pt x="623" y="86"/>
                  <a:pt x="610" y="89"/>
                  <a:pt x="598" y="93"/>
                </a:cubicBezTo>
                <a:cubicBezTo>
                  <a:pt x="572" y="38"/>
                  <a:pt x="516" y="0"/>
                  <a:pt x="451" y="0"/>
                </a:cubicBezTo>
              </a:path>
            </a:pathLst>
          </a:custGeom>
          <a:solidFill>
            <a:schemeClr val="accent1"/>
          </a:solidFill>
          <a:ln w="9525">
            <a:noFill/>
            <a:round/>
          </a:ln>
        </p:spPr>
        <p:txBody>
          <a:bodyPr vert="horz" wrap="square" lIns="91440" tIns="45720" rIns="91440" bIns="45720" numCol="1" anchor="t" anchorCtr="0" compatLnSpc="1"/>
          <a:lstStyle/>
          <a:p>
            <a:endParaRPr lang="en-US" sz="2400"/>
          </a:p>
        </p:txBody>
      </p:sp>
      <p:sp>
        <p:nvSpPr>
          <p:cNvPr id="37" name="Freeform 31"/>
          <p:cNvSpPr/>
          <p:nvPr/>
        </p:nvSpPr>
        <p:spPr bwMode="auto">
          <a:xfrm>
            <a:off x="3871914" y="1016318"/>
            <a:ext cx="1454150" cy="819150"/>
          </a:xfrm>
          <a:custGeom>
            <a:avLst/>
            <a:gdLst/>
            <a:ahLst/>
            <a:cxnLst>
              <a:cxn ang="0">
                <a:pos x="954" y="252"/>
              </a:cxn>
              <a:cxn ang="0">
                <a:pos x="954" y="249"/>
              </a:cxn>
              <a:cxn ang="0">
                <a:pos x="815" y="110"/>
              </a:cxn>
              <a:cxn ang="0">
                <a:pos x="767" y="119"/>
              </a:cxn>
              <a:cxn ang="0">
                <a:pos x="578" y="0"/>
              </a:cxn>
              <a:cxn ang="0">
                <a:pos x="377" y="152"/>
              </a:cxn>
              <a:cxn ang="0">
                <a:pos x="301" y="131"/>
              </a:cxn>
              <a:cxn ang="0">
                <a:pos x="150" y="282"/>
              </a:cxn>
              <a:cxn ang="0">
                <a:pos x="0" y="432"/>
              </a:cxn>
              <a:cxn ang="0">
                <a:pos x="150" y="583"/>
              </a:cxn>
              <a:cxn ang="0">
                <a:pos x="853" y="583"/>
              </a:cxn>
              <a:cxn ang="0">
                <a:pos x="1034" y="402"/>
              </a:cxn>
              <a:cxn ang="0">
                <a:pos x="954" y="252"/>
              </a:cxn>
            </a:cxnLst>
            <a:rect l="0" t="0" r="r" b="b"/>
            <a:pathLst>
              <a:path w="1034" h="583">
                <a:moveTo>
                  <a:pt x="954" y="252"/>
                </a:moveTo>
                <a:cubicBezTo>
                  <a:pt x="954" y="251"/>
                  <a:pt x="954" y="250"/>
                  <a:pt x="954" y="249"/>
                </a:cubicBezTo>
                <a:cubicBezTo>
                  <a:pt x="954" y="172"/>
                  <a:pt x="892" y="110"/>
                  <a:pt x="815" y="110"/>
                </a:cubicBezTo>
                <a:cubicBezTo>
                  <a:pt x="798" y="110"/>
                  <a:pt x="782" y="113"/>
                  <a:pt x="767" y="119"/>
                </a:cubicBezTo>
                <a:cubicBezTo>
                  <a:pt x="733" y="49"/>
                  <a:pt x="661" y="0"/>
                  <a:pt x="578" y="0"/>
                </a:cubicBezTo>
                <a:cubicBezTo>
                  <a:pt x="482" y="0"/>
                  <a:pt x="402" y="64"/>
                  <a:pt x="377" y="152"/>
                </a:cubicBezTo>
                <a:cubicBezTo>
                  <a:pt x="355" y="139"/>
                  <a:pt x="329" y="131"/>
                  <a:pt x="301" y="131"/>
                </a:cubicBezTo>
                <a:cubicBezTo>
                  <a:pt x="218" y="131"/>
                  <a:pt x="150" y="199"/>
                  <a:pt x="150" y="282"/>
                </a:cubicBezTo>
                <a:cubicBezTo>
                  <a:pt x="67" y="282"/>
                  <a:pt x="0" y="349"/>
                  <a:pt x="0" y="432"/>
                </a:cubicBezTo>
                <a:cubicBezTo>
                  <a:pt x="0" y="515"/>
                  <a:pt x="67" y="583"/>
                  <a:pt x="150" y="583"/>
                </a:cubicBezTo>
                <a:cubicBezTo>
                  <a:pt x="853" y="583"/>
                  <a:pt x="853" y="583"/>
                  <a:pt x="853" y="583"/>
                </a:cubicBezTo>
                <a:cubicBezTo>
                  <a:pt x="953" y="583"/>
                  <a:pt x="1034" y="502"/>
                  <a:pt x="1034" y="402"/>
                </a:cubicBezTo>
                <a:cubicBezTo>
                  <a:pt x="1034" y="339"/>
                  <a:pt x="1002" y="284"/>
                  <a:pt x="954" y="252"/>
                </a:cubicBezTo>
                <a:close/>
              </a:path>
            </a:pathLst>
          </a:custGeom>
          <a:solidFill>
            <a:schemeClr val="accent3"/>
          </a:solidFill>
          <a:ln w="9525">
            <a:noFill/>
            <a:round/>
          </a:ln>
        </p:spPr>
        <p:txBody>
          <a:bodyPr vert="horz" wrap="square" lIns="91440" tIns="45720" rIns="91440" bIns="45720" numCol="1" anchor="t" anchorCtr="0" compatLnSpc="1"/>
          <a:lstStyle/>
          <a:p>
            <a:endParaRPr lang="en-US" sz="2400"/>
          </a:p>
        </p:txBody>
      </p:sp>
      <p:sp>
        <p:nvSpPr>
          <p:cNvPr id="38" name="Freeform 32"/>
          <p:cNvSpPr/>
          <p:nvPr/>
        </p:nvSpPr>
        <p:spPr bwMode="auto">
          <a:xfrm>
            <a:off x="5402264" y="3157856"/>
            <a:ext cx="1204913" cy="679450"/>
          </a:xfrm>
          <a:custGeom>
            <a:avLst/>
            <a:gdLst/>
            <a:ahLst/>
            <a:cxnLst>
              <a:cxn ang="0">
                <a:pos x="479" y="0"/>
              </a:cxn>
              <a:cxn ang="0">
                <a:pos x="312" y="126"/>
              </a:cxn>
              <a:cxn ang="0">
                <a:pos x="249" y="109"/>
              </a:cxn>
              <a:cxn ang="0">
                <a:pos x="124" y="234"/>
              </a:cxn>
              <a:cxn ang="0">
                <a:pos x="0" y="358"/>
              </a:cxn>
              <a:cxn ang="0">
                <a:pos x="124" y="483"/>
              </a:cxn>
              <a:cxn ang="0">
                <a:pos x="707" y="483"/>
              </a:cxn>
              <a:cxn ang="0">
                <a:pos x="857" y="333"/>
              </a:cxn>
              <a:cxn ang="0">
                <a:pos x="790" y="208"/>
              </a:cxn>
              <a:cxn ang="0">
                <a:pos x="790" y="206"/>
              </a:cxn>
              <a:cxn ang="0">
                <a:pos x="675" y="91"/>
              </a:cxn>
              <a:cxn ang="0">
                <a:pos x="635" y="99"/>
              </a:cxn>
              <a:cxn ang="0">
                <a:pos x="479" y="0"/>
              </a:cxn>
            </a:cxnLst>
            <a:rect l="0" t="0" r="r" b="b"/>
            <a:pathLst>
              <a:path w="857" h="483">
                <a:moveTo>
                  <a:pt x="479" y="0"/>
                </a:moveTo>
                <a:cubicBezTo>
                  <a:pt x="399" y="0"/>
                  <a:pt x="332" y="53"/>
                  <a:pt x="312" y="126"/>
                </a:cubicBezTo>
                <a:cubicBezTo>
                  <a:pt x="293" y="115"/>
                  <a:pt x="272" y="109"/>
                  <a:pt x="249" y="109"/>
                </a:cubicBezTo>
                <a:cubicBezTo>
                  <a:pt x="180" y="109"/>
                  <a:pt x="124" y="165"/>
                  <a:pt x="124" y="234"/>
                </a:cubicBezTo>
                <a:cubicBezTo>
                  <a:pt x="55" y="234"/>
                  <a:pt x="0" y="289"/>
                  <a:pt x="0" y="358"/>
                </a:cubicBezTo>
                <a:cubicBezTo>
                  <a:pt x="0" y="427"/>
                  <a:pt x="55" y="483"/>
                  <a:pt x="124" y="483"/>
                </a:cubicBezTo>
                <a:cubicBezTo>
                  <a:pt x="707" y="483"/>
                  <a:pt x="707" y="483"/>
                  <a:pt x="707" y="483"/>
                </a:cubicBezTo>
                <a:cubicBezTo>
                  <a:pt x="789" y="483"/>
                  <a:pt x="857" y="416"/>
                  <a:pt x="857" y="333"/>
                </a:cubicBezTo>
                <a:cubicBezTo>
                  <a:pt x="857" y="281"/>
                  <a:pt x="830" y="235"/>
                  <a:pt x="790" y="208"/>
                </a:cubicBezTo>
                <a:cubicBezTo>
                  <a:pt x="790" y="208"/>
                  <a:pt x="790" y="207"/>
                  <a:pt x="790" y="206"/>
                </a:cubicBezTo>
                <a:cubicBezTo>
                  <a:pt x="790" y="143"/>
                  <a:pt x="739" y="91"/>
                  <a:pt x="675" y="91"/>
                </a:cubicBezTo>
                <a:cubicBezTo>
                  <a:pt x="661" y="91"/>
                  <a:pt x="648" y="94"/>
                  <a:pt x="635" y="99"/>
                </a:cubicBezTo>
                <a:cubicBezTo>
                  <a:pt x="607" y="40"/>
                  <a:pt x="548" y="0"/>
                  <a:pt x="479" y="0"/>
                </a:cubicBezTo>
              </a:path>
            </a:pathLst>
          </a:custGeom>
          <a:solidFill>
            <a:schemeClr val="accent2"/>
          </a:solidFill>
          <a:ln w="9525">
            <a:noFill/>
            <a:round/>
          </a:ln>
        </p:spPr>
        <p:txBody>
          <a:bodyPr vert="horz" wrap="square" lIns="91440" tIns="45720" rIns="91440" bIns="45720" numCol="1" anchor="t" anchorCtr="0" compatLnSpc="1"/>
          <a:lstStyle/>
          <a:p>
            <a:endParaRPr lang="en-US" sz="2400"/>
          </a:p>
        </p:txBody>
      </p:sp>
      <p:sp>
        <p:nvSpPr>
          <p:cNvPr id="39" name="Freeform 103"/>
          <p:cNvSpPr>
            <a:spLocks noEditPoints="1"/>
          </p:cNvSpPr>
          <p:nvPr/>
        </p:nvSpPr>
        <p:spPr bwMode="auto">
          <a:xfrm>
            <a:off x="3048000" y="3221355"/>
            <a:ext cx="262846" cy="387048"/>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91440" tIns="45720" rIns="91440" bIns="45720" numCol="1" anchor="t" anchorCtr="0" compatLnSpc="1"/>
          <a:lstStyle/>
          <a:p>
            <a:endParaRPr lang="en-US" sz="2400" dirty="0">
              <a:solidFill>
                <a:schemeClr val="tx1">
                  <a:lumMod val="75000"/>
                  <a:lumOff val="25000"/>
                </a:schemeClr>
              </a:solidFill>
            </a:endParaRPr>
          </a:p>
        </p:txBody>
      </p:sp>
      <p:grpSp>
        <p:nvGrpSpPr>
          <p:cNvPr id="40" name="Group 119"/>
          <p:cNvGrpSpPr/>
          <p:nvPr/>
        </p:nvGrpSpPr>
        <p:grpSpPr>
          <a:xfrm>
            <a:off x="5857876" y="3326131"/>
            <a:ext cx="384765" cy="351839"/>
            <a:chOff x="2046288" y="3759200"/>
            <a:chExt cx="296863" cy="271463"/>
          </a:xfrm>
          <a:solidFill>
            <a:schemeClr val="bg1"/>
          </a:solidFill>
        </p:grpSpPr>
        <p:sp>
          <p:nvSpPr>
            <p:cNvPr id="41" name="Rectangle 160"/>
            <p:cNvSpPr>
              <a:spLocks noChangeArrowheads="1"/>
            </p:cNvSpPr>
            <p:nvPr/>
          </p:nvSpPr>
          <p:spPr bwMode="auto">
            <a:xfrm>
              <a:off x="2065338" y="3973513"/>
              <a:ext cx="55563" cy="57150"/>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42" name="Rectangle 161"/>
            <p:cNvSpPr>
              <a:spLocks noChangeArrowheads="1"/>
            </p:cNvSpPr>
            <p:nvPr/>
          </p:nvSpPr>
          <p:spPr bwMode="auto">
            <a:xfrm>
              <a:off x="2139950" y="3935413"/>
              <a:ext cx="55563" cy="95250"/>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43" name="Rectangle 162"/>
            <p:cNvSpPr>
              <a:spLocks noChangeArrowheads="1"/>
            </p:cNvSpPr>
            <p:nvPr/>
          </p:nvSpPr>
          <p:spPr bwMode="auto">
            <a:xfrm>
              <a:off x="2212975" y="3898900"/>
              <a:ext cx="57150" cy="131763"/>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44" name="Rectangle 163"/>
            <p:cNvSpPr>
              <a:spLocks noChangeArrowheads="1"/>
            </p:cNvSpPr>
            <p:nvPr/>
          </p:nvSpPr>
          <p:spPr bwMode="auto">
            <a:xfrm>
              <a:off x="2287588" y="3860800"/>
              <a:ext cx="55563" cy="169863"/>
            </a:xfrm>
            <a:prstGeom prst="rect">
              <a:avLst/>
            </a:prstGeom>
            <a:grpFill/>
            <a:ln w="9525">
              <a:noFill/>
              <a:miter lim="800000"/>
            </a:ln>
          </p:spPr>
          <p:txBody>
            <a:bodyPr vert="horz" wrap="square" lIns="91440" tIns="45720" rIns="91440" bIns="45720" numCol="1" anchor="t" anchorCtr="0" compatLnSpc="1"/>
            <a:lstStyle/>
            <a:p>
              <a:endParaRPr lang="en-US" sz="2400"/>
            </a:p>
          </p:txBody>
        </p:sp>
        <p:sp>
          <p:nvSpPr>
            <p:cNvPr id="45" name="Freeform 164"/>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vert="horz" wrap="square" lIns="91440" tIns="45720" rIns="91440" bIns="45720" numCol="1" anchor="t" anchorCtr="0" compatLnSpc="1"/>
            <a:lstStyle/>
            <a:p>
              <a:endParaRPr lang="en-US" sz="2400"/>
            </a:p>
          </p:txBody>
        </p:sp>
      </p:grpSp>
      <p:grpSp>
        <p:nvGrpSpPr>
          <p:cNvPr id="46" name="Group 150"/>
          <p:cNvGrpSpPr/>
          <p:nvPr/>
        </p:nvGrpSpPr>
        <p:grpSpPr>
          <a:xfrm rot="2609953">
            <a:off x="4357365" y="1180597"/>
            <a:ext cx="630366" cy="624860"/>
            <a:chOff x="-6350" y="1208088"/>
            <a:chExt cx="363538" cy="360363"/>
          </a:xfrm>
          <a:solidFill>
            <a:schemeClr val="bg1"/>
          </a:solidFill>
        </p:grpSpPr>
        <p:sp>
          <p:nvSpPr>
            <p:cNvPr id="47" name="Freeform 5"/>
            <p:cNvSpPr>
              <a:spLocks noEditPoints="1"/>
            </p:cNvSpPr>
            <p:nvPr/>
          </p:nvSpPr>
          <p:spPr bwMode="auto">
            <a:xfrm>
              <a:off x="-6350" y="1208088"/>
              <a:ext cx="363538" cy="360363"/>
            </a:xfrm>
            <a:custGeom>
              <a:avLst/>
              <a:gdLst/>
              <a:ahLst/>
              <a:cxnLst>
                <a:cxn ang="0">
                  <a:pos x="121" y="41"/>
                </a:cxn>
                <a:cxn ang="0">
                  <a:pos x="83" y="2"/>
                </a:cxn>
                <a:cxn ang="0">
                  <a:pos x="76" y="0"/>
                </a:cxn>
                <a:cxn ang="0">
                  <a:pos x="72" y="2"/>
                </a:cxn>
                <a:cxn ang="0">
                  <a:pos x="70" y="6"/>
                </a:cxn>
                <a:cxn ang="0">
                  <a:pos x="61" y="21"/>
                </a:cxn>
                <a:cxn ang="0">
                  <a:pos x="39" y="36"/>
                </a:cxn>
                <a:cxn ang="0">
                  <a:pos x="14" y="53"/>
                </a:cxn>
                <a:cxn ang="0">
                  <a:pos x="1" y="75"/>
                </a:cxn>
                <a:cxn ang="0">
                  <a:pos x="3" y="82"/>
                </a:cxn>
                <a:cxn ang="0">
                  <a:pos x="42" y="121"/>
                </a:cxn>
                <a:cxn ang="0">
                  <a:pos x="49" y="123"/>
                </a:cxn>
                <a:cxn ang="0">
                  <a:pos x="52" y="121"/>
                </a:cxn>
                <a:cxn ang="0">
                  <a:pos x="54" y="117"/>
                </a:cxn>
                <a:cxn ang="0">
                  <a:pos x="63" y="103"/>
                </a:cxn>
                <a:cxn ang="0">
                  <a:pos x="85" y="87"/>
                </a:cxn>
                <a:cxn ang="0">
                  <a:pos x="110" y="70"/>
                </a:cxn>
                <a:cxn ang="0">
                  <a:pos x="123" y="48"/>
                </a:cxn>
                <a:cxn ang="0">
                  <a:pos x="121" y="41"/>
                </a:cxn>
                <a:cxn ang="0">
                  <a:pos x="47" y="115"/>
                </a:cxn>
                <a:cxn ang="0">
                  <a:pos x="9" y="77"/>
                </a:cxn>
                <a:cxn ang="0">
                  <a:pos x="78" y="8"/>
                </a:cxn>
                <a:cxn ang="0">
                  <a:pos x="116" y="46"/>
                </a:cxn>
                <a:cxn ang="0">
                  <a:pos x="47" y="115"/>
                </a:cxn>
                <a:cxn ang="0">
                  <a:pos x="47" y="115"/>
                </a:cxn>
                <a:cxn ang="0">
                  <a:pos x="47" y="115"/>
                </a:cxn>
              </a:cxnLst>
              <a:rect l="0" t="0" r="r" b="b"/>
              <a:pathLst>
                <a:path w="124" h="123">
                  <a:moveTo>
                    <a:pt x="121" y="41"/>
                  </a:moveTo>
                  <a:cubicBezTo>
                    <a:pt x="83" y="2"/>
                    <a:pt x="83" y="2"/>
                    <a:pt x="83" y="2"/>
                  </a:cubicBezTo>
                  <a:cubicBezTo>
                    <a:pt x="81" y="0"/>
                    <a:pt x="78" y="0"/>
                    <a:pt x="76" y="0"/>
                  </a:cubicBezTo>
                  <a:cubicBezTo>
                    <a:pt x="74" y="1"/>
                    <a:pt x="73" y="1"/>
                    <a:pt x="72" y="2"/>
                  </a:cubicBezTo>
                  <a:cubicBezTo>
                    <a:pt x="71" y="3"/>
                    <a:pt x="71" y="4"/>
                    <a:pt x="70" y="6"/>
                  </a:cubicBezTo>
                  <a:cubicBezTo>
                    <a:pt x="69" y="11"/>
                    <a:pt x="66" y="16"/>
                    <a:pt x="61" y="21"/>
                  </a:cubicBezTo>
                  <a:cubicBezTo>
                    <a:pt x="55" y="26"/>
                    <a:pt x="47" y="31"/>
                    <a:pt x="39" y="36"/>
                  </a:cubicBezTo>
                  <a:cubicBezTo>
                    <a:pt x="31" y="41"/>
                    <a:pt x="22" y="46"/>
                    <a:pt x="14" y="53"/>
                  </a:cubicBezTo>
                  <a:cubicBezTo>
                    <a:pt x="8" y="60"/>
                    <a:pt x="4" y="67"/>
                    <a:pt x="1" y="75"/>
                  </a:cubicBezTo>
                  <a:cubicBezTo>
                    <a:pt x="0" y="77"/>
                    <a:pt x="1" y="80"/>
                    <a:pt x="3" y="82"/>
                  </a:cubicBezTo>
                  <a:cubicBezTo>
                    <a:pt x="42" y="121"/>
                    <a:pt x="42" y="121"/>
                    <a:pt x="42" y="121"/>
                  </a:cubicBezTo>
                  <a:cubicBezTo>
                    <a:pt x="43" y="123"/>
                    <a:pt x="46" y="123"/>
                    <a:pt x="49" y="123"/>
                  </a:cubicBezTo>
                  <a:cubicBezTo>
                    <a:pt x="50" y="122"/>
                    <a:pt x="51" y="122"/>
                    <a:pt x="52" y="121"/>
                  </a:cubicBezTo>
                  <a:cubicBezTo>
                    <a:pt x="53" y="120"/>
                    <a:pt x="54" y="119"/>
                    <a:pt x="54" y="117"/>
                  </a:cubicBezTo>
                  <a:cubicBezTo>
                    <a:pt x="56" y="112"/>
                    <a:pt x="59" y="107"/>
                    <a:pt x="63" y="103"/>
                  </a:cubicBezTo>
                  <a:cubicBezTo>
                    <a:pt x="69" y="97"/>
                    <a:pt x="77" y="92"/>
                    <a:pt x="85" y="87"/>
                  </a:cubicBezTo>
                  <a:cubicBezTo>
                    <a:pt x="94" y="82"/>
                    <a:pt x="103" y="77"/>
                    <a:pt x="110" y="70"/>
                  </a:cubicBezTo>
                  <a:cubicBezTo>
                    <a:pt x="117" y="63"/>
                    <a:pt x="121" y="57"/>
                    <a:pt x="123" y="48"/>
                  </a:cubicBezTo>
                  <a:cubicBezTo>
                    <a:pt x="124" y="46"/>
                    <a:pt x="123" y="43"/>
                    <a:pt x="121" y="41"/>
                  </a:cubicBezTo>
                  <a:close/>
                  <a:moveTo>
                    <a:pt x="47" y="115"/>
                  </a:moveTo>
                  <a:cubicBezTo>
                    <a:pt x="34" y="103"/>
                    <a:pt x="21" y="90"/>
                    <a:pt x="9" y="77"/>
                  </a:cubicBezTo>
                  <a:cubicBezTo>
                    <a:pt x="20" y="42"/>
                    <a:pt x="67" y="43"/>
                    <a:pt x="78" y="8"/>
                  </a:cubicBezTo>
                  <a:cubicBezTo>
                    <a:pt x="90" y="21"/>
                    <a:pt x="103" y="33"/>
                    <a:pt x="116" y="46"/>
                  </a:cubicBezTo>
                  <a:cubicBezTo>
                    <a:pt x="105" y="81"/>
                    <a:pt x="58" y="80"/>
                    <a:pt x="47" y="115"/>
                  </a:cubicBezTo>
                  <a:close/>
                  <a:moveTo>
                    <a:pt x="47" y="115"/>
                  </a:moveTo>
                  <a:cubicBezTo>
                    <a:pt x="47" y="115"/>
                    <a:pt x="47" y="115"/>
                    <a:pt x="47" y="115"/>
                  </a:cubicBezTo>
                </a:path>
              </a:pathLst>
            </a:custGeom>
            <a:grpFill/>
            <a:ln w="9525">
              <a:noFill/>
              <a:round/>
            </a:ln>
          </p:spPr>
          <p:txBody>
            <a:bodyPr vert="horz" wrap="square" lIns="91440" tIns="45720" rIns="91440" bIns="45720" numCol="1" anchor="t" anchorCtr="0" compatLnSpc="1"/>
            <a:lstStyle/>
            <a:p>
              <a:endParaRPr lang="en-US" sz="2400" dirty="0"/>
            </a:p>
          </p:txBody>
        </p:sp>
        <p:sp>
          <p:nvSpPr>
            <p:cNvPr id="48" name="Freeform 6"/>
            <p:cNvSpPr>
              <a:spLocks noEditPoints="1"/>
            </p:cNvSpPr>
            <p:nvPr/>
          </p:nvSpPr>
          <p:spPr bwMode="auto">
            <a:xfrm>
              <a:off x="125413" y="1336676"/>
              <a:ext cx="100013" cy="100013"/>
            </a:xfrm>
            <a:custGeom>
              <a:avLst/>
              <a:gdLst/>
              <a:ahLst/>
              <a:cxnLst>
                <a:cxn ang="0">
                  <a:pos x="27" y="11"/>
                </a:cxn>
                <a:cxn ang="0">
                  <a:pos x="20" y="12"/>
                </a:cxn>
                <a:cxn ang="0">
                  <a:pos x="9" y="6"/>
                </a:cxn>
                <a:cxn ang="0">
                  <a:pos x="15" y="5"/>
                </a:cxn>
                <a:cxn ang="0">
                  <a:pos x="19" y="5"/>
                </a:cxn>
                <a:cxn ang="0">
                  <a:pos x="19" y="1"/>
                </a:cxn>
                <a:cxn ang="0">
                  <a:pos x="12" y="0"/>
                </a:cxn>
                <a:cxn ang="0">
                  <a:pos x="6" y="3"/>
                </a:cxn>
                <a:cxn ang="0">
                  <a:pos x="4" y="2"/>
                </a:cxn>
                <a:cxn ang="0">
                  <a:pos x="3" y="4"/>
                </a:cxn>
                <a:cxn ang="0">
                  <a:pos x="4" y="5"/>
                </a:cxn>
                <a:cxn ang="0">
                  <a:pos x="1" y="13"/>
                </a:cxn>
                <a:cxn ang="0">
                  <a:pos x="3" y="20"/>
                </a:cxn>
                <a:cxn ang="0">
                  <a:pos x="18" y="20"/>
                </a:cxn>
                <a:cxn ang="0">
                  <a:pos x="22" y="29"/>
                </a:cxn>
                <a:cxn ang="0">
                  <a:pos x="18" y="28"/>
                </a:cxn>
                <a:cxn ang="0">
                  <a:pos x="15" y="26"/>
                </a:cxn>
                <a:cxn ang="0">
                  <a:pos x="13" y="29"/>
                </a:cxn>
                <a:cxn ang="0">
                  <a:pos x="16" y="33"/>
                </a:cxn>
                <a:cxn ang="0">
                  <a:pos x="24" y="33"/>
                </a:cxn>
                <a:cxn ang="0">
                  <a:pos x="30" y="32"/>
                </a:cxn>
                <a:cxn ang="0">
                  <a:pos x="32" y="32"/>
                </a:cxn>
                <a:cxn ang="0">
                  <a:pos x="32" y="30"/>
                </a:cxn>
                <a:cxn ang="0">
                  <a:pos x="32" y="24"/>
                </a:cxn>
                <a:cxn ang="0">
                  <a:pos x="33" y="16"/>
                </a:cxn>
                <a:cxn ang="0">
                  <a:pos x="10" y="16"/>
                </a:cxn>
                <a:cxn ang="0">
                  <a:pos x="6" y="14"/>
                </a:cxn>
                <a:cxn ang="0">
                  <a:pos x="6" y="10"/>
                </a:cxn>
                <a:cxn ang="0">
                  <a:pos x="13" y="15"/>
                </a:cxn>
                <a:cxn ang="0">
                  <a:pos x="28" y="24"/>
                </a:cxn>
                <a:cxn ang="0">
                  <a:pos x="20" y="18"/>
                </a:cxn>
                <a:cxn ang="0">
                  <a:pos x="24" y="17"/>
                </a:cxn>
                <a:cxn ang="0">
                  <a:pos x="27" y="18"/>
                </a:cxn>
                <a:cxn ang="0">
                  <a:pos x="28" y="22"/>
                </a:cxn>
                <a:cxn ang="0">
                  <a:pos x="28" y="24"/>
                </a:cxn>
              </a:cxnLst>
              <a:rect l="0" t="0" r="r" b="b"/>
              <a:pathLst>
                <a:path w="34" h="34">
                  <a:moveTo>
                    <a:pt x="31" y="13"/>
                  </a:moveTo>
                  <a:cubicBezTo>
                    <a:pt x="30" y="12"/>
                    <a:pt x="28" y="12"/>
                    <a:pt x="27" y="11"/>
                  </a:cubicBezTo>
                  <a:cubicBezTo>
                    <a:pt x="26" y="11"/>
                    <a:pt x="25" y="11"/>
                    <a:pt x="23" y="11"/>
                  </a:cubicBezTo>
                  <a:cubicBezTo>
                    <a:pt x="22" y="11"/>
                    <a:pt x="21" y="11"/>
                    <a:pt x="20" y="12"/>
                  </a:cubicBezTo>
                  <a:cubicBezTo>
                    <a:pt x="18" y="12"/>
                    <a:pt x="17" y="13"/>
                    <a:pt x="16" y="13"/>
                  </a:cubicBezTo>
                  <a:cubicBezTo>
                    <a:pt x="14" y="11"/>
                    <a:pt x="12" y="9"/>
                    <a:pt x="9" y="6"/>
                  </a:cubicBezTo>
                  <a:cubicBezTo>
                    <a:pt x="10" y="6"/>
                    <a:pt x="11" y="5"/>
                    <a:pt x="12" y="5"/>
                  </a:cubicBezTo>
                  <a:cubicBezTo>
                    <a:pt x="13" y="5"/>
                    <a:pt x="14" y="5"/>
                    <a:pt x="15" y="5"/>
                  </a:cubicBezTo>
                  <a:cubicBezTo>
                    <a:pt x="16" y="6"/>
                    <a:pt x="16" y="6"/>
                    <a:pt x="17" y="6"/>
                  </a:cubicBezTo>
                  <a:cubicBezTo>
                    <a:pt x="18" y="6"/>
                    <a:pt x="18" y="6"/>
                    <a:pt x="19" y="5"/>
                  </a:cubicBezTo>
                  <a:cubicBezTo>
                    <a:pt x="19" y="5"/>
                    <a:pt x="20" y="4"/>
                    <a:pt x="20" y="4"/>
                  </a:cubicBezTo>
                  <a:cubicBezTo>
                    <a:pt x="20" y="3"/>
                    <a:pt x="19" y="2"/>
                    <a:pt x="19" y="1"/>
                  </a:cubicBezTo>
                  <a:cubicBezTo>
                    <a:pt x="18" y="0"/>
                    <a:pt x="17" y="0"/>
                    <a:pt x="16" y="0"/>
                  </a:cubicBezTo>
                  <a:cubicBezTo>
                    <a:pt x="15" y="0"/>
                    <a:pt x="13" y="0"/>
                    <a:pt x="12" y="0"/>
                  </a:cubicBezTo>
                  <a:cubicBezTo>
                    <a:pt x="11" y="0"/>
                    <a:pt x="10" y="1"/>
                    <a:pt x="9" y="1"/>
                  </a:cubicBezTo>
                  <a:cubicBezTo>
                    <a:pt x="8" y="2"/>
                    <a:pt x="7" y="2"/>
                    <a:pt x="6" y="3"/>
                  </a:cubicBezTo>
                  <a:cubicBezTo>
                    <a:pt x="6" y="3"/>
                    <a:pt x="6" y="3"/>
                    <a:pt x="5" y="2"/>
                  </a:cubicBezTo>
                  <a:cubicBezTo>
                    <a:pt x="5" y="2"/>
                    <a:pt x="5" y="2"/>
                    <a:pt x="4" y="2"/>
                  </a:cubicBezTo>
                  <a:cubicBezTo>
                    <a:pt x="4" y="2"/>
                    <a:pt x="4" y="2"/>
                    <a:pt x="3" y="3"/>
                  </a:cubicBezTo>
                  <a:cubicBezTo>
                    <a:pt x="3" y="3"/>
                    <a:pt x="3" y="3"/>
                    <a:pt x="3" y="4"/>
                  </a:cubicBezTo>
                  <a:cubicBezTo>
                    <a:pt x="3" y="4"/>
                    <a:pt x="3" y="4"/>
                    <a:pt x="3" y="5"/>
                  </a:cubicBezTo>
                  <a:cubicBezTo>
                    <a:pt x="4" y="5"/>
                    <a:pt x="4" y="5"/>
                    <a:pt x="4" y="5"/>
                  </a:cubicBezTo>
                  <a:cubicBezTo>
                    <a:pt x="3" y="6"/>
                    <a:pt x="2" y="8"/>
                    <a:pt x="2" y="9"/>
                  </a:cubicBezTo>
                  <a:cubicBezTo>
                    <a:pt x="1" y="11"/>
                    <a:pt x="1" y="12"/>
                    <a:pt x="1" y="13"/>
                  </a:cubicBezTo>
                  <a:cubicBezTo>
                    <a:pt x="0" y="15"/>
                    <a:pt x="1" y="16"/>
                    <a:pt x="1" y="17"/>
                  </a:cubicBezTo>
                  <a:cubicBezTo>
                    <a:pt x="1" y="18"/>
                    <a:pt x="2" y="19"/>
                    <a:pt x="3" y="20"/>
                  </a:cubicBezTo>
                  <a:cubicBezTo>
                    <a:pt x="5" y="21"/>
                    <a:pt x="7" y="22"/>
                    <a:pt x="10" y="22"/>
                  </a:cubicBezTo>
                  <a:cubicBezTo>
                    <a:pt x="12" y="22"/>
                    <a:pt x="15" y="21"/>
                    <a:pt x="18" y="20"/>
                  </a:cubicBezTo>
                  <a:cubicBezTo>
                    <a:pt x="20" y="22"/>
                    <a:pt x="22" y="25"/>
                    <a:pt x="24" y="27"/>
                  </a:cubicBezTo>
                  <a:cubicBezTo>
                    <a:pt x="24" y="28"/>
                    <a:pt x="23" y="28"/>
                    <a:pt x="22" y="29"/>
                  </a:cubicBezTo>
                  <a:cubicBezTo>
                    <a:pt x="21" y="29"/>
                    <a:pt x="21" y="29"/>
                    <a:pt x="20" y="29"/>
                  </a:cubicBezTo>
                  <a:cubicBezTo>
                    <a:pt x="19" y="28"/>
                    <a:pt x="19" y="28"/>
                    <a:pt x="18" y="28"/>
                  </a:cubicBezTo>
                  <a:cubicBezTo>
                    <a:pt x="18" y="27"/>
                    <a:pt x="17" y="27"/>
                    <a:pt x="17" y="27"/>
                  </a:cubicBezTo>
                  <a:cubicBezTo>
                    <a:pt x="16" y="27"/>
                    <a:pt x="16" y="26"/>
                    <a:pt x="15" y="26"/>
                  </a:cubicBezTo>
                  <a:cubicBezTo>
                    <a:pt x="15" y="26"/>
                    <a:pt x="14" y="27"/>
                    <a:pt x="14" y="27"/>
                  </a:cubicBezTo>
                  <a:cubicBezTo>
                    <a:pt x="13" y="28"/>
                    <a:pt x="13" y="28"/>
                    <a:pt x="13" y="29"/>
                  </a:cubicBezTo>
                  <a:cubicBezTo>
                    <a:pt x="13" y="30"/>
                    <a:pt x="13" y="31"/>
                    <a:pt x="14" y="31"/>
                  </a:cubicBezTo>
                  <a:cubicBezTo>
                    <a:pt x="14" y="32"/>
                    <a:pt x="15" y="33"/>
                    <a:pt x="16" y="33"/>
                  </a:cubicBezTo>
                  <a:cubicBezTo>
                    <a:pt x="17" y="34"/>
                    <a:pt x="18" y="34"/>
                    <a:pt x="20" y="34"/>
                  </a:cubicBezTo>
                  <a:cubicBezTo>
                    <a:pt x="21" y="34"/>
                    <a:pt x="22" y="34"/>
                    <a:pt x="24" y="33"/>
                  </a:cubicBezTo>
                  <a:cubicBezTo>
                    <a:pt x="25" y="33"/>
                    <a:pt x="26" y="32"/>
                    <a:pt x="28" y="31"/>
                  </a:cubicBezTo>
                  <a:cubicBezTo>
                    <a:pt x="28" y="31"/>
                    <a:pt x="29" y="32"/>
                    <a:pt x="30" y="32"/>
                  </a:cubicBezTo>
                  <a:cubicBezTo>
                    <a:pt x="30" y="33"/>
                    <a:pt x="30" y="33"/>
                    <a:pt x="31" y="33"/>
                  </a:cubicBezTo>
                  <a:cubicBezTo>
                    <a:pt x="31" y="33"/>
                    <a:pt x="32" y="33"/>
                    <a:pt x="32" y="32"/>
                  </a:cubicBezTo>
                  <a:cubicBezTo>
                    <a:pt x="32" y="32"/>
                    <a:pt x="32" y="31"/>
                    <a:pt x="32" y="31"/>
                  </a:cubicBezTo>
                  <a:cubicBezTo>
                    <a:pt x="32" y="31"/>
                    <a:pt x="32" y="30"/>
                    <a:pt x="32" y="30"/>
                  </a:cubicBezTo>
                  <a:cubicBezTo>
                    <a:pt x="31" y="30"/>
                    <a:pt x="30" y="29"/>
                    <a:pt x="30" y="28"/>
                  </a:cubicBezTo>
                  <a:cubicBezTo>
                    <a:pt x="31" y="27"/>
                    <a:pt x="32" y="26"/>
                    <a:pt x="32" y="24"/>
                  </a:cubicBezTo>
                  <a:cubicBezTo>
                    <a:pt x="33" y="23"/>
                    <a:pt x="34" y="21"/>
                    <a:pt x="34" y="20"/>
                  </a:cubicBezTo>
                  <a:cubicBezTo>
                    <a:pt x="34" y="19"/>
                    <a:pt x="34" y="17"/>
                    <a:pt x="33" y="16"/>
                  </a:cubicBezTo>
                  <a:cubicBezTo>
                    <a:pt x="33" y="15"/>
                    <a:pt x="32" y="14"/>
                    <a:pt x="31" y="13"/>
                  </a:cubicBezTo>
                  <a:close/>
                  <a:moveTo>
                    <a:pt x="10" y="16"/>
                  </a:moveTo>
                  <a:cubicBezTo>
                    <a:pt x="8" y="16"/>
                    <a:pt x="7" y="16"/>
                    <a:pt x="7" y="15"/>
                  </a:cubicBezTo>
                  <a:cubicBezTo>
                    <a:pt x="6" y="14"/>
                    <a:pt x="6" y="14"/>
                    <a:pt x="6" y="14"/>
                  </a:cubicBezTo>
                  <a:cubicBezTo>
                    <a:pt x="6" y="13"/>
                    <a:pt x="6" y="13"/>
                    <a:pt x="6" y="12"/>
                  </a:cubicBezTo>
                  <a:cubicBezTo>
                    <a:pt x="6" y="11"/>
                    <a:pt x="6" y="11"/>
                    <a:pt x="6" y="10"/>
                  </a:cubicBezTo>
                  <a:cubicBezTo>
                    <a:pt x="7" y="10"/>
                    <a:pt x="7" y="9"/>
                    <a:pt x="8" y="8"/>
                  </a:cubicBezTo>
                  <a:cubicBezTo>
                    <a:pt x="9" y="10"/>
                    <a:pt x="11" y="12"/>
                    <a:pt x="13" y="15"/>
                  </a:cubicBezTo>
                  <a:cubicBezTo>
                    <a:pt x="12" y="15"/>
                    <a:pt x="11" y="16"/>
                    <a:pt x="10" y="16"/>
                  </a:cubicBezTo>
                  <a:close/>
                  <a:moveTo>
                    <a:pt x="28" y="24"/>
                  </a:moveTo>
                  <a:cubicBezTo>
                    <a:pt x="27" y="24"/>
                    <a:pt x="27" y="25"/>
                    <a:pt x="26" y="25"/>
                  </a:cubicBezTo>
                  <a:cubicBezTo>
                    <a:pt x="24" y="23"/>
                    <a:pt x="22" y="21"/>
                    <a:pt x="20" y="18"/>
                  </a:cubicBezTo>
                  <a:cubicBezTo>
                    <a:pt x="21" y="18"/>
                    <a:pt x="21" y="18"/>
                    <a:pt x="22" y="18"/>
                  </a:cubicBezTo>
                  <a:cubicBezTo>
                    <a:pt x="22" y="17"/>
                    <a:pt x="23" y="17"/>
                    <a:pt x="24" y="17"/>
                  </a:cubicBezTo>
                  <a:cubicBezTo>
                    <a:pt x="24" y="17"/>
                    <a:pt x="25" y="17"/>
                    <a:pt x="25" y="17"/>
                  </a:cubicBezTo>
                  <a:cubicBezTo>
                    <a:pt x="26" y="17"/>
                    <a:pt x="27" y="18"/>
                    <a:pt x="27" y="18"/>
                  </a:cubicBezTo>
                  <a:cubicBezTo>
                    <a:pt x="28" y="19"/>
                    <a:pt x="28" y="19"/>
                    <a:pt x="28" y="20"/>
                  </a:cubicBezTo>
                  <a:cubicBezTo>
                    <a:pt x="28" y="20"/>
                    <a:pt x="28" y="21"/>
                    <a:pt x="28" y="22"/>
                  </a:cubicBezTo>
                  <a:cubicBezTo>
                    <a:pt x="28" y="22"/>
                    <a:pt x="28" y="23"/>
                    <a:pt x="28" y="24"/>
                  </a:cubicBezTo>
                  <a:close/>
                  <a:moveTo>
                    <a:pt x="28" y="24"/>
                  </a:moveTo>
                  <a:cubicBezTo>
                    <a:pt x="28" y="24"/>
                    <a:pt x="28" y="24"/>
                    <a:pt x="28" y="24"/>
                  </a:cubicBezTo>
                </a:path>
              </a:pathLst>
            </a:custGeom>
            <a:grpFill/>
            <a:ln w="9525">
              <a:noFill/>
              <a:round/>
            </a:ln>
          </p:spPr>
          <p:txBody>
            <a:bodyPr vert="horz" wrap="square" lIns="91440" tIns="45720" rIns="91440" bIns="45720" numCol="1" anchor="t" anchorCtr="0" compatLnSpc="1"/>
            <a:lstStyle/>
            <a:p>
              <a:endParaRPr lang="en-US" sz="2400" dirty="0"/>
            </a:p>
          </p:txBody>
        </p:sp>
        <p:sp>
          <p:nvSpPr>
            <p:cNvPr id="49" name="Freeform 7"/>
            <p:cNvSpPr>
              <a:spLocks noEditPoints="1"/>
            </p:cNvSpPr>
            <p:nvPr/>
          </p:nvSpPr>
          <p:spPr bwMode="auto">
            <a:xfrm>
              <a:off x="117475" y="1457326"/>
              <a:ext cx="55563" cy="55563"/>
            </a:xfrm>
            <a:custGeom>
              <a:avLst/>
              <a:gdLst/>
              <a:ahLst/>
              <a:cxnLst>
                <a:cxn ang="0">
                  <a:pos x="15" y="0"/>
                </a:cxn>
                <a:cxn ang="0">
                  <a:pos x="15" y="0"/>
                </a:cxn>
                <a:cxn ang="0">
                  <a:pos x="8" y="6"/>
                </a:cxn>
                <a:cxn ang="0">
                  <a:pos x="3" y="13"/>
                </a:cxn>
                <a:cxn ang="0">
                  <a:pos x="0" y="16"/>
                </a:cxn>
                <a:cxn ang="0">
                  <a:pos x="1" y="19"/>
                </a:cxn>
                <a:cxn ang="0">
                  <a:pos x="3" y="19"/>
                </a:cxn>
                <a:cxn ang="0">
                  <a:pos x="4" y="18"/>
                </a:cxn>
                <a:cxn ang="0">
                  <a:pos x="6" y="15"/>
                </a:cxn>
                <a:cxn ang="0">
                  <a:pos x="11" y="9"/>
                </a:cxn>
                <a:cxn ang="0">
                  <a:pos x="18" y="3"/>
                </a:cxn>
                <a:cxn ang="0">
                  <a:pos x="18" y="3"/>
                </a:cxn>
                <a:cxn ang="0">
                  <a:pos x="18" y="3"/>
                </a:cxn>
                <a:cxn ang="0">
                  <a:pos x="18" y="0"/>
                </a:cxn>
                <a:cxn ang="0">
                  <a:pos x="15" y="0"/>
                </a:cxn>
                <a:cxn ang="0">
                  <a:pos x="15" y="0"/>
                </a:cxn>
                <a:cxn ang="0">
                  <a:pos x="15" y="0"/>
                </a:cxn>
              </a:cxnLst>
              <a:rect l="0" t="0" r="r" b="b"/>
              <a:pathLst>
                <a:path w="19" h="19">
                  <a:moveTo>
                    <a:pt x="15" y="0"/>
                  </a:moveTo>
                  <a:cubicBezTo>
                    <a:pt x="15" y="0"/>
                    <a:pt x="15" y="0"/>
                    <a:pt x="15" y="0"/>
                  </a:cubicBezTo>
                  <a:cubicBezTo>
                    <a:pt x="13" y="2"/>
                    <a:pt x="11" y="4"/>
                    <a:pt x="8" y="6"/>
                  </a:cubicBezTo>
                  <a:cubicBezTo>
                    <a:pt x="6" y="8"/>
                    <a:pt x="4" y="10"/>
                    <a:pt x="3" y="13"/>
                  </a:cubicBezTo>
                  <a:cubicBezTo>
                    <a:pt x="0" y="16"/>
                    <a:pt x="0" y="16"/>
                    <a:pt x="0" y="16"/>
                  </a:cubicBezTo>
                  <a:cubicBezTo>
                    <a:pt x="0" y="17"/>
                    <a:pt x="0" y="18"/>
                    <a:pt x="1" y="19"/>
                  </a:cubicBezTo>
                  <a:cubicBezTo>
                    <a:pt x="1" y="19"/>
                    <a:pt x="2" y="19"/>
                    <a:pt x="3" y="19"/>
                  </a:cubicBezTo>
                  <a:cubicBezTo>
                    <a:pt x="3" y="19"/>
                    <a:pt x="3" y="18"/>
                    <a:pt x="4" y="18"/>
                  </a:cubicBezTo>
                  <a:cubicBezTo>
                    <a:pt x="6" y="15"/>
                    <a:pt x="6" y="15"/>
                    <a:pt x="6" y="15"/>
                  </a:cubicBezTo>
                  <a:cubicBezTo>
                    <a:pt x="7" y="13"/>
                    <a:pt x="9" y="11"/>
                    <a:pt x="11" y="9"/>
                  </a:cubicBezTo>
                  <a:cubicBezTo>
                    <a:pt x="13" y="7"/>
                    <a:pt x="15" y="5"/>
                    <a:pt x="18" y="3"/>
                  </a:cubicBezTo>
                  <a:cubicBezTo>
                    <a:pt x="18" y="3"/>
                    <a:pt x="18" y="3"/>
                    <a:pt x="18" y="3"/>
                  </a:cubicBezTo>
                  <a:cubicBezTo>
                    <a:pt x="18" y="3"/>
                    <a:pt x="18" y="3"/>
                    <a:pt x="18" y="3"/>
                  </a:cubicBezTo>
                  <a:cubicBezTo>
                    <a:pt x="19" y="2"/>
                    <a:pt x="19" y="1"/>
                    <a:pt x="18" y="0"/>
                  </a:cubicBezTo>
                  <a:cubicBezTo>
                    <a:pt x="17" y="0"/>
                    <a:pt x="16" y="0"/>
                    <a:pt x="15" y="0"/>
                  </a:cubicBezTo>
                  <a:close/>
                  <a:moveTo>
                    <a:pt x="15" y="0"/>
                  </a:moveTo>
                  <a:cubicBezTo>
                    <a:pt x="15" y="0"/>
                    <a:pt x="15" y="0"/>
                    <a:pt x="15" y="0"/>
                  </a:cubicBezTo>
                </a:path>
              </a:pathLst>
            </a:custGeom>
            <a:grpFill/>
            <a:ln w="9525">
              <a:noFill/>
              <a:round/>
            </a:ln>
          </p:spPr>
          <p:txBody>
            <a:bodyPr vert="horz" wrap="square" lIns="91440" tIns="45720" rIns="91440" bIns="45720" numCol="1" anchor="t" anchorCtr="0" compatLnSpc="1"/>
            <a:lstStyle/>
            <a:p>
              <a:endParaRPr lang="en-US" sz="2400" dirty="0"/>
            </a:p>
          </p:txBody>
        </p:sp>
        <p:sp>
          <p:nvSpPr>
            <p:cNvPr id="50" name="Freeform 8"/>
            <p:cNvSpPr>
              <a:spLocks noEditPoints="1"/>
            </p:cNvSpPr>
            <p:nvPr/>
          </p:nvSpPr>
          <p:spPr bwMode="auto">
            <a:xfrm>
              <a:off x="180975" y="1263651"/>
              <a:ext cx="55563" cy="58738"/>
            </a:xfrm>
            <a:custGeom>
              <a:avLst/>
              <a:gdLst/>
              <a:ahLst/>
              <a:cxnLst>
                <a:cxn ang="0">
                  <a:pos x="7" y="11"/>
                </a:cxn>
                <a:cxn ang="0">
                  <a:pos x="1" y="16"/>
                </a:cxn>
                <a:cxn ang="0">
                  <a:pos x="1" y="17"/>
                </a:cxn>
                <a:cxn ang="0">
                  <a:pos x="1" y="19"/>
                </a:cxn>
                <a:cxn ang="0">
                  <a:pos x="3" y="19"/>
                </a:cxn>
                <a:cxn ang="0">
                  <a:pos x="3" y="19"/>
                </a:cxn>
                <a:cxn ang="0">
                  <a:pos x="10" y="13"/>
                </a:cxn>
                <a:cxn ang="0">
                  <a:pos x="16" y="7"/>
                </a:cxn>
                <a:cxn ang="0">
                  <a:pos x="18" y="3"/>
                </a:cxn>
                <a:cxn ang="0">
                  <a:pos x="18" y="1"/>
                </a:cxn>
                <a:cxn ang="0">
                  <a:pos x="16" y="1"/>
                </a:cxn>
                <a:cxn ang="0">
                  <a:pos x="15" y="1"/>
                </a:cxn>
                <a:cxn ang="0">
                  <a:pos x="13" y="5"/>
                </a:cxn>
                <a:cxn ang="0">
                  <a:pos x="7" y="11"/>
                </a:cxn>
                <a:cxn ang="0">
                  <a:pos x="7" y="11"/>
                </a:cxn>
                <a:cxn ang="0">
                  <a:pos x="7" y="11"/>
                </a:cxn>
              </a:cxnLst>
              <a:rect l="0" t="0" r="r" b="b"/>
              <a:pathLst>
                <a:path w="19" h="20">
                  <a:moveTo>
                    <a:pt x="7" y="11"/>
                  </a:moveTo>
                  <a:cubicBezTo>
                    <a:pt x="5" y="13"/>
                    <a:pt x="3" y="15"/>
                    <a:pt x="1" y="16"/>
                  </a:cubicBezTo>
                  <a:cubicBezTo>
                    <a:pt x="1" y="16"/>
                    <a:pt x="1" y="16"/>
                    <a:pt x="1" y="17"/>
                  </a:cubicBezTo>
                  <a:cubicBezTo>
                    <a:pt x="0" y="17"/>
                    <a:pt x="0" y="19"/>
                    <a:pt x="1" y="19"/>
                  </a:cubicBezTo>
                  <a:cubicBezTo>
                    <a:pt x="1" y="20"/>
                    <a:pt x="2" y="20"/>
                    <a:pt x="3" y="19"/>
                  </a:cubicBezTo>
                  <a:cubicBezTo>
                    <a:pt x="3" y="19"/>
                    <a:pt x="3" y="19"/>
                    <a:pt x="3" y="19"/>
                  </a:cubicBezTo>
                  <a:cubicBezTo>
                    <a:pt x="6" y="18"/>
                    <a:pt x="8" y="16"/>
                    <a:pt x="10" y="13"/>
                  </a:cubicBezTo>
                  <a:cubicBezTo>
                    <a:pt x="12" y="11"/>
                    <a:pt x="14" y="9"/>
                    <a:pt x="16" y="7"/>
                  </a:cubicBezTo>
                  <a:cubicBezTo>
                    <a:pt x="18" y="3"/>
                    <a:pt x="18" y="3"/>
                    <a:pt x="18" y="3"/>
                  </a:cubicBezTo>
                  <a:cubicBezTo>
                    <a:pt x="19" y="3"/>
                    <a:pt x="19" y="1"/>
                    <a:pt x="18" y="1"/>
                  </a:cubicBezTo>
                  <a:cubicBezTo>
                    <a:pt x="17" y="0"/>
                    <a:pt x="16" y="0"/>
                    <a:pt x="16" y="1"/>
                  </a:cubicBezTo>
                  <a:cubicBezTo>
                    <a:pt x="15" y="1"/>
                    <a:pt x="15" y="1"/>
                    <a:pt x="15" y="1"/>
                  </a:cubicBezTo>
                  <a:cubicBezTo>
                    <a:pt x="13" y="5"/>
                    <a:pt x="13" y="5"/>
                    <a:pt x="13" y="5"/>
                  </a:cubicBezTo>
                  <a:cubicBezTo>
                    <a:pt x="11" y="7"/>
                    <a:pt x="9" y="9"/>
                    <a:pt x="7" y="11"/>
                  </a:cubicBezTo>
                  <a:close/>
                  <a:moveTo>
                    <a:pt x="7" y="11"/>
                  </a:moveTo>
                  <a:cubicBezTo>
                    <a:pt x="7" y="11"/>
                    <a:pt x="7" y="11"/>
                    <a:pt x="7" y="11"/>
                  </a:cubicBezTo>
                </a:path>
              </a:pathLst>
            </a:custGeom>
            <a:grpFill/>
            <a:ln w="9525">
              <a:noFill/>
              <a:round/>
            </a:ln>
          </p:spPr>
          <p:txBody>
            <a:bodyPr vert="horz" wrap="square" lIns="91440" tIns="45720" rIns="91440" bIns="45720" numCol="1" anchor="t" anchorCtr="0" compatLnSpc="1"/>
            <a:lstStyle/>
            <a:p>
              <a:endParaRPr lang="en-US" sz="2400" dirty="0"/>
            </a:p>
          </p:txBody>
        </p:sp>
      </p:grpSp>
      <p:sp>
        <p:nvSpPr>
          <p:cNvPr id="51" name="TextBox 50"/>
          <p:cNvSpPr txBox="1"/>
          <p:nvPr/>
        </p:nvSpPr>
        <p:spPr>
          <a:xfrm>
            <a:off x="6677026" y="3259455"/>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accent2"/>
                </a:solidFill>
              </a:rPr>
              <a:t>Title Goes Here</a:t>
            </a:r>
            <a:endParaRPr lang="en-US" sz="1200" b="1" dirty="0">
              <a:solidFill>
                <a:schemeClr val="accent2"/>
              </a:solidFill>
            </a:endParaRPr>
          </a:p>
          <a:p>
            <a:pP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52" name="TextBox 51"/>
          <p:cNvSpPr txBox="1"/>
          <p:nvPr/>
        </p:nvSpPr>
        <p:spPr>
          <a:xfrm>
            <a:off x="333376" y="3259455"/>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1"/>
                </a:solidFill>
              </a:rPr>
              <a:t>Title Goes Here</a:t>
            </a:r>
            <a:endParaRPr lang="en-US" sz="1200" b="1" dirty="0">
              <a:solidFill>
                <a:schemeClr val="accent1"/>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
        <p:nvSpPr>
          <p:cNvPr id="53" name="TextBox 52"/>
          <p:cNvSpPr txBox="1"/>
          <p:nvPr/>
        </p:nvSpPr>
        <p:spPr>
          <a:xfrm>
            <a:off x="1676401" y="1230630"/>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accent3"/>
                </a:solidFill>
              </a:rPr>
              <a:t>Title Goes Here</a:t>
            </a:r>
            <a:endParaRPr lang="en-US" sz="1200" b="1" dirty="0">
              <a:solidFill>
                <a:schemeClr val="accent3"/>
              </a:solidFill>
            </a:endParaRPr>
          </a:p>
          <a:p>
            <a:pPr algn="r">
              <a:spcBef>
                <a:spcPct val="20000"/>
              </a:spcBef>
              <a:defRPr/>
            </a:pPr>
            <a:r>
              <a:rPr lang="en-US" sz="1000" dirty="0">
                <a:solidFill>
                  <a:schemeClr val="tx1">
                    <a:lumMod val="65000"/>
                    <a:lumOff val="35000"/>
                  </a:schemeClr>
                </a:solidFill>
              </a:rPr>
              <a:t>There are many variations of passages of lorem ipsum available, but the majority suffered alteration some form.</a:t>
            </a:r>
            <a:endParaRPr lang="en-US" sz="1000" dirty="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0-#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upRight)">
                                      <p:cBhvr>
                                        <p:cTn id="27" dur="500"/>
                                        <p:tgtEl>
                                          <p:spTgt spid="23"/>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3" presetClass="entr" presetSubtype="16"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childTnLst>
                                </p:cTn>
                              </p:par>
                            </p:childTnLst>
                          </p:cTn>
                        </p:par>
                        <p:par>
                          <p:cTn id="38" fill="hold">
                            <p:stCondLst>
                              <p:cond delay="3500"/>
                            </p:stCondLst>
                            <p:childTnLst>
                              <p:par>
                                <p:cTn id="39" presetID="2" presetClass="entr" presetSubtype="2" accel="50000" decel="50000"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18" presetClass="entr" presetSubtype="9"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strips(upLeft)">
                                      <p:cBhvr>
                                        <p:cTn id="46" dur="500"/>
                                        <p:tgtEl>
                                          <p:spTgt spid="30"/>
                                        </p:tgtEl>
                                      </p:cBhvr>
                                    </p:animEffect>
                                  </p:childTnLst>
                                </p:cTn>
                              </p:par>
                            </p:childTnLst>
                          </p:cTn>
                        </p:par>
                        <p:par>
                          <p:cTn id="47" fill="hold">
                            <p:stCondLst>
                              <p:cond delay="4500"/>
                            </p:stCondLst>
                            <p:childTnLst>
                              <p:par>
                                <p:cTn id="48" presetID="23" presetClass="entr" presetSubtype="16"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p:cTn id="50" dur="500" fill="hold"/>
                                        <p:tgtEl>
                                          <p:spTgt spid="37"/>
                                        </p:tgtEl>
                                        <p:attrNameLst>
                                          <p:attrName>ppt_w</p:attrName>
                                        </p:attrNameLst>
                                      </p:cBhvr>
                                      <p:tavLst>
                                        <p:tav tm="0">
                                          <p:val>
                                            <p:fltVal val="0"/>
                                          </p:val>
                                        </p:tav>
                                        <p:tav tm="100000">
                                          <p:val>
                                            <p:strVal val="#ppt_w"/>
                                          </p:val>
                                        </p:tav>
                                      </p:tavLst>
                                    </p:anim>
                                    <p:anim calcmode="lin" valueType="num">
                                      <p:cBhvr>
                                        <p:cTn id="51" dur="500" fill="hold"/>
                                        <p:tgtEl>
                                          <p:spTgt spid="37"/>
                                        </p:tgtEl>
                                        <p:attrNameLst>
                                          <p:attrName>ppt_h</p:attrName>
                                        </p:attrNameLst>
                                      </p:cBhvr>
                                      <p:tavLst>
                                        <p:tav tm="0">
                                          <p:val>
                                            <p:fltVal val="0"/>
                                          </p:val>
                                        </p:tav>
                                        <p:tav tm="100000">
                                          <p:val>
                                            <p:strVal val="#ppt_h"/>
                                          </p:val>
                                        </p:tav>
                                      </p:tavLst>
                                    </p:anim>
                                  </p:childTnLst>
                                </p:cTn>
                              </p:par>
                            </p:childTnLst>
                          </p:cTn>
                        </p:par>
                        <p:par>
                          <p:cTn id="52" fill="hold">
                            <p:stCondLst>
                              <p:cond delay="5000"/>
                            </p:stCondLst>
                            <p:childTnLst>
                              <p:par>
                                <p:cTn id="53" presetID="23" presetClass="entr" presetSubtype="16"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childTnLst>
                                </p:cTn>
                              </p:par>
                            </p:childTnLst>
                          </p:cTn>
                        </p:par>
                        <p:par>
                          <p:cTn id="57" fill="hold">
                            <p:stCondLst>
                              <p:cond delay="5500"/>
                            </p:stCondLst>
                            <p:childTnLst>
                              <p:par>
                                <p:cTn id="58" presetID="2" presetClass="entr" presetSubtype="8" accel="50000" decel="50000" fill="hold" grpId="0" nodeType="after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additive="base">
                                        <p:cTn id="60" dur="500" fill="hold"/>
                                        <p:tgtEl>
                                          <p:spTgt spid="53"/>
                                        </p:tgtEl>
                                        <p:attrNameLst>
                                          <p:attrName>ppt_x</p:attrName>
                                        </p:attrNameLst>
                                      </p:cBhvr>
                                      <p:tavLst>
                                        <p:tav tm="0">
                                          <p:val>
                                            <p:strVal val="0-#ppt_w/2"/>
                                          </p:val>
                                        </p:tav>
                                        <p:tav tm="100000">
                                          <p:val>
                                            <p:strVal val="#ppt_x"/>
                                          </p:val>
                                        </p:tav>
                                      </p:tavLst>
                                    </p:anim>
                                    <p:anim calcmode="lin" valueType="num">
                                      <p:cBhvr additive="base">
                                        <p:cTn id="61"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51"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 name="Picture 2" descr="C:\Users\Administrator\Desktop\8952533_202936205000_2.jpg"/>
          <p:cNvPicPr>
            <a:picLocks noChangeAspect="1" noChangeArrowheads="1"/>
          </p:cNvPicPr>
          <p:nvPr/>
        </p:nvPicPr>
        <p:blipFill rotWithShape="1">
          <a:blip r:embed="rId1">
            <a:duotone>
              <a:prstClr val="black"/>
              <a:schemeClr val="accent2">
                <a:tint val="45000"/>
                <a:satMod val="400000"/>
              </a:schemeClr>
            </a:duotone>
            <a:extLst>
              <a:ext uri="{28A0092B-C50C-407E-A947-70E740481C1C}">
                <a14:useLocalDpi xmlns:a14="http://schemas.microsoft.com/office/drawing/2010/main" val="0"/>
              </a:ext>
            </a:extLst>
          </a:blip>
          <a:srcRect t="19792" b="31263"/>
          <a:stretch>
            <a:fillRect/>
          </a:stretch>
        </p:blipFill>
        <p:spPr bwMode="auto">
          <a:xfrm>
            <a:off x="0" y="0"/>
            <a:ext cx="9144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111" name="文本框 110"/>
          <p:cNvSpPr txBox="1"/>
          <p:nvPr/>
        </p:nvSpPr>
        <p:spPr>
          <a:xfrm flipH="1">
            <a:off x="3504606" y="1307681"/>
            <a:ext cx="2460766"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第四部分</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2" name="文本框 111"/>
          <p:cNvSpPr txBox="1"/>
          <p:nvPr/>
        </p:nvSpPr>
        <p:spPr>
          <a:xfrm flipH="1">
            <a:off x="2082206" y="3312233"/>
            <a:ext cx="5900652"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cs typeface="Tahoma" panose="020B0604030504040204" pitchFamily="34" charset="0"/>
              </a:rPr>
              <a:t>单击此处添加文字标题</a:t>
            </a:r>
            <a:endParaRPr lang="zh-CN" altLang="en-US" sz="4400" b="1"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3" name="文本框 112"/>
          <p:cNvSpPr txBox="1"/>
          <p:nvPr/>
        </p:nvSpPr>
        <p:spPr>
          <a:xfrm flipH="1">
            <a:off x="2564509"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
        <p:nvSpPr>
          <p:cNvPr id="114" name="文本框 113"/>
          <p:cNvSpPr txBox="1"/>
          <p:nvPr/>
        </p:nvSpPr>
        <p:spPr>
          <a:xfrm flipH="1">
            <a:off x="5032532" y="4113861"/>
            <a:ext cx="2141452" cy="646331"/>
          </a:xfrm>
          <a:prstGeom prst="rect">
            <a:avLst/>
          </a:prstGeom>
          <a:noFill/>
        </p:spPr>
        <p:txBody>
          <a:bodyPr wrap="square" rtlCol="0">
            <a:spAutoFit/>
          </a:bodyPr>
          <a:lstStyle/>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   </a:t>
            </a:r>
            <a:endParaRPr lang="en-US" altLang="zh-CN" sz="1800" dirty="0">
              <a:latin typeface="微软雅黑" panose="020B0503020204020204" pitchFamily="34" charset="-122"/>
              <a:ea typeface="微软雅黑" panose="020B0503020204020204" pitchFamily="34" charset="-122"/>
              <a:cs typeface="Tahoma" panose="020B0604030504040204" pitchFamily="34" charset="0"/>
            </a:endParaRPr>
          </a:p>
          <a:p>
            <a:pPr marL="514350" indent="-514350">
              <a:buFont typeface="Wingdings" panose="05000000000000000000" pitchFamily="2" charset="2"/>
              <a:buChar char="Ø"/>
            </a:pPr>
            <a:r>
              <a:rPr lang="zh-CN" altLang="en-US" sz="1800" dirty="0">
                <a:latin typeface="微软雅黑" panose="020B0503020204020204" pitchFamily="34" charset="-122"/>
                <a:ea typeface="微软雅黑" panose="020B0503020204020204" pitchFamily="34" charset="-122"/>
                <a:cs typeface="Tahoma" panose="020B0604030504040204" pitchFamily="34" charset="0"/>
              </a:rPr>
              <a:t>添加文字内容</a:t>
            </a:r>
            <a:endParaRPr lang="zh-CN" altLang="en-US" sz="1800" dirty="0">
              <a:latin typeface="微软雅黑" panose="020B0503020204020204" pitchFamily="34" charset="-122"/>
              <a:ea typeface="微软雅黑" panose="020B0503020204020204" pitchFamily="34" charset="-122"/>
              <a:cs typeface="Tahoma" panose="020B060403050404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1000" fill="hold"/>
                                        <p:tgtEl>
                                          <p:spTgt spid="1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fade">
                                      <p:cBhvr>
                                        <p:cTn id="13" dur="1000"/>
                                        <p:tgtEl>
                                          <p:spTgt spid="112"/>
                                        </p:tgtEl>
                                      </p:cBhvr>
                                    </p:animEffect>
                                    <p:anim calcmode="lin" valueType="num">
                                      <p:cBhvr>
                                        <p:cTn id="14" dur="1000" fill="hold"/>
                                        <p:tgtEl>
                                          <p:spTgt spid="112"/>
                                        </p:tgtEl>
                                        <p:attrNameLst>
                                          <p:attrName>ppt_x</p:attrName>
                                        </p:attrNameLst>
                                      </p:cBhvr>
                                      <p:tavLst>
                                        <p:tav tm="0">
                                          <p:val>
                                            <p:strVal val="#ppt_x"/>
                                          </p:val>
                                        </p:tav>
                                        <p:tav tm="100000">
                                          <p:val>
                                            <p:strVal val="#ppt_x"/>
                                          </p:val>
                                        </p:tav>
                                      </p:tavLst>
                                    </p:anim>
                                    <p:anim calcmode="lin" valueType="num">
                                      <p:cBhvr>
                                        <p:cTn id="15" dur="1000" fill="hold"/>
                                        <p:tgtEl>
                                          <p:spTgt spid="1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p:cTn id="19" dur="500" fill="hold"/>
                                        <p:tgtEl>
                                          <p:spTgt spid="113"/>
                                        </p:tgtEl>
                                        <p:attrNameLst>
                                          <p:attrName>ppt_w</p:attrName>
                                        </p:attrNameLst>
                                      </p:cBhvr>
                                      <p:tavLst>
                                        <p:tav tm="0">
                                          <p:val>
                                            <p:fltVal val="0"/>
                                          </p:val>
                                        </p:tav>
                                        <p:tav tm="100000">
                                          <p:val>
                                            <p:strVal val="#ppt_w"/>
                                          </p:val>
                                        </p:tav>
                                      </p:tavLst>
                                    </p:anim>
                                    <p:anim calcmode="lin" valueType="num">
                                      <p:cBhvr>
                                        <p:cTn id="20" dur="500" fill="hold"/>
                                        <p:tgtEl>
                                          <p:spTgt spid="113"/>
                                        </p:tgtEl>
                                        <p:attrNameLst>
                                          <p:attrName>ppt_h</p:attrName>
                                        </p:attrNameLst>
                                      </p:cBhvr>
                                      <p:tavLst>
                                        <p:tav tm="0">
                                          <p:val>
                                            <p:fltVal val="0"/>
                                          </p:val>
                                        </p:tav>
                                        <p:tav tm="100000">
                                          <p:val>
                                            <p:strVal val="#ppt_h"/>
                                          </p:val>
                                        </p:tav>
                                      </p:tavLst>
                                    </p:anim>
                                    <p:animEffect transition="in" filter="fade">
                                      <p:cBhvr>
                                        <p:cTn id="21" dur="500"/>
                                        <p:tgtEl>
                                          <p:spTgt spid="1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4"/>
                                        </p:tgtEl>
                                        <p:attrNameLst>
                                          <p:attrName>style.visibility</p:attrName>
                                        </p:attrNameLst>
                                      </p:cBhvr>
                                      <p:to>
                                        <p:strVal val="visible"/>
                                      </p:to>
                                    </p:set>
                                    <p:anim calcmode="lin" valueType="num">
                                      <p:cBhvr>
                                        <p:cTn id="24" dur="500" fill="hold"/>
                                        <p:tgtEl>
                                          <p:spTgt spid="114"/>
                                        </p:tgtEl>
                                        <p:attrNameLst>
                                          <p:attrName>ppt_w</p:attrName>
                                        </p:attrNameLst>
                                      </p:cBhvr>
                                      <p:tavLst>
                                        <p:tav tm="0">
                                          <p:val>
                                            <p:fltVal val="0"/>
                                          </p:val>
                                        </p:tav>
                                        <p:tav tm="100000">
                                          <p:val>
                                            <p:strVal val="#ppt_w"/>
                                          </p:val>
                                        </p:tav>
                                      </p:tavLst>
                                    </p:anim>
                                    <p:anim calcmode="lin" valueType="num">
                                      <p:cBhvr>
                                        <p:cTn id="25" dur="500" fill="hold"/>
                                        <p:tgtEl>
                                          <p:spTgt spid="114"/>
                                        </p:tgtEl>
                                        <p:attrNameLst>
                                          <p:attrName>ppt_h</p:attrName>
                                        </p:attrNameLst>
                                      </p:cBhvr>
                                      <p:tavLst>
                                        <p:tav tm="0">
                                          <p:val>
                                            <p:fltVal val="0"/>
                                          </p:val>
                                        </p:tav>
                                        <p:tav tm="100000">
                                          <p:val>
                                            <p:strVal val="#ppt_h"/>
                                          </p:val>
                                        </p:tav>
                                      </p:tavLst>
                                    </p:anim>
                                    <p:animEffect transition="in" filter="fade">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1" cstate="print">
            <a:extLst>
              <a:ext uri="{28A0092B-C50C-407E-A947-70E740481C1C}">
                <a14:useLocalDpi xmlns:a14="http://schemas.microsoft.com/office/drawing/2010/main" val="0"/>
              </a:ext>
            </a:extLst>
          </a:blip>
          <a:srcRect l="14647" t="5339" r="29017" b="9750"/>
          <a:stretch>
            <a:fillRect/>
          </a:stretch>
        </p:blipFill>
        <p:spPr>
          <a:xfrm>
            <a:off x="3941606" y="2046605"/>
            <a:ext cx="1194578" cy="1164576"/>
          </a:xfrm>
          <a:prstGeom prst="rect">
            <a:avLst/>
          </a:prstGeom>
        </p:spPr>
      </p:pic>
      <p:pic>
        <p:nvPicPr>
          <p:cNvPr id="56" name="图片 55"/>
          <p:cNvPicPr>
            <a:picLocks noChangeAspect="1"/>
          </p:cNvPicPr>
          <p:nvPr/>
        </p:nvPicPr>
        <p:blipFill>
          <a:blip r:embed="rId2" cstate="print">
            <a:extLst>
              <a:ext uri="{BEBA8EAE-BF5A-486C-A8C5-ECC9F3942E4B}">
                <a14:imgProps xmlns:a14="http://schemas.microsoft.com/office/drawing/2010/main">
                  <a14:imgLayer r:embed="rId3">
                    <a14:imgEffect>
                      <a14:colorTemperature colorTemp="2600"/>
                    </a14:imgEffect>
                  </a14:imgLayer>
                </a14:imgProps>
              </a:ext>
              <a:ext uri="{28A0092B-C50C-407E-A947-70E740481C1C}">
                <a14:useLocalDpi xmlns:a14="http://schemas.microsoft.com/office/drawing/2010/main" val="0"/>
              </a:ext>
            </a:extLst>
          </a:blip>
          <a:srcRect l="29290" t="856" r="11339" b="2816"/>
          <a:stretch>
            <a:fillRect/>
          </a:stretch>
        </p:blipFill>
        <p:spPr>
          <a:xfrm>
            <a:off x="6723193" y="2051774"/>
            <a:ext cx="1183960" cy="1177317"/>
          </a:xfrm>
          <a:prstGeom prst="rect">
            <a:avLst/>
          </a:prstGeom>
        </p:spPr>
      </p:pic>
      <p:pic>
        <p:nvPicPr>
          <p:cNvPr id="57" name="图片 56"/>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8800"/>
                    </a14:imgEffect>
                  </a14:imgLayer>
                </a14:imgProps>
              </a:ext>
              <a:ext uri="{28A0092B-C50C-407E-A947-70E740481C1C}">
                <a14:useLocalDpi xmlns:a14="http://schemas.microsoft.com/office/drawing/2010/main" val="0"/>
              </a:ext>
            </a:extLst>
          </a:blip>
          <a:srcRect l="3594" t="8271" r="66777" b="33459"/>
          <a:stretch>
            <a:fillRect/>
          </a:stretch>
        </p:blipFill>
        <p:spPr>
          <a:xfrm>
            <a:off x="5356596" y="2051201"/>
            <a:ext cx="1163456" cy="1177891"/>
          </a:xfrm>
          <a:custGeom>
            <a:avLst/>
            <a:gdLst>
              <a:gd name="connsiteX0" fmla="*/ 0 w 1856167"/>
              <a:gd name="connsiteY0" fmla="*/ 0 h 2428892"/>
              <a:gd name="connsiteX1" fmla="*/ 1856167 w 1856167"/>
              <a:gd name="connsiteY1" fmla="*/ 0 h 2428892"/>
              <a:gd name="connsiteX2" fmla="*/ 1856167 w 1856167"/>
              <a:gd name="connsiteY2" fmla="*/ 2428892 h 2428892"/>
              <a:gd name="connsiteX3" fmla="*/ 0 w 1856167"/>
              <a:gd name="connsiteY3" fmla="*/ 2428892 h 2428892"/>
            </a:gdLst>
            <a:ahLst/>
            <a:cxnLst>
              <a:cxn ang="0">
                <a:pos x="connsiteX0" y="connsiteY0"/>
              </a:cxn>
              <a:cxn ang="0">
                <a:pos x="connsiteX1" y="connsiteY1"/>
              </a:cxn>
              <a:cxn ang="0">
                <a:pos x="connsiteX2" y="connsiteY2"/>
              </a:cxn>
              <a:cxn ang="0">
                <a:pos x="connsiteX3" y="connsiteY3"/>
              </a:cxn>
            </a:cxnLst>
            <a:rect l="l" t="t" r="r" b="b"/>
            <a:pathLst>
              <a:path w="1856167" h="2428892">
                <a:moveTo>
                  <a:pt x="0" y="0"/>
                </a:moveTo>
                <a:lnTo>
                  <a:pt x="1856167" y="0"/>
                </a:lnTo>
                <a:lnTo>
                  <a:pt x="1856167" y="2428892"/>
                </a:lnTo>
                <a:lnTo>
                  <a:pt x="0" y="2428892"/>
                </a:lnTo>
                <a:close/>
              </a:path>
            </a:pathLst>
          </a:custGeom>
        </p:spPr>
      </p:pic>
      <p:grpSp>
        <p:nvGrpSpPr>
          <p:cNvPr id="58" name="组合 57"/>
          <p:cNvGrpSpPr/>
          <p:nvPr/>
        </p:nvGrpSpPr>
        <p:grpSpPr>
          <a:xfrm>
            <a:off x="962027" y="3828257"/>
            <a:ext cx="6945126" cy="676917"/>
            <a:chOff x="1379715" y="3986755"/>
            <a:chExt cx="6588710" cy="625883"/>
          </a:xfrm>
          <a:solidFill>
            <a:schemeClr val="bg1">
              <a:lumMod val="50000"/>
            </a:schemeClr>
          </a:solidFill>
        </p:grpSpPr>
        <p:sp>
          <p:nvSpPr>
            <p:cNvPr id="59" name="矩形 58"/>
            <p:cNvSpPr/>
            <p:nvPr/>
          </p:nvSpPr>
          <p:spPr>
            <a:xfrm>
              <a:off x="1379715" y="3988433"/>
              <a:ext cx="6588710" cy="5040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75"/>
            </a:p>
          </p:txBody>
        </p:sp>
        <p:sp>
          <p:nvSpPr>
            <p:cNvPr id="60" name="TextBox 59"/>
            <p:cNvSpPr txBox="1"/>
            <p:nvPr/>
          </p:nvSpPr>
          <p:spPr>
            <a:xfrm>
              <a:off x="2711261" y="3986755"/>
              <a:ext cx="4042327" cy="625883"/>
            </a:xfrm>
            <a:prstGeom prst="rect">
              <a:avLst/>
            </a:prstGeom>
            <a:noFill/>
          </p:spPr>
          <p:txBody>
            <a:bodyPr wrap="square" rtlCol="0">
              <a:spAutoFit/>
            </a:bodyPr>
            <a:lstStyle/>
            <a:p>
              <a:pPr algn="ctr">
                <a:lnSpc>
                  <a:spcPct val="150000"/>
                </a:lnSpc>
              </a:pPr>
              <a:r>
                <a:rPr lang="zh-CN" altLang="en-US" sz="84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84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endParaRPr lang="en-US" altLang="zh-CN" sz="845" dirty="0">
                <a:solidFill>
                  <a:schemeClr val="bg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095056" y="990799"/>
            <a:ext cx="1035305" cy="514184"/>
            <a:chOff x="2948535" y="3672185"/>
            <a:chExt cx="2811555" cy="1367665"/>
          </a:xfrm>
        </p:grpSpPr>
        <p:sp>
          <p:nvSpPr>
            <p:cNvPr id="61" name="Rounded Rectangle 43"/>
            <p:cNvSpPr/>
            <p:nvPr/>
          </p:nvSpPr>
          <p:spPr>
            <a:xfrm>
              <a:off x="2964135"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5"/>
            </a:p>
          </p:txBody>
        </p:sp>
        <p:sp>
          <p:nvSpPr>
            <p:cNvPr id="62" name="TextBox 61"/>
            <p:cNvSpPr txBox="1"/>
            <p:nvPr/>
          </p:nvSpPr>
          <p:spPr>
            <a:xfrm>
              <a:off x="3188965" y="3672185"/>
              <a:ext cx="2104105" cy="644344"/>
            </a:xfrm>
            <a:prstGeom prst="rect">
              <a:avLst/>
            </a:prstGeom>
            <a:noFill/>
          </p:spPr>
          <p:txBody>
            <a:bodyPr wrap="square" rtlCol="0">
              <a:spAutoFit/>
            </a:bodyPr>
            <a:lstStyle/>
            <a:p>
              <a:r>
                <a:rPr lang="zh-CN" altLang="en-US" sz="975" dirty="0">
                  <a:solidFill>
                    <a:schemeClr val="bg1"/>
                  </a:solidFill>
                  <a:latin typeface="思源黑体 CN Medium" pitchFamily="34" charset="-122"/>
                  <a:ea typeface="思源黑体 CN Medium" pitchFamily="34" charset="-122"/>
                </a:rPr>
                <a:t>分析概况</a:t>
              </a:r>
              <a:endParaRPr lang="id-ID" sz="975" dirty="0">
                <a:solidFill>
                  <a:schemeClr val="bg1"/>
                </a:solidFill>
                <a:latin typeface="思源黑体 CN Medium" pitchFamily="34" charset="-122"/>
                <a:ea typeface="思源黑体 CN Medium" pitchFamily="34" charset="-122"/>
              </a:endParaRPr>
            </a:p>
          </p:txBody>
        </p:sp>
        <p:sp>
          <p:nvSpPr>
            <p:cNvPr id="63" name="TextBox 62"/>
            <p:cNvSpPr txBox="1"/>
            <p:nvPr/>
          </p:nvSpPr>
          <p:spPr>
            <a:xfrm>
              <a:off x="2948535" y="4342295"/>
              <a:ext cx="2811555" cy="697555"/>
            </a:xfrm>
            <a:prstGeom prst="rect">
              <a:avLst/>
            </a:prstGeom>
            <a:noFill/>
          </p:spPr>
          <p:txBody>
            <a:bodyPr wrap="square" rtlCol="0">
              <a:spAutoFit/>
            </a:bodyPr>
            <a:lstStyle/>
            <a:p>
              <a:r>
                <a:rPr lang="en-US" altLang="zh-CN" sz="1105"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5"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4" name="TextBox 63"/>
          <p:cNvSpPr txBox="1"/>
          <p:nvPr/>
        </p:nvSpPr>
        <p:spPr>
          <a:xfrm>
            <a:off x="1105348" y="1555669"/>
            <a:ext cx="2231855" cy="1786293"/>
          </a:xfrm>
          <a:prstGeom prst="rect">
            <a:avLst/>
          </a:prstGeom>
          <a:noFill/>
        </p:spPr>
        <p:txBody>
          <a:bodyPr wrap="square" lIns="32227" tIns="16114" rIns="32227" bIns="16114" rtlCol="0">
            <a:spAutoFit/>
          </a:bodyPr>
          <a:lstStyle/>
          <a:p>
            <a:pPr>
              <a:lnSpc>
                <a:spcPct val="150000"/>
              </a:lnSpc>
            </a:pPr>
            <a:r>
              <a:rPr lang="zh-CN" altLang="en-US" sz="84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en-US" altLang="zh-CN" sz="84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845" dirty="0">
                <a:solidFill>
                  <a:schemeClr val="tx1">
                    <a:lumMod val="65000"/>
                    <a:lumOff val="35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在此框中选择粘贴，并选择只保留文字。您的内容打在这里，或者通过复制您的文本后，在此框中选择粘贴，在此框中选择粘贴，并选择只保留文字</a:t>
            </a:r>
            <a:endParaRPr lang="en-US" altLang="zh-CN" sz="84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pPr>
            <a:r>
              <a:rPr lang="zh-CN" altLang="en-US" sz="84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en-US" altLang="zh-CN" sz="84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867518" y="1044943"/>
            <a:ext cx="1035305" cy="514184"/>
            <a:chOff x="10715080" y="3672185"/>
            <a:chExt cx="2811555" cy="1367665"/>
          </a:xfrm>
        </p:grpSpPr>
        <p:sp>
          <p:nvSpPr>
            <p:cNvPr id="65" name="Rounded Rectangle 43"/>
            <p:cNvSpPr/>
            <p:nvPr/>
          </p:nvSpPr>
          <p:spPr>
            <a:xfrm>
              <a:off x="10730680" y="3673227"/>
              <a:ext cx="2230265" cy="5575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875"/>
            </a:p>
          </p:txBody>
        </p:sp>
        <p:sp>
          <p:nvSpPr>
            <p:cNvPr id="66" name="TextBox 65"/>
            <p:cNvSpPr txBox="1"/>
            <p:nvPr/>
          </p:nvSpPr>
          <p:spPr>
            <a:xfrm>
              <a:off x="10955510" y="3672185"/>
              <a:ext cx="1856198" cy="644344"/>
            </a:xfrm>
            <a:prstGeom prst="rect">
              <a:avLst/>
            </a:prstGeom>
            <a:noFill/>
          </p:spPr>
          <p:txBody>
            <a:bodyPr wrap="square" rtlCol="0">
              <a:spAutoFit/>
            </a:bodyPr>
            <a:lstStyle/>
            <a:p>
              <a:r>
                <a:rPr lang="zh-CN" altLang="en-US" sz="975" dirty="0">
                  <a:solidFill>
                    <a:schemeClr val="bg1"/>
                  </a:solidFill>
                  <a:latin typeface="思源黑体 CN Medium" pitchFamily="34" charset="-122"/>
                  <a:ea typeface="思源黑体 CN Medium" pitchFamily="34" charset="-122"/>
                </a:rPr>
                <a:t>对手列表</a:t>
              </a:r>
              <a:endParaRPr lang="id-ID" sz="975" dirty="0">
                <a:solidFill>
                  <a:schemeClr val="bg1"/>
                </a:solidFill>
                <a:latin typeface="思源黑体 CN Medium" pitchFamily="34" charset="-122"/>
                <a:ea typeface="思源黑体 CN Medium" pitchFamily="34" charset="-122"/>
              </a:endParaRPr>
            </a:p>
          </p:txBody>
        </p:sp>
        <p:sp>
          <p:nvSpPr>
            <p:cNvPr id="67" name="TextBox 66"/>
            <p:cNvSpPr txBox="1"/>
            <p:nvPr/>
          </p:nvSpPr>
          <p:spPr>
            <a:xfrm>
              <a:off x="10715080" y="4342295"/>
              <a:ext cx="2811555" cy="697555"/>
            </a:xfrm>
            <a:prstGeom prst="rect">
              <a:avLst/>
            </a:prstGeom>
            <a:noFill/>
          </p:spPr>
          <p:txBody>
            <a:bodyPr wrap="square" rtlCol="0">
              <a:spAutoFit/>
            </a:bodyPr>
            <a:lstStyle/>
            <a:p>
              <a:r>
                <a:rPr lang="en-US" altLang="zh-CN" sz="1105" dirty="0">
                  <a:solidFill>
                    <a:schemeClr val="tx1">
                      <a:lumMod val="75000"/>
                      <a:lumOff val="25000"/>
                    </a:schemeClr>
                  </a:solidFill>
                  <a:latin typeface="方正兰亭纤黑_GBK" panose="02000000000000000000" pitchFamily="2" charset="-122"/>
                  <a:ea typeface="方正兰亭纤黑_GBK" panose="02000000000000000000" pitchFamily="2" charset="-122"/>
                </a:rPr>
                <a:t>Add Content</a:t>
              </a:r>
              <a:endParaRPr lang="zh-CN" altLang="en-US" sz="1105" dirty="0">
                <a:solidFill>
                  <a:schemeClr val="tx1">
                    <a:lumMod val="75000"/>
                    <a:lumOff val="25000"/>
                  </a:schemeClr>
                </a:solidFill>
                <a:latin typeface="方正兰亭纤黑_GBK" panose="02000000000000000000" pitchFamily="2" charset="-122"/>
                <a:ea typeface="方正兰亭纤黑_GBK" panose="02000000000000000000" pitchFamily="2" charset="-122"/>
              </a:endParaRPr>
            </a:p>
          </p:txBody>
        </p:sp>
      </p:grpSp>
      <p:sp>
        <p:nvSpPr>
          <p:cNvPr id="68" name="TextBox 67"/>
          <p:cNvSpPr txBox="1"/>
          <p:nvPr/>
        </p:nvSpPr>
        <p:spPr>
          <a:xfrm>
            <a:off x="3879453" y="1522746"/>
            <a:ext cx="4027698" cy="422265"/>
          </a:xfrm>
          <a:prstGeom prst="rect">
            <a:avLst/>
          </a:prstGeom>
          <a:noFill/>
        </p:spPr>
        <p:txBody>
          <a:bodyPr wrap="square" lIns="32227" tIns="16114" rIns="32227" bIns="16114" rtlCol="0">
            <a:spAutoFit/>
          </a:bodyPr>
          <a:lstStyle/>
          <a:p>
            <a:pPr>
              <a:lnSpc>
                <a:spcPct val="150000"/>
              </a:lnSpc>
            </a:pPr>
            <a:r>
              <a:rPr lang="zh-CN" altLang="en-US" sz="84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a:t>
            </a:r>
            <a:endParaRPr lang="en-US" altLang="zh-CN" sz="84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Rounded Rectangle 43"/>
          <p:cNvSpPr/>
          <p:nvPr/>
        </p:nvSpPr>
        <p:spPr>
          <a:xfrm>
            <a:off x="4099005" y="3314157"/>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5"/>
          </a:p>
        </p:txBody>
      </p:sp>
      <p:sp>
        <p:nvSpPr>
          <p:cNvPr id="70" name="Rounded Rectangle 43"/>
          <p:cNvSpPr/>
          <p:nvPr/>
        </p:nvSpPr>
        <p:spPr>
          <a:xfrm>
            <a:off x="5530120" y="3314157"/>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5"/>
          </a:p>
        </p:txBody>
      </p:sp>
      <p:sp>
        <p:nvSpPr>
          <p:cNvPr id="71" name="Rounded Rectangle 43"/>
          <p:cNvSpPr/>
          <p:nvPr/>
        </p:nvSpPr>
        <p:spPr>
          <a:xfrm>
            <a:off x="6961966" y="3314157"/>
            <a:ext cx="821255" cy="209621"/>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32227" tIns="16114" rIns="32227" bIns="16114" rtlCol="0" anchor="ctr"/>
          <a:lstStyle/>
          <a:p>
            <a:pPr algn="ctr"/>
            <a:endParaRPr lang="id-ID" sz="875"/>
          </a:p>
        </p:txBody>
      </p:sp>
      <p:sp>
        <p:nvSpPr>
          <p:cNvPr id="72" name="TextBox 71"/>
          <p:cNvSpPr txBox="1"/>
          <p:nvPr/>
        </p:nvSpPr>
        <p:spPr>
          <a:xfrm>
            <a:off x="4288547" y="3314157"/>
            <a:ext cx="351016" cy="182456"/>
          </a:xfrm>
          <a:prstGeom prst="rect">
            <a:avLst/>
          </a:prstGeom>
          <a:noFill/>
        </p:spPr>
        <p:txBody>
          <a:bodyPr wrap="square" lIns="32227" tIns="16114" rIns="32227" bIns="16114" rtlCol="0">
            <a:spAutoFit/>
          </a:bodyPr>
          <a:lstStyle/>
          <a:p>
            <a:r>
              <a:rPr lang="zh-CN" altLang="en-US" sz="975" dirty="0">
                <a:solidFill>
                  <a:schemeClr val="bg1"/>
                </a:solidFill>
                <a:latin typeface="思源黑体 CN Medium" pitchFamily="34" charset="-122"/>
                <a:ea typeface="思源黑体 CN Medium" pitchFamily="34" charset="-122"/>
              </a:rPr>
              <a:t>对手</a:t>
            </a:r>
            <a:endParaRPr lang="id-ID" sz="975" dirty="0">
              <a:solidFill>
                <a:schemeClr val="bg1"/>
              </a:solidFill>
              <a:latin typeface="思源黑体 CN Medium" pitchFamily="34" charset="-122"/>
              <a:ea typeface="思源黑体 CN Medium" pitchFamily="34" charset="-122"/>
            </a:endParaRPr>
          </a:p>
        </p:txBody>
      </p:sp>
      <p:sp>
        <p:nvSpPr>
          <p:cNvPr id="73" name="TextBox 72"/>
          <p:cNvSpPr txBox="1"/>
          <p:nvPr/>
        </p:nvSpPr>
        <p:spPr>
          <a:xfrm>
            <a:off x="5765240" y="3314157"/>
            <a:ext cx="351016" cy="182456"/>
          </a:xfrm>
          <a:prstGeom prst="rect">
            <a:avLst/>
          </a:prstGeom>
          <a:noFill/>
        </p:spPr>
        <p:txBody>
          <a:bodyPr wrap="square" lIns="32227" tIns="16114" rIns="32227" bIns="16114" rtlCol="0">
            <a:spAutoFit/>
          </a:bodyPr>
          <a:lstStyle/>
          <a:p>
            <a:r>
              <a:rPr lang="zh-CN" altLang="en-US" sz="975" dirty="0">
                <a:solidFill>
                  <a:schemeClr val="bg1"/>
                </a:solidFill>
                <a:latin typeface="思源黑体 CN Medium" pitchFamily="34" charset="-122"/>
                <a:ea typeface="思源黑体 CN Medium" pitchFamily="34" charset="-122"/>
              </a:rPr>
              <a:t>对手</a:t>
            </a:r>
            <a:endParaRPr lang="id-ID" sz="975" dirty="0">
              <a:solidFill>
                <a:schemeClr val="bg1"/>
              </a:solidFill>
              <a:latin typeface="思源黑体 CN Medium" pitchFamily="34" charset="-122"/>
              <a:ea typeface="思源黑体 CN Medium" pitchFamily="34" charset="-122"/>
            </a:endParaRPr>
          </a:p>
        </p:txBody>
      </p:sp>
      <p:sp>
        <p:nvSpPr>
          <p:cNvPr id="74" name="TextBox 73"/>
          <p:cNvSpPr txBox="1"/>
          <p:nvPr/>
        </p:nvSpPr>
        <p:spPr>
          <a:xfrm>
            <a:off x="7197085" y="3314157"/>
            <a:ext cx="351016" cy="182456"/>
          </a:xfrm>
          <a:prstGeom prst="rect">
            <a:avLst/>
          </a:prstGeom>
          <a:noFill/>
        </p:spPr>
        <p:txBody>
          <a:bodyPr wrap="square" lIns="32227" tIns="16114" rIns="32227" bIns="16114" rtlCol="0">
            <a:spAutoFit/>
          </a:bodyPr>
          <a:lstStyle/>
          <a:p>
            <a:r>
              <a:rPr lang="zh-CN" altLang="en-US" sz="975" dirty="0">
                <a:solidFill>
                  <a:schemeClr val="bg1"/>
                </a:solidFill>
                <a:latin typeface="思源黑体 CN Medium" pitchFamily="34" charset="-122"/>
                <a:ea typeface="思源黑体 CN Medium" pitchFamily="34" charset="-122"/>
              </a:rPr>
              <a:t>对手</a:t>
            </a:r>
            <a:endParaRPr lang="id-ID" sz="975" dirty="0">
              <a:solidFill>
                <a:schemeClr val="bg1"/>
              </a:solidFill>
              <a:latin typeface="思源黑体 CN Medium" pitchFamily="34" charset="-122"/>
              <a:ea typeface="思源黑体 CN Medium"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randombar(horizontal)">
                                      <p:cBhvr>
                                        <p:cTn id="23" dur="500"/>
                                        <p:tgtEl>
                                          <p:spTgt spid="6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par>
                                <p:cTn id="30" presetID="53" presetClass="entr" presetSubtype="16"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p:cTn id="32" dur="500" fill="hold"/>
                                        <p:tgtEl>
                                          <p:spTgt spid="57"/>
                                        </p:tgtEl>
                                        <p:attrNameLst>
                                          <p:attrName>ppt_w</p:attrName>
                                        </p:attrNameLst>
                                      </p:cBhvr>
                                      <p:tavLst>
                                        <p:tav tm="0">
                                          <p:val>
                                            <p:fltVal val="0"/>
                                          </p:val>
                                        </p:tav>
                                        <p:tav tm="100000">
                                          <p:val>
                                            <p:strVal val="#ppt_w"/>
                                          </p:val>
                                        </p:tav>
                                      </p:tavLst>
                                    </p:anim>
                                    <p:anim calcmode="lin" valueType="num">
                                      <p:cBhvr>
                                        <p:cTn id="33" dur="500" fill="hold"/>
                                        <p:tgtEl>
                                          <p:spTgt spid="57"/>
                                        </p:tgtEl>
                                        <p:attrNameLst>
                                          <p:attrName>ppt_h</p:attrName>
                                        </p:attrNameLst>
                                      </p:cBhvr>
                                      <p:tavLst>
                                        <p:tav tm="0">
                                          <p:val>
                                            <p:fltVal val="0"/>
                                          </p:val>
                                        </p:tav>
                                        <p:tav tm="100000">
                                          <p:val>
                                            <p:strVal val="#ppt_h"/>
                                          </p:val>
                                        </p:tav>
                                      </p:tavLst>
                                    </p:anim>
                                    <p:animEffect transition="in" filter="fade">
                                      <p:cBhvr>
                                        <p:cTn id="34" dur="500"/>
                                        <p:tgtEl>
                                          <p:spTgt spid="57"/>
                                        </p:tgtEl>
                                      </p:cBhvr>
                                    </p:animEffect>
                                  </p:childTnLst>
                                </p:cTn>
                              </p:par>
                              <p:par>
                                <p:cTn id="35" presetID="53" presetClass="entr" presetSubtype="16" fill="hold" nodeType="with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1000"/>
                                        <p:tgtEl>
                                          <p:spTgt spid="69"/>
                                        </p:tgtEl>
                                      </p:cBhvr>
                                    </p:animEffect>
                                    <p:anim calcmode="lin" valueType="num">
                                      <p:cBhvr>
                                        <p:cTn id="44" dur="1000" fill="hold"/>
                                        <p:tgtEl>
                                          <p:spTgt spid="69"/>
                                        </p:tgtEl>
                                        <p:attrNameLst>
                                          <p:attrName>ppt_x</p:attrName>
                                        </p:attrNameLst>
                                      </p:cBhvr>
                                      <p:tavLst>
                                        <p:tav tm="0">
                                          <p:val>
                                            <p:strVal val="#ppt_x"/>
                                          </p:val>
                                        </p:tav>
                                        <p:tav tm="100000">
                                          <p:val>
                                            <p:strVal val="#ppt_x"/>
                                          </p:val>
                                        </p:tav>
                                      </p:tavLst>
                                    </p:anim>
                                    <p:anim calcmode="lin" valueType="num">
                                      <p:cBhvr>
                                        <p:cTn id="45" dur="1000" fill="hold"/>
                                        <p:tgtEl>
                                          <p:spTgt spid="6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1000"/>
                                        <p:tgtEl>
                                          <p:spTgt spid="70"/>
                                        </p:tgtEl>
                                      </p:cBhvr>
                                    </p:animEffect>
                                    <p:anim calcmode="lin" valueType="num">
                                      <p:cBhvr>
                                        <p:cTn id="49" dur="1000" fill="hold"/>
                                        <p:tgtEl>
                                          <p:spTgt spid="70"/>
                                        </p:tgtEl>
                                        <p:attrNameLst>
                                          <p:attrName>ppt_x</p:attrName>
                                        </p:attrNameLst>
                                      </p:cBhvr>
                                      <p:tavLst>
                                        <p:tav tm="0">
                                          <p:val>
                                            <p:strVal val="#ppt_x"/>
                                          </p:val>
                                        </p:tav>
                                        <p:tav tm="100000">
                                          <p:val>
                                            <p:strVal val="#ppt_x"/>
                                          </p:val>
                                        </p:tav>
                                      </p:tavLst>
                                    </p:anim>
                                    <p:anim calcmode="lin" valueType="num">
                                      <p:cBhvr>
                                        <p:cTn id="50" dur="1000" fill="hold"/>
                                        <p:tgtEl>
                                          <p:spTgt spid="7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1000"/>
                                        <p:tgtEl>
                                          <p:spTgt spid="71"/>
                                        </p:tgtEl>
                                      </p:cBhvr>
                                    </p:animEffect>
                                    <p:anim calcmode="lin" valueType="num">
                                      <p:cBhvr>
                                        <p:cTn id="54" dur="1000" fill="hold"/>
                                        <p:tgtEl>
                                          <p:spTgt spid="71"/>
                                        </p:tgtEl>
                                        <p:attrNameLst>
                                          <p:attrName>ppt_x</p:attrName>
                                        </p:attrNameLst>
                                      </p:cBhvr>
                                      <p:tavLst>
                                        <p:tav tm="0">
                                          <p:val>
                                            <p:strVal val="#ppt_x"/>
                                          </p:val>
                                        </p:tav>
                                        <p:tav tm="100000">
                                          <p:val>
                                            <p:strVal val="#ppt_x"/>
                                          </p:val>
                                        </p:tav>
                                      </p:tavLst>
                                    </p:anim>
                                    <p:anim calcmode="lin" valueType="num">
                                      <p:cBhvr>
                                        <p:cTn id="55" dur="1000" fill="hold"/>
                                        <p:tgtEl>
                                          <p:spTgt spid="7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fade">
                                      <p:cBhvr>
                                        <p:cTn id="58" dur="1000"/>
                                        <p:tgtEl>
                                          <p:spTgt spid="72"/>
                                        </p:tgtEl>
                                      </p:cBhvr>
                                    </p:animEffect>
                                    <p:anim calcmode="lin" valueType="num">
                                      <p:cBhvr>
                                        <p:cTn id="59" dur="1000" fill="hold"/>
                                        <p:tgtEl>
                                          <p:spTgt spid="72"/>
                                        </p:tgtEl>
                                        <p:attrNameLst>
                                          <p:attrName>ppt_x</p:attrName>
                                        </p:attrNameLst>
                                      </p:cBhvr>
                                      <p:tavLst>
                                        <p:tav tm="0">
                                          <p:val>
                                            <p:strVal val="#ppt_x"/>
                                          </p:val>
                                        </p:tav>
                                        <p:tav tm="100000">
                                          <p:val>
                                            <p:strVal val="#ppt_x"/>
                                          </p:val>
                                        </p:tav>
                                      </p:tavLst>
                                    </p:anim>
                                    <p:anim calcmode="lin" valueType="num">
                                      <p:cBhvr>
                                        <p:cTn id="60" dur="1000" fill="hold"/>
                                        <p:tgtEl>
                                          <p:spTgt spid="7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1000"/>
                                        <p:tgtEl>
                                          <p:spTgt spid="73"/>
                                        </p:tgtEl>
                                      </p:cBhvr>
                                    </p:animEffect>
                                    <p:anim calcmode="lin" valueType="num">
                                      <p:cBhvr>
                                        <p:cTn id="64" dur="1000" fill="hold"/>
                                        <p:tgtEl>
                                          <p:spTgt spid="73"/>
                                        </p:tgtEl>
                                        <p:attrNameLst>
                                          <p:attrName>ppt_x</p:attrName>
                                        </p:attrNameLst>
                                      </p:cBhvr>
                                      <p:tavLst>
                                        <p:tav tm="0">
                                          <p:val>
                                            <p:strVal val="#ppt_x"/>
                                          </p:val>
                                        </p:tav>
                                        <p:tav tm="100000">
                                          <p:val>
                                            <p:strVal val="#ppt_x"/>
                                          </p:val>
                                        </p:tav>
                                      </p:tavLst>
                                    </p:anim>
                                    <p:anim calcmode="lin" valueType="num">
                                      <p:cBhvr>
                                        <p:cTn id="65" dur="1000" fill="hold"/>
                                        <p:tgtEl>
                                          <p:spTgt spid="7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1000"/>
                                        <p:tgtEl>
                                          <p:spTgt spid="74"/>
                                        </p:tgtEl>
                                      </p:cBhvr>
                                    </p:animEffect>
                                    <p:anim calcmode="lin" valueType="num">
                                      <p:cBhvr>
                                        <p:cTn id="69" dur="1000" fill="hold"/>
                                        <p:tgtEl>
                                          <p:spTgt spid="74"/>
                                        </p:tgtEl>
                                        <p:attrNameLst>
                                          <p:attrName>ppt_x</p:attrName>
                                        </p:attrNameLst>
                                      </p:cBhvr>
                                      <p:tavLst>
                                        <p:tav tm="0">
                                          <p:val>
                                            <p:strVal val="#ppt_x"/>
                                          </p:val>
                                        </p:tav>
                                        <p:tav tm="100000">
                                          <p:val>
                                            <p:strVal val="#ppt_x"/>
                                          </p:val>
                                        </p:tav>
                                      </p:tavLst>
                                    </p:anim>
                                    <p:anim calcmode="lin" valueType="num">
                                      <p:cBhvr>
                                        <p:cTn id="70" dur="1000" fill="hold"/>
                                        <p:tgtEl>
                                          <p:spTgt spid="74"/>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10" presetClass="entr" presetSubtype="0" fill="hold" nodeType="after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8" grpId="0"/>
      <p:bldP spid="69" grpId="0" animBg="1"/>
      <p:bldP spid="70" grpId="0" animBg="1"/>
      <p:bldP spid="71" grpId="0" animBg="1"/>
      <p:bldP spid="72" grpId="0"/>
      <p:bldP spid="73" grpId="0"/>
      <p:bldP spid="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b="14600"/>
          <a:stretch>
            <a:fillRect/>
          </a:stretch>
        </p:blipFill>
        <p:spPr>
          <a:xfrm>
            <a:off x="181570" y="-9524"/>
            <a:ext cx="9033271" cy="5147582"/>
          </a:xfrm>
          <a:prstGeom prst="rect">
            <a:avLst/>
          </a:prstGeom>
        </p:spPr>
      </p:pic>
      <p:grpSp>
        <p:nvGrpSpPr>
          <p:cNvPr id="3" name="组合 2"/>
          <p:cNvGrpSpPr/>
          <p:nvPr/>
        </p:nvGrpSpPr>
        <p:grpSpPr>
          <a:xfrm>
            <a:off x="-9525" y="275771"/>
            <a:ext cx="4485085" cy="4591958"/>
            <a:chOff x="-9525" y="275771"/>
            <a:chExt cx="4485085" cy="4591958"/>
          </a:xfrm>
        </p:grpSpPr>
        <p:sp>
          <p:nvSpPr>
            <p:cNvPr id="8" name="矩形 7"/>
            <p:cNvSpPr/>
            <p:nvPr/>
          </p:nvSpPr>
          <p:spPr>
            <a:xfrm>
              <a:off x="-9525" y="275771"/>
              <a:ext cx="4485085" cy="4591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3316" name="Content Placeholder 2"/>
            <p:cNvSpPr txBox="1"/>
            <p:nvPr/>
          </p:nvSpPr>
          <p:spPr bwMode="auto">
            <a:xfrm>
              <a:off x="663179" y="677467"/>
              <a:ext cx="3170634" cy="116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800" b="1">
                  <a:solidFill>
                    <a:prstClr val="black"/>
                  </a:solidFill>
                  <a:latin typeface="微软雅黑" panose="020B0503020204020204" pitchFamily="34" charset="-122"/>
                  <a:ea typeface="微软雅黑" panose="020B0503020204020204" pitchFamily="34" charset="-122"/>
                </a:rPr>
                <a:t>方向一</a:t>
              </a:r>
              <a:br>
                <a:rPr lang="en-US" altLang="zh-CN" sz="1800">
                  <a:solidFill>
                    <a:prstClr val="black"/>
                  </a:solidFill>
                  <a:latin typeface="微软雅黑" panose="020B0503020204020204" pitchFamily="34" charset="-122"/>
                  <a:ea typeface="微软雅黑" panose="020B0503020204020204" pitchFamily="34" charset="-122"/>
                </a:rPr>
              </a:br>
              <a:r>
                <a:rPr lang="en-US" altLang="zh-CN" sz="1050">
                  <a:solidFill>
                    <a:prstClr val="black"/>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endParaRPr lang="en-US" altLang="zh-CN" sz="1050">
                <a:solidFill>
                  <a:prstClr val="black"/>
                </a:solidFill>
                <a:latin typeface="微软雅黑" panose="020B0503020204020204" pitchFamily="34" charset="-122"/>
                <a:ea typeface="微软雅黑" panose="020B0503020204020204" pitchFamily="34" charset="-122"/>
              </a:endParaRPr>
            </a:p>
          </p:txBody>
        </p:sp>
        <p:sp>
          <p:nvSpPr>
            <p:cNvPr id="13317" name="Content Placeholder 2"/>
            <p:cNvSpPr txBox="1"/>
            <p:nvPr/>
          </p:nvSpPr>
          <p:spPr bwMode="auto">
            <a:xfrm>
              <a:off x="663179" y="1882379"/>
              <a:ext cx="3170634" cy="95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800" b="1">
                  <a:solidFill>
                    <a:prstClr val="black"/>
                  </a:solidFill>
                  <a:latin typeface="微软雅黑" panose="020B0503020204020204" pitchFamily="34" charset="-122"/>
                  <a:ea typeface="微软雅黑" panose="020B0503020204020204" pitchFamily="34" charset="-122"/>
                </a:rPr>
                <a:t>方向二</a:t>
              </a:r>
              <a:br>
                <a:rPr lang="en-US" altLang="zh-CN" sz="1800" b="1">
                  <a:solidFill>
                    <a:prstClr val="black"/>
                  </a:solidFill>
                  <a:latin typeface="微软雅黑" panose="020B0503020204020204" pitchFamily="34" charset="-122"/>
                  <a:ea typeface="微软雅黑" panose="020B0503020204020204" pitchFamily="34" charset="-122"/>
                </a:rPr>
              </a:br>
              <a:r>
                <a:rPr lang="en-US" altLang="zh-CN" sz="1050">
                  <a:solidFill>
                    <a:prstClr val="black"/>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endParaRPr lang="en-US" altLang="zh-CN" sz="1050">
                <a:solidFill>
                  <a:prstClr val="black"/>
                </a:solidFill>
                <a:latin typeface="微软雅黑" panose="020B0503020204020204" pitchFamily="34" charset="-122"/>
                <a:ea typeface="微软雅黑" panose="020B0503020204020204" pitchFamily="34" charset="-122"/>
              </a:endParaRPr>
            </a:p>
          </p:txBody>
        </p:sp>
        <p:sp>
          <p:nvSpPr>
            <p:cNvPr id="13318" name="Content Placeholder 2"/>
            <p:cNvSpPr txBox="1"/>
            <p:nvPr/>
          </p:nvSpPr>
          <p:spPr bwMode="auto">
            <a:xfrm>
              <a:off x="663179" y="3070622"/>
              <a:ext cx="3170634" cy="960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20000"/>
                </a:spcBef>
                <a:spcAft>
                  <a:spcPct val="0"/>
                </a:spcAft>
                <a:buNone/>
              </a:pPr>
              <a:r>
                <a:rPr lang="zh-CN" altLang="en-US" sz="1800" b="1">
                  <a:solidFill>
                    <a:prstClr val="black"/>
                  </a:solidFill>
                  <a:latin typeface="微软雅黑" panose="020B0503020204020204" pitchFamily="34" charset="-122"/>
                  <a:ea typeface="微软雅黑" panose="020B0503020204020204" pitchFamily="34" charset="-122"/>
                </a:rPr>
                <a:t>方向三</a:t>
              </a:r>
              <a:br>
                <a:rPr lang="en-US" altLang="zh-CN" sz="1800" b="1">
                  <a:solidFill>
                    <a:prstClr val="black"/>
                  </a:solidFill>
                  <a:latin typeface="微软雅黑" panose="020B0503020204020204" pitchFamily="34" charset="-122"/>
                  <a:ea typeface="微软雅黑" panose="020B0503020204020204" pitchFamily="34" charset="-122"/>
                </a:rPr>
              </a:br>
              <a:r>
                <a:rPr lang="en-US" altLang="zh-CN" sz="1050">
                  <a:solidFill>
                    <a:prstClr val="black"/>
                  </a:solidFill>
                  <a:latin typeface="微软雅黑" panose="020B0503020204020204" pitchFamily="34" charset="-122"/>
                  <a:ea typeface="微软雅黑" panose="020B0503020204020204" pitchFamily="34" charset="-122"/>
                </a:rPr>
                <a:t>Lorem ipsum dolor sit amet, consectetur adipiscing elit. Curabitur elementum posuere pretium. Quisque nibh dolor, dignissim ac dignissim ut, luctus ac urna. Aliquam aliquet non massa quis tincidunt.</a:t>
              </a:r>
              <a:endParaRPr lang="en-US" altLang="zh-CN" sz="1050">
                <a:solidFill>
                  <a:prstClr val="black"/>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719994" y="3127318"/>
            <a:ext cx="5543550" cy="1525190"/>
            <a:chOff x="3600450" y="2977754"/>
            <a:chExt cx="5543550" cy="1525190"/>
          </a:xfrm>
        </p:grpSpPr>
        <p:pic>
          <p:nvPicPr>
            <p:cNvPr id="13314" name="图片 9"/>
            <p:cNvPicPr>
              <a:picLocks noChangeAspect="1"/>
            </p:cNvPicPr>
            <p:nvPr/>
          </p:nvPicPr>
          <p:blipFill>
            <a:blip r:embed="rId3" cstate="print">
              <a:extLst>
                <a:ext uri="{28A0092B-C50C-407E-A947-70E740481C1C}">
                  <a14:useLocalDpi xmlns:a14="http://schemas.microsoft.com/office/drawing/2010/main" val="0"/>
                </a:ext>
              </a:extLst>
            </a:blip>
            <a:srcRect l="39375" t="56660" b="18327"/>
            <a:stretch>
              <a:fillRect/>
            </a:stretch>
          </p:blipFill>
          <p:spPr bwMode="auto">
            <a:xfrm>
              <a:off x="3600450" y="2977754"/>
              <a:ext cx="5543550" cy="1525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矩形 10"/>
            <p:cNvSpPr>
              <a:spLocks noChangeArrowheads="1"/>
            </p:cNvSpPr>
            <p:nvPr/>
          </p:nvSpPr>
          <p:spPr bwMode="auto">
            <a:xfrm>
              <a:off x="4698206" y="3923110"/>
              <a:ext cx="432554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fontAlgn="base">
                <a:lnSpc>
                  <a:spcPct val="100000"/>
                </a:lnSpc>
                <a:spcBef>
                  <a:spcPct val="0"/>
                </a:spcBef>
                <a:spcAft>
                  <a:spcPct val="0"/>
                </a:spcAft>
                <a:buNone/>
              </a:pPr>
              <a:r>
                <a:rPr lang="zh-CN" altLang="en-US" sz="1200">
                  <a:solidFill>
                    <a:srgbClr val="FFFFFF"/>
                  </a:solidFill>
                  <a:latin typeface="微软雅黑" panose="020B0503020204020204" pitchFamily="34" charset="-122"/>
                  <a:ea typeface="微软雅黑" panose="020B0503020204020204" pitchFamily="34" charset="-122"/>
                </a:rPr>
                <a:t>员工内部活动，员工培训、运动会、团队拓展。目的是为了增强凝聚力，培养团队默契，深化企业文化。</a:t>
              </a:r>
              <a:endParaRPr lang="en-US" altLang="zh-CN" sz="1200">
                <a:solidFill>
                  <a:srgbClr val="FFFFFF"/>
                </a:solidFill>
                <a:latin typeface="微软雅黑" panose="020B0503020204020204" pitchFamily="34" charset="-122"/>
                <a:ea typeface="微软雅黑" panose="020B0503020204020204" pitchFamily="34" charset="-122"/>
              </a:endParaRPr>
            </a:p>
          </p:txBody>
        </p:sp>
        <p:pic>
          <p:nvPicPr>
            <p:cNvPr id="13320" name="图片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2747" y="3196829"/>
              <a:ext cx="1060847" cy="72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文本框 12"/>
            <p:cNvSpPr txBox="1">
              <a:spLocks noChangeArrowheads="1"/>
            </p:cNvSpPr>
            <p:nvPr/>
          </p:nvSpPr>
          <p:spPr bwMode="auto">
            <a:xfrm>
              <a:off x="5930504" y="3063479"/>
              <a:ext cx="7024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6000" b="1">
                  <a:solidFill>
                    <a:prstClr val="white"/>
                  </a:solidFill>
                  <a:latin typeface="微软雅黑" panose="020B0503020204020204" pitchFamily="34" charset="-122"/>
                  <a:ea typeface="微软雅黑" panose="020B0503020204020204" pitchFamily="34" charset="-122"/>
                </a:rPr>
                <a:t>C</a:t>
              </a:r>
              <a:endParaRPr lang="zh-CN" altLang="en-US" sz="6000" b="1">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3"/>
          <p:cNvGraphicFramePr/>
          <p:nvPr/>
        </p:nvGraphicFramePr>
        <p:xfrm>
          <a:off x="-24584" y="1749340"/>
          <a:ext cx="5687961" cy="2295218"/>
        </p:xfrm>
        <a:graphic>
          <a:graphicData uri="http://schemas.openxmlformats.org/drawingml/2006/chart">
            <c:chart xmlns:c="http://schemas.openxmlformats.org/drawingml/2006/chart" xmlns:r="http://schemas.openxmlformats.org/officeDocument/2006/relationships" r:id="rId1"/>
          </a:graphicData>
        </a:graphic>
      </p:graphicFrame>
      <p:sp>
        <p:nvSpPr>
          <p:cNvPr id="65" name="TextBox 4"/>
          <p:cNvSpPr txBox="1"/>
          <p:nvPr/>
        </p:nvSpPr>
        <p:spPr>
          <a:xfrm>
            <a:off x="5845281" y="1475463"/>
            <a:ext cx="2254143" cy="461665"/>
          </a:xfrm>
          <a:prstGeom prst="rect">
            <a:avLst/>
          </a:prstGeom>
          <a:noFill/>
        </p:spPr>
        <p:txBody>
          <a:bodyPr wrap="none" rtlCol="0">
            <a:spAutoFit/>
          </a:bodyPr>
          <a:lstStyle/>
          <a:p>
            <a:r>
              <a:rPr lang="en-US" sz="2400" dirty="0">
                <a:solidFill>
                  <a:schemeClr val="tx1">
                    <a:lumMod val="65000"/>
                    <a:lumOff val="35000"/>
                  </a:schemeClr>
                </a:solidFill>
              </a:rPr>
              <a:t>From May 2010</a:t>
            </a:r>
            <a:endParaRPr lang="en-US" sz="2400" dirty="0">
              <a:solidFill>
                <a:schemeClr val="tx1">
                  <a:lumMod val="65000"/>
                  <a:lumOff val="35000"/>
                </a:schemeClr>
              </a:solidFill>
            </a:endParaRPr>
          </a:p>
        </p:txBody>
      </p:sp>
      <p:sp>
        <p:nvSpPr>
          <p:cNvPr id="66" name="Isosceles Triangle 5"/>
          <p:cNvSpPr/>
          <p:nvPr/>
        </p:nvSpPr>
        <p:spPr>
          <a:xfrm flipV="1">
            <a:off x="5943600" y="1876127"/>
            <a:ext cx="457200" cy="3941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7" name="TextBox 6"/>
          <p:cNvSpPr txBox="1"/>
          <p:nvPr/>
        </p:nvSpPr>
        <p:spPr>
          <a:xfrm>
            <a:off x="6398345" y="1888530"/>
            <a:ext cx="729687" cy="461665"/>
          </a:xfrm>
          <a:prstGeom prst="rect">
            <a:avLst/>
          </a:prstGeom>
          <a:noFill/>
        </p:spPr>
        <p:txBody>
          <a:bodyPr wrap="none" rtlCol="0">
            <a:spAutoFit/>
          </a:bodyPr>
          <a:lstStyle/>
          <a:p>
            <a:r>
              <a:rPr lang="en-US" sz="2400" dirty="0">
                <a:solidFill>
                  <a:schemeClr val="tx1">
                    <a:lumMod val="65000"/>
                    <a:lumOff val="35000"/>
                  </a:schemeClr>
                </a:solidFill>
              </a:rPr>
              <a:t>3.2%</a:t>
            </a:r>
            <a:endParaRPr lang="en-US" sz="2400" dirty="0">
              <a:solidFill>
                <a:schemeClr val="tx1">
                  <a:lumMod val="65000"/>
                  <a:lumOff val="35000"/>
                </a:schemeClr>
              </a:solidFill>
            </a:endParaRPr>
          </a:p>
        </p:txBody>
      </p:sp>
      <p:sp>
        <p:nvSpPr>
          <p:cNvPr id="68" name="TextBox 7"/>
          <p:cNvSpPr txBox="1"/>
          <p:nvPr/>
        </p:nvSpPr>
        <p:spPr>
          <a:xfrm>
            <a:off x="5845282" y="2466063"/>
            <a:ext cx="3038011" cy="461665"/>
          </a:xfrm>
          <a:prstGeom prst="rect">
            <a:avLst/>
          </a:prstGeom>
          <a:noFill/>
        </p:spPr>
        <p:txBody>
          <a:bodyPr wrap="none" rtlCol="0">
            <a:spAutoFit/>
          </a:bodyPr>
          <a:lstStyle/>
          <a:p>
            <a:r>
              <a:rPr lang="en-US" sz="2400" dirty="0">
                <a:solidFill>
                  <a:schemeClr val="tx1">
                    <a:lumMod val="65000"/>
                    <a:lumOff val="35000"/>
                  </a:schemeClr>
                </a:solidFill>
              </a:rPr>
              <a:t>From Previous Month</a:t>
            </a:r>
            <a:endParaRPr lang="en-US" sz="2400" dirty="0">
              <a:solidFill>
                <a:schemeClr val="tx1">
                  <a:lumMod val="65000"/>
                  <a:lumOff val="35000"/>
                </a:schemeClr>
              </a:solidFill>
            </a:endParaRPr>
          </a:p>
        </p:txBody>
      </p:sp>
      <p:sp>
        <p:nvSpPr>
          <p:cNvPr id="69" name="Isosceles Triangle 8"/>
          <p:cNvSpPr/>
          <p:nvPr/>
        </p:nvSpPr>
        <p:spPr>
          <a:xfrm flipV="1">
            <a:off x="5943600" y="2866727"/>
            <a:ext cx="457200" cy="3941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0" name="TextBox 9"/>
          <p:cNvSpPr txBox="1"/>
          <p:nvPr/>
        </p:nvSpPr>
        <p:spPr>
          <a:xfrm>
            <a:off x="6398345" y="2879130"/>
            <a:ext cx="729687" cy="461665"/>
          </a:xfrm>
          <a:prstGeom prst="rect">
            <a:avLst/>
          </a:prstGeom>
          <a:noFill/>
        </p:spPr>
        <p:txBody>
          <a:bodyPr wrap="none" rtlCol="0">
            <a:spAutoFit/>
          </a:bodyPr>
          <a:lstStyle/>
          <a:p>
            <a:r>
              <a:rPr lang="en-US" sz="2400" dirty="0">
                <a:solidFill>
                  <a:schemeClr val="tx1">
                    <a:lumMod val="65000"/>
                    <a:lumOff val="35000"/>
                  </a:schemeClr>
                </a:solidFill>
              </a:rPr>
              <a:t>2.8%</a:t>
            </a:r>
            <a:endParaRPr lang="en-US" sz="2400" dirty="0">
              <a:solidFill>
                <a:schemeClr val="tx1">
                  <a:lumMod val="65000"/>
                  <a:lumOff val="35000"/>
                </a:schemeClr>
              </a:solidFill>
            </a:endParaRPr>
          </a:p>
        </p:txBody>
      </p:sp>
      <p:sp>
        <p:nvSpPr>
          <p:cNvPr id="71" name="Text Placeholder 3"/>
          <p:cNvSpPr txBox="1"/>
          <p:nvPr/>
        </p:nvSpPr>
        <p:spPr>
          <a:xfrm>
            <a:off x="5919016" y="3456662"/>
            <a:ext cx="2105024" cy="8617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en-US" sz="1400" b="1" dirty="0">
                <a:solidFill>
                  <a:schemeClr val="tx1">
                    <a:lumMod val="65000"/>
                    <a:lumOff val="35000"/>
                  </a:schemeClr>
                </a:solidFill>
              </a:rPr>
              <a:t>Title Goes Here</a:t>
            </a:r>
            <a:endParaRPr lang="en-US" sz="1400" b="1" dirty="0">
              <a:solidFill>
                <a:schemeClr val="tx1">
                  <a:lumMod val="65000"/>
                  <a:lumOff val="35000"/>
                </a:schemeClr>
              </a:solidFill>
              <a:cs typeface="+mj-cs"/>
            </a:endParaRPr>
          </a:p>
          <a:p>
            <a:pPr algn="l">
              <a:spcBef>
                <a:spcPct val="20000"/>
              </a:spcBef>
              <a:defRPr/>
            </a:pPr>
            <a:r>
              <a:rPr lang="en-US" sz="1000" dirty="0">
                <a:solidFill>
                  <a:schemeClr val="tx1">
                    <a:lumMod val="50000"/>
                    <a:lumOff val="50000"/>
                  </a:schemeClr>
                </a:solidFill>
                <a:cs typeface="+mj-cs"/>
              </a:rPr>
              <a:t>There are many variations of passages but the majority have  suffered of the new ball alteration in some form by injected.</a:t>
            </a:r>
            <a:r>
              <a:rPr lang="en-US" sz="1000" dirty="0">
                <a:solidFill>
                  <a:schemeClr val="tx1">
                    <a:lumMod val="50000"/>
                    <a:lumOff val="50000"/>
                  </a:schemeClr>
                </a:solidFill>
              </a:rPr>
              <a:t> There are many variations.</a:t>
            </a:r>
            <a:endParaRPr lang="en-US" sz="1000" dirty="0">
              <a:solidFill>
                <a:schemeClr val="tx1">
                  <a:lumMod val="50000"/>
                  <a:lumOff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4">
                                            <p:graphicEl>
                                              <a:chart seriesIdx="-3" categoryIdx="-3" bldStep="gridLegend"/>
                                            </p:graphicEl>
                                          </p:spTgt>
                                        </p:tgtEl>
                                        <p:attrNameLst>
                                          <p:attrName>style.visibility</p:attrName>
                                        </p:attrNameLst>
                                      </p:cBhvr>
                                      <p:to>
                                        <p:strVal val="visible"/>
                                      </p:to>
                                    </p:set>
                                    <p:animEffect transition="in" filter="fade">
                                      <p:cBhvr>
                                        <p:cTn id="7" dur="500"/>
                                        <p:tgtEl>
                                          <p:spTgt spid="6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4">
                                            <p:graphicEl>
                                              <a:chart seriesIdx="0" categoryIdx="0" bldStep="ptInSeries"/>
                                            </p:graphicEl>
                                          </p:spTgt>
                                        </p:tgtEl>
                                        <p:attrNameLst>
                                          <p:attrName>style.visibility</p:attrName>
                                        </p:attrNameLst>
                                      </p:cBhvr>
                                      <p:to>
                                        <p:strVal val="visible"/>
                                      </p:to>
                                    </p:set>
                                    <p:animEffect transition="in" filter="wipe(down)">
                                      <p:cBhvr>
                                        <p:cTn id="12" dur="500"/>
                                        <p:tgtEl>
                                          <p:spTgt spid="6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4">
                                            <p:graphicEl>
                                              <a:chart seriesIdx="1" categoryIdx="0" bldStep="ptInSeries"/>
                                            </p:graphicEl>
                                          </p:spTgt>
                                        </p:tgtEl>
                                        <p:attrNameLst>
                                          <p:attrName>style.visibility</p:attrName>
                                        </p:attrNameLst>
                                      </p:cBhvr>
                                      <p:to>
                                        <p:strVal val="visible"/>
                                      </p:to>
                                    </p:set>
                                    <p:animEffect transition="in" filter="wipe(down)">
                                      <p:cBhvr>
                                        <p:cTn id="17" dur="500"/>
                                        <p:tgtEl>
                                          <p:spTgt spid="64">
                                            <p:graphicEl>
                                              <a:chart seriesIdx="1" categoryIdx="0"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4">
                                            <p:graphicEl>
                                              <a:chart seriesIdx="2" categoryIdx="0" bldStep="ptInSeries"/>
                                            </p:graphicEl>
                                          </p:spTgt>
                                        </p:tgtEl>
                                        <p:attrNameLst>
                                          <p:attrName>style.visibility</p:attrName>
                                        </p:attrNameLst>
                                      </p:cBhvr>
                                      <p:to>
                                        <p:strVal val="visible"/>
                                      </p:to>
                                    </p:set>
                                    <p:animEffect transition="in" filter="wipe(down)">
                                      <p:cBhvr>
                                        <p:cTn id="22" dur="500"/>
                                        <p:tgtEl>
                                          <p:spTgt spid="64">
                                            <p:graphicEl>
                                              <a:chart seriesIdx="2" categoryIdx="0"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64">
                                            <p:graphicEl>
                                              <a:chart seriesIdx="3" categoryIdx="0" bldStep="ptInSeries"/>
                                            </p:graphicEl>
                                          </p:spTgt>
                                        </p:tgtEl>
                                        <p:attrNameLst>
                                          <p:attrName>style.visibility</p:attrName>
                                        </p:attrNameLst>
                                      </p:cBhvr>
                                      <p:to>
                                        <p:strVal val="visible"/>
                                      </p:to>
                                    </p:set>
                                    <p:animEffect transition="in" filter="wipe(down)">
                                      <p:cBhvr>
                                        <p:cTn id="27" dur="500"/>
                                        <p:tgtEl>
                                          <p:spTgt spid="64">
                                            <p:graphicEl>
                                              <a:chart seriesIdx="3" categoryIdx="0"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64">
                                            <p:graphicEl>
                                              <a:chart seriesIdx="4" categoryIdx="0" bldStep="ptInSeries"/>
                                            </p:graphicEl>
                                          </p:spTgt>
                                        </p:tgtEl>
                                        <p:attrNameLst>
                                          <p:attrName>style.visibility</p:attrName>
                                        </p:attrNameLst>
                                      </p:cBhvr>
                                      <p:to>
                                        <p:strVal val="visible"/>
                                      </p:to>
                                    </p:set>
                                    <p:animEffect transition="in" filter="wipe(down)">
                                      <p:cBhvr>
                                        <p:cTn id="32" dur="500"/>
                                        <p:tgtEl>
                                          <p:spTgt spid="64">
                                            <p:graphicEl>
                                              <a:chart seriesIdx="4" categoryIdx="0" bldStep="ptInSeries"/>
                                            </p:graphicEl>
                                          </p:spTgt>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childTnLst>
                          </p:cTn>
                        </p:par>
                        <p:par>
                          <p:cTn id="37" fill="hold">
                            <p:stCondLst>
                              <p:cond delay="10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500"/>
                                        <p:tgtEl>
                                          <p:spTgt spid="67"/>
                                        </p:tgtEl>
                                      </p:cBhvr>
                                    </p:animEffect>
                                  </p:childTnLst>
                                </p:cTn>
                              </p:par>
                            </p:childTnLst>
                          </p:cTn>
                        </p:par>
                        <p:par>
                          <p:cTn id="44" fill="hold">
                            <p:stCondLst>
                              <p:cond delay="1500"/>
                            </p:stCondLst>
                            <p:childTnLst>
                              <p:par>
                                <p:cTn id="45" presetID="10" presetClass="entr" presetSubtype="0"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par>
                          <p:cTn id="48" fill="hold">
                            <p:stCondLst>
                              <p:cond delay="2000"/>
                            </p:stCondLst>
                            <p:childTnLst>
                              <p:par>
                                <p:cTn id="49" presetID="22" presetClass="entr" presetSubtype="1"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0"/>
                                        </p:tgtEl>
                                        <p:attrNameLst>
                                          <p:attrName>style.visibility</p:attrName>
                                        </p:attrNameLst>
                                      </p:cBhvr>
                                      <p:to>
                                        <p:strVal val="visible"/>
                                      </p:to>
                                    </p:set>
                                    <p:animEffect transition="in" filter="fade">
                                      <p:cBhvr>
                                        <p:cTn id="54" dur="500"/>
                                        <p:tgtEl>
                                          <p:spTgt spid="70"/>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left)">
                                      <p:cBhvr>
                                        <p:cTn id="5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Sub>
          <a:bldChart bld="seriesEl"/>
        </p:bldSub>
      </p:bldGraphic>
      <p:bldP spid="65" grpId="0"/>
      <p:bldP spid="66" grpId="0" animBg="1"/>
      <p:bldP spid="67" grpId="0"/>
      <p:bldP spid="68" grpId="0"/>
      <p:bldP spid="69" grpId="0" animBg="1"/>
      <p:bldP spid="70"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3"/>
          <p:cNvGrpSpPr/>
          <p:nvPr/>
        </p:nvGrpSpPr>
        <p:grpSpPr>
          <a:xfrm>
            <a:off x="6455745" y="1894841"/>
            <a:ext cx="1880837" cy="1612943"/>
            <a:chOff x="838200" y="1879556"/>
            <a:chExt cx="1880837" cy="1612943"/>
          </a:xfrm>
        </p:grpSpPr>
        <p:sp>
          <p:nvSpPr>
            <p:cNvPr id="6" name="Block Arc 64"/>
            <p:cNvSpPr/>
            <p:nvPr/>
          </p:nvSpPr>
          <p:spPr>
            <a:xfrm>
              <a:off x="972147" y="1879556"/>
              <a:ext cx="1607362" cy="1607362"/>
            </a:xfrm>
            <a:prstGeom prst="blockArc">
              <a:avLst>
                <a:gd name="adj1" fmla="val 10800000"/>
                <a:gd name="adj2" fmla="val 21599990"/>
                <a:gd name="adj3" fmla="val 1209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nvGrpSpPr>
            <p:cNvPr id="7" name="Group 65"/>
            <p:cNvGrpSpPr/>
            <p:nvPr/>
          </p:nvGrpSpPr>
          <p:grpSpPr>
            <a:xfrm flipH="1" flipV="1">
              <a:off x="838200" y="1885137"/>
              <a:ext cx="1746890" cy="1607362"/>
              <a:chOff x="2895600" y="1657350"/>
              <a:chExt cx="1987550" cy="1828800"/>
            </a:xfrm>
            <a:solidFill>
              <a:schemeClr val="bg1">
                <a:lumMod val="75000"/>
              </a:schemeClr>
            </a:solidFill>
          </p:grpSpPr>
          <p:sp>
            <p:nvSpPr>
              <p:cNvPr id="9" name="Block Arc 67"/>
              <p:cNvSpPr/>
              <p:nvPr/>
            </p:nvSpPr>
            <p:spPr>
              <a:xfrm>
                <a:off x="2895600" y="1657350"/>
                <a:ext cx="1828800" cy="1828800"/>
              </a:xfrm>
              <a:prstGeom prst="blockArc">
                <a:avLst>
                  <a:gd name="adj1" fmla="val 10800000"/>
                  <a:gd name="adj2" fmla="val 21599990"/>
                  <a:gd name="adj3" fmla="val 120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0" name="Isosceles Triangle 68"/>
              <p:cNvSpPr/>
              <p:nvPr/>
            </p:nvSpPr>
            <p:spPr>
              <a:xfrm rot="10800000">
                <a:off x="4349750" y="2569041"/>
                <a:ext cx="533400" cy="381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8" name="Isosceles Triangle 66"/>
            <p:cNvSpPr/>
            <p:nvPr/>
          </p:nvSpPr>
          <p:spPr>
            <a:xfrm rot="10800000">
              <a:off x="2250223" y="2680856"/>
              <a:ext cx="468814" cy="334867"/>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1" name="Group 51"/>
          <p:cNvGrpSpPr/>
          <p:nvPr/>
        </p:nvGrpSpPr>
        <p:grpSpPr>
          <a:xfrm flipV="1">
            <a:off x="5042871" y="1894841"/>
            <a:ext cx="1880837" cy="1612943"/>
            <a:chOff x="838200" y="1879556"/>
            <a:chExt cx="1880837" cy="1612943"/>
          </a:xfrm>
        </p:grpSpPr>
        <p:sp>
          <p:nvSpPr>
            <p:cNvPr id="12" name="Block Arc 52"/>
            <p:cNvSpPr/>
            <p:nvPr/>
          </p:nvSpPr>
          <p:spPr>
            <a:xfrm>
              <a:off x="972147" y="1879556"/>
              <a:ext cx="1607362" cy="1607362"/>
            </a:xfrm>
            <a:prstGeom prst="blockArc">
              <a:avLst>
                <a:gd name="adj1" fmla="val 10800000"/>
                <a:gd name="adj2" fmla="val 21599990"/>
                <a:gd name="adj3" fmla="val 1209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nvGrpSpPr>
            <p:cNvPr id="13" name="Group 53"/>
            <p:cNvGrpSpPr/>
            <p:nvPr/>
          </p:nvGrpSpPr>
          <p:grpSpPr>
            <a:xfrm flipH="1" flipV="1">
              <a:off x="838200" y="1885137"/>
              <a:ext cx="1746890" cy="1607362"/>
              <a:chOff x="2895600" y="1657350"/>
              <a:chExt cx="1987550" cy="1828800"/>
            </a:xfrm>
            <a:solidFill>
              <a:schemeClr val="bg1">
                <a:lumMod val="75000"/>
              </a:schemeClr>
            </a:solidFill>
          </p:grpSpPr>
          <p:sp>
            <p:nvSpPr>
              <p:cNvPr id="15" name="Block Arc 55"/>
              <p:cNvSpPr/>
              <p:nvPr/>
            </p:nvSpPr>
            <p:spPr>
              <a:xfrm>
                <a:off x="2895600" y="1657350"/>
                <a:ext cx="1828800" cy="1828800"/>
              </a:xfrm>
              <a:prstGeom prst="blockArc">
                <a:avLst>
                  <a:gd name="adj1" fmla="val 10800000"/>
                  <a:gd name="adj2" fmla="val 21599990"/>
                  <a:gd name="adj3" fmla="val 120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6" name="Isosceles Triangle 56"/>
              <p:cNvSpPr/>
              <p:nvPr/>
            </p:nvSpPr>
            <p:spPr>
              <a:xfrm rot="10800000">
                <a:off x="4349750" y="2569041"/>
                <a:ext cx="533400" cy="381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4" name="Isosceles Triangle 54"/>
            <p:cNvSpPr/>
            <p:nvPr/>
          </p:nvSpPr>
          <p:spPr>
            <a:xfrm rot="10800000">
              <a:off x="2250223" y="2680856"/>
              <a:ext cx="468814" cy="33486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17" name="Group 57"/>
          <p:cNvGrpSpPr/>
          <p:nvPr/>
        </p:nvGrpSpPr>
        <p:grpSpPr>
          <a:xfrm>
            <a:off x="3631233" y="1894841"/>
            <a:ext cx="1880837" cy="1612943"/>
            <a:chOff x="838200" y="1879556"/>
            <a:chExt cx="1880837" cy="1612943"/>
          </a:xfrm>
        </p:grpSpPr>
        <p:sp>
          <p:nvSpPr>
            <p:cNvPr id="18" name="Block Arc 58"/>
            <p:cNvSpPr/>
            <p:nvPr/>
          </p:nvSpPr>
          <p:spPr>
            <a:xfrm>
              <a:off x="972147" y="1879556"/>
              <a:ext cx="1607362" cy="1607362"/>
            </a:xfrm>
            <a:prstGeom prst="blockArc">
              <a:avLst>
                <a:gd name="adj1" fmla="val 10800000"/>
                <a:gd name="adj2" fmla="val 21599990"/>
                <a:gd name="adj3" fmla="val 1209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nvGrpSpPr>
            <p:cNvPr id="19" name="Group 59"/>
            <p:cNvGrpSpPr/>
            <p:nvPr/>
          </p:nvGrpSpPr>
          <p:grpSpPr>
            <a:xfrm flipH="1" flipV="1">
              <a:off x="838200" y="1885137"/>
              <a:ext cx="1746890" cy="1607362"/>
              <a:chOff x="2895600" y="1657350"/>
              <a:chExt cx="1987550" cy="1828800"/>
            </a:xfrm>
            <a:solidFill>
              <a:schemeClr val="bg1">
                <a:lumMod val="75000"/>
              </a:schemeClr>
            </a:solidFill>
          </p:grpSpPr>
          <p:sp>
            <p:nvSpPr>
              <p:cNvPr id="21" name="Block Arc 61"/>
              <p:cNvSpPr/>
              <p:nvPr/>
            </p:nvSpPr>
            <p:spPr>
              <a:xfrm>
                <a:off x="2895600" y="1657350"/>
                <a:ext cx="1828800" cy="1828800"/>
              </a:xfrm>
              <a:prstGeom prst="blockArc">
                <a:avLst>
                  <a:gd name="adj1" fmla="val 10800000"/>
                  <a:gd name="adj2" fmla="val 21599990"/>
                  <a:gd name="adj3" fmla="val 120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2" name="Isosceles Triangle 62"/>
              <p:cNvSpPr/>
              <p:nvPr/>
            </p:nvSpPr>
            <p:spPr>
              <a:xfrm rot="10800000">
                <a:off x="4349750" y="2569041"/>
                <a:ext cx="533400" cy="381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0" name="Isosceles Triangle 60"/>
            <p:cNvSpPr/>
            <p:nvPr/>
          </p:nvSpPr>
          <p:spPr>
            <a:xfrm rot="10800000">
              <a:off x="2250223" y="2680856"/>
              <a:ext cx="468814" cy="33486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3" name="Group 45"/>
          <p:cNvGrpSpPr/>
          <p:nvPr/>
        </p:nvGrpSpPr>
        <p:grpSpPr>
          <a:xfrm flipV="1">
            <a:off x="2219059" y="1894841"/>
            <a:ext cx="1880837" cy="1612943"/>
            <a:chOff x="838200" y="1879556"/>
            <a:chExt cx="1880837" cy="1612943"/>
          </a:xfrm>
        </p:grpSpPr>
        <p:sp>
          <p:nvSpPr>
            <p:cNvPr id="24" name="Block Arc 46"/>
            <p:cNvSpPr/>
            <p:nvPr/>
          </p:nvSpPr>
          <p:spPr>
            <a:xfrm>
              <a:off x="972147" y="1879556"/>
              <a:ext cx="1607362" cy="1607362"/>
            </a:xfrm>
            <a:prstGeom prst="blockArc">
              <a:avLst>
                <a:gd name="adj1" fmla="val 10800000"/>
                <a:gd name="adj2" fmla="val 21599990"/>
                <a:gd name="adj3" fmla="val 1209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nvGrpSpPr>
            <p:cNvPr id="25" name="Group 47"/>
            <p:cNvGrpSpPr/>
            <p:nvPr/>
          </p:nvGrpSpPr>
          <p:grpSpPr>
            <a:xfrm flipH="1" flipV="1">
              <a:off x="838200" y="1885137"/>
              <a:ext cx="1746890" cy="1607362"/>
              <a:chOff x="2895600" y="1657350"/>
              <a:chExt cx="1987550" cy="1828800"/>
            </a:xfrm>
            <a:solidFill>
              <a:schemeClr val="bg1">
                <a:lumMod val="75000"/>
              </a:schemeClr>
            </a:solidFill>
          </p:grpSpPr>
          <p:sp>
            <p:nvSpPr>
              <p:cNvPr id="27" name="Block Arc 49"/>
              <p:cNvSpPr/>
              <p:nvPr/>
            </p:nvSpPr>
            <p:spPr>
              <a:xfrm>
                <a:off x="2895600" y="1657350"/>
                <a:ext cx="1828800" cy="1828800"/>
              </a:xfrm>
              <a:prstGeom prst="blockArc">
                <a:avLst>
                  <a:gd name="adj1" fmla="val 10800000"/>
                  <a:gd name="adj2" fmla="val 21599990"/>
                  <a:gd name="adj3" fmla="val 120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8" name="Isosceles Triangle 50"/>
              <p:cNvSpPr/>
              <p:nvPr/>
            </p:nvSpPr>
            <p:spPr>
              <a:xfrm rot="10800000">
                <a:off x="4349750" y="2569041"/>
                <a:ext cx="533400" cy="381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6" name="Isosceles Triangle 48"/>
            <p:cNvSpPr/>
            <p:nvPr/>
          </p:nvSpPr>
          <p:spPr>
            <a:xfrm rot="10800000">
              <a:off x="2250223" y="2680856"/>
              <a:ext cx="468814" cy="33486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9" name="Group 44"/>
          <p:cNvGrpSpPr/>
          <p:nvPr/>
        </p:nvGrpSpPr>
        <p:grpSpPr>
          <a:xfrm>
            <a:off x="807421" y="1894841"/>
            <a:ext cx="1880837" cy="1612943"/>
            <a:chOff x="838200" y="1879556"/>
            <a:chExt cx="1880837" cy="1612943"/>
          </a:xfrm>
        </p:grpSpPr>
        <p:sp>
          <p:nvSpPr>
            <p:cNvPr id="30" name="Block Arc 4"/>
            <p:cNvSpPr/>
            <p:nvPr/>
          </p:nvSpPr>
          <p:spPr>
            <a:xfrm>
              <a:off x="972147" y="1879556"/>
              <a:ext cx="1607362" cy="1607362"/>
            </a:xfrm>
            <a:prstGeom prst="blockArc">
              <a:avLst>
                <a:gd name="adj1" fmla="val 10800000"/>
                <a:gd name="adj2" fmla="val 21599990"/>
                <a:gd name="adj3" fmla="val 1209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nvGrpSpPr>
            <p:cNvPr id="31" name="Group 7"/>
            <p:cNvGrpSpPr/>
            <p:nvPr/>
          </p:nvGrpSpPr>
          <p:grpSpPr>
            <a:xfrm flipH="1" flipV="1">
              <a:off x="838200" y="1885137"/>
              <a:ext cx="1746890" cy="1607362"/>
              <a:chOff x="2895600" y="1657350"/>
              <a:chExt cx="1987550" cy="1828800"/>
            </a:xfrm>
            <a:solidFill>
              <a:schemeClr val="bg1">
                <a:lumMod val="75000"/>
              </a:schemeClr>
            </a:solidFill>
          </p:grpSpPr>
          <p:sp>
            <p:nvSpPr>
              <p:cNvPr id="33" name="Block Arc 8"/>
              <p:cNvSpPr/>
              <p:nvPr/>
            </p:nvSpPr>
            <p:spPr>
              <a:xfrm>
                <a:off x="2895600" y="1657350"/>
                <a:ext cx="1828800" cy="1828800"/>
              </a:xfrm>
              <a:prstGeom prst="blockArc">
                <a:avLst>
                  <a:gd name="adj1" fmla="val 10800000"/>
                  <a:gd name="adj2" fmla="val 21599990"/>
                  <a:gd name="adj3" fmla="val 120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34" name="Isosceles Triangle 9"/>
              <p:cNvSpPr/>
              <p:nvPr/>
            </p:nvSpPr>
            <p:spPr>
              <a:xfrm rot="10800000">
                <a:off x="4349750" y="2569041"/>
                <a:ext cx="533400" cy="381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32" name="Isosceles Triangle 5"/>
            <p:cNvSpPr/>
            <p:nvPr/>
          </p:nvSpPr>
          <p:spPr>
            <a:xfrm rot="10800000">
              <a:off x="2250223" y="2680856"/>
              <a:ext cx="468814" cy="33486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35" name="Freeform 206"/>
          <p:cNvSpPr>
            <a:spLocks noEditPoints="1"/>
          </p:cNvSpPr>
          <p:nvPr/>
        </p:nvSpPr>
        <p:spPr bwMode="auto">
          <a:xfrm>
            <a:off x="2889601" y="2431437"/>
            <a:ext cx="539750" cy="539750"/>
          </a:xfrm>
          <a:custGeom>
            <a:avLst/>
            <a:gdLst/>
            <a:ahLst/>
            <a:cxnLst>
              <a:cxn ang="0">
                <a:pos x="249" y="215"/>
              </a:cxn>
              <a:cxn ang="0">
                <a:pos x="256" y="232"/>
              </a:cxn>
              <a:cxn ang="0">
                <a:pos x="232" y="256"/>
              </a:cxn>
              <a:cxn ang="0">
                <a:pos x="215" y="249"/>
              </a:cxn>
              <a:cxn ang="0">
                <a:pos x="145" y="179"/>
              </a:cxn>
              <a:cxn ang="0">
                <a:pos x="96" y="192"/>
              </a:cxn>
              <a:cxn ang="0">
                <a:pos x="0" y="96"/>
              </a:cxn>
              <a:cxn ang="0">
                <a:pos x="96" y="0"/>
              </a:cxn>
              <a:cxn ang="0">
                <a:pos x="192" y="96"/>
              </a:cxn>
              <a:cxn ang="0">
                <a:pos x="179" y="145"/>
              </a:cxn>
              <a:cxn ang="0">
                <a:pos x="249" y="215"/>
              </a:cxn>
              <a:cxn ang="0">
                <a:pos x="96" y="24"/>
              </a:cxn>
              <a:cxn ang="0">
                <a:pos x="24" y="96"/>
              </a:cxn>
              <a:cxn ang="0">
                <a:pos x="96" y="168"/>
              </a:cxn>
              <a:cxn ang="0">
                <a:pos x="168" y="96"/>
              </a:cxn>
              <a:cxn ang="0">
                <a:pos x="96" y="24"/>
              </a:cxn>
            </a:cxnLst>
            <a:rect l="0" t="0" r="r" b="b"/>
            <a:pathLst>
              <a:path w="256" h="256">
                <a:moveTo>
                  <a:pt x="249" y="215"/>
                </a:moveTo>
                <a:cubicBezTo>
                  <a:pt x="253" y="219"/>
                  <a:pt x="256" y="225"/>
                  <a:pt x="256" y="232"/>
                </a:cubicBezTo>
                <a:cubicBezTo>
                  <a:pt x="256" y="245"/>
                  <a:pt x="245" y="256"/>
                  <a:pt x="232" y="256"/>
                </a:cubicBezTo>
                <a:cubicBezTo>
                  <a:pt x="225" y="256"/>
                  <a:pt x="219" y="253"/>
                  <a:pt x="215" y="249"/>
                </a:cubicBezTo>
                <a:cubicBezTo>
                  <a:pt x="145" y="179"/>
                  <a:pt x="145" y="179"/>
                  <a:pt x="145" y="179"/>
                </a:cubicBezTo>
                <a:cubicBezTo>
                  <a:pt x="130" y="187"/>
                  <a:pt x="114" y="192"/>
                  <a:pt x="96" y="192"/>
                </a:cubicBezTo>
                <a:cubicBezTo>
                  <a:pt x="43" y="192"/>
                  <a:pt x="0" y="149"/>
                  <a:pt x="0" y="96"/>
                </a:cubicBezTo>
                <a:cubicBezTo>
                  <a:pt x="0" y="43"/>
                  <a:pt x="43" y="0"/>
                  <a:pt x="96" y="0"/>
                </a:cubicBezTo>
                <a:cubicBezTo>
                  <a:pt x="149" y="0"/>
                  <a:pt x="192" y="43"/>
                  <a:pt x="192" y="96"/>
                </a:cubicBezTo>
                <a:cubicBezTo>
                  <a:pt x="192" y="114"/>
                  <a:pt x="187" y="130"/>
                  <a:pt x="179" y="145"/>
                </a:cubicBezTo>
                <a:lnTo>
                  <a:pt x="249" y="215"/>
                </a:lnTo>
                <a:close/>
                <a:moveTo>
                  <a:pt x="96" y="24"/>
                </a:moveTo>
                <a:cubicBezTo>
                  <a:pt x="56" y="24"/>
                  <a:pt x="24" y="56"/>
                  <a:pt x="24" y="96"/>
                </a:cubicBezTo>
                <a:cubicBezTo>
                  <a:pt x="24" y="136"/>
                  <a:pt x="56" y="168"/>
                  <a:pt x="96" y="168"/>
                </a:cubicBezTo>
                <a:cubicBezTo>
                  <a:pt x="136" y="168"/>
                  <a:pt x="168" y="136"/>
                  <a:pt x="168" y="96"/>
                </a:cubicBezTo>
                <a:cubicBezTo>
                  <a:pt x="168" y="56"/>
                  <a:pt x="136" y="24"/>
                  <a:pt x="96" y="24"/>
                </a:cubicBezTo>
              </a:path>
            </a:pathLst>
          </a:custGeom>
          <a:solidFill>
            <a:schemeClr val="accent2"/>
          </a:solidFill>
          <a:ln w="9525">
            <a:noFill/>
            <a:round/>
          </a:ln>
        </p:spPr>
        <p:txBody>
          <a:bodyPr vert="horz" wrap="square" lIns="91440" tIns="45720" rIns="91440" bIns="45720" numCol="1" anchor="t" anchorCtr="0" compatLnSpc="1"/>
          <a:lstStyle/>
          <a:p>
            <a:endParaRPr lang="en-US" sz="2400"/>
          </a:p>
        </p:txBody>
      </p:sp>
      <p:sp>
        <p:nvSpPr>
          <p:cNvPr id="36" name="Freeform 170"/>
          <p:cNvSpPr>
            <a:spLocks noEditPoints="1"/>
          </p:cNvSpPr>
          <p:nvPr/>
        </p:nvSpPr>
        <p:spPr bwMode="auto">
          <a:xfrm>
            <a:off x="4279551" y="2454419"/>
            <a:ext cx="584200" cy="493787"/>
          </a:xfrm>
          <a:custGeom>
            <a:avLst/>
            <a:gdLst/>
            <a:ahLst/>
            <a:cxnLst>
              <a:cxn ang="0">
                <a:pos x="244" y="216"/>
              </a:cxn>
              <a:cxn ang="0">
                <a:pos x="12" y="216"/>
              </a:cxn>
              <a:cxn ang="0">
                <a:pos x="0" y="204"/>
              </a:cxn>
              <a:cxn ang="0">
                <a:pos x="0" y="12"/>
              </a:cxn>
              <a:cxn ang="0">
                <a:pos x="12" y="0"/>
              </a:cxn>
              <a:cxn ang="0">
                <a:pos x="24" y="12"/>
              </a:cxn>
              <a:cxn ang="0">
                <a:pos x="24" y="164"/>
              </a:cxn>
              <a:cxn ang="0">
                <a:pos x="24" y="192"/>
              </a:cxn>
              <a:cxn ang="0">
                <a:pos x="244" y="192"/>
              </a:cxn>
              <a:cxn ang="0">
                <a:pos x="256" y="204"/>
              </a:cxn>
              <a:cxn ang="0">
                <a:pos x="244" y="216"/>
              </a:cxn>
              <a:cxn ang="0">
                <a:pos x="216" y="180"/>
              </a:cxn>
              <a:cxn ang="0">
                <a:pos x="192" y="180"/>
              </a:cxn>
              <a:cxn ang="0">
                <a:pos x="180" y="168"/>
              </a:cxn>
              <a:cxn ang="0">
                <a:pos x="180" y="84"/>
              </a:cxn>
              <a:cxn ang="0">
                <a:pos x="192" y="72"/>
              </a:cxn>
              <a:cxn ang="0">
                <a:pos x="216" y="72"/>
              </a:cxn>
              <a:cxn ang="0">
                <a:pos x="228" y="84"/>
              </a:cxn>
              <a:cxn ang="0">
                <a:pos x="228" y="168"/>
              </a:cxn>
              <a:cxn ang="0">
                <a:pos x="216" y="180"/>
              </a:cxn>
              <a:cxn ang="0">
                <a:pos x="148" y="180"/>
              </a:cxn>
              <a:cxn ang="0">
                <a:pos x="124" y="180"/>
              </a:cxn>
              <a:cxn ang="0">
                <a:pos x="112" y="168"/>
              </a:cxn>
              <a:cxn ang="0">
                <a:pos x="112" y="36"/>
              </a:cxn>
              <a:cxn ang="0">
                <a:pos x="124" y="24"/>
              </a:cxn>
              <a:cxn ang="0">
                <a:pos x="148" y="24"/>
              </a:cxn>
              <a:cxn ang="0">
                <a:pos x="160" y="36"/>
              </a:cxn>
              <a:cxn ang="0">
                <a:pos x="160" y="168"/>
              </a:cxn>
              <a:cxn ang="0">
                <a:pos x="148" y="180"/>
              </a:cxn>
              <a:cxn ang="0">
                <a:pos x="80" y="180"/>
              </a:cxn>
              <a:cxn ang="0">
                <a:pos x="56" y="180"/>
              </a:cxn>
              <a:cxn ang="0">
                <a:pos x="44" y="168"/>
              </a:cxn>
              <a:cxn ang="0">
                <a:pos x="44" y="144"/>
              </a:cxn>
              <a:cxn ang="0">
                <a:pos x="56" y="132"/>
              </a:cxn>
              <a:cxn ang="0">
                <a:pos x="80" y="132"/>
              </a:cxn>
              <a:cxn ang="0">
                <a:pos x="92" y="144"/>
              </a:cxn>
              <a:cxn ang="0">
                <a:pos x="92" y="168"/>
              </a:cxn>
              <a:cxn ang="0">
                <a:pos x="80" y="180"/>
              </a:cxn>
            </a:cxnLst>
            <a:rect l="0" t="0" r="r" b="b"/>
            <a:pathLst>
              <a:path w="256" h="216">
                <a:moveTo>
                  <a:pt x="244" y="216"/>
                </a:moveTo>
                <a:cubicBezTo>
                  <a:pt x="12" y="216"/>
                  <a:pt x="12" y="216"/>
                  <a:pt x="12" y="216"/>
                </a:cubicBezTo>
                <a:cubicBezTo>
                  <a:pt x="5" y="216"/>
                  <a:pt x="0" y="211"/>
                  <a:pt x="0" y="204"/>
                </a:cubicBezTo>
                <a:cubicBezTo>
                  <a:pt x="0" y="12"/>
                  <a:pt x="0" y="12"/>
                  <a:pt x="0" y="12"/>
                </a:cubicBezTo>
                <a:cubicBezTo>
                  <a:pt x="0" y="5"/>
                  <a:pt x="5" y="0"/>
                  <a:pt x="12" y="0"/>
                </a:cubicBezTo>
                <a:cubicBezTo>
                  <a:pt x="19" y="0"/>
                  <a:pt x="24" y="5"/>
                  <a:pt x="24" y="12"/>
                </a:cubicBezTo>
                <a:cubicBezTo>
                  <a:pt x="24" y="164"/>
                  <a:pt x="24" y="164"/>
                  <a:pt x="24" y="164"/>
                </a:cubicBezTo>
                <a:cubicBezTo>
                  <a:pt x="24" y="192"/>
                  <a:pt x="24" y="192"/>
                  <a:pt x="24" y="192"/>
                </a:cubicBezTo>
                <a:cubicBezTo>
                  <a:pt x="244" y="192"/>
                  <a:pt x="244" y="192"/>
                  <a:pt x="244" y="192"/>
                </a:cubicBezTo>
                <a:cubicBezTo>
                  <a:pt x="251" y="192"/>
                  <a:pt x="256" y="197"/>
                  <a:pt x="256" y="204"/>
                </a:cubicBezTo>
                <a:cubicBezTo>
                  <a:pt x="256" y="211"/>
                  <a:pt x="251" y="216"/>
                  <a:pt x="244" y="216"/>
                </a:cubicBezTo>
                <a:moveTo>
                  <a:pt x="216" y="180"/>
                </a:moveTo>
                <a:cubicBezTo>
                  <a:pt x="192" y="180"/>
                  <a:pt x="192" y="180"/>
                  <a:pt x="192" y="180"/>
                </a:cubicBezTo>
                <a:cubicBezTo>
                  <a:pt x="185" y="180"/>
                  <a:pt x="180" y="175"/>
                  <a:pt x="180" y="168"/>
                </a:cubicBezTo>
                <a:cubicBezTo>
                  <a:pt x="180" y="84"/>
                  <a:pt x="180" y="84"/>
                  <a:pt x="180" y="84"/>
                </a:cubicBezTo>
                <a:cubicBezTo>
                  <a:pt x="180" y="77"/>
                  <a:pt x="185" y="72"/>
                  <a:pt x="192" y="72"/>
                </a:cubicBezTo>
                <a:cubicBezTo>
                  <a:pt x="216" y="72"/>
                  <a:pt x="216" y="72"/>
                  <a:pt x="216" y="72"/>
                </a:cubicBezTo>
                <a:cubicBezTo>
                  <a:pt x="223" y="72"/>
                  <a:pt x="228" y="77"/>
                  <a:pt x="228" y="84"/>
                </a:cubicBezTo>
                <a:cubicBezTo>
                  <a:pt x="228" y="168"/>
                  <a:pt x="228" y="168"/>
                  <a:pt x="228" y="168"/>
                </a:cubicBezTo>
                <a:cubicBezTo>
                  <a:pt x="228" y="175"/>
                  <a:pt x="223" y="180"/>
                  <a:pt x="216" y="180"/>
                </a:cubicBezTo>
                <a:moveTo>
                  <a:pt x="148" y="180"/>
                </a:moveTo>
                <a:cubicBezTo>
                  <a:pt x="124" y="180"/>
                  <a:pt x="124" y="180"/>
                  <a:pt x="124" y="180"/>
                </a:cubicBezTo>
                <a:cubicBezTo>
                  <a:pt x="117" y="180"/>
                  <a:pt x="112" y="175"/>
                  <a:pt x="112" y="168"/>
                </a:cubicBezTo>
                <a:cubicBezTo>
                  <a:pt x="112" y="36"/>
                  <a:pt x="112" y="36"/>
                  <a:pt x="112" y="36"/>
                </a:cubicBezTo>
                <a:cubicBezTo>
                  <a:pt x="112" y="29"/>
                  <a:pt x="117" y="24"/>
                  <a:pt x="124" y="24"/>
                </a:cubicBezTo>
                <a:cubicBezTo>
                  <a:pt x="148" y="24"/>
                  <a:pt x="148" y="24"/>
                  <a:pt x="148" y="24"/>
                </a:cubicBezTo>
                <a:cubicBezTo>
                  <a:pt x="155" y="24"/>
                  <a:pt x="160" y="29"/>
                  <a:pt x="160" y="36"/>
                </a:cubicBezTo>
                <a:cubicBezTo>
                  <a:pt x="160" y="168"/>
                  <a:pt x="160" y="168"/>
                  <a:pt x="160" y="168"/>
                </a:cubicBezTo>
                <a:cubicBezTo>
                  <a:pt x="160" y="175"/>
                  <a:pt x="155" y="180"/>
                  <a:pt x="148" y="180"/>
                </a:cubicBezTo>
                <a:moveTo>
                  <a:pt x="80" y="180"/>
                </a:moveTo>
                <a:cubicBezTo>
                  <a:pt x="56" y="180"/>
                  <a:pt x="56" y="180"/>
                  <a:pt x="56" y="180"/>
                </a:cubicBezTo>
                <a:cubicBezTo>
                  <a:pt x="49" y="180"/>
                  <a:pt x="44" y="175"/>
                  <a:pt x="44" y="168"/>
                </a:cubicBezTo>
                <a:cubicBezTo>
                  <a:pt x="44" y="144"/>
                  <a:pt x="44" y="144"/>
                  <a:pt x="44" y="144"/>
                </a:cubicBezTo>
                <a:cubicBezTo>
                  <a:pt x="44" y="137"/>
                  <a:pt x="49" y="132"/>
                  <a:pt x="56" y="132"/>
                </a:cubicBezTo>
                <a:cubicBezTo>
                  <a:pt x="80" y="132"/>
                  <a:pt x="80" y="132"/>
                  <a:pt x="80" y="132"/>
                </a:cubicBezTo>
                <a:cubicBezTo>
                  <a:pt x="87" y="132"/>
                  <a:pt x="92" y="137"/>
                  <a:pt x="92" y="144"/>
                </a:cubicBezTo>
                <a:cubicBezTo>
                  <a:pt x="92" y="168"/>
                  <a:pt x="92" y="168"/>
                  <a:pt x="92" y="168"/>
                </a:cubicBezTo>
                <a:cubicBezTo>
                  <a:pt x="92" y="175"/>
                  <a:pt x="87" y="180"/>
                  <a:pt x="80" y="180"/>
                </a:cubicBezTo>
              </a:path>
            </a:pathLst>
          </a:custGeom>
          <a:solidFill>
            <a:schemeClr val="accent3"/>
          </a:solidFill>
          <a:ln w="9525">
            <a:noFill/>
            <a:round/>
          </a:ln>
        </p:spPr>
        <p:txBody>
          <a:bodyPr vert="horz" wrap="square" lIns="91440" tIns="45720" rIns="91440" bIns="45720" numCol="1" anchor="t" anchorCtr="0" compatLnSpc="1"/>
          <a:lstStyle/>
          <a:p>
            <a:endParaRPr lang="en-US" sz="2400"/>
          </a:p>
        </p:txBody>
      </p:sp>
      <p:sp>
        <p:nvSpPr>
          <p:cNvPr id="37" name="Freeform 5"/>
          <p:cNvSpPr>
            <a:spLocks noEditPoints="1"/>
          </p:cNvSpPr>
          <p:nvPr/>
        </p:nvSpPr>
        <p:spPr bwMode="auto">
          <a:xfrm>
            <a:off x="7077276" y="2391749"/>
            <a:ext cx="637774" cy="619125"/>
          </a:xfrm>
          <a:custGeom>
            <a:avLst/>
            <a:gdLst/>
            <a:ahLst/>
            <a:cxnLst>
              <a:cxn ang="0">
                <a:pos x="671" y="73"/>
              </a:cxn>
              <a:cxn ang="0">
                <a:pos x="569" y="25"/>
              </a:cxn>
              <a:cxn ang="0">
                <a:pos x="576" y="4"/>
              </a:cxn>
              <a:cxn ang="0">
                <a:pos x="567" y="0"/>
              </a:cxn>
              <a:cxn ang="0">
                <a:pos x="111" y="1"/>
              </a:cxn>
              <a:cxn ang="0">
                <a:pos x="107" y="18"/>
              </a:cxn>
              <a:cxn ang="0">
                <a:pos x="103" y="73"/>
              </a:cxn>
              <a:cxn ang="0">
                <a:pos x="4" y="77"/>
              </a:cxn>
              <a:cxn ang="0">
                <a:pos x="67" y="254"/>
              </a:cxn>
              <a:cxn ang="0">
                <a:pos x="241" y="392"/>
              </a:cxn>
              <a:cxn ang="0">
                <a:pos x="271" y="444"/>
              </a:cxn>
              <a:cxn ang="0">
                <a:pos x="292" y="590"/>
              </a:cxn>
              <a:cxn ang="0">
                <a:pos x="254" y="594"/>
              </a:cxn>
              <a:cxn ang="0">
                <a:pos x="204" y="629"/>
              </a:cxn>
              <a:cxn ang="0">
                <a:pos x="213" y="662"/>
              </a:cxn>
              <a:cxn ang="0">
                <a:pos x="479" y="654"/>
              </a:cxn>
              <a:cxn ang="0">
                <a:pos x="472" y="617"/>
              </a:cxn>
              <a:cxn ang="0">
                <a:pos x="414" y="590"/>
              </a:cxn>
              <a:cxn ang="0">
                <a:pos x="416" y="455"/>
              </a:cxn>
              <a:cxn ang="0">
                <a:pos x="406" y="437"/>
              </a:cxn>
              <a:cxn ang="0">
                <a:pos x="431" y="397"/>
              </a:cxn>
              <a:cxn ang="0">
                <a:pos x="455" y="357"/>
              </a:cxn>
              <a:cxn ang="0">
                <a:pos x="683" y="85"/>
              </a:cxn>
              <a:cxn ang="0">
                <a:pos x="146" y="288"/>
              </a:cxn>
              <a:cxn ang="0">
                <a:pos x="95" y="244"/>
              </a:cxn>
              <a:cxn ang="0">
                <a:pos x="81" y="229"/>
              </a:cxn>
              <a:cxn ang="0">
                <a:pos x="78" y="224"/>
              </a:cxn>
              <a:cxn ang="0">
                <a:pos x="43" y="166"/>
              </a:cxn>
              <a:cxn ang="0">
                <a:pos x="41" y="161"/>
              </a:cxn>
              <a:cxn ang="0">
                <a:pos x="30" y="130"/>
              </a:cxn>
              <a:cxn ang="0">
                <a:pos x="23" y="97"/>
              </a:cxn>
              <a:cxn ang="0">
                <a:pos x="180" y="307"/>
              </a:cxn>
              <a:cxn ang="0">
                <a:pos x="453" y="141"/>
              </a:cxn>
              <a:cxn ang="0">
                <a:pos x="413" y="266"/>
              </a:cxn>
              <a:cxn ang="0">
                <a:pos x="342" y="222"/>
              </a:cxn>
              <a:cxn ang="0">
                <a:pos x="271" y="266"/>
              </a:cxn>
              <a:cxn ang="0">
                <a:pos x="230" y="141"/>
              </a:cxn>
              <a:cxn ang="0">
                <a:pos x="314" y="135"/>
              </a:cxn>
              <a:cxn ang="0">
                <a:pos x="345" y="57"/>
              </a:cxn>
              <a:cxn ang="0">
                <a:pos x="452" y="135"/>
              </a:cxn>
              <a:cxn ang="0">
                <a:pos x="653" y="103"/>
              </a:cxn>
              <a:cxn ang="0">
                <a:pos x="638" y="156"/>
              </a:cxn>
              <a:cxn ang="0">
                <a:pos x="635" y="163"/>
              </a:cxn>
              <a:cxn ang="0">
                <a:pos x="627" y="179"/>
              </a:cxn>
              <a:cxn ang="0">
                <a:pos x="598" y="226"/>
              </a:cxn>
              <a:cxn ang="0">
                <a:pos x="591" y="234"/>
              </a:cxn>
              <a:cxn ang="0">
                <a:pos x="563" y="263"/>
              </a:cxn>
              <a:cxn ang="0">
                <a:pos x="497" y="307"/>
              </a:cxn>
              <a:cxn ang="0">
                <a:pos x="654" y="97"/>
              </a:cxn>
              <a:cxn ang="0">
                <a:pos x="653" y="103"/>
              </a:cxn>
            </a:cxnLst>
            <a:rect l="0" t="0" r="r" b="b"/>
            <a:pathLst>
              <a:path w="683" h="662">
                <a:moveTo>
                  <a:pt x="680" y="78"/>
                </a:moveTo>
                <a:cubicBezTo>
                  <a:pt x="678" y="75"/>
                  <a:pt x="675" y="73"/>
                  <a:pt x="671" y="73"/>
                </a:cubicBezTo>
                <a:cubicBezTo>
                  <a:pt x="580" y="73"/>
                  <a:pt x="580" y="73"/>
                  <a:pt x="580" y="73"/>
                </a:cubicBezTo>
                <a:cubicBezTo>
                  <a:pt x="577" y="49"/>
                  <a:pt x="571" y="32"/>
                  <a:pt x="569" y="25"/>
                </a:cubicBezTo>
                <a:cubicBezTo>
                  <a:pt x="572" y="23"/>
                  <a:pt x="574" y="20"/>
                  <a:pt x="576" y="18"/>
                </a:cubicBezTo>
                <a:cubicBezTo>
                  <a:pt x="580" y="14"/>
                  <a:pt x="580" y="8"/>
                  <a:pt x="576" y="4"/>
                </a:cubicBezTo>
                <a:cubicBezTo>
                  <a:pt x="575" y="3"/>
                  <a:pt x="574" y="2"/>
                  <a:pt x="572" y="1"/>
                </a:cubicBezTo>
                <a:cubicBezTo>
                  <a:pt x="571" y="1"/>
                  <a:pt x="569" y="0"/>
                  <a:pt x="567" y="0"/>
                </a:cubicBezTo>
                <a:cubicBezTo>
                  <a:pt x="116" y="0"/>
                  <a:pt x="116" y="0"/>
                  <a:pt x="116" y="0"/>
                </a:cubicBezTo>
                <a:cubicBezTo>
                  <a:pt x="114" y="0"/>
                  <a:pt x="112" y="1"/>
                  <a:pt x="111" y="1"/>
                </a:cubicBezTo>
                <a:cubicBezTo>
                  <a:pt x="109" y="2"/>
                  <a:pt x="108" y="3"/>
                  <a:pt x="107" y="4"/>
                </a:cubicBezTo>
                <a:cubicBezTo>
                  <a:pt x="103" y="8"/>
                  <a:pt x="103" y="14"/>
                  <a:pt x="107" y="18"/>
                </a:cubicBezTo>
                <a:cubicBezTo>
                  <a:pt x="109" y="20"/>
                  <a:pt x="111" y="23"/>
                  <a:pt x="114" y="25"/>
                </a:cubicBezTo>
                <a:cubicBezTo>
                  <a:pt x="112" y="32"/>
                  <a:pt x="107" y="49"/>
                  <a:pt x="103" y="73"/>
                </a:cubicBezTo>
                <a:cubicBezTo>
                  <a:pt x="13" y="73"/>
                  <a:pt x="13" y="73"/>
                  <a:pt x="13" y="73"/>
                </a:cubicBezTo>
                <a:cubicBezTo>
                  <a:pt x="8" y="73"/>
                  <a:pt x="6" y="75"/>
                  <a:pt x="4" y="77"/>
                </a:cubicBezTo>
                <a:cubicBezTo>
                  <a:pt x="1" y="79"/>
                  <a:pt x="0" y="82"/>
                  <a:pt x="0" y="85"/>
                </a:cubicBezTo>
                <a:cubicBezTo>
                  <a:pt x="5" y="147"/>
                  <a:pt x="28" y="206"/>
                  <a:pt x="67" y="254"/>
                </a:cubicBezTo>
                <a:cubicBezTo>
                  <a:pt x="108" y="304"/>
                  <a:pt x="165" y="341"/>
                  <a:pt x="228" y="357"/>
                </a:cubicBezTo>
                <a:cubicBezTo>
                  <a:pt x="225" y="368"/>
                  <a:pt x="224" y="385"/>
                  <a:pt x="241" y="392"/>
                </a:cubicBezTo>
                <a:cubicBezTo>
                  <a:pt x="253" y="397"/>
                  <a:pt x="266" y="403"/>
                  <a:pt x="275" y="413"/>
                </a:cubicBezTo>
                <a:cubicBezTo>
                  <a:pt x="284" y="423"/>
                  <a:pt x="281" y="435"/>
                  <a:pt x="271" y="444"/>
                </a:cubicBezTo>
                <a:cubicBezTo>
                  <a:pt x="268" y="447"/>
                  <a:pt x="267" y="450"/>
                  <a:pt x="268" y="455"/>
                </a:cubicBezTo>
                <a:cubicBezTo>
                  <a:pt x="292" y="590"/>
                  <a:pt x="292" y="590"/>
                  <a:pt x="292" y="590"/>
                </a:cubicBezTo>
                <a:cubicBezTo>
                  <a:pt x="269" y="590"/>
                  <a:pt x="269" y="590"/>
                  <a:pt x="269" y="590"/>
                </a:cubicBezTo>
                <a:cubicBezTo>
                  <a:pt x="264" y="590"/>
                  <a:pt x="258" y="591"/>
                  <a:pt x="254" y="594"/>
                </a:cubicBezTo>
                <a:cubicBezTo>
                  <a:pt x="212" y="617"/>
                  <a:pt x="212" y="617"/>
                  <a:pt x="212" y="617"/>
                </a:cubicBezTo>
                <a:cubicBezTo>
                  <a:pt x="208" y="619"/>
                  <a:pt x="204" y="624"/>
                  <a:pt x="204" y="629"/>
                </a:cubicBezTo>
                <a:cubicBezTo>
                  <a:pt x="204" y="654"/>
                  <a:pt x="204" y="654"/>
                  <a:pt x="204" y="654"/>
                </a:cubicBezTo>
                <a:cubicBezTo>
                  <a:pt x="204" y="659"/>
                  <a:pt x="208" y="662"/>
                  <a:pt x="213" y="662"/>
                </a:cubicBezTo>
                <a:cubicBezTo>
                  <a:pt x="471" y="662"/>
                  <a:pt x="471" y="662"/>
                  <a:pt x="471" y="662"/>
                </a:cubicBezTo>
                <a:cubicBezTo>
                  <a:pt x="475" y="662"/>
                  <a:pt x="479" y="659"/>
                  <a:pt x="479" y="654"/>
                </a:cubicBezTo>
                <a:cubicBezTo>
                  <a:pt x="479" y="628"/>
                  <a:pt x="479" y="628"/>
                  <a:pt x="479" y="628"/>
                </a:cubicBezTo>
                <a:cubicBezTo>
                  <a:pt x="479" y="624"/>
                  <a:pt x="476" y="619"/>
                  <a:pt x="472" y="617"/>
                </a:cubicBezTo>
                <a:cubicBezTo>
                  <a:pt x="461" y="611"/>
                  <a:pt x="440" y="600"/>
                  <a:pt x="429" y="594"/>
                </a:cubicBezTo>
                <a:cubicBezTo>
                  <a:pt x="426" y="591"/>
                  <a:pt x="419" y="590"/>
                  <a:pt x="414" y="590"/>
                </a:cubicBezTo>
                <a:cubicBezTo>
                  <a:pt x="392" y="590"/>
                  <a:pt x="392" y="590"/>
                  <a:pt x="392" y="590"/>
                </a:cubicBezTo>
                <a:cubicBezTo>
                  <a:pt x="392" y="590"/>
                  <a:pt x="415" y="456"/>
                  <a:pt x="416" y="455"/>
                </a:cubicBezTo>
                <a:cubicBezTo>
                  <a:pt x="416" y="452"/>
                  <a:pt x="416" y="448"/>
                  <a:pt x="414" y="446"/>
                </a:cubicBezTo>
                <a:cubicBezTo>
                  <a:pt x="411" y="443"/>
                  <a:pt x="408" y="440"/>
                  <a:pt x="406" y="437"/>
                </a:cubicBezTo>
                <a:cubicBezTo>
                  <a:pt x="403" y="432"/>
                  <a:pt x="402" y="427"/>
                  <a:pt x="403" y="421"/>
                </a:cubicBezTo>
                <a:cubicBezTo>
                  <a:pt x="407" y="409"/>
                  <a:pt x="421" y="402"/>
                  <a:pt x="431" y="397"/>
                </a:cubicBezTo>
                <a:cubicBezTo>
                  <a:pt x="435" y="395"/>
                  <a:pt x="438" y="394"/>
                  <a:pt x="442" y="392"/>
                </a:cubicBezTo>
                <a:cubicBezTo>
                  <a:pt x="460" y="385"/>
                  <a:pt x="458" y="368"/>
                  <a:pt x="455" y="357"/>
                </a:cubicBezTo>
                <a:cubicBezTo>
                  <a:pt x="518" y="340"/>
                  <a:pt x="575" y="304"/>
                  <a:pt x="616" y="254"/>
                </a:cubicBezTo>
                <a:cubicBezTo>
                  <a:pt x="655" y="206"/>
                  <a:pt x="679" y="147"/>
                  <a:pt x="683" y="85"/>
                </a:cubicBezTo>
                <a:cubicBezTo>
                  <a:pt x="683" y="83"/>
                  <a:pt x="682" y="80"/>
                  <a:pt x="680" y="78"/>
                </a:cubicBezTo>
                <a:close/>
                <a:moveTo>
                  <a:pt x="146" y="288"/>
                </a:moveTo>
                <a:cubicBezTo>
                  <a:pt x="133" y="279"/>
                  <a:pt x="125" y="273"/>
                  <a:pt x="114" y="263"/>
                </a:cubicBezTo>
                <a:cubicBezTo>
                  <a:pt x="108" y="257"/>
                  <a:pt x="101" y="251"/>
                  <a:pt x="95" y="244"/>
                </a:cubicBezTo>
                <a:cubicBezTo>
                  <a:pt x="91" y="241"/>
                  <a:pt x="88" y="237"/>
                  <a:pt x="85" y="234"/>
                </a:cubicBezTo>
                <a:cubicBezTo>
                  <a:pt x="84" y="232"/>
                  <a:pt x="82" y="230"/>
                  <a:pt x="81" y="229"/>
                </a:cubicBezTo>
                <a:cubicBezTo>
                  <a:pt x="80" y="228"/>
                  <a:pt x="80" y="227"/>
                  <a:pt x="79" y="226"/>
                </a:cubicBezTo>
                <a:cubicBezTo>
                  <a:pt x="79" y="226"/>
                  <a:pt x="78" y="225"/>
                  <a:pt x="78" y="224"/>
                </a:cubicBezTo>
                <a:cubicBezTo>
                  <a:pt x="67" y="210"/>
                  <a:pt x="57" y="195"/>
                  <a:pt x="49" y="179"/>
                </a:cubicBezTo>
                <a:cubicBezTo>
                  <a:pt x="47" y="175"/>
                  <a:pt x="45" y="171"/>
                  <a:pt x="43" y="166"/>
                </a:cubicBezTo>
                <a:cubicBezTo>
                  <a:pt x="42" y="163"/>
                  <a:pt x="42" y="163"/>
                  <a:pt x="42" y="163"/>
                </a:cubicBezTo>
                <a:cubicBezTo>
                  <a:pt x="42" y="163"/>
                  <a:pt x="41" y="161"/>
                  <a:pt x="41" y="161"/>
                </a:cubicBezTo>
                <a:cubicBezTo>
                  <a:pt x="40" y="159"/>
                  <a:pt x="40" y="158"/>
                  <a:pt x="39" y="156"/>
                </a:cubicBezTo>
                <a:cubicBezTo>
                  <a:pt x="36" y="147"/>
                  <a:pt x="33" y="139"/>
                  <a:pt x="30" y="130"/>
                </a:cubicBezTo>
                <a:cubicBezTo>
                  <a:pt x="28" y="121"/>
                  <a:pt x="26" y="112"/>
                  <a:pt x="24" y="103"/>
                </a:cubicBezTo>
                <a:cubicBezTo>
                  <a:pt x="24" y="101"/>
                  <a:pt x="23" y="99"/>
                  <a:pt x="23" y="97"/>
                </a:cubicBezTo>
                <a:cubicBezTo>
                  <a:pt x="97" y="97"/>
                  <a:pt x="97" y="97"/>
                  <a:pt x="97" y="97"/>
                </a:cubicBezTo>
                <a:cubicBezTo>
                  <a:pt x="93" y="159"/>
                  <a:pt x="105" y="244"/>
                  <a:pt x="180" y="307"/>
                </a:cubicBezTo>
                <a:cubicBezTo>
                  <a:pt x="168" y="301"/>
                  <a:pt x="156" y="295"/>
                  <a:pt x="146" y="288"/>
                </a:cubicBezTo>
                <a:close/>
                <a:moveTo>
                  <a:pt x="453" y="141"/>
                </a:moveTo>
                <a:cubicBezTo>
                  <a:pt x="388" y="188"/>
                  <a:pt x="388" y="188"/>
                  <a:pt x="388" y="188"/>
                </a:cubicBezTo>
                <a:cubicBezTo>
                  <a:pt x="413" y="266"/>
                  <a:pt x="413" y="266"/>
                  <a:pt x="413" y="266"/>
                </a:cubicBezTo>
                <a:cubicBezTo>
                  <a:pt x="415" y="271"/>
                  <a:pt x="412" y="273"/>
                  <a:pt x="408" y="270"/>
                </a:cubicBezTo>
                <a:cubicBezTo>
                  <a:pt x="342" y="222"/>
                  <a:pt x="342" y="222"/>
                  <a:pt x="342" y="222"/>
                </a:cubicBezTo>
                <a:cubicBezTo>
                  <a:pt x="276" y="270"/>
                  <a:pt x="276" y="270"/>
                  <a:pt x="276" y="270"/>
                </a:cubicBezTo>
                <a:cubicBezTo>
                  <a:pt x="271" y="273"/>
                  <a:pt x="269" y="271"/>
                  <a:pt x="271" y="266"/>
                </a:cubicBezTo>
                <a:cubicBezTo>
                  <a:pt x="296" y="188"/>
                  <a:pt x="296" y="188"/>
                  <a:pt x="296" y="188"/>
                </a:cubicBezTo>
                <a:cubicBezTo>
                  <a:pt x="230" y="141"/>
                  <a:pt x="230" y="141"/>
                  <a:pt x="230" y="141"/>
                </a:cubicBezTo>
                <a:cubicBezTo>
                  <a:pt x="225" y="137"/>
                  <a:pt x="226" y="135"/>
                  <a:pt x="232" y="135"/>
                </a:cubicBezTo>
                <a:cubicBezTo>
                  <a:pt x="314" y="135"/>
                  <a:pt x="314" y="135"/>
                  <a:pt x="314" y="135"/>
                </a:cubicBezTo>
                <a:cubicBezTo>
                  <a:pt x="339" y="57"/>
                  <a:pt x="339" y="57"/>
                  <a:pt x="339" y="57"/>
                </a:cubicBezTo>
                <a:cubicBezTo>
                  <a:pt x="340" y="52"/>
                  <a:pt x="343" y="52"/>
                  <a:pt x="345" y="57"/>
                </a:cubicBezTo>
                <a:cubicBezTo>
                  <a:pt x="370" y="135"/>
                  <a:pt x="370" y="135"/>
                  <a:pt x="370" y="135"/>
                </a:cubicBezTo>
                <a:cubicBezTo>
                  <a:pt x="452" y="135"/>
                  <a:pt x="452" y="135"/>
                  <a:pt x="452" y="135"/>
                </a:cubicBezTo>
                <a:cubicBezTo>
                  <a:pt x="457" y="134"/>
                  <a:pt x="458" y="137"/>
                  <a:pt x="453" y="141"/>
                </a:cubicBezTo>
                <a:close/>
                <a:moveTo>
                  <a:pt x="653" y="103"/>
                </a:moveTo>
                <a:cubicBezTo>
                  <a:pt x="651" y="112"/>
                  <a:pt x="649" y="121"/>
                  <a:pt x="647" y="130"/>
                </a:cubicBezTo>
                <a:cubicBezTo>
                  <a:pt x="644" y="139"/>
                  <a:pt x="641" y="147"/>
                  <a:pt x="638" y="156"/>
                </a:cubicBezTo>
                <a:cubicBezTo>
                  <a:pt x="637" y="158"/>
                  <a:pt x="636" y="159"/>
                  <a:pt x="636" y="161"/>
                </a:cubicBezTo>
                <a:cubicBezTo>
                  <a:pt x="636" y="161"/>
                  <a:pt x="635" y="163"/>
                  <a:pt x="635" y="163"/>
                </a:cubicBezTo>
                <a:cubicBezTo>
                  <a:pt x="634" y="166"/>
                  <a:pt x="634" y="166"/>
                  <a:pt x="634" y="166"/>
                </a:cubicBezTo>
                <a:cubicBezTo>
                  <a:pt x="632" y="171"/>
                  <a:pt x="630" y="175"/>
                  <a:pt x="627" y="179"/>
                </a:cubicBezTo>
                <a:cubicBezTo>
                  <a:pt x="619" y="195"/>
                  <a:pt x="610" y="210"/>
                  <a:pt x="599" y="224"/>
                </a:cubicBezTo>
                <a:cubicBezTo>
                  <a:pt x="599" y="225"/>
                  <a:pt x="598" y="226"/>
                  <a:pt x="598" y="226"/>
                </a:cubicBezTo>
                <a:cubicBezTo>
                  <a:pt x="597" y="227"/>
                  <a:pt x="596" y="228"/>
                  <a:pt x="596" y="229"/>
                </a:cubicBezTo>
                <a:cubicBezTo>
                  <a:pt x="594" y="230"/>
                  <a:pt x="593" y="232"/>
                  <a:pt x="591" y="234"/>
                </a:cubicBezTo>
                <a:cubicBezTo>
                  <a:pt x="588" y="237"/>
                  <a:pt x="585" y="241"/>
                  <a:pt x="582" y="244"/>
                </a:cubicBezTo>
                <a:cubicBezTo>
                  <a:pt x="576" y="251"/>
                  <a:pt x="569" y="257"/>
                  <a:pt x="563" y="263"/>
                </a:cubicBezTo>
                <a:cubicBezTo>
                  <a:pt x="551" y="273"/>
                  <a:pt x="544" y="279"/>
                  <a:pt x="531" y="288"/>
                </a:cubicBezTo>
                <a:cubicBezTo>
                  <a:pt x="520" y="295"/>
                  <a:pt x="509" y="301"/>
                  <a:pt x="497" y="307"/>
                </a:cubicBezTo>
                <a:cubicBezTo>
                  <a:pt x="571" y="244"/>
                  <a:pt x="584" y="159"/>
                  <a:pt x="580" y="97"/>
                </a:cubicBezTo>
                <a:cubicBezTo>
                  <a:pt x="654" y="97"/>
                  <a:pt x="654" y="97"/>
                  <a:pt x="654" y="97"/>
                </a:cubicBezTo>
                <a:cubicBezTo>
                  <a:pt x="653" y="99"/>
                  <a:pt x="653" y="101"/>
                  <a:pt x="653" y="103"/>
                </a:cubicBezTo>
                <a:close/>
                <a:moveTo>
                  <a:pt x="653" y="103"/>
                </a:moveTo>
                <a:cubicBezTo>
                  <a:pt x="653" y="103"/>
                  <a:pt x="653" y="103"/>
                  <a:pt x="653" y="103"/>
                </a:cubicBezTo>
              </a:path>
            </a:pathLst>
          </a:custGeom>
          <a:solidFill>
            <a:schemeClr val="accent5"/>
          </a:solidFill>
          <a:ln w="9525">
            <a:noFill/>
            <a:round/>
          </a:ln>
        </p:spPr>
        <p:txBody>
          <a:bodyPr vert="horz" wrap="square" lIns="91440" tIns="45720" rIns="91440" bIns="45720" numCol="1" anchor="t" anchorCtr="0" compatLnSpc="1"/>
          <a:lstStyle/>
          <a:p>
            <a:endParaRPr lang="en-US" sz="2400"/>
          </a:p>
        </p:txBody>
      </p:sp>
      <p:sp>
        <p:nvSpPr>
          <p:cNvPr id="38" name="Freeform 45"/>
          <p:cNvSpPr>
            <a:spLocks noEditPoints="1"/>
          </p:cNvSpPr>
          <p:nvPr/>
        </p:nvSpPr>
        <p:spPr bwMode="auto">
          <a:xfrm>
            <a:off x="5691189" y="2384748"/>
            <a:ext cx="584200" cy="633128"/>
          </a:xfrm>
          <a:custGeom>
            <a:avLst/>
            <a:gdLst/>
            <a:ahLst/>
            <a:cxnLst>
              <a:cxn ang="0">
                <a:pos x="783" y="812"/>
              </a:cxn>
              <a:cxn ang="0">
                <a:pos x="684" y="703"/>
              </a:cxn>
              <a:cxn ang="0">
                <a:pos x="698" y="592"/>
              </a:cxn>
              <a:cxn ang="0">
                <a:pos x="674" y="483"/>
              </a:cxn>
              <a:cxn ang="0">
                <a:pos x="617" y="387"/>
              </a:cxn>
              <a:cxn ang="0">
                <a:pos x="532" y="315"/>
              </a:cxn>
              <a:cxn ang="0">
                <a:pos x="428" y="275"/>
              </a:cxn>
              <a:cxn ang="0">
                <a:pos x="316" y="270"/>
              </a:cxn>
              <a:cxn ang="0">
                <a:pos x="209" y="303"/>
              </a:cxn>
              <a:cxn ang="0">
                <a:pos x="119" y="367"/>
              </a:cxn>
              <a:cxn ang="0">
                <a:pos x="54" y="458"/>
              </a:cxn>
              <a:cxn ang="0">
                <a:pos x="22" y="565"/>
              </a:cxn>
              <a:cxn ang="0">
                <a:pos x="27" y="677"/>
              </a:cxn>
              <a:cxn ang="0">
                <a:pos x="68" y="781"/>
              </a:cxn>
              <a:cxn ang="0">
                <a:pos x="140" y="866"/>
              </a:cxn>
              <a:cxn ang="0">
                <a:pos x="236" y="923"/>
              </a:cxn>
              <a:cxn ang="0">
                <a:pos x="345" y="945"/>
              </a:cxn>
              <a:cxn ang="0">
                <a:pos x="456" y="931"/>
              </a:cxn>
              <a:cxn ang="0">
                <a:pos x="556" y="882"/>
              </a:cxn>
              <a:cxn ang="0">
                <a:pos x="605" y="817"/>
              </a:cxn>
              <a:cxn ang="0">
                <a:pos x="769" y="943"/>
              </a:cxn>
              <a:cxn ang="0">
                <a:pos x="843" y="818"/>
              </a:cxn>
              <a:cxn ang="0">
                <a:pos x="456" y="618"/>
              </a:cxn>
              <a:cxn ang="0">
                <a:pos x="317" y="545"/>
              </a:cxn>
              <a:cxn ang="0">
                <a:pos x="381" y="630"/>
              </a:cxn>
              <a:cxn ang="0">
                <a:pos x="276" y="614"/>
              </a:cxn>
              <a:cxn ang="0">
                <a:pos x="407" y="700"/>
              </a:cxn>
              <a:cxn ang="0">
                <a:pos x="408" y="804"/>
              </a:cxn>
              <a:cxn ang="0">
                <a:pos x="307" y="409"/>
              </a:cxn>
              <a:cxn ang="0">
                <a:pos x="550" y="674"/>
              </a:cxn>
              <a:cxn ang="0">
                <a:pos x="576" y="689"/>
              </a:cxn>
              <a:cxn ang="0">
                <a:pos x="299" y="379"/>
              </a:cxn>
              <a:cxn ang="0">
                <a:pos x="415" y="833"/>
              </a:cxn>
              <a:cxn ang="0">
                <a:pos x="544" y="781"/>
              </a:cxn>
              <a:cxn ang="0">
                <a:pos x="109" y="670"/>
              </a:cxn>
              <a:cxn ang="0">
                <a:pos x="605" y="543"/>
              </a:cxn>
              <a:cxn ang="0">
                <a:pos x="839" y="900"/>
              </a:cxn>
              <a:cxn ang="0">
                <a:pos x="773" y="900"/>
              </a:cxn>
              <a:cxn ang="0">
                <a:pos x="807" y="842"/>
              </a:cxn>
              <a:cxn ang="0">
                <a:pos x="839" y="900"/>
              </a:cxn>
              <a:cxn ang="0">
                <a:pos x="543" y="226"/>
              </a:cxn>
              <a:cxn ang="0">
                <a:pos x="570" y="293"/>
              </a:cxn>
              <a:cxn ang="0">
                <a:pos x="620" y="312"/>
              </a:cxn>
              <a:cxn ang="0">
                <a:pos x="687" y="340"/>
              </a:cxn>
              <a:cxn ang="0">
                <a:pos x="736" y="318"/>
              </a:cxn>
              <a:cxn ang="0">
                <a:pos x="802" y="290"/>
              </a:cxn>
              <a:cxn ang="0">
                <a:pos x="821" y="240"/>
              </a:cxn>
              <a:cxn ang="0">
                <a:pos x="849" y="173"/>
              </a:cxn>
              <a:cxn ang="0">
                <a:pos x="827" y="124"/>
              </a:cxn>
              <a:cxn ang="0">
                <a:pos x="800" y="58"/>
              </a:cxn>
              <a:cxn ang="0">
                <a:pos x="749" y="39"/>
              </a:cxn>
              <a:cxn ang="0">
                <a:pos x="683" y="11"/>
              </a:cxn>
              <a:cxn ang="0">
                <a:pos x="634" y="33"/>
              </a:cxn>
              <a:cxn ang="0">
                <a:pos x="567" y="60"/>
              </a:cxn>
              <a:cxn ang="0">
                <a:pos x="548" y="111"/>
              </a:cxn>
              <a:cxn ang="0">
                <a:pos x="521" y="177"/>
              </a:cxn>
              <a:cxn ang="0">
                <a:pos x="685" y="93"/>
              </a:cxn>
              <a:cxn ang="0">
                <a:pos x="685" y="258"/>
              </a:cxn>
              <a:cxn ang="0">
                <a:pos x="685" y="93"/>
              </a:cxn>
              <a:cxn ang="0">
                <a:pos x="685" y="93"/>
              </a:cxn>
            </a:cxnLst>
            <a:rect l="0" t="0" r="r" b="b"/>
            <a:pathLst>
              <a:path w="889" h="965">
                <a:moveTo>
                  <a:pt x="843" y="818"/>
                </a:moveTo>
                <a:cubicBezTo>
                  <a:pt x="824" y="807"/>
                  <a:pt x="803" y="806"/>
                  <a:pt x="783" y="812"/>
                </a:cubicBezTo>
                <a:cubicBezTo>
                  <a:pt x="657" y="737"/>
                  <a:pt x="657" y="737"/>
                  <a:pt x="657" y="737"/>
                </a:cubicBezTo>
                <a:cubicBezTo>
                  <a:pt x="659" y="722"/>
                  <a:pt x="669" y="709"/>
                  <a:pt x="684" y="703"/>
                </a:cubicBezTo>
                <a:cubicBezTo>
                  <a:pt x="707" y="694"/>
                  <a:pt x="712" y="672"/>
                  <a:pt x="694" y="654"/>
                </a:cubicBezTo>
                <a:cubicBezTo>
                  <a:pt x="677" y="636"/>
                  <a:pt x="679" y="608"/>
                  <a:pt x="698" y="592"/>
                </a:cubicBezTo>
                <a:cubicBezTo>
                  <a:pt x="716" y="576"/>
                  <a:pt x="714" y="554"/>
                  <a:pt x="691" y="542"/>
                </a:cubicBezTo>
                <a:cubicBezTo>
                  <a:pt x="670" y="531"/>
                  <a:pt x="662" y="504"/>
                  <a:pt x="674" y="483"/>
                </a:cubicBezTo>
                <a:cubicBezTo>
                  <a:pt x="687" y="462"/>
                  <a:pt x="677" y="441"/>
                  <a:pt x="653" y="438"/>
                </a:cubicBezTo>
                <a:cubicBezTo>
                  <a:pt x="628" y="434"/>
                  <a:pt x="612" y="412"/>
                  <a:pt x="617" y="387"/>
                </a:cubicBezTo>
                <a:cubicBezTo>
                  <a:pt x="622" y="363"/>
                  <a:pt x="606" y="347"/>
                  <a:pt x="582" y="352"/>
                </a:cubicBezTo>
                <a:cubicBezTo>
                  <a:pt x="557" y="356"/>
                  <a:pt x="535" y="340"/>
                  <a:pt x="532" y="315"/>
                </a:cubicBezTo>
                <a:cubicBezTo>
                  <a:pt x="529" y="291"/>
                  <a:pt x="508" y="281"/>
                  <a:pt x="487" y="293"/>
                </a:cubicBezTo>
                <a:cubicBezTo>
                  <a:pt x="465" y="305"/>
                  <a:pt x="439" y="297"/>
                  <a:pt x="428" y="275"/>
                </a:cubicBezTo>
                <a:cubicBezTo>
                  <a:pt x="417" y="253"/>
                  <a:pt x="395" y="250"/>
                  <a:pt x="378" y="268"/>
                </a:cubicBezTo>
                <a:cubicBezTo>
                  <a:pt x="362" y="287"/>
                  <a:pt x="334" y="288"/>
                  <a:pt x="316" y="270"/>
                </a:cubicBezTo>
                <a:cubicBezTo>
                  <a:pt x="299" y="253"/>
                  <a:pt x="277" y="258"/>
                  <a:pt x="267" y="280"/>
                </a:cubicBezTo>
                <a:cubicBezTo>
                  <a:pt x="258" y="303"/>
                  <a:pt x="232" y="313"/>
                  <a:pt x="209" y="303"/>
                </a:cubicBezTo>
                <a:cubicBezTo>
                  <a:pt x="187" y="292"/>
                  <a:pt x="168" y="303"/>
                  <a:pt x="166" y="328"/>
                </a:cubicBezTo>
                <a:cubicBezTo>
                  <a:pt x="165" y="353"/>
                  <a:pt x="143" y="370"/>
                  <a:pt x="119" y="367"/>
                </a:cubicBezTo>
                <a:cubicBezTo>
                  <a:pt x="94" y="365"/>
                  <a:pt x="80" y="382"/>
                  <a:pt x="86" y="405"/>
                </a:cubicBezTo>
                <a:cubicBezTo>
                  <a:pt x="93" y="429"/>
                  <a:pt x="78" y="453"/>
                  <a:pt x="54" y="458"/>
                </a:cubicBezTo>
                <a:cubicBezTo>
                  <a:pt x="30" y="464"/>
                  <a:pt x="21" y="485"/>
                  <a:pt x="35" y="505"/>
                </a:cubicBezTo>
                <a:cubicBezTo>
                  <a:pt x="50" y="525"/>
                  <a:pt x="44" y="553"/>
                  <a:pt x="22" y="565"/>
                </a:cubicBezTo>
                <a:cubicBezTo>
                  <a:pt x="1" y="578"/>
                  <a:pt x="0" y="601"/>
                  <a:pt x="20" y="616"/>
                </a:cubicBezTo>
                <a:cubicBezTo>
                  <a:pt x="40" y="630"/>
                  <a:pt x="43" y="658"/>
                  <a:pt x="27" y="677"/>
                </a:cubicBezTo>
                <a:cubicBezTo>
                  <a:pt x="11" y="696"/>
                  <a:pt x="18" y="718"/>
                  <a:pt x="41" y="725"/>
                </a:cubicBezTo>
                <a:cubicBezTo>
                  <a:pt x="65" y="733"/>
                  <a:pt x="77" y="758"/>
                  <a:pt x="68" y="781"/>
                </a:cubicBezTo>
                <a:cubicBezTo>
                  <a:pt x="59" y="804"/>
                  <a:pt x="72" y="822"/>
                  <a:pt x="97" y="822"/>
                </a:cubicBezTo>
                <a:cubicBezTo>
                  <a:pt x="122" y="821"/>
                  <a:pt x="141" y="841"/>
                  <a:pt x="140" y="866"/>
                </a:cubicBezTo>
                <a:cubicBezTo>
                  <a:pt x="139" y="891"/>
                  <a:pt x="158" y="904"/>
                  <a:pt x="181" y="895"/>
                </a:cubicBezTo>
                <a:cubicBezTo>
                  <a:pt x="204" y="887"/>
                  <a:pt x="229" y="899"/>
                  <a:pt x="236" y="923"/>
                </a:cubicBezTo>
                <a:cubicBezTo>
                  <a:pt x="243" y="946"/>
                  <a:pt x="265" y="953"/>
                  <a:pt x="284" y="937"/>
                </a:cubicBezTo>
                <a:cubicBezTo>
                  <a:pt x="303" y="922"/>
                  <a:pt x="331" y="925"/>
                  <a:pt x="345" y="945"/>
                </a:cubicBezTo>
                <a:cubicBezTo>
                  <a:pt x="360" y="965"/>
                  <a:pt x="383" y="965"/>
                  <a:pt x="395" y="944"/>
                </a:cubicBezTo>
                <a:cubicBezTo>
                  <a:pt x="409" y="923"/>
                  <a:pt x="436" y="917"/>
                  <a:pt x="456" y="931"/>
                </a:cubicBezTo>
                <a:cubicBezTo>
                  <a:pt x="476" y="946"/>
                  <a:pt x="497" y="938"/>
                  <a:pt x="503" y="914"/>
                </a:cubicBezTo>
                <a:cubicBezTo>
                  <a:pt x="509" y="889"/>
                  <a:pt x="533" y="875"/>
                  <a:pt x="556" y="882"/>
                </a:cubicBezTo>
                <a:cubicBezTo>
                  <a:pt x="580" y="889"/>
                  <a:pt x="597" y="875"/>
                  <a:pt x="595" y="850"/>
                </a:cubicBezTo>
                <a:cubicBezTo>
                  <a:pt x="593" y="838"/>
                  <a:pt x="598" y="826"/>
                  <a:pt x="605" y="817"/>
                </a:cubicBezTo>
                <a:cubicBezTo>
                  <a:pt x="735" y="894"/>
                  <a:pt x="735" y="894"/>
                  <a:pt x="735" y="894"/>
                </a:cubicBezTo>
                <a:cubicBezTo>
                  <a:pt x="739" y="914"/>
                  <a:pt x="750" y="932"/>
                  <a:pt x="769" y="943"/>
                </a:cubicBezTo>
                <a:cubicBezTo>
                  <a:pt x="804" y="964"/>
                  <a:pt x="848" y="952"/>
                  <a:pt x="869" y="918"/>
                </a:cubicBezTo>
                <a:cubicBezTo>
                  <a:pt x="889" y="883"/>
                  <a:pt x="878" y="839"/>
                  <a:pt x="843" y="818"/>
                </a:cubicBezTo>
                <a:close/>
                <a:moveTo>
                  <a:pt x="550" y="674"/>
                </a:moveTo>
                <a:cubicBezTo>
                  <a:pt x="456" y="618"/>
                  <a:pt x="456" y="618"/>
                  <a:pt x="456" y="618"/>
                </a:cubicBezTo>
                <a:cubicBezTo>
                  <a:pt x="455" y="588"/>
                  <a:pt x="440" y="559"/>
                  <a:pt x="412" y="543"/>
                </a:cubicBezTo>
                <a:cubicBezTo>
                  <a:pt x="381" y="525"/>
                  <a:pt x="345" y="527"/>
                  <a:pt x="317" y="545"/>
                </a:cubicBezTo>
                <a:cubicBezTo>
                  <a:pt x="368" y="575"/>
                  <a:pt x="368" y="575"/>
                  <a:pt x="368" y="575"/>
                </a:cubicBezTo>
                <a:cubicBezTo>
                  <a:pt x="387" y="586"/>
                  <a:pt x="392" y="610"/>
                  <a:pt x="381" y="630"/>
                </a:cubicBezTo>
                <a:cubicBezTo>
                  <a:pt x="370" y="649"/>
                  <a:pt x="346" y="655"/>
                  <a:pt x="328" y="644"/>
                </a:cubicBezTo>
                <a:cubicBezTo>
                  <a:pt x="276" y="614"/>
                  <a:pt x="276" y="614"/>
                  <a:pt x="276" y="614"/>
                </a:cubicBezTo>
                <a:cubicBezTo>
                  <a:pt x="273" y="647"/>
                  <a:pt x="289" y="680"/>
                  <a:pt x="320" y="698"/>
                </a:cubicBezTo>
                <a:cubicBezTo>
                  <a:pt x="348" y="715"/>
                  <a:pt x="380" y="714"/>
                  <a:pt x="407" y="700"/>
                </a:cubicBezTo>
                <a:cubicBezTo>
                  <a:pt x="498" y="754"/>
                  <a:pt x="498" y="754"/>
                  <a:pt x="498" y="754"/>
                </a:cubicBezTo>
                <a:cubicBezTo>
                  <a:pt x="473" y="777"/>
                  <a:pt x="443" y="795"/>
                  <a:pt x="408" y="804"/>
                </a:cubicBezTo>
                <a:cubicBezTo>
                  <a:pt x="299" y="832"/>
                  <a:pt x="188" y="766"/>
                  <a:pt x="160" y="657"/>
                </a:cubicBezTo>
                <a:cubicBezTo>
                  <a:pt x="132" y="548"/>
                  <a:pt x="198" y="437"/>
                  <a:pt x="307" y="409"/>
                </a:cubicBezTo>
                <a:cubicBezTo>
                  <a:pt x="415" y="381"/>
                  <a:pt x="527" y="447"/>
                  <a:pt x="555" y="556"/>
                </a:cubicBezTo>
                <a:cubicBezTo>
                  <a:pt x="565" y="596"/>
                  <a:pt x="562" y="637"/>
                  <a:pt x="550" y="674"/>
                </a:cubicBezTo>
                <a:close/>
                <a:moveTo>
                  <a:pt x="595" y="700"/>
                </a:moveTo>
                <a:cubicBezTo>
                  <a:pt x="576" y="689"/>
                  <a:pt x="576" y="689"/>
                  <a:pt x="576" y="689"/>
                </a:cubicBezTo>
                <a:cubicBezTo>
                  <a:pt x="592" y="646"/>
                  <a:pt x="597" y="597"/>
                  <a:pt x="584" y="548"/>
                </a:cubicBezTo>
                <a:cubicBezTo>
                  <a:pt x="552" y="423"/>
                  <a:pt x="424" y="347"/>
                  <a:pt x="299" y="379"/>
                </a:cubicBezTo>
                <a:cubicBezTo>
                  <a:pt x="174" y="412"/>
                  <a:pt x="98" y="539"/>
                  <a:pt x="130" y="665"/>
                </a:cubicBezTo>
                <a:cubicBezTo>
                  <a:pt x="163" y="790"/>
                  <a:pt x="290" y="865"/>
                  <a:pt x="415" y="833"/>
                </a:cubicBezTo>
                <a:cubicBezTo>
                  <a:pt x="459" y="822"/>
                  <a:pt x="496" y="799"/>
                  <a:pt x="524" y="770"/>
                </a:cubicBezTo>
                <a:cubicBezTo>
                  <a:pt x="544" y="781"/>
                  <a:pt x="544" y="781"/>
                  <a:pt x="544" y="781"/>
                </a:cubicBezTo>
                <a:cubicBezTo>
                  <a:pt x="512" y="815"/>
                  <a:pt x="470" y="841"/>
                  <a:pt x="421" y="854"/>
                </a:cubicBezTo>
                <a:cubicBezTo>
                  <a:pt x="284" y="889"/>
                  <a:pt x="145" y="807"/>
                  <a:pt x="109" y="670"/>
                </a:cubicBezTo>
                <a:cubicBezTo>
                  <a:pt x="74" y="533"/>
                  <a:pt x="157" y="394"/>
                  <a:pt x="294" y="359"/>
                </a:cubicBezTo>
                <a:cubicBezTo>
                  <a:pt x="430" y="323"/>
                  <a:pt x="570" y="406"/>
                  <a:pt x="605" y="543"/>
                </a:cubicBezTo>
                <a:cubicBezTo>
                  <a:pt x="619" y="597"/>
                  <a:pt x="614" y="652"/>
                  <a:pt x="595" y="700"/>
                </a:cubicBezTo>
                <a:close/>
                <a:moveTo>
                  <a:pt x="839" y="900"/>
                </a:moveTo>
                <a:cubicBezTo>
                  <a:pt x="806" y="919"/>
                  <a:pt x="806" y="919"/>
                  <a:pt x="806" y="919"/>
                </a:cubicBezTo>
                <a:cubicBezTo>
                  <a:pt x="773" y="900"/>
                  <a:pt x="773" y="900"/>
                  <a:pt x="773" y="900"/>
                </a:cubicBezTo>
                <a:cubicBezTo>
                  <a:pt x="773" y="861"/>
                  <a:pt x="773" y="861"/>
                  <a:pt x="773" y="861"/>
                </a:cubicBezTo>
                <a:cubicBezTo>
                  <a:pt x="807" y="842"/>
                  <a:pt x="807" y="842"/>
                  <a:pt x="807" y="842"/>
                </a:cubicBezTo>
                <a:cubicBezTo>
                  <a:pt x="840" y="862"/>
                  <a:pt x="840" y="862"/>
                  <a:pt x="840" y="862"/>
                </a:cubicBezTo>
                <a:lnTo>
                  <a:pt x="839" y="900"/>
                </a:lnTo>
                <a:close/>
                <a:moveTo>
                  <a:pt x="526" y="216"/>
                </a:moveTo>
                <a:cubicBezTo>
                  <a:pt x="543" y="226"/>
                  <a:pt x="543" y="226"/>
                  <a:pt x="543" y="226"/>
                </a:cubicBezTo>
                <a:cubicBezTo>
                  <a:pt x="557" y="235"/>
                  <a:pt x="569" y="256"/>
                  <a:pt x="569" y="273"/>
                </a:cubicBezTo>
                <a:cubicBezTo>
                  <a:pt x="570" y="293"/>
                  <a:pt x="570" y="293"/>
                  <a:pt x="570" y="293"/>
                </a:cubicBezTo>
                <a:cubicBezTo>
                  <a:pt x="571" y="309"/>
                  <a:pt x="585" y="320"/>
                  <a:pt x="601" y="316"/>
                </a:cubicBezTo>
                <a:cubicBezTo>
                  <a:pt x="620" y="312"/>
                  <a:pt x="620" y="312"/>
                  <a:pt x="620" y="312"/>
                </a:cubicBezTo>
                <a:cubicBezTo>
                  <a:pt x="637" y="308"/>
                  <a:pt x="660" y="315"/>
                  <a:pt x="672" y="326"/>
                </a:cubicBezTo>
                <a:cubicBezTo>
                  <a:pt x="687" y="340"/>
                  <a:pt x="687" y="340"/>
                  <a:pt x="687" y="340"/>
                </a:cubicBezTo>
                <a:cubicBezTo>
                  <a:pt x="699" y="351"/>
                  <a:pt x="716" y="349"/>
                  <a:pt x="725" y="335"/>
                </a:cubicBezTo>
                <a:cubicBezTo>
                  <a:pt x="736" y="318"/>
                  <a:pt x="736" y="318"/>
                  <a:pt x="736" y="318"/>
                </a:cubicBezTo>
                <a:cubicBezTo>
                  <a:pt x="745" y="304"/>
                  <a:pt x="766" y="291"/>
                  <a:pt x="782" y="291"/>
                </a:cubicBezTo>
                <a:cubicBezTo>
                  <a:pt x="802" y="290"/>
                  <a:pt x="802" y="290"/>
                  <a:pt x="802" y="290"/>
                </a:cubicBezTo>
                <a:cubicBezTo>
                  <a:pt x="819" y="290"/>
                  <a:pt x="830" y="276"/>
                  <a:pt x="826" y="259"/>
                </a:cubicBezTo>
                <a:cubicBezTo>
                  <a:pt x="821" y="240"/>
                  <a:pt x="821" y="240"/>
                  <a:pt x="821" y="240"/>
                </a:cubicBezTo>
                <a:cubicBezTo>
                  <a:pt x="818" y="224"/>
                  <a:pt x="824" y="200"/>
                  <a:pt x="835" y="188"/>
                </a:cubicBezTo>
                <a:cubicBezTo>
                  <a:pt x="849" y="173"/>
                  <a:pt x="849" y="173"/>
                  <a:pt x="849" y="173"/>
                </a:cubicBezTo>
                <a:cubicBezTo>
                  <a:pt x="860" y="161"/>
                  <a:pt x="858" y="144"/>
                  <a:pt x="844" y="135"/>
                </a:cubicBezTo>
                <a:cubicBezTo>
                  <a:pt x="827" y="124"/>
                  <a:pt x="827" y="124"/>
                  <a:pt x="827" y="124"/>
                </a:cubicBezTo>
                <a:cubicBezTo>
                  <a:pt x="813" y="115"/>
                  <a:pt x="801" y="95"/>
                  <a:pt x="800" y="78"/>
                </a:cubicBezTo>
                <a:cubicBezTo>
                  <a:pt x="800" y="58"/>
                  <a:pt x="800" y="58"/>
                  <a:pt x="800" y="58"/>
                </a:cubicBezTo>
                <a:cubicBezTo>
                  <a:pt x="799" y="41"/>
                  <a:pt x="785" y="31"/>
                  <a:pt x="769" y="34"/>
                </a:cubicBezTo>
                <a:cubicBezTo>
                  <a:pt x="749" y="39"/>
                  <a:pt x="749" y="39"/>
                  <a:pt x="749" y="39"/>
                </a:cubicBezTo>
                <a:cubicBezTo>
                  <a:pt x="733" y="42"/>
                  <a:pt x="710" y="36"/>
                  <a:pt x="698" y="25"/>
                </a:cubicBezTo>
                <a:cubicBezTo>
                  <a:pt x="683" y="11"/>
                  <a:pt x="683" y="11"/>
                  <a:pt x="683" y="11"/>
                </a:cubicBezTo>
                <a:cubicBezTo>
                  <a:pt x="671" y="0"/>
                  <a:pt x="653" y="2"/>
                  <a:pt x="645" y="16"/>
                </a:cubicBezTo>
                <a:cubicBezTo>
                  <a:pt x="634" y="33"/>
                  <a:pt x="634" y="33"/>
                  <a:pt x="634" y="33"/>
                </a:cubicBezTo>
                <a:cubicBezTo>
                  <a:pt x="625" y="47"/>
                  <a:pt x="604" y="59"/>
                  <a:pt x="587" y="60"/>
                </a:cubicBezTo>
                <a:cubicBezTo>
                  <a:pt x="567" y="60"/>
                  <a:pt x="567" y="60"/>
                  <a:pt x="567" y="60"/>
                </a:cubicBezTo>
                <a:cubicBezTo>
                  <a:pt x="551" y="61"/>
                  <a:pt x="540" y="75"/>
                  <a:pt x="544" y="91"/>
                </a:cubicBezTo>
                <a:cubicBezTo>
                  <a:pt x="548" y="111"/>
                  <a:pt x="548" y="111"/>
                  <a:pt x="548" y="111"/>
                </a:cubicBezTo>
                <a:cubicBezTo>
                  <a:pt x="552" y="127"/>
                  <a:pt x="546" y="150"/>
                  <a:pt x="534" y="163"/>
                </a:cubicBezTo>
                <a:cubicBezTo>
                  <a:pt x="521" y="177"/>
                  <a:pt x="521" y="177"/>
                  <a:pt x="521" y="177"/>
                </a:cubicBezTo>
                <a:cubicBezTo>
                  <a:pt x="509" y="189"/>
                  <a:pt x="512" y="207"/>
                  <a:pt x="526" y="216"/>
                </a:cubicBezTo>
                <a:close/>
                <a:moveTo>
                  <a:pt x="685" y="93"/>
                </a:moveTo>
                <a:cubicBezTo>
                  <a:pt x="730" y="93"/>
                  <a:pt x="767" y="130"/>
                  <a:pt x="767" y="175"/>
                </a:cubicBezTo>
                <a:cubicBezTo>
                  <a:pt x="767" y="221"/>
                  <a:pt x="730" y="258"/>
                  <a:pt x="685" y="258"/>
                </a:cubicBezTo>
                <a:cubicBezTo>
                  <a:pt x="639" y="258"/>
                  <a:pt x="603" y="221"/>
                  <a:pt x="603" y="175"/>
                </a:cubicBezTo>
                <a:cubicBezTo>
                  <a:pt x="603" y="130"/>
                  <a:pt x="639" y="93"/>
                  <a:pt x="685" y="93"/>
                </a:cubicBezTo>
                <a:close/>
                <a:moveTo>
                  <a:pt x="685" y="93"/>
                </a:moveTo>
                <a:cubicBezTo>
                  <a:pt x="685" y="93"/>
                  <a:pt x="685" y="93"/>
                  <a:pt x="685" y="93"/>
                </a:cubicBezTo>
              </a:path>
            </a:pathLst>
          </a:custGeom>
          <a:solidFill>
            <a:schemeClr val="accent4"/>
          </a:solidFill>
          <a:ln w="9525">
            <a:noFill/>
            <a:round/>
          </a:ln>
        </p:spPr>
        <p:txBody>
          <a:bodyPr vert="horz" wrap="square" lIns="91440" tIns="45720" rIns="91440" bIns="45720" numCol="1" anchor="t" anchorCtr="0" compatLnSpc="1"/>
          <a:lstStyle/>
          <a:p>
            <a:endParaRPr lang="en-US" sz="2400"/>
          </a:p>
        </p:txBody>
      </p:sp>
      <p:sp>
        <p:nvSpPr>
          <p:cNvPr id="39" name="Freeform 177"/>
          <p:cNvSpPr>
            <a:spLocks noEditPoints="1"/>
          </p:cNvSpPr>
          <p:nvPr/>
        </p:nvSpPr>
        <p:spPr bwMode="auto">
          <a:xfrm>
            <a:off x="1469495" y="2408729"/>
            <a:ext cx="556686" cy="585166"/>
          </a:xfrm>
          <a:custGeom>
            <a:avLst/>
            <a:gdLst/>
            <a:ahLst/>
            <a:cxnLst>
              <a:cxn ang="0">
                <a:pos x="350" y="180"/>
              </a:cxn>
              <a:cxn ang="0">
                <a:pos x="10" y="180"/>
              </a:cxn>
              <a:cxn ang="0">
                <a:pos x="5" y="171"/>
              </a:cxn>
              <a:cxn ang="0">
                <a:pos x="170" y="8"/>
              </a:cxn>
              <a:cxn ang="0">
                <a:pos x="189" y="9"/>
              </a:cxn>
              <a:cxn ang="0">
                <a:pos x="250" y="69"/>
              </a:cxn>
              <a:cxn ang="0">
                <a:pos x="250" y="45"/>
              </a:cxn>
              <a:cxn ang="0">
                <a:pos x="281" y="45"/>
              </a:cxn>
              <a:cxn ang="0">
                <a:pos x="281" y="100"/>
              </a:cxn>
              <a:cxn ang="0">
                <a:pos x="353" y="171"/>
              </a:cxn>
              <a:cxn ang="0">
                <a:pos x="350" y="180"/>
              </a:cxn>
              <a:cxn ang="0">
                <a:pos x="314" y="367"/>
              </a:cxn>
              <a:cxn ang="0">
                <a:pos x="300" y="380"/>
              </a:cxn>
              <a:cxn ang="0">
                <a:pos x="194" y="380"/>
              </a:cxn>
              <a:cxn ang="0">
                <a:pos x="194" y="302"/>
              </a:cxn>
              <a:cxn ang="0">
                <a:pos x="146" y="302"/>
              </a:cxn>
              <a:cxn ang="0">
                <a:pos x="146" y="380"/>
              </a:cxn>
              <a:cxn ang="0">
                <a:pos x="58" y="380"/>
              </a:cxn>
              <a:cxn ang="0">
                <a:pos x="44" y="366"/>
              </a:cxn>
              <a:cxn ang="0">
                <a:pos x="44" y="188"/>
              </a:cxn>
              <a:cxn ang="0">
                <a:pos x="314" y="188"/>
              </a:cxn>
              <a:cxn ang="0">
                <a:pos x="314" y="367"/>
              </a:cxn>
              <a:cxn ang="0">
                <a:pos x="273" y="242"/>
              </a:cxn>
              <a:cxn ang="0">
                <a:pos x="225" y="242"/>
              </a:cxn>
              <a:cxn ang="0">
                <a:pos x="225" y="282"/>
              </a:cxn>
              <a:cxn ang="0">
                <a:pos x="273" y="282"/>
              </a:cxn>
              <a:cxn ang="0">
                <a:pos x="273" y="242"/>
              </a:cxn>
            </a:cxnLst>
            <a:rect l="0" t="0" r="r" b="b"/>
            <a:pathLst>
              <a:path w="360" h="380">
                <a:moveTo>
                  <a:pt x="350" y="180"/>
                </a:moveTo>
                <a:cubicBezTo>
                  <a:pt x="295" y="180"/>
                  <a:pt x="68" y="180"/>
                  <a:pt x="10" y="180"/>
                </a:cubicBezTo>
                <a:cubicBezTo>
                  <a:pt x="0" y="180"/>
                  <a:pt x="0" y="176"/>
                  <a:pt x="5" y="171"/>
                </a:cubicBezTo>
                <a:cubicBezTo>
                  <a:pt x="36" y="140"/>
                  <a:pt x="138" y="40"/>
                  <a:pt x="170" y="8"/>
                </a:cubicBezTo>
                <a:cubicBezTo>
                  <a:pt x="178" y="0"/>
                  <a:pt x="180" y="0"/>
                  <a:pt x="189" y="9"/>
                </a:cubicBezTo>
                <a:cubicBezTo>
                  <a:pt x="201" y="21"/>
                  <a:pt x="225" y="44"/>
                  <a:pt x="250" y="69"/>
                </a:cubicBezTo>
                <a:cubicBezTo>
                  <a:pt x="250" y="45"/>
                  <a:pt x="250" y="45"/>
                  <a:pt x="250" y="45"/>
                </a:cubicBezTo>
                <a:cubicBezTo>
                  <a:pt x="281" y="45"/>
                  <a:pt x="281" y="45"/>
                  <a:pt x="281" y="45"/>
                </a:cubicBezTo>
                <a:cubicBezTo>
                  <a:pt x="281" y="100"/>
                  <a:pt x="281" y="100"/>
                  <a:pt x="281" y="100"/>
                </a:cubicBezTo>
                <a:cubicBezTo>
                  <a:pt x="311" y="129"/>
                  <a:pt x="339" y="158"/>
                  <a:pt x="353" y="171"/>
                </a:cubicBezTo>
                <a:cubicBezTo>
                  <a:pt x="358" y="176"/>
                  <a:pt x="360" y="180"/>
                  <a:pt x="350" y="180"/>
                </a:cubicBezTo>
                <a:close/>
                <a:moveTo>
                  <a:pt x="314" y="367"/>
                </a:moveTo>
                <a:cubicBezTo>
                  <a:pt x="314" y="376"/>
                  <a:pt x="310" y="380"/>
                  <a:pt x="300" y="380"/>
                </a:cubicBezTo>
                <a:cubicBezTo>
                  <a:pt x="269" y="380"/>
                  <a:pt x="194" y="380"/>
                  <a:pt x="194" y="380"/>
                </a:cubicBezTo>
                <a:cubicBezTo>
                  <a:pt x="194" y="302"/>
                  <a:pt x="194" y="302"/>
                  <a:pt x="194" y="302"/>
                </a:cubicBezTo>
                <a:cubicBezTo>
                  <a:pt x="146" y="302"/>
                  <a:pt x="146" y="302"/>
                  <a:pt x="146" y="302"/>
                </a:cubicBezTo>
                <a:cubicBezTo>
                  <a:pt x="146" y="380"/>
                  <a:pt x="146" y="380"/>
                  <a:pt x="146" y="380"/>
                </a:cubicBezTo>
                <a:cubicBezTo>
                  <a:pt x="146" y="380"/>
                  <a:pt x="86" y="380"/>
                  <a:pt x="58" y="380"/>
                </a:cubicBezTo>
                <a:cubicBezTo>
                  <a:pt x="49" y="380"/>
                  <a:pt x="44" y="375"/>
                  <a:pt x="44" y="366"/>
                </a:cubicBezTo>
                <a:cubicBezTo>
                  <a:pt x="44" y="322"/>
                  <a:pt x="44" y="188"/>
                  <a:pt x="44" y="188"/>
                </a:cubicBezTo>
                <a:cubicBezTo>
                  <a:pt x="314" y="188"/>
                  <a:pt x="314" y="188"/>
                  <a:pt x="314" y="188"/>
                </a:cubicBezTo>
                <a:cubicBezTo>
                  <a:pt x="314" y="188"/>
                  <a:pt x="314" y="323"/>
                  <a:pt x="314" y="367"/>
                </a:cubicBezTo>
                <a:close/>
                <a:moveTo>
                  <a:pt x="273" y="242"/>
                </a:moveTo>
                <a:cubicBezTo>
                  <a:pt x="225" y="242"/>
                  <a:pt x="225" y="242"/>
                  <a:pt x="225" y="242"/>
                </a:cubicBezTo>
                <a:cubicBezTo>
                  <a:pt x="225" y="282"/>
                  <a:pt x="225" y="282"/>
                  <a:pt x="225" y="282"/>
                </a:cubicBezTo>
                <a:cubicBezTo>
                  <a:pt x="273" y="282"/>
                  <a:pt x="273" y="282"/>
                  <a:pt x="273" y="282"/>
                </a:cubicBezTo>
                <a:cubicBezTo>
                  <a:pt x="273" y="242"/>
                  <a:pt x="273" y="242"/>
                  <a:pt x="273" y="242"/>
                </a:cubicBezTo>
                <a:close/>
              </a:path>
            </a:pathLst>
          </a:custGeom>
          <a:solidFill>
            <a:schemeClr val="accent1"/>
          </a:solidFill>
          <a:ln w="9525">
            <a:noFill/>
            <a:round/>
          </a:ln>
        </p:spPr>
        <p:txBody>
          <a:bodyPr vert="horz" wrap="square" lIns="91440" tIns="45720" rIns="91440" bIns="45720" numCol="1" anchor="t" anchorCtr="0" compatLnSpc="1"/>
          <a:lstStyle/>
          <a:p>
            <a:endParaRPr lang="en-US" sz="2400"/>
          </a:p>
        </p:txBody>
      </p:sp>
      <p:sp>
        <p:nvSpPr>
          <p:cNvPr id="40" name="TextBox 77"/>
          <p:cNvSpPr txBox="1"/>
          <p:nvPr/>
        </p:nvSpPr>
        <p:spPr>
          <a:xfrm>
            <a:off x="941340" y="3723640"/>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1"/>
                </a:solidFill>
              </a:rPr>
              <a:t>Title Goes Here </a:t>
            </a:r>
            <a:endParaRPr lang="en-US" sz="1200" b="1" dirty="0">
              <a:solidFill>
                <a:schemeClr val="accent1"/>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41" name="TextBox 78"/>
          <p:cNvSpPr txBox="1"/>
          <p:nvPr/>
        </p:nvSpPr>
        <p:spPr>
          <a:xfrm>
            <a:off x="2352978" y="751840"/>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2"/>
                </a:solidFill>
              </a:rPr>
              <a:t>Title Goes Here </a:t>
            </a:r>
            <a:endParaRPr lang="en-US" sz="1200" b="1" dirty="0">
              <a:solidFill>
                <a:schemeClr val="accent2"/>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42" name="TextBox 79"/>
          <p:cNvSpPr txBox="1"/>
          <p:nvPr/>
        </p:nvSpPr>
        <p:spPr>
          <a:xfrm>
            <a:off x="3765153" y="3723640"/>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3"/>
                </a:solidFill>
              </a:rPr>
              <a:t>Title Goes Here </a:t>
            </a:r>
            <a:endParaRPr lang="en-US" sz="1200" b="1" dirty="0">
              <a:solidFill>
                <a:schemeClr val="accent3"/>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43" name="TextBox 80"/>
          <p:cNvSpPr txBox="1"/>
          <p:nvPr/>
        </p:nvSpPr>
        <p:spPr>
          <a:xfrm>
            <a:off x="5176791" y="751840"/>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4"/>
                </a:solidFill>
              </a:rPr>
              <a:t>Title Goes Here </a:t>
            </a:r>
            <a:endParaRPr lang="en-US" sz="1200" b="1" dirty="0">
              <a:solidFill>
                <a:schemeClr val="accent4"/>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
        <p:nvSpPr>
          <p:cNvPr id="44" name="TextBox 81"/>
          <p:cNvSpPr txBox="1"/>
          <p:nvPr/>
        </p:nvSpPr>
        <p:spPr>
          <a:xfrm>
            <a:off x="6589665" y="3723640"/>
            <a:ext cx="1612996" cy="984885"/>
          </a:xfrm>
          <a:prstGeom prst="rect">
            <a:avLst/>
          </a:prstGeom>
          <a:noFill/>
        </p:spPr>
        <p:txBody>
          <a:bodyPr wrap="square" lIns="0" tIns="0" rIns="0" bIns="0" rtlCol="0" anchor="t">
            <a:spAutoFit/>
          </a:bodyPr>
          <a:lstStyle/>
          <a:p>
            <a:pPr algn="ctr">
              <a:spcBef>
                <a:spcPct val="20000"/>
              </a:spcBef>
              <a:defRPr/>
            </a:pPr>
            <a:r>
              <a:rPr lang="en-US" sz="1200" b="1" dirty="0">
                <a:solidFill>
                  <a:schemeClr val="accent5"/>
                </a:solidFill>
              </a:rPr>
              <a:t>Title Goes Here </a:t>
            </a:r>
            <a:endParaRPr lang="en-US" sz="1200" b="1" dirty="0">
              <a:solidFill>
                <a:schemeClr val="accent5"/>
              </a:solidFill>
            </a:endParaRPr>
          </a:p>
          <a:p>
            <a:pPr algn="ctr">
              <a:spcBef>
                <a:spcPct val="20000"/>
              </a:spcBef>
              <a:defRPr/>
            </a:pPr>
            <a:r>
              <a:rPr lang="en-US" sz="1000" dirty="0">
                <a:solidFill>
                  <a:schemeClr val="tx1">
                    <a:lumMod val="50000"/>
                    <a:lumOff val="50000"/>
                  </a:schemeClr>
                </a:solidFill>
              </a:rPr>
              <a:t>There are many variations</a:t>
            </a:r>
            <a:br>
              <a:rPr lang="en-US" sz="1000" dirty="0">
                <a:solidFill>
                  <a:schemeClr val="tx1">
                    <a:lumMod val="50000"/>
                    <a:lumOff val="50000"/>
                  </a:schemeClr>
                </a:solidFill>
              </a:rPr>
            </a:br>
            <a:r>
              <a:rPr lang="en-US" sz="1000" dirty="0">
                <a:solidFill>
                  <a:schemeClr val="tx1">
                    <a:lumMod val="50000"/>
                    <a:lumOff val="50000"/>
                  </a:schemeClr>
                </a:solidFill>
              </a:rPr>
              <a:t>of passages lorem ipsum available, but the majority suffered alteration</a:t>
            </a:r>
            <a:br>
              <a:rPr lang="en-US" sz="1000" dirty="0">
                <a:solidFill>
                  <a:schemeClr val="tx1">
                    <a:lumMod val="50000"/>
                    <a:lumOff val="50000"/>
                  </a:schemeClr>
                </a:solidFill>
              </a:rPr>
            </a:br>
            <a:r>
              <a:rPr lang="en-US" sz="1000" dirty="0">
                <a:solidFill>
                  <a:schemeClr val="tx1">
                    <a:lumMod val="50000"/>
                    <a:lumOff val="50000"/>
                  </a:schemeClr>
                </a:solidFill>
              </a:rPr>
              <a:t>some form</a:t>
            </a:r>
            <a:endParaRPr lang="en-US" sz="1000" dirty="0">
              <a:solidFill>
                <a:schemeClr val="tx1">
                  <a:lumMod val="50000"/>
                  <a:lumOff val="50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ppt_x"/>
                                          </p:val>
                                        </p:tav>
                                        <p:tav tm="100000">
                                          <p:val>
                                            <p:strVal val="#ppt_x"/>
                                          </p:val>
                                        </p:tav>
                                      </p:tavLst>
                                    </p:anim>
                                    <p:anim calcmode="lin" valueType="num">
                                      <p:cBhvr additive="base">
                                        <p:cTn id="17" dur="500" fill="hold"/>
                                        <p:tgtEl>
                                          <p:spTgt spid="4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heel(1)">
                                      <p:cBhvr>
                                        <p:cTn id="21" dur="500"/>
                                        <p:tgtEl>
                                          <p:spTgt spid="23"/>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ppt_x"/>
                                          </p:val>
                                        </p:tav>
                                        <p:tav tm="100000">
                                          <p:val>
                                            <p:strVal val="#ppt_x"/>
                                          </p:val>
                                        </p:tav>
                                      </p:tavLst>
                                    </p:anim>
                                    <p:anim calcmode="lin" valueType="num">
                                      <p:cBhvr additive="base">
                                        <p:cTn id="31" dur="500" fill="hold"/>
                                        <p:tgtEl>
                                          <p:spTgt spid="41"/>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1" presetClass="entr" presetSubtype="1"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heel(1)">
                                      <p:cBhvr>
                                        <p:cTn id="35" dur="500"/>
                                        <p:tgtEl>
                                          <p:spTgt spid="17"/>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p:cTn id="39" dur="500" fill="hold"/>
                                        <p:tgtEl>
                                          <p:spTgt spid="36"/>
                                        </p:tgtEl>
                                        <p:attrNameLst>
                                          <p:attrName>ppt_w</p:attrName>
                                        </p:attrNameLst>
                                      </p:cBhvr>
                                      <p:tavLst>
                                        <p:tav tm="0">
                                          <p:val>
                                            <p:fltVal val="0"/>
                                          </p:val>
                                        </p:tav>
                                        <p:tav tm="100000">
                                          <p:val>
                                            <p:strVal val="#ppt_w"/>
                                          </p:val>
                                        </p:tav>
                                      </p:tavLst>
                                    </p:anim>
                                    <p:anim calcmode="lin" valueType="num">
                                      <p:cBhvr>
                                        <p:cTn id="40" dur="500" fill="hold"/>
                                        <p:tgtEl>
                                          <p:spTgt spid="36"/>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ppt_x"/>
                                          </p:val>
                                        </p:tav>
                                        <p:tav tm="100000">
                                          <p:val>
                                            <p:strVal val="#ppt_x"/>
                                          </p:val>
                                        </p:tav>
                                      </p:tavLst>
                                    </p:anim>
                                    <p:anim calcmode="lin" valueType="num">
                                      <p:cBhvr additive="base">
                                        <p:cTn id="45" dur="5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1" presetClass="entr" presetSubtype="1"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heel(1)">
                                      <p:cBhvr>
                                        <p:cTn id="49" dur="500"/>
                                        <p:tgtEl>
                                          <p:spTgt spid="11"/>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 presetClass="entr" presetSubtype="1" accel="50000" decel="50000"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21" presetClass="entr" presetSubtype="1"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wheel(1)">
                                      <p:cBhvr>
                                        <p:cTn id="63" dur="500"/>
                                        <p:tgtEl>
                                          <p:spTgt spid="5"/>
                                        </p:tgtEl>
                                      </p:cBhvr>
                                    </p:animEffect>
                                  </p:childTnLst>
                                </p:cTn>
                              </p:par>
                            </p:childTnLst>
                          </p:cTn>
                        </p:par>
                        <p:par>
                          <p:cTn id="64" fill="hold">
                            <p:stCondLst>
                              <p:cond delay="6500"/>
                            </p:stCondLst>
                            <p:childTnLst>
                              <p:par>
                                <p:cTn id="65" presetID="23" presetClass="entr" presetSubtype="16"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500" fill="hold"/>
                                        <p:tgtEl>
                                          <p:spTgt spid="37"/>
                                        </p:tgtEl>
                                        <p:attrNameLst>
                                          <p:attrName>ppt_w</p:attrName>
                                        </p:attrNameLst>
                                      </p:cBhvr>
                                      <p:tavLst>
                                        <p:tav tm="0">
                                          <p:val>
                                            <p:fltVal val="0"/>
                                          </p:val>
                                        </p:tav>
                                        <p:tav tm="100000">
                                          <p:val>
                                            <p:strVal val="#ppt_w"/>
                                          </p:val>
                                        </p:tav>
                                      </p:tavLst>
                                    </p:anim>
                                    <p:anim calcmode="lin" valueType="num">
                                      <p:cBhvr>
                                        <p:cTn id="68" dur="500" fill="hold"/>
                                        <p:tgtEl>
                                          <p:spTgt spid="37"/>
                                        </p:tgtEl>
                                        <p:attrNameLst>
                                          <p:attrName>ppt_h</p:attrName>
                                        </p:attrNameLst>
                                      </p:cBhvr>
                                      <p:tavLst>
                                        <p:tav tm="0">
                                          <p:val>
                                            <p:fltVal val="0"/>
                                          </p:val>
                                        </p:tav>
                                        <p:tav tm="100000">
                                          <p:val>
                                            <p:strVal val="#ppt_h"/>
                                          </p:val>
                                        </p:tav>
                                      </p:tavLst>
                                    </p:anim>
                                  </p:childTnLst>
                                </p:cTn>
                              </p:par>
                            </p:childTnLst>
                          </p:cTn>
                        </p:par>
                        <p:par>
                          <p:cTn id="69" fill="hold">
                            <p:stCondLst>
                              <p:cond delay="7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2"/>
          <p:cNvSpPr>
            <a:spLocks noChangeArrowheads="1"/>
          </p:cNvSpPr>
          <p:nvPr/>
        </p:nvSpPr>
        <p:spPr bwMode="auto">
          <a:xfrm>
            <a:off x="3965300" y="846055"/>
            <a:ext cx="1227138" cy="4013683"/>
          </a:xfrm>
          <a:prstGeom prst="rect">
            <a:avLst/>
          </a:prstGeom>
          <a:solidFill>
            <a:schemeClr val="bg1">
              <a:lumMod val="85000"/>
            </a:schemeClr>
          </a:solidFill>
          <a:ln w="9525">
            <a:noFill/>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en-US" sz="2400"/>
          </a:p>
        </p:txBody>
      </p:sp>
      <p:grpSp>
        <p:nvGrpSpPr>
          <p:cNvPr id="6" name="Group 102"/>
          <p:cNvGrpSpPr/>
          <p:nvPr/>
        </p:nvGrpSpPr>
        <p:grpSpPr>
          <a:xfrm>
            <a:off x="4502014" y="1254456"/>
            <a:ext cx="3797162" cy="976312"/>
            <a:chOff x="3756163" y="1986915"/>
            <a:chExt cx="3797162" cy="976312"/>
          </a:xfrm>
        </p:grpSpPr>
        <p:sp>
          <p:nvSpPr>
            <p:cNvPr id="7" name="Freeform 7"/>
            <p:cNvSpPr/>
            <p:nvPr/>
          </p:nvSpPr>
          <p:spPr bwMode="auto">
            <a:xfrm>
              <a:off x="4440237" y="2190750"/>
              <a:ext cx="3113088" cy="772477"/>
            </a:xfrm>
            <a:custGeom>
              <a:avLst/>
              <a:gdLst/>
              <a:ahLst/>
              <a:cxnLst>
                <a:cxn ang="0">
                  <a:pos x="1251" y="370"/>
                </a:cxn>
                <a:cxn ang="0">
                  <a:pos x="1389" y="2"/>
                </a:cxn>
                <a:cxn ang="0">
                  <a:pos x="0" y="0"/>
                </a:cxn>
                <a:cxn ang="0">
                  <a:pos x="5" y="370"/>
                </a:cxn>
                <a:cxn ang="0">
                  <a:pos x="1251" y="370"/>
                </a:cxn>
              </a:cxnLst>
              <a:rect l="0" t="0" r="r" b="b"/>
              <a:pathLst>
                <a:path w="1389" h="370">
                  <a:moveTo>
                    <a:pt x="1251" y="370"/>
                  </a:moveTo>
                  <a:lnTo>
                    <a:pt x="1389" y="2"/>
                  </a:lnTo>
                  <a:lnTo>
                    <a:pt x="0" y="0"/>
                  </a:lnTo>
                  <a:lnTo>
                    <a:pt x="5" y="370"/>
                  </a:lnTo>
                  <a:lnTo>
                    <a:pt x="1251" y="370"/>
                  </a:lnTo>
                  <a:close/>
                </a:path>
              </a:pathLst>
            </a:custGeom>
            <a:solidFill>
              <a:schemeClr val="accent1"/>
            </a:solidFill>
            <a:ln w="9525">
              <a:noFill/>
              <a:round/>
            </a:ln>
          </p:spPr>
          <p:txBody>
            <a:bodyPr vert="horz" wrap="square" lIns="91440" tIns="45720" rIns="91440" bIns="45720" numCol="1" anchor="t" anchorCtr="0" compatLnSpc="1"/>
            <a:lstStyle/>
            <a:p>
              <a:endParaRPr lang="en-US" sz="2400"/>
            </a:p>
          </p:txBody>
        </p:sp>
        <p:grpSp>
          <p:nvGrpSpPr>
            <p:cNvPr id="8" name="Group 101"/>
            <p:cNvGrpSpPr/>
            <p:nvPr/>
          </p:nvGrpSpPr>
          <p:grpSpPr>
            <a:xfrm>
              <a:off x="3756163" y="1986915"/>
              <a:ext cx="967443" cy="975359"/>
              <a:chOff x="3759338" y="1986915"/>
              <a:chExt cx="967443" cy="975359"/>
            </a:xfrm>
          </p:grpSpPr>
          <p:sp>
            <p:nvSpPr>
              <p:cNvPr id="9" name="Freeform 76"/>
              <p:cNvSpPr/>
              <p:nvPr/>
            </p:nvSpPr>
            <p:spPr bwMode="auto">
              <a:xfrm>
                <a:off x="3759338" y="1986915"/>
                <a:ext cx="966650" cy="540787"/>
              </a:xfrm>
              <a:custGeom>
                <a:avLst/>
                <a:gdLst/>
                <a:ahLst/>
                <a:cxnLst>
                  <a:cxn ang="0">
                    <a:pos x="430" y="3"/>
                  </a:cxn>
                  <a:cxn ang="0">
                    <a:pos x="103" y="0"/>
                  </a:cxn>
                  <a:cxn ang="0">
                    <a:pos x="0" y="260"/>
                  </a:cxn>
                  <a:cxn ang="0">
                    <a:pos x="501" y="260"/>
                  </a:cxn>
                  <a:cxn ang="0">
                    <a:pos x="430" y="3"/>
                  </a:cxn>
                </a:cxnLst>
                <a:rect l="0" t="0" r="r" b="b"/>
                <a:pathLst>
                  <a:path w="501" h="260">
                    <a:moveTo>
                      <a:pt x="430" y="3"/>
                    </a:moveTo>
                    <a:lnTo>
                      <a:pt x="103" y="0"/>
                    </a:lnTo>
                    <a:lnTo>
                      <a:pt x="0" y="260"/>
                    </a:lnTo>
                    <a:lnTo>
                      <a:pt x="501" y="260"/>
                    </a:lnTo>
                    <a:lnTo>
                      <a:pt x="430" y="3"/>
                    </a:lnTo>
                    <a:close/>
                  </a:path>
                </a:pathLst>
              </a:custGeom>
              <a:solidFill>
                <a:schemeClr val="accent1">
                  <a:lumMod val="75000"/>
                </a:schemeClr>
              </a:solidFill>
              <a:ln w="9525">
                <a:noFill/>
                <a:round/>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p>
                <a:endParaRPr lang="en-US" sz="2400"/>
              </a:p>
            </p:txBody>
          </p:sp>
          <p:sp>
            <p:nvSpPr>
              <p:cNvPr id="10" name="Right Triangle 97"/>
              <p:cNvSpPr/>
              <p:nvPr/>
            </p:nvSpPr>
            <p:spPr>
              <a:xfrm rot="10800000" flipH="1">
                <a:off x="4448175" y="2528091"/>
                <a:ext cx="278606" cy="43418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
        <p:nvSpPr>
          <p:cNvPr id="11" name="TextBox 103"/>
          <p:cNvSpPr txBox="1"/>
          <p:nvPr/>
        </p:nvSpPr>
        <p:spPr>
          <a:xfrm>
            <a:off x="5848351" y="1503467"/>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bg1"/>
                </a:solidFill>
              </a:rPr>
              <a:t>Title Goes Here</a:t>
            </a:r>
            <a:endParaRPr lang="en-US" sz="1200" b="1" dirty="0">
              <a:solidFill>
                <a:schemeClr val="bg1"/>
              </a:solidFill>
            </a:endParaRPr>
          </a:p>
          <a:p>
            <a:pPr>
              <a:spcBef>
                <a:spcPct val="20000"/>
              </a:spcBef>
              <a:defRPr/>
            </a:pPr>
            <a:r>
              <a:rPr lang="en-US" sz="1000" dirty="0">
                <a:solidFill>
                  <a:schemeClr val="bg1"/>
                </a:solidFill>
              </a:rPr>
              <a:t>There are many variations of passages of lorem ipsum available, but the majority suffered alteration some form.</a:t>
            </a:r>
            <a:endParaRPr lang="en-US" sz="1000" dirty="0">
              <a:solidFill>
                <a:schemeClr val="bg1"/>
              </a:solidFill>
            </a:endParaRPr>
          </a:p>
        </p:txBody>
      </p:sp>
      <p:grpSp>
        <p:nvGrpSpPr>
          <p:cNvPr id="12" name="Group 104"/>
          <p:cNvGrpSpPr/>
          <p:nvPr/>
        </p:nvGrpSpPr>
        <p:grpSpPr>
          <a:xfrm>
            <a:off x="844825" y="1960965"/>
            <a:ext cx="3741738" cy="1026832"/>
            <a:chOff x="-148675" y="1693797"/>
            <a:chExt cx="3741738" cy="1026832"/>
          </a:xfrm>
        </p:grpSpPr>
        <p:sp>
          <p:nvSpPr>
            <p:cNvPr id="13" name="Freeform 9"/>
            <p:cNvSpPr/>
            <p:nvPr/>
          </p:nvSpPr>
          <p:spPr bwMode="auto">
            <a:xfrm flipH="1">
              <a:off x="-148675" y="1943390"/>
              <a:ext cx="3118104" cy="777239"/>
            </a:xfrm>
            <a:custGeom>
              <a:avLst/>
              <a:gdLst/>
              <a:ahLst/>
              <a:cxnLst>
                <a:cxn ang="0">
                  <a:pos x="1099" y="370"/>
                </a:cxn>
                <a:cxn ang="0">
                  <a:pos x="1238" y="2"/>
                </a:cxn>
                <a:cxn ang="0">
                  <a:pos x="0" y="0"/>
                </a:cxn>
                <a:cxn ang="0">
                  <a:pos x="1" y="370"/>
                </a:cxn>
                <a:cxn ang="0">
                  <a:pos x="1099" y="370"/>
                </a:cxn>
              </a:cxnLst>
              <a:rect l="0" t="0" r="r" b="b"/>
              <a:pathLst>
                <a:path w="1238" h="370">
                  <a:moveTo>
                    <a:pt x="1099" y="370"/>
                  </a:moveTo>
                  <a:lnTo>
                    <a:pt x="1238" y="2"/>
                  </a:lnTo>
                  <a:lnTo>
                    <a:pt x="0" y="0"/>
                  </a:lnTo>
                  <a:lnTo>
                    <a:pt x="1" y="370"/>
                  </a:lnTo>
                  <a:lnTo>
                    <a:pt x="1099" y="370"/>
                  </a:lnTo>
                  <a:close/>
                </a:path>
              </a:pathLst>
            </a:custGeom>
            <a:solidFill>
              <a:schemeClr val="accent2"/>
            </a:solidFill>
            <a:ln w="9525">
              <a:noFill/>
              <a:round/>
            </a:ln>
          </p:spPr>
          <p:txBody>
            <a:bodyPr vert="horz" wrap="square" lIns="91440" tIns="45720" rIns="91440" bIns="45720" numCol="1" anchor="t" anchorCtr="0" compatLnSpc="1"/>
            <a:lstStyle/>
            <a:p>
              <a:endParaRPr lang="en-US" sz="2400"/>
            </a:p>
          </p:txBody>
        </p:sp>
        <p:sp>
          <p:nvSpPr>
            <p:cNvPr id="14" name="Freeform 10"/>
            <p:cNvSpPr/>
            <p:nvPr/>
          </p:nvSpPr>
          <p:spPr bwMode="auto">
            <a:xfrm flipH="1">
              <a:off x="2688188" y="2261625"/>
              <a:ext cx="280988" cy="457589"/>
            </a:xfrm>
            <a:custGeom>
              <a:avLst/>
              <a:gdLst/>
              <a:ahLst/>
              <a:cxnLst>
                <a:cxn ang="0">
                  <a:pos x="177" y="5"/>
                </a:cxn>
                <a:cxn ang="0">
                  <a:pos x="0" y="0"/>
                </a:cxn>
                <a:cxn ang="0">
                  <a:pos x="1" y="220"/>
                </a:cxn>
                <a:cxn ang="0">
                  <a:pos x="177" y="5"/>
                </a:cxn>
              </a:cxnLst>
              <a:rect l="0" t="0" r="r" b="b"/>
              <a:pathLst>
                <a:path w="177" h="220">
                  <a:moveTo>
                    <a:pt x="177" y="5"/>
                  </a:moveTo>
                  <a:lnTo>
                    <a:pt x="0" y="0"/>
                  </a:lnTo>
                  <a:lnTo>
                    <a:pt x="1" y="220"/>
                  </a:lnTo>
                  <a:lnTo>
                    <a:pt x="177" y="5"/>
                  </a:lnTo>
                  <a:close/>
                </a:path>
              </a:pathLst>
            </a:custGeom>
            <a:solidFill>
              <a:schemeClr val="accent2">
                <a:lumMod val="50000"/>
              </a:schemeClr>
            </a:solidFill>
            <a:ln w="9525">
              <a:noFill/>
              <a:round/>
            </a:ln>
          </p:spPr>
          <p:txBody>
            <a:bodyPr vert="horz" wrap="square" lIns="91440" tIns="45720" rIns="91440" bIns="45720" numCol="1" anchor="t" anchorCtr="0" compatLnSpc="1"/>
            <a:lstStyle/>
            <a:p>
              <a:endParaRPr lang="en-US" sz="2400"/>
            </a:p>
          </p:txBody>
        </p:sp>
        <p:sp>
          <p:nvSpPr>
            <p:cNvPr id="15" name="Freeform 83"/>
            <p:cNvSpPr/>
            <p:nvPr/>
          </p:nvSpPr>
          <p:spPr bwMode="auto">
            <a:xfrm flipH="1">
              <a:off x="2685013" y="1693797"/>
              <a:ext cx="908050" cy="584466"/>
            </a:xfrm>
            <a:custGeom>
              <a:avLst/>
              <a:gdLst/>
              <a:ahLst/>
              <a:cxnLst>
                <a:cxn ang="0">
                  <a:pos x="504" y="4"/>
                </a:cxn>
                <a:cxn ang="0">
                  <a:pos x="0" y="0"/>
                </a:cxn>
                <a:cxn ang="0">
                  <a:pos x="71" y="281"/>
                </a:cxn>
                <a:cxn ang="0">
                  <a:pos x="572" y="281"/>
                </a:cxn>
                <a:cxn ang="0">
                  <a:pos x="504" y="4"/>
                </a:cxn>
              </a:cxnLst>
              <a:rect l="0" t="0" r="r" b="b"/>
              <a:pathLst>
                <a:path w="572" h="281">
                  <a:moveTo>
                    <a:pt x="504" y="4"/>
                  </a:moveTo>
                  <a:lnTo>
                    <a:pt x="0" y="0"/>
                  </a:lnTo>
                  <a:lnTo>
                    <a:pt x="71" y="281"/>
                  </a:lnTo>
                  <a:lnTo>
                    <a:pt x="572" y="281"/>
                  </a:lnTo>
                  <a:lnTo>
                    <a:pt x="504" y="4"/>
                  </a:lnTo>
                  <a:close/>
                </a:path>
              </a:pathLst>
            </a:custGeom>
            <a:solidFill>
              <a:schemeClr val="accent2">
                <a:lumMod val="75000"/>
              </a:schemeClr>
            </a:solidFill>
            <a:ln w="9525">
              <a:noFill/>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en-US" sz="2400"/>
            </a:p>
          </p:txBody>
        </p:sp>
      </p:grpSp>
      <p:sp>
        <p:nvSpPr>
          <p:cNvPr id="16" name="TextBox 106"/>
          <p:cNvSpPr txBox="1"/>
          <p:nvPr/>
        </p:nvSpPr>
        <p:spPr>
          <a:xfrm>
            <a:off x="1164121" y="2268779"/>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bg1"/>
                </a:solidFill>
              </a:rPr>
              <a:t>Title Goes Here</a:t>
            </a:r>
            <a:endParaRPr lang="en-US" sz="1200" b="1" dirty="0">
              <a:solidFill>
                <a:schemeClr val="bg1"/>
              </a:solidFill>
            </a:endParaRPr>
          </a:p>
          <a:p>
            <a:pPr algn="r">
              <a:spcBef>
                <a:spcPct val="20000"/>
              </a:spcBef>
              <a:defRPr/>
            </a:pPr>
            <a:r>
              <a:rPr lang="en-US" sz="1000" dirty="0">
                <a:solidFill>
                  <a:schemeClr val="bg1"/>
                </a:solidFill>
              </a:rPr>
              <a:t>There are many variations of passages of lorem ipsum available, but the majority suffered alteration some form.</a:t>
            </a:r>
            <a:endParaRPr lang="en-US" sz="1000" dirty="0">
              <a:solidFill>
                <a:schemeClr val="bg1"/>
              </a:solidFill>
            </a:endParaRPr>
          </a:p>
        </p:txBody>
      </p:sp>
      <p:grpSp>
        <p:nvGrpSpPr>
          <p:cNvPr id="17" name="Group 110"/>
          <p:cNvGrpSpPr/>
          <p:nvPr/>
        </p:nvGrpSpPr>
        <p:grpSpPr>
          <a:xfrm>
            <a:off x="4502014" y="2717994"/>
            <a:ext cx="3797162" cy="976312"/>
            <a:chOff x="3756163" y="1986915"/>
            <a:chExt cx="3797162" cy="976312"/>
          </a:xfrm>
        </p:grpSpPr>
        <p:sp>
          <p:nvSpPr>
            <p:cNvPr id="18" name="Freeform 7"/>
            <p:cNvSpPr/>
            <p:nvPr/>
          </p:nvSpPr>
          <p:spPr bwMode="auto">
            <a:xfrm>
              <a:off x="4440237" y="2190750"/>
              <a:ext cx="3113088" cy="772477"/>
            </a:xfrm>
            <a:custGeom>
              <a:avLst/>
              <a:gdLst/>
              <a:ahLst/>
              <a:cxnLst>
                <a:cxn ang="0">
                  <a:pos x="1251" y="370"/>
                </a:cxn>
                <a:cxn ang="0">
                  <a:pos x="1389" y="2"/>
                </a:cxn>
                <a:cxn ang="0">
                  <a:pos x="0" y="0"/>
                </a:cxn>
                <a:cxn ang="0">
                  <a:pos x="5" y="370"/>
                </a:cxn>
                <a:cxn ang="0">
                  <a:pos x="1251" y="370"/>
                </a:cxn>
              </a:cxnLst>
              <a:rect l="0" t="0" r="r" b="b"/>
              <a:pathLst>
                <a:path w="1389" h="370">
                  <a:moveTo>
                    <a:pt x="1251" y="370"/>
                  </a:moveTo>
                  <a:lnTo>
                    <a:pt x="1389" y="2"/>
                  </a:lnTo>
                  <a:lnTo>
                    <a:pt x="0" y="0"/>
                  </a:lnTo>
                  <a:lnTo>
                    <a:pt x="5" y="370"/>
                  </a:lnTo>
                  <a:lnTo>
                    <a:pt x="1251" y="370"/>
                  </a:lnTo>
                  <a:close/>
                </a:path>
              </a:pathLst>
            </a:custGeom>
            <a:solidFill>
              <a:schemeClr val="accent3"/>
            </a:solidFill>
            <a:ln w="9525">
              <a:noFill/>
              <a:round/>
            </a:ln>
          </p:spPr>
          <p:txBody>
            <a:bodyPr vert="horz" wrap="square" lIns="91440" tIns="45720" rIns="91440" bIns="45720" numCol="1" anchor="t" anchorCtr="0" compatLnSpc="1"/>
            <a:lstStyle/>
            <a:p>
              <a:endParaRPr lang="en-US" sz="2400"/>
            </a:p>
          </p:txBody>
        </p:sp>
        <p:grpSp>
          <p:nvGrpSpPr>
            <p:cNvPr id="19" name="Group 113"/>
            <p:cNvGrpSpPr/>
            <p:nvPr/>
          </p:nvGrpSpPr>
          <p:grpSpPr>
            <a:xfrm>
              <a:off x="3756163" y="1986915"/>
              <a:ext cx="967443" cy="975359"/>
              <a:chOff x="3759338" y="1986915"/>
              <a:chExt cx="967443" cy="975359"/>
            </a:xfrm>
          </p:grpSpPr>
          <p:sp>
            <p:nvSpPr>
              <p:cNvPr id="20" name="Freeform 76"/>
              <p:cNvSpPr/>
              <p:nvPr/>
            </p:nvSpPr>
            <p:spPr bwMode="auto">
              <a:xfrm>
                <a:off x="3759338" y="1986915"/>
                <a:ext cx="966650" cy="540787"/>
              </a:xfrm>
              <a:custGeom>
                <a:avLst/>
                <a:gdLst/>
                <a:ahLst/>
                <a:cxnLst>
                  <a:cxn ang="0">
                    <a:pos x="430" y="3"/>
                  </a:cxn>
                  <a:cxn ang="0">
                    <a:pos x="103" y="0"/>
                  </a:cxn>
                  <a:cxn ang="0">
                    <a:pos x="0" y="260"/>
                  </a:cxn>
                  <a:cxn ang="0">
                    <a:pos x="501" y="260"/>
                  </a:cxn>
                  <a:cxn ang="0">
                    <a:pos x="430" y="3"/>
                  </a:cxn>
                </a:cxnLst>
                <a:rect l="0" t="0" r="r" b="b"/>
                <a:pathLst>
                  <a:path w="501" h="260">
                    <a:moveTo>
                      <a:pt x="430" y="3"/>
                    </a:moveTo>
                    <a:lnTo>
                      <a:pt x="103" y="0"/>
                    </a:lnTo>
                    <a:lnTo>
                      <a:pt x="0" y="260"/>
                    </a:lnTo>
                    <a:lnTo>
                      <a:pt x="501" y="260"/>
                    </a:lnTo>
                    <a:lnTo>
                      <a:pt x="430" y="3"/>
                    </a:lnTo>
                    <a:close/>
                  </a:path>
                </a:pathLst>
              </a:custGeom>
              <a:solidFill>
                <a:schemeClr val="accent3">
                  <a:lumMod val="75000"/>
                </a:schemeClr>
              </a:solidFill>
              <a:ln w="9525">
                <a:noFill/>
                <a:round/>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p>
                <a:endParaRPr lang="en-US" sz="2400"/>
              </a:p>
            </p:txBody>
          </p:sp>
          <p:sp>
            <p:nvSpPr>
              <p:cNvPr id="21" name="Right Triangle 115"/>
              <p:cNvSpPr/>
              <p:nvPr/>
            </p:nvSpPr>
            <p:spPr>
              <a:xfrm rot="10800000" flipH="1">
                <a:off x="4448175" y="2528091"/>
                <a:ext cx="278606" cy="434183"/>
              </a:xfrm>
              <a:prstGeom prst="r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sp>
        <p:nvSpPr>
          <p:cNvPr id="22" name="TextBox 111"/>
          <p:cNvSpPr txBox="1"/>
          <p:nvPr/>
        </p:nvSpPr>
        <p:spPr>
          <a:xfrm>
            <a:off x="5848351" y="2967005"/>
            <a:ext cx="2114799" cy="830997"/>
          </a:xfrm>
          <a:prstGeom prst="rect">
            <a:avLst/>
          </a:prstGeom>
          <a:noFill/>
        </p:spPr>
        <p:txBody>
          <a:bodyPr wrap="square" lIns="0" tIns="0" rIns="0" bIns="0" rtlCol="0" anchor="t">
            <a:spAutoFit/>
          </a:bodyPr>
          <a:lstStyle/>
          <a:p>
            <a:pPr>
              <a:spcBef>
                <a:spcPct val="20000"/>
              </a:spcBef>
              <a:defRPr/>
            </a:pPr>
            <a:r>
              <a:rPr lang="en-US" sz="1200" b="1" dirty="0">
                <a:solidFill>
                  <a:schemeClr val="bg1"/>
                </a:solidFill>
              </a:rPr>
              <a:t>Title Goes Here</a:t>
            </a:r>
            <a:endParaRPr lang="en-US" sz="1200" b="1" dirty="0">
              <a:solidFill>
                <a:schemeClr val="bg1"/>
              </a:solidFill>
            </a:endParaRPr>
          </a:p>
          <a:p>
            <a:pPr>
              <a:spcBef>
                <a:spcPct val="20000"/>
              </a:spcBef>
              <a:defRPr/>
            </a:pPr>
            <a:r>
              <a:rPr lang="en-US" sz="1000" dirty="0">
                <a:solidFill>
                  <a:schemeClr val="bg1"/>
                </a:solidFill>
              </a:rPr>
              <a:t>There are many variations of passages of lorem ipsum available, but the majority suffered alteration some form.</a:t>
            </a:r>
            <a:endParaRPr lang="en-US" sz="1000" dirty="0">
              <a:solidFill>
                <a:schemeClr val="bg1"/>
              </a:solidFill>
            </a:endParaRPr>
          </a:p>
        </p:txBody>
      </p:sp>
      <p:grpSp>
        <p:nvGrpSpPr>
          <p:cNvPr id="23" name="Group 117"/>
          <p:cNvGrpSpPr/>
          <p:nvPr/>
        </p:nvGrpSpPr>
        <p:grpSpPr>
          <a:xfrm>
            <a:off x="844825" y="3424503"/>
            <a:ext cx="3741738" cy="1026832"/>
            <a:chOff x="-148675" y="1693797"/>
            <a:chExt cx="3741738" cy="1026832"/>
          </a:xfrm>
        </p:grpSpPr>
        <p:sp>
          <p:nvSpPr>
            <p:cNvPr id="24" name="Freeform 9"/>
            <p:cNvSpPr/>
            <p:nvPr/>
          </p:nvSpPr>
          <p:spPr bwMode="auto">
            <a:xfrm flipH="1">
              <a:off x="-148675" y="1943390"/>
              <a:ext cx="3118104" cy="777239"/>
            </a:xfrm>
            <a:custGeom>
              <a:avLst/>
              <a:gdLst/>
              <a:ahLst/>
              <a:cxnLst>
                <a:cxn ang="0">
                  <a:pos x="1099" y="370"/>
                </a:cxn>
                <a:cxn ang="0">
                  <a:pos x="1238" y="2"/>
                </a:cxn>
                <a:cxn ang="0">
                  <a:pos x="0" y="0"/>
                </a:cxn>
                <a:cxn ang="0">
                  <a:pos x="1" y="370"/>
                </a:cxn>
                <a:cxn ang="0">
                  <a:pos x="1099" y="370"/>
                </a:cxn>
              </a:cxnLst>
              <a:rect l="0" t="0" r="r" b="b"/>
              <a:pathLst>
                <a:path w="1238" h="370">
                  <a:moveTo>
                    <a:pt x="1099" y="370"/>
                  </a:moveTo>
                  <a:lnTo>
                    <a:pt x="1238" y="2"/>
                  </a:lnTo>
                  <a:lnTo>
                    <a:pt x="0" y="0"/>
                  </a:lnTo>
                  <a:lnTo>
                    <a:pt x="1" y="370"/>
                  </a:lnTo>
                  <a:lnTo>
                    <a:pt x="1099" y="370"/>
                  </a:lnTo>
                  <a:close/>
                </a:path>
              </a:pathLst>
            </a:custGeom>
            <a:solidFill>
              <a:schemeClr val="accent4"/>
            </a:solidFill>
            <a:ln w="9525">
              <a:noFill/>
              <a:round/>
            </a:ln>
          </p:spPr>
          <p:txBody>
            <a:bodyPr vert="horz" wrap="square" lIns="91440" tIns="45720" rIns="91440" bIns="45720" numCol="1" anchor="t" anchorCtr="0" compatLnSpc="1"/>
            <a:lstStyle/>
            <a:p>
              <a:endParaRPr lang="en-US" sz="2400"/>
            </a:p>
          </p:txBody>
        </p:sp>
        <p:sp>
          <p:nvSpPr>
            <p:cNvPr id="25" name="Freeform 10"/>
            <p:cNvSpPr/>
            <p:nvPr/>
          </p:nvSpPr>
          <p:spPr bwMode="auto">
            <a:xfrm flipH="1">
              <a:off x="2688188" y="2261625"/>
              <a:ext cx="280988" cy="457589"/>
            </a:xfrm>
            <a:custGeom>
              <a:avLst/>
              <a:gdLst/>
              <a:ahLst/>
              <a:cxnLst>
                <a:cxn ang="0">
                  <a:pos x="177" y="5"/>
                </a:cxn>
                <a:cxn ang="0">
                  <a:pos x="0" y="0"/>
                </a:cxn>
                <a:cxn ang="0">
                  <a:pos x="1" y="220"/>
                </a:cxn>
                <a:cxn ang="0">
                  <a:pos x="177" y="5"/>
                </a:cxn>
              </a:cxnLst>
              <a:rect l="0" t="0" r="r" b="b"/>
              <a:pathLst>
                <a:path w="177" h="220">
                  <a:moveTo>
                    <a:pt x="177" y="5"/>
                  </a:moveTo>
                  <a:lnTo>
                    <a:pt x="0" y="0"/>
                  </a:lnTo>
                  <a:lnTo>
                    <a:pt x="1" y="220"/>
                  </a:lnTo>
                  <a:lnTo>
                    <a:pt x="177" y="5"/>
                  </a:lnTo>
                  <a:close/>
                </a:path>
              </a:pathLst>
            </a:custGeom>
            <a:solidFill>
              <a:schemeClr val="accent4">
                <a:lumMod val="50000"/>
              </a:schemeClr>
            </a:solidFill>
            <a:ln w="9525">
              <a:noFill/>
              <a:round/>
            </a:ln>
          </p:spPr>
          <p:txBody>
            <a:bodyPr vert="horz" wrap="square" lIns="91440" tIns="45720" rIns="91440" bIns="45720" numCol="1" anchor="t" anchorCtr="0" compatLnSpc="1"/>
            <a:lstStyle/>
            <a:p>
              <a:endParaRPr lang="en-US" sz="2400"/>
            </a:p>
          </p:txBody>
        </p:sp>
        <p:sp>
          <p:nvSpPr>
            <p:cNvPr id="26" name="Freeform 83"/>
            <p:cNvSpPr/>
            <p:nvPr/>
          </p:nvSpPr>
          <p:spPr bwMode="auto">
            <a:xfrm flipH="1">
              <a:off x="2685013" y="1693797"/>
              <a:ext cx="908050" cy="584466"/>
            </a:xfrm>
            <a:custGeom>
              <a:avLst/>
              <a:gdLst/>
              <a:ahLst/>
              <a:cxnLst>
                <a:cxn ang="0">
                  <a:pos x="504" y="4"/>
                </a:cxn>
                <a:cxn ang="0">
                  <a:pos x="0" y="0"/>
                </a:cxn>
                <a:cxn ang="0">
                  <a:pos x="71" y="281"/>
                </a:cxn>
                <a:cxn ang="0">
                  <a:pos x="572" y="281"/>
                </a:cxn>
                <a:cxn ang="0">
                  <a:pos x="504" y="4"/>
                </a:cxn>
              </a:cxnLst>
              <a:rect l="0" t="0" r="r" b="b"/>
              <a:pathLst>
                <a:path w="572" h="281">
                  <a:moveTo>
                    <a:pt x="504" y="4"/>
                  </a:moveTo>
                  <a:lnTo>
                    <a:pt x="0" y="0"/>
                  </a:lnTo>
                  <a:lnTo>
                    <a:pt x="71" y="281"/>
                  </a:lnTo>
                  <a:lnTo>
                    <a:pt x="572" y="281"/>
                  </a:lnTo>
                  <a:lnTo>
                    <a:pt x="504" y="4"/>
                  </a:lnTo>
                  <a:close/>
                </a:path>
              </a:pathLst>
            </a:custGeom>
            <a:solidFill>
              <a:schemeClr val="accent4">
                <a:lumMod val="75000"/>
              </a:schemeClr>
            </a:solidFill>
            <a:ln w="9525">
              <a:noFill/>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en-US" sz="2400"/>
            </a:p>
          </p:txBody>
        </p:sp>
      </p:grpSp>
      <p:sp>
        <p:nvSpPr>
          <p:cNvPr id="27" name="TextBox 118"/>
          <p:cNvSpPr txBox="1"/>
          <p:nvPr/>
        </p:nvSpPr>
        <p:spPr>
          <a:xfrm>
            <a:off x="1164121" y="3732317"/>
            <a:ext cx="2114799" cy="830997"/>
          </a:xfrm>
          <a:prstGeom prst="rect">
            <a:avLst/>
          </a:prstGeom>
          <a:noFill/>
        </p:spPr>
        <p:txBody>
          <a:bodyPr wrap="square" lIns="0" tIns="0" rIns="0" bIns="0" rtlCol="0" anchor="t">
            <a:spAutoFit/>
          </a:bodyPr>
          <a:lstStyle/>
          <a:p>
            <a:pPr algn="r">
              <a:spcBef>
                <a:spcPct val="20000"/>
              </a:spcBef>
              <a:defRPr/>
            </a:pPr>
            <a:r>
              <a:rPr lang="en-US" sz="1200" b="1" dirty="0">
                <a:solidFill>
                  <a:schemeClr val="bg1"/>
                </a:solidFill>
              </a:rPr>
              <a:t>Title Goes Here</a:t>
            </a:r>
            <a:endParaRPr lang="en-US" sz="1200" b="1" dirty="0">
              <a:solidFill>
                <a:schemeClr val="bg1"/>
              </a:solidFill>
            </a:endParaRPr>
          </a:p>
          <a:p>
            <a:pPr algn="r">
              <a:spcBef>
                <a:spcPct val="20000"/>
              </a:spcBef>
              <a:defRPr/>
            </a:pPr>
            <a:r>
              <a:rPr lang="en-US" sz="1000" dirty="0">
                <a:solidFill>
                  <a:schemeClr val="bg1"/>
                </a:solidFill>
              </a:rPr>
              <a:t>There are many variations of passages of lorem ipsum available, but the majority suffered alteration some form.</a:t>
            </a:r>
            <a:endParaRPr lang="en-US" sz="1000" dirty="0">
              <a:solidFill>
                <a:schemeClr val="bg1"/>
              </a:solidFill>
            </a:endParaRPr>
          </a:p>
        </p:txBody>
      </p:sp>
      <p:sp>
        <p:nvSpPr>
          <p:cNvPr id="28" name="TextBox 123"/>
          <p:cNvSpPr txBox="1"/>
          <p:nvPr/>
        </p:nvSpPr>
        <p:spPr>
          <a:xfrm>
            <a:off x="5396059" y="1650225"/>
            <a:ext cx="470000" cy="400110"/>
          </a:xfrm>
          <a:prstGeom prst="rect">
            <a:avLst/>
          </a:prstGeom>
          <a:noFill/>
        </p:spPr>
        <p:txBody>
          <a:bodyPr wrap="none" rtlCol="0">
            <a:spAutoFit/>
          </a:bodyPr>
          <a:lstStyle/>
          <a:p>
            <a:pPr algn="ctr"/>
            <a:r>
              <a:rPr lang="en-US" sz="2000" b="1" dirty="0">
                <a:solidFill>
                  <a:schemeClr val="bg1"/>
                </a:solidFill>
              </a:rPr>
              <a:t>01</a:t>
            </a:r>
            <a:endParaRPr lang="en-US" sz="2000" b="1" dirty="0">
              <a:solidFill>
                <a:schemeClr val="bg1"/>
              </a:solidFill>
            </a:endParaRPr>
          </a:p>
        </p:txBody>
      </p:sp>
      <p:sp>
        <p:nvSpPr>
          <p:cNvPr id="29" name="TextBox 124"/>
          <p:cNvSpPr txBox="1"/>
          <p:nvPr/>
        </p:nvSpPr>
        <p:spPr>
          <a:xfrm>
            <a:off x="5396059" y="3117903"/>
            <a:ext cx="470000" cy="400110"/>
          </a:xfrm>
          <a:prstGeom prst="rect">
            <a:avLst/>
          </a:prstGeom>
          <a:noFill/>
        </p:spPr>
        <p:txBody>
          <a:bodyPr wrap="none" rtlCol="0">
            <a:spAutoFit/>
          </a:bodyPr>
          <a:lstStyle/>
          <a:p>
            <a:pPr algn="ctr"/>
            <a:r>
              <a:rPr lang="en-US" sz="2000" b="1" dirty="0">
                <a:solidFill>
                  <a:schemeClr val="bg1"/>
                </a:solidFill>
              </a:rPr>
              <a:t>03</a:t>
            </a:r>
            <a:endParaRPr lang="en-US" sz="2000" b="1" dirty="0">
              <a:solidFill>
                <a:schemeClr val="bg1"/>
              </a:solidFill>
            </a:endParaRPr>
          </a:p>
        </p:txBody>
      </p:sp>
      <p:sp>
        <p:nvSpPr>
          <p:cNvPr id="30" name="TextBox 125"/>
          <p:cNvSpPr txBox="1"/>
          <p:nvPr/>
        </p:nvSpPr>
        <p:spPr>
          <a:xfrm>
            <a:off x="3284561" y="2398974"/>
            <a:ext cx="470000" cy="400110"/>
          </a:xfrm>
          <a:prstGeom prst="rect">
            <a:avLst/>
          </a:prstGeom>
          <a:noFill/>
        </p:spPr>
        <p:txBody>
          <a:bodyPr wrap="none" rtlCol="0">
            <a:spAutoFit/>
          </a:bodyPr>
          <a:lstStyle/>
          <a:p>
            <a:pPr algn="ctr"/>
            <a:r>
              <a:rPr lang="en-US" sz="2000" b="1" dirty="0">
                <a:solidFill>
                  <a:schemeClr val="bg1"/>
                </a:solidFill>
              </a:rPr>
              <a:t>02</a:t>
            </a:r>
            <a:endParaRPr lang="en-US" sz="2000" b="1" dirty="0">
              <a:solidFill>
                <a:schemeClr val="bg1"/>
              </a:solidFill>
            </a:endParaRPr>
          </a:p>
        </p:txBody>
      </p:sp>
      <p:sp>
        <p:nvSpPr>
          <p:cNvPr id="31" name="TextBox 126"/>
          <p:cNvSpPr txBox="1"/>
          <p:nvPr/>
        </p:nvSpPr>
        <p:spPr>
          <a:xfrm>
            <a:off x="3284561" y="3883218"/>
            <a:ext cx="470000" cy="400110"/>
          </a:xfrm>
          <a:prstGeom prst="rect">
            <a:avLst/>
          </a:prstGeom>
          <a:noFill/>
        </p:spPr>
        <p:txBody>
          <a:bodyPr wrap="none" rtlCol="0">
            <a:spAutoFit/>
          </a:bodyPr>
          <a:lstStyle/>
          <a:p>
            <a:pPr algn="ctr"/>
            <a:r>
              <a:rPr lang="en-US" sz="2000" b="1" dirty="0">
                <a:solidFill>
                  <a:schemeClr val="bg1"/>
                </a:solidFill>
              </a:rPr>
              <a:t>04</a:t>
            </a:r>
            <a:endParaRPr lang="en-US" sz="2000" b="1" dirty="0">
              <a:solidFill>
                <a:schemeClr val="bg1"/>
              </a:solidFill>
            </a:endParaRPr>
          </a:p>
        </p:txBody>
      </p:sp>
      <p:grpSp>
        <p:nvGrpSpPr>
          <p:cNvPr id="32" name="Group 88"/>
          <p:cNvGrpSpPr/>
          <p:nvPr/>
        </p:nvGrpSpPr>
        <p:grpSpPr>
          <a:xfrm>
            <a:off x="4856922" y="1361992"/>
            <a:ext cx="297898" cy="297896"/>
            <a:chOff x="4203700" y="1458913"/>
            <a:chExt cx="147638" cy="147637"/>
          </a:xfrm>
          <a:solidFill>
            <a:schemeClr val="bg1"/>
          </a:solidFill>
        </p:grpSpPr>
        <p:sp>
          <p:nvSpPr>
            <p:cNvPr id="33" name="Freeform 55"/>
            <p:cNvSpPr/>
            <p:nvPr/>
          </p:nvSpPr>
          <p:spPr bwMode="auto">
            <a:xfrm>
              <a:off x="4310063" y="1528763"/>
              <a:ext cx="1588" cy="68262"/>
            </a:xfrm>
            <a:custGeom>
              <a:avLst/>
              <a:gdLst/>
              <a:ahLst/>
              <a:cxnLst>
                <a:cxn ang="0">
                  <a:pos x="0" y="43"/>
                </a:cxn>
                <a:cxn ang="0">
                  <a:pos x="0" y="0"/>
                </a:cxn>
                <a:cxn ang="0">
                  <a:pos x="0" y="43"/>
                </a:cxn>
              </a:cxnLst>
              <a:rect l="0" t="0" r="r" b="b"/>
              <a:pathLst>
                <a:path h="43">
                  <a:moveTo>
                    <a:pt x="0" y="43"/>
                  </a:moveTo>
                  <a:lnTo>
                    <a:pt x="0" y="0"/>
                  </a:lnTo>
                  <a:lnTo>
                    <a:pt x="0" y="43"/>
                  </a:lnTo>
                  <a:close/>
                </a:path>
              </a:pathLst>
            </a:custGeom>
            <a:grpFill/>
            <a:ln w="9525">
              <a:noFill/>
              <a:round/>
            </a:ln>
          </p:spPr>
          <p:txBody>
            <a:bodyPr vert="horz" wrap="square" lIns="91440" tIns="45720" rIns="91440" bIns="45720" numCol="1" anchor="t" anchorCtr="0" compatLnSpc="1"/>
            <a:lstStyle/>
            <a:p>
              <a:endParaRPr lang="en-US" sz="2400"/>
            </a:p>
          </p:txBody>
        </p:sp>
        <p:sp>
          <p:nvSpPr>
            <p:cNvPr id="34" name="Line 56"/>
            <p:cNvSpPr>
              <a:spLocks noChangeShapeType="1"/>
            </p:cNvSpPr>
            <p:nvPr/>
          </p:nvSpPr>
          <p:spPr bwMode="auto">
            <a:xfrm flipV="1">
              <a:off x="4310063" y="1528763"/>
              <a:ext cx="1588" cy="68262"/>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35" name="Freeform 57"/>
            <p:cNvSpPr/>
            <p:nvPr/>
          </p:nvSpPr>
          <p:spPr bwMode="auto">
            <a:xfrm>
              <a:off x="4300538" y="1520825"/>
              <a:ext cx="17463" cy="84137"/>
            </a:xfrm>
            <a:custGeom>
              <a:avLst/>
              <a:gdLst/>
              <a:ahLst/>
              <a:cxnLst>
                <a:cxn ang="0">
                  <a:pos x="7" y="63"/>
                </a:cxn>
                <a:cxn ang="0">
                  <a:pos x="13" y="57"/>
                </a:cxn>
                <a:cxn ang="0">
                  <a:pos x="13" y="6"/>
                </a:cxn>
                <a:cxn ang="0">
                  <a:pos x="7" y="0"/>
                </a:cxn>
                <a:cxn ang="0">
                  <a:pos x="0" y="6"/>
                </a:cxn>
                <a:cxn ang="0">
                  <a:pos x="0" y="57"/>
                </a:cxn>
                <a:cxn ang="0">
                  <a:pos x="7" y="63"/>
                </a:cxn>
              </a:cxnLst>
              <a:rect l="0" t="0" r="r" b="b"/>
              <a:pathLst>
                <a:path w="13" h="63">
                  <a:moveTo>
                    <a:pt x="7" y="63"/>
                  </a:moveTo>
                  <a:cubicBezTo>
                    <a:pt x="10" y="63"/>
                    <a:pt x="13" y="60"/>
                    <a:pt x="13" y="57"/>
                  </a:cubicBezTo>
                  <a:cubicBezTo>
                    <a:pt x="13" y="6"/>
                    <a:pt x="13" y="6"/>
                    <a:pt x="13" y="6"/>
                  </a:cubicBezTo>
                  <a:cubicBezTo>
                    <a:pt x="13" y="2"/>
                    <a:pt x="10" y="0"/>
                    <a:pt x="7" y="0"/>
                  </a:cubicBezTo>
                  <a:cubicBezTo>
                    <a:pt x="3" y="0"/>
                    <a:pt x="0" y="2"/>
                    <a:pt x="0" y="6"/>
                  </a:cubicBezTo>
                  <a:cubicBezTo>
                    <a:pt x="0" y="57"/>
                    <a:pt x="0" y="57"/>
                    <a:pt x="0" y="57"/>
                  </a:cubicBezTo>
                  <a:cubicBezTo>
                    <a:pt x="0" y="60"/>
                    <a:pt x="3" y="63"/>
                    <a:pt x="7" y="63"/>
                  </a:cubicBezTo>
                  <a:close/>
                </a:path>
              </a:pathLst>
            </a:custGeom>
            <a:grpFill/>
            <a:ln w="9525">
              <a:noFill/>
              <a:round/>
            </a:ln>
          </p:spPr>
          <p:txBody>
            <a:bodyPr vert="horz" wrap="square" lIns="91440" tIns="45720" rIns="91440" bIns="45720" numCol="1" anchor="t" anchorCtr="0" compatLnSpc="1"/>
            <a:lstStyle/>
            <a:p>
              <a:endParaRPr lang="en-US" sz="2400"/>
            </a:p>
          </p:txBody>
        </p:sp>
        <p:sp>
          <p:nvSpPr>
            <p:cNvPr id="36" name="Freeform 58"/>
            <p:cNvSpPr/>
            <p:nvPr/>
          </p:nvSpPr>
          <p:spPr bwMode="auto">
            <a:xfrm>
              <a:off x="4310063" y="1528763"/>
              <a:ext cx="1588" cy="68262"/>
            </a:xfrm>
            <a:custGeom>
              <a:avLst/>
              <a:gdLst/>
              <a:ahLst/>
              <a:cxnLst>
                <a:cxn ang="0">
                  <a:pos x="0" y="43"/>
                </a:cxn>
                <a:cxn ang="0">
                  <a:pos x="0" y="0"/>
                </a:cxn>
                <a:cxn ang="0">
                  <a:pos x="0" y="43"/>
                </a:cxn>
              </a:cxnLst>
              <a:rect l="0" t="0" r="r" b="b"/>
              <a:pathLst>
                <a:path h="43">
                  <a:moveTo>
                    <a:pt x="0" y="43"/>
                  </a:moveTo>
                  <a:lnTo>
                    <a:pt x="0" y="0"/>
                  </a:lnTo>
                  <a:lnTo>
                    <a:pt x="0" y="43"/>
                  </a:lnTo>
                  <a:close/>
                </a:path>
              </a:pathLst>
            </a:custGeom>
            <a:grpFill/>
            <a:ln w="9525">
              <a:noFill/>
              <a:round/>
            </a:ln>
          </p:spPr>
          <p:txBody>
            <a:bodyPr vert="horz" wrap="square" lIns="91440" tIns="45720" rIns="91440" bIns="45720" numCol="1" anchor="t" anchorCtr="0" compatLnSpc="1"/>
            <a:lstStyle/>
            <a:p>
              <a:endParaRPr lang="en-US" sz="2400"/>
            </a:p>
          </p:txBody>
        </p:sp>
        <p:sp>
          <p:nvSpPr>
            <p:cNvPr id="37" name="Line 59"/>
            <p:cNvSpPr>
              <a:spLocks noChangeShapeType="1"/>
            </p:cNvSpPr>
            <p:nvPr/>
          </p:nvSpPr>
          <p:spPr bwMode="auto">
            <a:xfrm flipV="1">
              <a:off x="4310063" y="1528763"/>
              <a:ext cx="1588" cy="68262"/>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38" name="Freeform 60"/>
            <p:cNvSpPr/>
            <p:nvPr/>
          </p:nvSpPr>
          <p:spPr bwMode="auto">
            <a:xfrm>
              <a:off x="4300538" y="1517650"/>
              <a:ext cx="20638" cy="88900"/>
            </a:xfrm>
            <a:custGeom>
              <a:avLst/>
              <a:gdLst/>
              <a:ahLst/>
              <a:cxnLst>
                <a:cxn ang="0">
                  <a:pos x="8" y="66"/>
                </a:cxn>
                <a:cxn ang="0">
                  <a:pos x="16" y="59"/>
                </a:cxn>
                <a:cxn ang="0">
                  <a:pos x="16" y="8"/>
                </a:cxn>
                <a:cxn ang="0">
                  <a:pos x="8" y="0"/>
                </a:cxn>
                <a:cxn ang="0">
                  <a:pos x="0" y="8"/>
                </a:cxn>
                <a:cxn ang="0">
                  <a:pos x="0" y="59"/>
                </a:cxn>
                <a:cxn ang="0">
                  <a:pos x="8" y="66"/>
                </a:cxn>
              </a:cxnLst>
              <a:rect l="0" t="0" r="r" b="b"/>
              <a:pathLst>
                <a:path w="16" h="66">
                  <a:moveTo>
                    <a:pt x="8" y="66"/>
                  </a:moveTo>
                  <a:cubicBezTo>
                    <a:pt x="12" y="66"/>
                    <a:pt x="16" y="63"/>
                    <a:pt x="16" y="59"/>
                  </a:cubicBezTo>
                  <a:cubicBezTo>
                    <a:pt x="16" y="8"/>
                    <a:pt x="16" y="8"/>
                    <a:pt x="16" y="8"/>
                  </a:cubicBezTo>
                  <a:cubicBezTo>
                    <a:pt x="16" y="4"/>
                    <a:pt x="12" y="0"/>
                    <a:pt x="8" y="0"/>
                  </a:cubicBezTo>
                  <a:cubicBezTo>
                    <a:pt x="3" y="0"/>
                    <a:pt x="0" y="4"/>
                    <a:pt x="0" y="8"/>
                  </a:cubicBezTo>
                  <a:cubicBezTo>
                    <a:pt x="0" y="59"/>
                    <a:pt x="0" y="59"/>
                    <a:pt x="0" y="59"/>
                  </a:cubicBezTo>
                  <a:cubicBezTo>
                    <a:pt x="0" y="63"/>
                    <a:pt x="3" y="66"/>
                    <a:pt x="8" y="66"/>
                  </a:cubicBezTo>
                  <a:close/>
                </a:path>
              </a:pathLst>
            </a:custGeom>
            <a:grpFill/>
            <a:ln w="9525">
              <a:noFill/>
              <a:round/>
            </a:ln>
          </p:spPr>
          <p:txBody>
            <a:bodyPr vert="horz" wrap="square" lIns="91440" tIns="45720" rIns="91440" bIns="45720" numCol="1" anchor="t" anchorCtr="0" compatLnSpc="1"/>
            <a:lstStyle/>
            <a:p>
              <a:endParaRPr lang="en-US" sz="2400"/>
            </a:p>
          </p:txBody>
        </p:sp>
        <p:sp>
          <p:nvSpPr>
            <p:cNvPr id="39" name="Freeform 61"/>
            <p:cNvSpPr/>
            <p:nvPr/>
          </p:nvSpPr>
          <p:spPr bwMode="auto">
            <a:xfrm>
              <a:off x="4341813" y="1555750"/>
              <a:ext cx="1588" cy="44450"/>
            </a:xfrm>
            <a:custGeom>
              <a:avLst/>
              <a:gdLst/>
              <a:ahLst/>
              <a:cxnLst>
                <a:cxn ang="0">
                  <a:pos x="0" y="28"/>
                </a:cxn>
                <a:cxn ang="0">
                  <a:pos x="0" y="0"/>
                </a:cxn>
                <a:cxn ang="0">
                  <a:pos x="0" y="28"/>
                </a:cxn>
              </a:cxnLst>
              <a:rect l="0" t="0" r="r" b="b"/>
              <a:pathLst>
                <a:path h="28">
                  <a:moveTo>
                    <a:pt x="0" y="28"/>
                  </a:moveTo>
                  <a:lnTo>
                    <a:pt x="0" y="0"/>
                  </a:lnTo>
                  <a:lnTo>
                    <a:pt x="0" y="28"/>
                  </a:lnTo>
                  <a:close/>
                </a:path>
              </a:pathLst>
            </a:custGeom>
            <a:grpFill/>
            <a:ln w="9525">
              <a:noFill/>
              <a:round/>
            </a:ln>
          </p:spPr>
          <p:txBody>
            <a:bodyPr vert="horz" wrap="square" lIns="91440" tIns="45720" rIns="91440" bIns="45720" numCol="1" anchor="t" anchorCtr="0" compatLnSpc="1"/>
            <a:lstStyle/>
            <a:p>
              <a:endParaRPr lang="en-US" sz="2400"/>
            </a:p>
          </p:txBody>
        </p:sp>
        <p:sp>
          <p:nvSpPr>
            <p:cNvPr id="40" name="Line 62"/>
            <p:cNvSpPr>
              <a:spLocks noChangeShapeType="1"/>
            </p:cNvSpPr>
            <p:nvPr/>
          </p:nvSpPr>
          <p:spPr bwMode="auto">
            <a:xfrm flipV="1">
              <a:off x="4341813" y="1555750"/>
              <a:ext cx="1588" cy="44450"/>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41" name="Freeform 63"/>
            <p:cNvSpPr/>
            <p:nvPr/>
          </p:nvSpPr>
          <p:spPr bwMode="auto">
            <a:xfrm>
              <a:off x="4333875" y="1549400"/>
              <a:ext cx="17463" cy="57150"/>
            </a:xfrm>
            <a:custGeom>
              <a:avLst/>
              <a:gdLst/>
              <a:ahLst/>
              <a:cxnLst>
                <a:cxn ang="0">
                  <a:pos x="6" y="42"/>
                </a:cxn>
                <a:cxn ang="0">
                  <a:pos x="13" y="38"/>
                </a:cxn>
                <a:cxn ang="0">
                  <a:pos x="13" y="4"/>
                </a:cxn>
                <a:cxn ang="0">
                  <a:pos x="6" y="0"/>
                </a:cxn>
                <a:cxn ang="0">
                  <a:pos x="0" y="4"/>
                </a:cxn>
                <a:cxn ang="0">
                  <a:pos x="0" y="38"/>
                </a:cxn>
                <a:cxn ang="0">
                  <a:pos x="6" y="42"/>
                </a:cxn>
              </a:cxnLst>
              <a:rect l="0" t="0" r="r" b="b"/>
              <a:pathLst>
                <a:path w="13" h="42">
                  <a:moveTo>
                    <a:pt x="6" y="42"/>
                  </a:moveTo>
                  <a:cubicBezTo>
                    <a:pt x="10" y="42"/>
                    <a:pt x="13" y="40"/>
                    <a:pt x="13" y="38"/>
                  </a:cubicBezTo>
                  <a:cubicBezTo>
                    <a:pt x="13" y="4"/>
                    <a:pt x="13" y="4"/>
                    <a:pt x="13" y="4"/>
                  </a:cubicBezTo>
                  <a:cubicBezTo>
                    <a:pt x="13" y="2"/>
                    <a:pt x="10" y="0"/>
                    <a:pt x="6" y="0"/>
                  </a:cubicBezTo>
                  <a:cubicBezTo>
                    <a:pt x="3" y="0"/>
                    <a:pt x="0" y="2"/>
                    <a:pt x="0" y="4"/>
                  </a:cubicBezTo>
                  <a:cubicBezTo>
                    <a:pt x="0" y="38"/>
                    <a:pt x="0" y="38"/>
                    <a:pt x="0" y="38"/>
                  </a:cubicBezTo>
                  <a:cubicBezTo>
                    <a:pt x="0" y="40"/>
                    <a:pt x="3" y="42"/>
                    <a:pt x="6" y="42"/>
                  </a:cubicBezTo>
                  <a:close/>
                </a:path>
              </a:pathLst>
            </a:custGeom>
            <a:grpFill/>
            <a:ln w="9525">
              <a:noFill/>
              <a:round/>
            </a:ln>
          </p:spPr>
          <p:txBody>
            <a:bodyPr vert="horz" wrap="square" lIns="91440" tIns="45720" rIns="91440" bIns="45720" numCol="1" anchor="t" anchorCtr="0" compatLnSpc="1"/>
            <a:lstStyle/>
            <a:p>
              <a:endParaRPr lang="en-US" sz="2400"/>
            </a:p>
          </p:txBody>
        </p:sp>
        <p:sp>
          <p:nvSpPr>
            <p:cNvPr id="42" name="Freeform 64"/>
            <p:cNvSpPr/>
            <p:nvPr/>
          </p:nvSpPr>
          <p:spPr bwMode="auto">
            <a:xfrm>
              <a:off x="4341813" y="1547813"/>
              <a:ext cx="1588" cy="52387"/>
            </a:xfrm>
            <a:custGeom>
              <a:avLst/>
              <a:gdLst/>
              <a:ahLst/>
              <a:cxnLst>
                <a:cxn ang="0">
                  <a:pos x="0" y="33"/>
                </a:cxn>
                <a:cxn ang="0">
                  <a:pos x="0" y="0"/>
                </a:cxn>
                <a:cxn ang="0">
                  <a:pos x="0" y="33"/>
                </a:cxn>
              </a:cxnLst>
              <a:rect l="0" t="0" r="r" b="b"/>
              <a:pathLst>
                <a:path h="33">
                  <a:moveTo>
                    <a:pt x="0" y="33"/>
                  </a:moveTo>
                  <a:lnTo>
                    <a:pt x="0" y="0"/>
                  </a:lnTo>
                  <a:lnTo>
                    <a:pt x="0" y="33"/>
                  </a:lnTo>
                  <a:close/>
                </a:path>
              </a:pathLst>
            </a:custGeom>
            <a:grpFill/>
            <a:ln w="9525">
              <a:noFill/>
              <a:round/>
            </a:ln>
          </p:spPr>
          <p:txBody>
            <a:bodyPr vert="horz" wrap="square" lIns="91440" tIns="45720" rIns="91440" bIns="45720" numCol="1" anchor="t" anchorCtr="0" compatLnSpc="1"/>
            <a:lstStyle/>
            <a:p>
              <a:endParaRPr lang="en-US" sz="2400"/>
            </a:p>
          </p:txBody>
        </p:sp>
        <p:sp>
          <p:nvSpPr>
            <p:cNvPr id="43" name="Line 65"/>
            <p:cNvSpPr>
              <a:spLocks noChangeShapeType="1"/>
            </p:cNvSpPr>
            <p:nvPr/>
          </p:nvSpPr>
          <p:spPr bwMode="auto">
            <a:xfrm flipV="1">
              <a:off x="4341813" y="1547813"/>
              <a:ext cx="1588" cy="52387"/>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44" name="Freeform 66"/>
            <p:cNvSpPr/>
            <p:nvPr/>
          </p:nvSpPr>
          <p:spPr bwMode="auto">
            <a:xfrm>
              <a:off x="4332288" y="1541463"/>
              <a:ext cx="19050" cy="65087"/>
            </a:xfrm>
            <a:custGeom>
              <a:avLst/>
              <a:gdLst/>
              <a:ahLst/>
              <a:cxnLst>
                <a:cxn ang="0">
                  <a:pos x="7" y="48"/>
                </a:cxn>
                <a:cxn ang="0">
                  <a:pos x="14" y="43"/>
                </a:cxn>
                <a:cxn ang="0">
                  <a:pos x="14" y="5"/>
                </a:cxn>
                <a:cxn ang="0">
                  <a:pos x="7" y="0"/>
                </a:cxn>
                <a:cxn ang="0">
                  <a:pos x="0" y="5"/>
                </a:cxn>
                <a:cxn ang="0">
                  <a:pos x="0" y="43"/>
                </a:cxn>
                <a:cxn ang="0">
                  <a:pos x="7" y="48"/>
                </a:cxn>
              </a:cxnLst>
              <a:rect l="0" t="0" r="r" b="b"/>
              <a:pathLst>
                <a:path w="14" h="48">
                  <a:moveTo>
                    <a:pt x="7" y="48"/>
                  </a:moveTo>
                  <a:cubicBezTo>
                    <a:pt x="11" y="48"/>
                    <a:pt x="14" y="46"/>
                    <a:pt x="14" y="43"/>
                  </a:cubicBezTo>
                  <a:cubicBezTo>
                    <a:pt x="14" y="5"/>
                    <a:pt x="14" y="5"/>
                    <a:pt x="14" y="5"/>
                  </a:cubicBezTo>
                  <a:cubicBezTo>
                    <a:pt x="14" y="2"/>
                    <a:pt x="11" y="0"/>
                    <a:pt x="7" y="0"/>
                  </a:cubicBezTo>
                  <a:cubicBezTo>
                    <a:pt x="3" y="0"/>
                    <a:pt x="0" y="2"/>
                    <a:pt x="0" y="5"/>
                  </a:cubicBezTo>
                  <a:cubicBezTo>
                    <a:pt x="0" y="43"/>
                    <a:pt x="0" y="43"/>
                    <a:pt x="0" y="43"/>
                  </a:cubicBezTo>
                  <a:cubicBezTo>
                    <a:pt x="0" y="46"/>
                    <a:pt x="3" y="48"/>
                    <a:pt x="7" y="48"/>
                  </a:cubicBezTo>
                  <a:close/>
                </a:path>
              </a:pathLst>
            </a:custGeom>
            <a:grpFill/>
            <a:ln w="9525">
              <a:noFill/>
              <a:round/>
            </a:ln>
          </p:spPr>
          <p:txBody>
            <a:bodyPr vert="horz" wrap="square" lIns="91440" tIns="45720" rIns="91440" bIns="45720" numCol="1" anchor="t" anchorCtr="0" compatLnSpc="1"/>
            <a:lstStyle/>
            <a:p>
              <a:endParaRPr lang="en-US" sz="2400"/>
            </a:p>
          </p:txBody>
        </p:sp>
        <p:sp>
          <p:nvSpPr>
            <p:cNvPr id="45" name="Freeform 67"/>
            <p:cNvSpPr/>
            <p:nvPr/>
          </p:nvSpPr>
          <p:spPr bwMode="auto">
            <a:xfrm>
              <a:off x="4276725" y="1512888"/>
              <a:ext cx="1588" cy="82550"/>
            </a:xfrm>
            <a:custGeom>
              <a:avLst/>
              <a:gdLst/>
              <a:ahLst/>
              <a:cxnLst>
                <a:cxn ang="0">
                  <a:pos x="0" y="52"/>
                </a:cxn>
                <a:cxn ang="0">
                  <a:pos x="0" y="0"/>
                </a:cxn>
                <a:cxn ang="0">
                  <a:pos x="0" y="52"/>
                </a:cxn>
              </a:cxnLst>
              <a:rect l="0" t="0" r="r" b="b"/>
              <a:pathLst>
                <a:path h="52">
                  <a:moveTo>
                    <a:pt x="0" y="52"/>
                  </a:moveTo>
                  <a:lnTo>
                    <a:pt x="0" y="0"/>
                  </a:lnTo>
                  <a:lnTo>
                    <a:pt x="0" y="52"/>
                  </a:lnTo>
                  <a:close/>
                </a:path>
              </a:pathLst>
            </a:custGeom>
            <a:grpFill/>
            <a:ln w="9525">
              <a:noFill/>
              <a:round/>
            </a:ln>
          </p:spPr>
          <p:txBody>
            <a:bodyPr vert="horz" wrap="square" lIns="91440" tIns="45720" rIns="91440" bIns="45720" numCol="1" anchor="t" anchorCtr="0" compatLnSpc="1"/>
            <a:lstStyle/>
            <a:p>
              <a:endParaRPr lang="en-US" sz="2400"/>
            </a:p>
          </p:txBody>
        </p:sp>
        <p:sp>
          <p:nvSpPr>
            <p:cNvPr id="46" name="Line 68"/>
            <p:cNvSpPr>
              <a:spLocks noChangeShapeType="1"/>
            </p:cNvSpPr>
            <p:nvPr/>
          </p:nvSpPr>
          <p:spPr bwMode="auto">
            <a:xfrm flipV="1">
              <a:off x="4276725" y="1512888"/>
              <a:ext cx="1588" cy="82550"/>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47" name="Freeform 69"/>
            <p:cNvSpPr/>
            <p:nvPr/>
          </p:nvSpPr>
          <p:spPr bwMode="auto">
            <a:xfrm>
              <a:off x="4265613" y="1503363"/>
              <a:ext cx="22225" cy="103187"/>
            </a:xfrm>
            <a:custGeom>
              <a:avLst/>
              <a:gdLst/>
              <a:ahLst/>
              <a:cxnLst>
                <a:cxn ang="0">
                  <a:pos x="8" y="77"/>
                </a:cxn>
                <a:cxn ang="0">
                  <a:pos x="16" y="69"/>
                </a:cxn>
                <a:cxn ang="0">
                  <a:pos x="16" y="8"/>
                </a:cxn>
                <a:cxn ang="0">
                  <a:pos x="8" y="0"/>
                </a:cxn>
                <a:cxn ang="0">
                  <a:pos x="0" y="8"/>
                </a:cxn>
                <a:cxn ang="0">
                  <a:pos x="0" y="69"/>
                </a:cxn>
                <a:cxn ang="0">
                  <a:pos x="8" y="77"/>
                </a:cxn>
              </a:cxnLst>
              <a:rect l="0" t="0" r="r" b="b"/>
              <a:pathLst>
                <a:path w="16" h="77">
                  <a:moveTo>
                    <a:pt x="8" y="77"/>
                  </a:moveTo>
                  <a:cubicBezTo>
                    <a:pt x="12" y="77"/>
                    <a:pt x="16" y="74"/>
                    <a:pt x="16" y="69"/>
                  </a:cubicBezTo>
                  <a:cubicBezTo>
                    <a:pt x="16" y="8"/>
                    <a:pt x="16" y="8"/>
                    <a:pt x="16" y="8"/>
                  </a:cubicBezTo>
                  <a:cubicBezTo>
                    <a:pt x="16" y="4"/>
                    <a:pt x="12" y="0"/>
                    <a:pt x="8" y="0"/>
                  </a:cubicBezTo>
                  <a:cubicBezTo>
                    <a:pt x="4" y="0"/>
                    <a:pt x="0" y="4"/>
                    <a:pt x="0" y="8"/>
                  </a:cubicBezTo>
                  <a:cubicBezTo>
                    <a:pt x="0" y="69"/>
                    <a:pt x="0" y="69"/>
                    <a:pt x="0" y="69"/>
                  </a:cubicBezTo>
                  <a:cubicBezTo>
                    <a:pt x="0" y="74"/>
                    <a:pt x="4" y="77"/>
                    <a:pt x="8" y="77"/>
                  </a:cubicBezTo>
                  <a:close/>
                </a:path>
              </a:pathLst>
            </a:custGeom>
            <a:grpFill/>
            <a:ln w="9525">
              <a:noFill/>
              <a:round/>
            </a:ln>
          </p:spPr>
          <p:txBody>
            <a:bodyPr vert="horz" wrap="square" lIns="91440" tIns="45720" rIns="91440" bIns="45720" numCol="1" anchor="t" anchorCtr="0" compatLnSpc="1"/>
            <a:lstStyle/>
            <a:p>
              <a:endParaRPr lang="en-US" sz="2400"/>
            </a:p>
          </p:txBody>
        </p:sp>
        <p:sp>
          <p:nvSpPr>
            <p:cNvPr id="48" name="Freeform 70"/>
            <p:cNvSpPr/>
            <p:nvPr/>
          </p:nvSpPr>
          <p:spPr bwMode="auto">
            <a:xfrm>
              <a:off x="4246563" y="1500188"/>
              <a:ext cx="1588" cy="95250"/>
            </a:xfrm>
            <a:custGeom>
              <a:avLst/>
              <a:gdLst/>
              <a:ahLst/>
              <a:cxnLst>
                <a:cxn ang="0">
                  <a:pos x="0" y="60"/>
                </a:cxn>
                <a:cxn ang="0">
                  <a:pos x="0" y="0"/>
                </a:cxn>
                <a:cxn ang="0">
                  <a:pos x="0" y="60"/>
                </a:cxn>
              </a:cxnLst>
              <a:rect l="0" t="0" r="r" b="b"/>
              <a:pathLst>
                <a:path h="60">
                  <a:moveTo>
                    <a:pt x="0" y="60"/>
                  </a:moveTo>
                  <a:lnTo>
                    <a:pt x="0" y="0"/>
                  </a:lnTo>
                  <a:lnTo>
                    <a:pt x="0" y="60"/>
                  </a:lnTo>
                  <a:close/>
                </a:path>
              </a:pathLst>
            </a:custGeom>
            <a:grpFill/>
            <a:ln w="9525">
              <a:noFill/>
              <a:round/>
            </a:ln>
          </p:spPr>
          <p:txBody>
            <a:bodyPr vert="horz" wrap="square" lIns="91440" tIns="45720" rIns="91440" bIns="45720" numCol="1" anchor="t" anchorCtr="0" compatLnSpc="1"/>
            <a:lstStyle/>
            <a:p>
              <a:endParaRPr lang="en-US" sz="2400"/>
            </a:p>
          </p:txBody>
        </p:sp>
        <p:sp>
          <p:nvSpPr>
            <p:cNvPr id="49" name="Line 71"/>
            <p:cNvSpPr>
              <a:spLocks noChangeShapeType="1"/>
            </p:cNvSpPr>
            <p:nvPr/>
          </p:nvSpPr>
          <p:spPr bwMode="auto">
            <a:xfrm flipV="1">
              <a:off x="4246563" y="1500188"/>
              <a:ext cx="1588" cy="95250"/>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50" name="Freeform 72"/>
            <p:cNvSpPr/>
            <p:nvPr/>
          </p:nvSpPr>
          <p:spPr bwMode="auto">
            <a:xfrm>
              <a:off x="4235450" y="1487488"/>
              <a:ext cx="20638" cy="119062"/>
            </a:xfrm>
            <a:custGeom>
              <a:avLst/>
              <a:gdLst/>
              <a:ahLst/>
              <a:cxnLst>
                <a:cxn ang="0">
                  <a:pos x="8" y="88"/>
                </a:cxn>
                <a:cxn ang="0">
                  <a:pos x="16" y="80"/>
                </a:cxn>
                <a:cxn ang="0">
                  <a:pos x="16" y="9"/>
                </a:cxn>
                <a:cxn ang="0">
                  <a:pos x="8" y="0"/>
                </a:cxn>
                <a:cxn ang="0">
                  <a:pos x="0" y="9"/>
                </a:cxn>
                <a:cxn ang="0">
                  <a:pos x="0" y="80"/>
                </a:cxn>
                <a:cxn ang="0">
                  <a:pos x="8" y="88"/>
                </a:cxn>
              </a:cxnLst>
              <a:rect l="0" t="0" r="r" b="b"/>
              <a:pathLst>
                <a:path w="16" h="88">
                  <a:moveTo>
                    <a:pt x="8" y="88"/>
                  </a:moveTo>
                  <a:cubicBezTo>
                    <a:pt x="12" y="88"/>
                    <a:pt x="16" y="84"/>
                    <a:pt x="16" y="80"/>
                  </a:cubicBezTo>
                  <a:cubicBezTo>
                    <a:pt x="16" y="9"/>
                    <a:pt x="16" y="9"/>
                    <a:pt x="16" y="9"/>
                  </a:cubicBezTo>
                  <a:cubicBezTo>
                    <a:pt x="16" y="4"/>
                    <a:pt x="12" y="0"/>
                    <a:pt x="8" y="0"/>
                  </a:cubicBezTo>
                  <a:cubicBezTo>
                    <a:pt x="3" y="0"/>
                    <a:pt x="0" y="4"/>
                    <a:pt x="0" y="9"/>
                  </a:cubicBezTo>
                  <a:cubicBezTo>
                    <a:pt x="0" y="80"/>
                    <a:pt x="0" y="80"/>
                    <a:pt x="0" y="80"/>
                  </a:cubicBezTo>
                  <a:cubicBezTo>
                    <a:pt x="0" y="84"/>
                    <a:pt x="3" y="88"/>
                    <a:pt x="8" y="88"/>
                  </a:cubicBezTo>
                  <a:close/>
                </a:path>
              </a:pathLst>
            </a:custGeom>
            <a:grpFill/>
            <a:ln w="9525">
              <a:noFill/>
              <a:round/>
            </a:ln>
          </p:spPr>
          <p:txBody>
            <a:bodyPr vert="horz" wrap="square" lIns="91440" tIns="45720" rIns="91440" bIns="45720" numCol="1" anchor="t" anchorCtr="0" compatLnSpc="1"/>
            <a:lstStyle/>
            <a:p>
              <a:endParaRPr lang="en-US" sz="2400"/>
            </a:p>
          </p:txBody>
        </p:sp>
        <p:sp>
          <p:nvSpPr>
            <p:cNvPr id="51" name="Freeform 73"/>
            <p:cNvSpPr/>
            <p:nvPr/>
          </p:nvSpPr>
          <p:spPr bwMode="auto">
            <a:xfrm>
              <a:off x="4214813" y="1474788"/>
              <a:ext cx="1588" cy="117475"/>
            </a:xfrm>
            <a:custGeom>
              <a:avLst/>
              <a:gdLst/>
              <a:ahLst/>
              <a:cxnLst>
                <a:cxn ang="0">
                  <a:pos x="0" y="74"/>
                </a:cxn>
                <a:cxn ang="0">
                  <a:pos x="0" y="0"/>
                </a:cxn>
                <a:cxn ang="0">
                  <a:pos x="0" y="74"/>
                </a:cxn>
              </a:cxnLst>
              <a:rect l="0" t="0" r="r" b="b"/>
              <a:pathLst>
                <a:path h="74">
                  <a:moveTo>
                    <a:pt x="0" y="74"/>
                  </a:moveTo>
                  <a:lnTo>
                    <a:pt x="0" y="0"/>
                  </a:lnTo>
                  <a:lnTo>
                    <a:pt x="0" y="74"/>
                  </a:lnTo>
                  <a:close/>
                </a:path>
              </a:pathLst>
            </a:custGeom>
            <a:grpFill/>
            <a:ln w="9525">
              <a:noFill/>
              <a:round/>
            </a:ln>
          </p:spPr>
          <p:txBody>
            <a:bodyPr vert="horz" wrap="square" lIns="91440" tIns="45720" rIns="91440" bIns="45720" numCol="1" anchor="t" anchorCtr="0" compatLnSpc="1"/>
            <a:lstStyle/>
            <a:p>
              <a:endParaRPr lang="en-US" sz="2400"/>
            </a:p>
          </p:txBody>
        </p:sp>
        <p:sp>
          <p:nvSpPr>
            <p:cNvPr id="52" name="Line 74"/>
            <p:cNvSpPr>
              <a:spLocks noChangeShapeType="1"/>
            </p:cNvSpPr>
            <p:nvPr/>
          </p:nvSpPr>
          <p:spPr bwMode="auto">
            <a:xfrm flipV="1">
              <a:off x="4214813" y="1474788"/>
              <a:ext cx="1588" cy="117475"/>
            </a:xfrm>
            <a:prstGeom prst="line">
              <a:avLst/>
            </a:prstGeom>
            <a:grpFill/>
            <a:ln w="9525">
              <a:noFill/>
              <a:round/>
            </a:ln>
          </p:spPr>
          <p:txBody>
            <a:bodyPr vert="horz" wrap="square" lIns="91440" tIns="45720" rIns="91440" bIns="45720" numCol="1" anchor="t" anchorCtr="0" compatLnSpc="1"/>
            <a:lstStyle/>
            <a:p>
              <a:endParaRPr lang="en-US" sz="2400"/>
            </a:p>
          </p:txBody>
        </p:sp>
        <p:sp>
          <p:nvSpPr>
            <p:cNvPr id="53" name="Freeform 75"/>
            <p:cNvSpPr/>
            <p:nvPr/>
          </p:nvSpPr>
          <p:spPr bwMode="auto">
            <a:xfrm>
              <a:off x="4203700" y="1458913"/>
              <a:ext cx="20638" cy="147637"/>
            </a:xfrm>
            <a:custGeom>
              <a:avLst/>
              <a:gdLst/>
              <a:ahLst/>
              <a:cxnLst>
                <a:cxn ang="0">
                  <a:pos x="8" y="109"/>
                </a:cxn>
                <a:cxn ang="0">
                  <a:pos x="15" y="99"/>
                </a:cxn>
                <a:cxn ang="0">
                  <a:pos x="15" y="11"/>
                </a:cxn>
                <a:cxn ang="0">
                  <a:pos x="8" y="0"/>
                </a:cxn>
                <a:cxn ang="0">
                  <a:pos x="0" y="11"/>
                </a:cxn>
                <a:cxn ang="0">
                  <a:pos x="0" y="99"/>
                </a:cxn>
                <a:cxn ang="0">
                  <a:pos x="8" y="109"/>
                </a:cxn>
              </a:cxnLst>
              <a:rect l="0" t="0" r="r" b="b"/>
              <a:pathLst>
                <a:path w="15" h="109">
                  <a:moveTo>
                    <a:pt x="8" y="109"/>
                  </a:moveTo>
                  <a:cubicBezTo>
                    <a:pt x="12" y="109"/>
                    <a:pt x="15" y="105"/>
                    <a:pt x="15" y="99"/>
                  </a:cubicBezTo>
                  <a:cubicBezTo>
                    <a:pt x="15" y="11"/>
                    <a:pt x="15" y="11"/>
                    <a:pt x="15" y="11"/>
                  </a:cubicBezTo>
                  <a:cubicBezTo>
                    <a:pt x="15" y="5"/>
                    <a:pt x="12" y="0"/>
                    <a:pt x="8" y="0"/>
                  </a:cubicBezTo>
                  <a:cubicBezTo>
                    <a:pt x="3" y="0"/>
                    <a:pt x="0" y="5"/>
                    <a:pt x="0" y="11"/>
                  </a:cubicBezTo>
                  <a:cubicBezTo>
                    <a:pt x="0" y="99"/>
                    <a:pt x="0" y="99"/>
                    <a:pt x="0" y="99"/>
                  </a:cubicBezTo>
                  <a:cubicBezTo>
                    <a:pt x="0" y="105"/>
                    <a:pt x="3" y="109"/>
                    <a:pt x="8" y="109"/>
                  </a:cubicBezTo>
                  <a:close/>
                </a:path>
              </a:pathLst>
            </a:custGeom>
            <a:grpFill/>
            <a:ln w="9525">
              <a:noFill/>
              <a:round/>
            </a:ln>
          </p:spPr>
          <p:txBody>
            <a:bodyPr vert="horz" wrap="square" lIns="91440" tIns="45720" rIns="91440" bIns="45720" numCol="1" anchor="t" anchorCtr="0" compatLnSpc="1"/>
            <a:lstStyle/>
            <a:p>
              <a:endParaRPr lang="en-US" sz="2400"/>
            </a:p>
          </p:txBody>
        </p:sp>
      </p:grpSp>
      <p:sp>
        <p:nvSpPr>
          <p:cNvPr id="54" name="Freeform 78"/>
          <p:cNvSpPr/>
          <p:nvPr/>
        </p:nvSpPr>
        <p:spPr bwMode="auto">
          <a:xfrm>
            <a:off x="4895357" y="2820925"/>
            <a:ext cx="221028" cy="351468"/>
          </a:xfrm>
          <a:custGeom>
            <a:avLst/>
            <a:gdLst/>
            <a:ahLst/>
            <a:cxnLst>
              <a:cxn ang="0">
                <a:pos x="42" y="115"/>
              </a:cxn>
              <a:cxn ang="0">
                <a:pos x="30" y="115"/>
              </a:cxn>
              <a:cxn ang="0">
                <a:pos x="30" y="102"/>
              </a:cxn>
              <a:cxn ang="0">
                <a:pos x="10" y="94"/>
              </a:cxn>
              <a:cxn ang="0">
                <a:pos x="0" y="77"/>
              </a:cxn>
              <a:cxn ang="0">
                <a:pos x="19" y="73"/>
              </a:cxn>
              <a:cxn ang="0">
                <a:pos x="37" y="85"/>
              </a:cxn>
              <a:cxn ang="0">
                <a:pos x="47" y="83"/>
              </a:cxn>
              <a:cxn ang="0">
                <a:pos x="51" y="76"/>
              </a:cxn>
              <a:cxn ang="0">
                <a:pos x="47" y="70"/>
              </a:cxn>
              <a:cxn ang="0">
                <a:pos x="36" y="66"/>
              </a:cxn>
              <a:cxn ang="0">
                <a:pos x="20" y="62"/>
              </a:cxn>
              <a:cxn ang="0">
                <a:pos x="9" y="53"/>
              </a:cxn>
              <a:cxn ang="0">
                <a:pos x="4" y="39"/>
              </a:cxn>
              <a:cxn ang="0">
                <a:pos x="12" y="21"/>
              </a:cxn>
              <a:cxn ang="0">
                <a:pos x="30" y="11"/>
              </a:cxn>
              <a:cxn ang="0">
                <a:pos x="30" y="0"/>
              </a:cxn>
              <a:cxn ang="0">
                <a:pos x="42" y="0"/>
              </a:cxn>
              <a:cxn ang="0">
                <a:pos x="42" y="11"/>
              </a:cxn>
              <a:cxn ang="0">
                <a:pos x="51" y="13"/>
              </a:cxn>
              <a:cxn ang="0">
                <a:pos x="59" y="17"/>
              </a:cxn>
              <a:cxn ang="0">
                <a:pos x="70" y="32"/>
              </a:cxn>
              <a:cxn ang="0">
                <a:pos x="52" y="38"/>
              </a:cxn>
              <a:cxn ang="0">
                <a:pos x="37" y="27"/>
              </a:cxn>
              <a:cxn ang="0">
                <a:pos x="25" y="35"/>
              </a:cxn>
              <a:cxn ang="0">
                <a:pos x="28" y="41"/>
              </a:cxn>
              <a:cxn ang="0">
                <a:pos x="37" y="44"/>
              </a:cxn>
              <a:cxn ang="0">
                <a:pos x="60" y="51"/>
              </a:cxn>
              <a:cxn ang="0">
                <a:pos x="72" y="73"/>
              </a:cxn>
              <a:cxn ang="0">
                <a:pos x="68" y="87"/>
              </a:cxn>
              <a:cxn ang="0">
                <a:pos x="57" y="97"/>
              </a:cxn>
              <a:cxn ang="0">
                <a:pos x="49" y="100"/>
              </a:cxn>
              <a:cxn ang="0">
                <a:pos x="42" y="102"/>
              </a:cxn>
              <a:cxn ang="0">
                <a:pos x="42" y="115"/>
              </a:cxn>
            </a:cxnLst>
            <a:rect l="0" t="0" r="r" b="b"/>
            <a:pathLst>
              <a:path w="72" h="115">
                <a:moveTo>
                  <a:pt x="42" y="115"/>
                </a:moveTo>
                <a:cubicBezTo>
                  <a:pt x="30" y="115"/>
                  <a:pt x="30" y="115"/>
                  <a:pt x="30" y="115"/>
                </a:cubicBezTo>
                <a:cubicBezTo>
                  <a:pt x="30" y="102"/>
                  <a:pt x="30" y="102"/>
                  <a:pt x="30" y="102"/>
                </a:cubicBezTo>
                <a:cubicBezTo>
                  <a:pt x="22" y="101"/>
                  <a:pt x="16" y="98"/>
                  <a:pt x="10" y="94"/>
                </a:cubicBezTo>
                <a:cubicBezTo>
                  <a:pt x="5" y="90"/>
                  <a:pt x="2" y="85"/>
                  <a:pt x="0" y="77"/>
                </a:cubicBezTo>
                <a:cubicBezTo>
                  <a:pt x="19" y="73"/>
                  <a:pt x="19" y="73"/>
                  <a:pt x="19" y="73"/>
                </a:cubicBezTo>
                <a:cubicBezTo>
                  <a:pt x="21" y="81"/>
                  <a:pt x="27" y="85"/>
                  <a:pt x="37" y="85"/>
                </a:cubicBezTo>
                <a:cubicBezTo>
                  <a:pt x="41" y="85"/>
                  <a:pt x="44" y="85"/>
                  <a:pt x="47" y="83"/>
                </a:cubicBezTo>
                <a:cubicBezTo>
                  <a:pt x="50" y="82"/>
                  <a:pt x="51" y="79"/>
                  <a:pt x="51" y="76"/>
                </a:cubicBezTo>
                <a:cubicBezTo>
                  <a:pt x="51" y="73"/>
                  <a:pt x="50" y="71"/>
                  <a:pt x="47" y="70"/>
                </a:cubicBezTo>
                <a:cubicBezTo>
                  <a:pt x="44" y="68"/>
                  <a:pt x="41" y="67"/>
                  <a:pt x="36" y="66"/>
                </a:cubicBezTo>
                <a:cubicBezTo>
                  <a:pt x="29" y="65"/>
                  <a:pt x="24" y="63"/>
                  <a:pt x="20" y="62"/>
                </a:cubicBezTo>
                <a:cubicBezTo>
                  <a:pt x="15" y="60"/>
                  <a:pt x="12" y="57"/>
                  <a:pt x="9" y="53"/>
                </a:cubicBezTo>
                <a:cubicBezTo>
                  <a:pt x="6" y="50"/>
                  <a:pt x="4" y="45"/>
                  <a:pt x="4" y="39"/>
                </a:cubicBezTo>
                <a:cubicBezTo>
                  <a:pt x="4" y="32"/>
                  <a:pt x="7" y="26"/>
                  <a:pt x="12" y="21"/>
                </a:cubicBezTo>
                <a:cubicBezTo>
                  <a:pt x="17" y="15"/>
                  <a:pt x="23" y="12"/>
                  <a:pt x="30" y="11"/>
                </a:cubicBezTo>
                <a:cubicBezTo>
                  <a:pt x="30" y="0"/>
                  <a:pt x="30" y="0"/>
                  <a:pt x="30" y="0"/>
                </a:cubicBezTo>
                <a:cubicBezTo>
                  <a:pt x="42" y="0"/>
                  <a:pt x="42" y="0"/>
                  <a:pt x="42" y="0"/>
                </a:cubicBezTo>
                <a:cubicBezTo>
                  <a:pt x="42" y="11"/>
                  <a:pt x="42" y="11"/>
                  <a:pt x="42" y="11"/>
                </a:cubicBezTo>
                <a:cubicBezTo>
                  <a:pt x="45" y="11"/>
                  <a:pt x="48" y="12"/>
                  <a:pt x="51" y="13"/>
                </a:cubicBezTo>
                <a:cubicBezTo>
                  <a:pt x="54" y="14"/>
                  <a:pt x="56" y="15"/>
                  <a:pt x="59" y="17"/>
                </a:cubicBezTo>
                <a:cubicBezTo>
                  <a:pt x="64" y="20"/>
                  <a:pt x="67" y="25"/>
                  <a:pt x="70" y="32"/>
                </a:cubicBezTo>
                <a:cubicBezTo>
                  <a:pt x="52" y="38"/>
                  <a:pt x="52" y="38"/>
                  <a:pt x="52" y="38"/>
                </a:cubicBezTo>
                <a:cubicBezTo>
                  <a:pt x="50" y="31"/>
                  <a:pt x="45" y="27"/>
                  <a:pt x="37" y="27"/>
                </a:cubicBezTo>
                <a:cubicBezTo>
                  <a:pt x="29" y="27"/>
                  <a:pt x="25" y="30"/>
                  <a:pt x="25" y="35"/>
                </a:cubicBezTo>
                <a:cubicBezTo>
                  <a:pt x="25" y="38"/>
                  <a:pt x="26" y="40"/>
                  <a:pt x="28" y="41"/>
                </a:cubicBezTo>
                <a:cubicBezTo>
                  <a:pt x="30" y="42"/>
                  <a:pt x="33" y="43"/>
                  <a:pt x="37" y="44"/>
                </a:cubicBezTo>
                <a:cubicBezTo>
                  <a:pt x="48" y="46"/>
                  <a:pt x="56" y="49"/>
                  <a:pt x="60" y="51"/>
                </a:cubicBezTo>
                <a:cubicBezTo>
                  <a:pt x="68" y="56"/>
                  <a:pt x="72" y="64"/>
                  <a:pt x="72" y="73"/>
                </a:cubicBezTo>
                <a:cubicBezTo>
                  <a:pt x="72" y="78"/>
                  <a:pt x="71" y="83"/>
                  <a:pt x="68" y="87"/>
                </a:cubicBezTo>
                <a:cubicBezTo>
                  <a:pt x="65" y="91"/>
                  <a:pt x="61" y="95"/>
                  <a:pt x="57" y="97"/>
                </a:cubicBezTo>
                <a:cubicBezTo>
                  <a:pt x="54" y="99"/>
                  <a:pt x="52" y="100"/>
                  <a:pt x="49" y="100"/>
                </a:cubicBezTo>
                <a:cubicBezTo>
                  <a:pt x="47" y="101"/>
                  <a:pt x="44" y="102"/>
                  <a:pt x="42" y="102"/>
                </a:cubicBezTo>
                <a:lnTo>
                  <a:pt x="42" y="115"/>
                </a:ln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sp>
        <p:nvSpPr>
          <p:cNvPr id="55" name="Freeform 85"/>
          <p:cNvSpPr/>
          <p:nvPr/>
        </p:nvSpPr>
        <p:spPr bwMode="auto">
          <a:xfrm>
            <a:off x="3935896" y="2124654"/>
            <a:ext cx="407504" cy="253558"/>
          </a:xfrm>
          <a:custGeom>
            <a:avLst/>
            <a:gdLst/>
            <a:ahLst/>
            <a:cxnLst>
              <a:cxn ang="0">
                <a:pos x="83" y="20"/>
              </a:cxn>
              <a:cxn ang="0">
                <a:pos x="82" y="20"/>
              </a:cxn>
              <a:cxn ang="0">
                <a:pos x="60" y="0"/>
              </a:cxn>
              <a:cxn ang="0">
                <a:pos x="38" y="16"/>
              </a:cxn>
              <a:cxn ang="0">
                <a:pos x="26" y="13"/>
              </a:cxn>
              <a:cxn ang="0">
                <a:pos x="0" y="40"/>
              </a:cxn>
              <a:cxn ang="0">
                <a:pos x="25" y="66"/>
              </a:cxn>
              <a:cxn ang="0">
                <a:pos x="25" y="66"/>
              </a:cxn>
              <a:cxn ang="0">
                <a:pos x="83" y="66"/>
              </a:cxn>
              <a:cxn ang="0">
                <a:pos x="106" y="43"/>
              </a:cxn>
              <a:cxn ang="0">
                <a:pos x="83" y="20"/>
              </a:cxn>
            </a:cxnLst>
            <a:rect l="0" t="0" r="r" b="b"/>
            <a:pathLst>
              <a:path w="106" h="66">
                <a:moveTo>
                  <a:pt x="83" y="20"/>
                </a:moveTo>
                <a:cubicBezTo>
                  <a:pt x="82" y="20"/>
                  <a:pt x="82" y="20"/>
                  <a:pt x="82" y="20"/>
                </a:cubicBezTo>
                <a:cubicBezTo>
                  <a:pt x="81" y="9"/>
                  <a:pt x="71" y="0"/>
                  <a:pt x="60" y="0"/>
                </a:cubicBezTo>
                <a:cubicBezTo>
                  <a:pt x="49" y="0"/>
                  <a:pt x="41" y="7"/>
                  <a:pt x="38" y="16"/>
                </a:cubicBezTo>
                <a:cubicBezTo>
                  <a:pt x="34" y="14"/>
                  <a:pt x="30" y="13"/>
                  <a:pt x="26" y="13"/>
                </a:cubicBezTo>
                <a:cubicBezTo>
                  <a:pt x="11" y="13"/>
                  <a:pt x="0" y="25"/>
                  <a:pt x="0" y="40"/>
                </a:cubicBezTo>
                <a:cubicBezTo>
                  <a:pt x="0" y="54"/>
                  <a:pt x="11" y="66"/>
                  <a:pt x="25" y="66"/>
                </a:cubicBezTo>
                <a:cubicBezTo>
                  <a:pt x="25" y="66"/>
                  <a:pt x="25" y="66"/>
                  <a:pt x="25" y="66"/>
                </a:cubicBezTo>
                <a:cubicBezTo>
                  <a:pt x="83" y="66"/>
                  <a:pt x="83" y="66"/>
                  <a:pt x="83" y="66"/>
                </a:cubicBezTo>
                <a:cubicBezTo>
                  <a:pt x="96" y="66"/>
                  <a:pt x="106" y="56"/>
                  <a:pt x="106" y="43"/>
                </a:cubicBezTo>
                <a:cubicBezTo>
                  <a:pt x="106" y="31"/>
                  <a:pt x="96" y="20"/>
                  <a:pt x="83" y="20"/>
                </a:cubicBez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sp>
        <p:nvSpPr>
          <p:cNvPr id="56" name="Freeform 157"/>
          <p:cNvSpPr>
            <a:spLocks noEditPoints="1"/>
          </p:cNvSpPr>
          <p:nvPr/>
        </p:nvSpPr>
        <p:spPr bwMode="auto">
          <a:xfrm>
            <a:off x="3997920" y="3571792"/>
            <a:ext cx="283459" cy="313911"/>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chemeClr val="bg1"/>
          </a:solidFill>
          <a:ln w="9525">
            <a:noFill/>
            <a:round/>
          </a:ln>
        </p:spPr>
        <p:txBody>
          <a:bodyPr vert="horz" wrap="square" lIns="91440" tIns="45720" rIns="91440" bIns="45720" numCol="1" anchor="t" anchorCtr="0" compatLnSpc="1"/>
          <a:lstStyle/>
          <a:p>
            <a:endParaRPr 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childTnLst>
                          </p:cTn>
                        </p:par>
                        <p:par>
                          <p:cTn id="29" fill="hold">
                            <p:stCondLst>
                              <p:cond delay="3000"/>
                            </p:stCondLst>
                            <p:childTnLst>
                              <p:par>
                                <p:cTn id="30" presetID="23" presetClass="entr" presetSubtype="16"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500" fill="hold"/>
                                        <p:tgtEl>
                                          <p:spTgt spid="55"/>
                                        </p:tgtEl>
                                        <p:attrNameLst>
                                          <p:attrName>ppt_w</p:attrName>
                                        </p:attrNameLst>
                                      </p:cBhvr>
                                      <p:tavLst>
                                        <p:tav tm="0">
                                          <p:val>
                                            <p:fltVal val="0"/>
                                          </p:val>
                                        </p:tav>
                                        <p:tav tm="100000">
                                          <p:val>
                                            <p:strVal val="#ppt_w"/>
                                          </p:val>
                                        </p:tav>
                                      </p:tavLst>
                                    </p:anim>
                                    <p:anim calcmode="lin" valueType="num">
                                      <p:cBhvr>
                                        <p:cTn id="33" dur="500" fill="hold"/>
                                        <p:tgtEl>
                                          <p:spTgt spid="55"/>
                                        </p:tgtEl>
                                        <p:attrNameLst>
                                          <p:attrName>ppt_h</p:attrName>
                                        </p:attrNameLst>
                                      </p:cBhvr>
                                      <p:tavLst>
                                        <p:tav tm="0">
                                          <p:val>
                                            <p:fltVal val="0"/>
                                          </p:val>
                                        </p:tav>
                                        <p:tav tm="100000">
                                          <p:val>
                                            <p:strVal val="#ppt_h"/>
                                          </p:val>
                                        </p:tav>
                                      </p:tavLst>
                                    </p:anim>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par>
                          <p:cTn id="38" fill="hold">
                            <p:stCondLst>
                              <p:cond delay="4000"/>
                            </p:stCondLst>
                            <p:childTnLst>
                              <p:par>
                                <p:cTn id="39" presetID="22" presetClass="entr" presetSubtype="2"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right)">
                                      <p:cBhvr>
                                        <p:cTn id="41" dur="500"/>
                                        <p:tgtEl>
                                          <p:spTgt spid="16"/>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par>
                          <p:cTn id="46" fill="hold">
                            <p:stCondLst>
                              <p:cond delay="5000"/>
                            </p:stCondLst>
                            <p:childTnLst>
                              <p:par>
                                <p:cTn id="47" presetID="23" presetClass="entr" presetSubtype="16"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par>
                          <p:cTn id="59" fill="hold">
                            <p:stCondLst>
                              <p:cond delay="6500"/>
                            </p:stCondLst>
                            <p:childTnLst>
                              <p:par>
                                <p:cTn id="60" presetID="22" presetClass="entr" presetSubtype="2"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right)">
                                      <p:cBhvr>
                                        <p:cTn id="62" dur="500"/>
                                        <p:tgtEl>
                                          <p:spTgt spid="23"/>
                                        </p:tgtEl>
                                      </p:cBhvr>
                                    </p:animEffect>
                                  </p:childTnLst>
                                </p:cTn>
                              </p:par>
                            </p:childTnLst>
                          </p:cTn>
                        </p:par>
                        <p:par>
                          <p:cTn id="63" fill="hold">
                            <p:stCondLst>
                              <p:cond delay="7000"/>
                            </p:stCondLst>
                            <p:childTnLst>
                              <p:par>
                                <p:cTn id="64" presetID="23" presetClass="entr" presetSubtype="16"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p:cTn id="66" dur="500" fill="hold"/>
                                        <p:tgtEl>
                                          <p:spTgt spid="56"/>
                                        </p:tgtEl>
                                        <p:attrNameLst>
                                          <p:attrName>ppt_w</p:attrName>
                                        </p:attrNameLst>
                                      </p:cBhvr>
                                      <p:tavLst>
                                        <p:tav tm="0">
                                          <p:val>
                                            <p:fltVal val="0"/>
                                          </p:val>
                                        </p:tav>
                                        <p:tav tm="100000">
                                          <p:val>
                                            <p:strVal val="#ppt_w"/>
                                          </p:val>
                                        </p:tav>
                                      </p:tavLst>
                                    </p:anim>
                                    <p:anim calcmode="lin" valueType="num">
                                      <p:cBhvr>
                                        <p:cTn id="67" dur="500" fill="hold"/>
                                        <p:tgtEl>
                                          <p:spTgt spid="56"/>
                                        </p:tgtEl>
                                        <p:attrNameLst>
                                          <p:attrName>ppt_h</p:attrName>
                                        </p:attrNameLst>
                                      </p:cBhvr>
                                      <p:tavLst>
                                        <p:tav tm="0">
                                          <p:val>
                                            <p:fltVal val="0"/>
                                          </p:val>
                                        </p:tav>
                                        <p:tav tm="100000">
                                          <p:val>
                                            <p:strVal val="#ppt_h"/>
                                          </p:val>
                                        </p:tav>
                                      </p:tavLst>
                                    </p:anim>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childTnLst>
                          </p:cTn>
                        </p:par>
                        <p:par>
                          <p:cTn id="72" fill="hold">
                            <p:stCondLst>
                              <p:cond delay="8000"/>
                            </p:stCondLst>
                            <p:childTnLst>
                              <p:par>
                                <p:cTn id="73" presetID="22" presetClass="entr" presetSubtype="2"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6" grpId="0"/>
      <p:bldP spid="22" grpId="0"/>
      <p:bldP spid="27" grpId="0"/>
      <p:bldP spid="28" grpId="0"/>
      <p:bldP spid="29" grpId="0"/>
      <p:bldP spid="30" grpId="0"/>
      <p:bldP spid="31" grpId="0"/>
      <p:bldP spid="54" grpId="0" animBg="1"/>
      <p:bldP spid="55" grpId="0" animBg="1"/>
      <p:bldP spid="5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3" name="等腰三角形 11"/>
          <p:cNvSpPr/>
          <p:nvPr/>
        </p:nvSpPr>
        <p:spPr>
          <a:xfrm flipH="1">
            <a:off x="4311424" y="155208"/>
            <a:ext cx="468086" cy="3906032"/>
          </a:xfrm>
          <a:custGeom>
            <a:avLst/>
            <a:gdLst>
              <a:gd name="connsiteX0" fmla="*/ 0 w 304801"/>
              <a:gd name="connsiteY0" fmla="*/ 449943 h 449943"/>
              <a:gd name="connsiteX1" fmla="*/ 152401 w 304801"/>
              <a:gd name="connsiteY1" fmla="*/ 0 h 449943"/>
              <a:gd name="connsiteX2" fmla="*/ 304801 w 304801"/>
              <a:gd name="connsiteY2" fmla="*/ 449943 h 449943"/>
              <a:gd name="connsiteX3" fmla="*/ 0 w 304801"/>
              <a:gd name="connsiteY3" fmla="*/ 449943 h 449943"/>
              <a:gd name="connsiteX0-1" fmla="*/ 0 w 373857"/>
              <a:gd name="connsiteY0-2" fmla="*/ 297543 h 449943"/>
              <a:gd name="connsiteX1-3" fmla="*/ 221457 w 373857"/>
              <a:gd name="connsiteY1-4" fmla="*/ 0 h 449943"/>
              <a:gd name="connsiteX2-5" fmla="*/ 373857 w 373857"/>
              <a:gd name="connsiteY2-6" fmla="*/ 449943 h 449943"/>
              <a:gd name="connsiteX3-7" fmla="*/ 0 w 373857"/>
              <a:gd name="connsiteY3-8" fmla="*/ 297543 h 449943"/>
              <a:gd name="connsiteX0-9" fmla="*/ 0 w 221457"/>
              <a:gd name="connsiteY0-10" fmla="*/ 297543 h 635680"/>
              <a:gd name="connsiteX1-11" fmla="*/ 221457 w 221457"/>
              <a:gd name="connsiteY1-12" fmla="*/ 0 h 635680"/>
              <a:gd name="connsiteX2-13" fmla="*/ 30957 w 221457"/>
              <a:gd name="connsiteY2-14" fmla="*/ 635680 h 635680"/>
              <a:gd name="connsiteX3-15" fmla="*/ 0 w 221457"/>
              <a:gd name="connsiteY3-16" fmla="*/ 297543 h 635680"/>
              <a:gd name="connsiteX0-17" fmla="*/ 0 w 304801"/>
              <a:gd name="connsiteY0-18" fmla="*/ 326118 h 664255"/>
              <a:gd name="connsiteX1-19" fmla="*/ 304801 w 304801"/>
              <a:gd name="connsiteY1-20" fmla="*/ 0 h 664255"/>
              <a:gd name="connsiteX2-21" fmla="*/ 30957 w 304801"/>
              <a:gd name="connsiteY2-22" fmla="*/ 664255 h 664255"/>
              <a:gd name="connsiteX3-23" fmla="*/ 0 w 304801"/>
              <a:gd name="connsiteY3-24" fmla="*/ 326118 h 664255"/>
              <a:gd name="connsiteX0-25" fmla="*/ 0 w 304801"/>
              <a:gd name="connsiteY0-26" fmla="*/ 326118 h 773793"/>
              <a:gd name="connsiteX1-27" fmla="*/ 304801 w 304801"/>
              <a:gd name="connsiteY1-28" fmla="*/ 0 h 773793"/>
              <a:gd name="connsiteX2-29" fmla="*/ 126207 w 304801"/>
              <a:gd name="connsiteY2-30" fmla="*/ 773793 h 773793"/>
              <a:gd name="connsiteX3-31" fmla="*/ 0 w 304801"/>
              <a:gd name="connsiteY3-32" fmla="*/ 326118 h 773793"/>
              <a:gd name="connsiteX0-33" fmla="*/ 0 w 304801"/>
              <a:gd name="connsiteY0-34" fmla="*/ 326118 h 864281"/>
              <a:gd name="connsiteX1-35" fmla="*/ 304801 w 304801"/>
              <a:gd name="connsiteY1-36" fmla="*/ 0 h 864281"/>
              <a:gd name="connsiteX2-37" fmla="*/ 71438 w 304801"/>
              <a:gd name="connsiteY2-38" fmla="*/ 864281 h 864281"/>
              <a:gd name="connsiteX3-39" fmla="*/ 0 w 304801"/>
              <a:gd name="connsiteY3-40" fmla="*/ 326118 h 864281"/>
              <a:gd name="connsiteX0-41" fmla="*/ 0 w 304801"/>
              <a:gd name="connsiteY0-42" fmla="*/ 326118 h 3234101"/>
              <a:gd name="connsiteX1-43" fmla="*/ 304801 w 304801"/>
              <a:gd name="connsiteY1-44" fmla="*/ 0 h 3234101"/>
              <a:gd name="connsiteX2-45" fmla="*/ 300038 w 304801"/>
              <a:gd name="connsiteY2-46" fmla="*/ 3234101 h 3234101"/>
              <a:gd name="connsiteX3-47" fmla="*/ 0 w 304801"/>
              <a:gd name="connsiteY3-48" fmla="*/ 326118 h 3234101"/>
              <a:gd name="connsiteX0-49" fmla="*/ 0 w 624115"/>
              <a:gd name="connsiteY0-50" fmla="*/ 456746 h 3364729"/>
              <a:gd name="connsiteX1-51" fmla="*/ 624115 w 624115"/>
              <a:gd name="connsiteY1-52" fmla="*/ 0 h 3364729"/>
              <a:gd name="connsiteX2-53" fmla="*/ 300038 w 624115"/>
              <a:gd name="connsiteY2-54" fmla="*/ 3364729 h 3364729"/>
              <a:gd name="connsiteX3-55" fmla="*/ 0 w 624115"/>
              <a:gd name="connsiteY3-56" fmla="*/ 456746 h 3364729"/>
              <a:gd name="connsiteX0-57" fmla="*/ 0 w 624115"/>
              <a:gd name="connsiteY0-58" fmla="*/ 456746 h 5208043"/>
              <a:gd name="connsiteX1-59" fmla="*/ 624115 w 624115"/>
              <a:gd name="connsiteY1-60" fmla="*/ 0 h 5208043"/>
              <a:gd name="connsiteX2-61" fmla="*/ 546781 w 624115"/>
              <a:gd name="connsiteY2-62" fmla="*/ 5208043 h 5208043"/>
              <a:gd name="connsiteX3-63" fmla="*/ 0 w 624115"/>
              <a:gd name="connsiteY3-64" fmla="*/ 456746 h 5208043"/>
            </a:gdLst>
            <a:ahLst/>
            <a:cxnLst>
              <a:cxn ang="0">
                <a:pos x="connsiteX0-1" y="connsiteY0-2"/>
              </a:cxn>
              <a:cxn ang="0">
                <a:pos x="connsiteX1-3" y="connsiteY1-4"/>
              </a:cxn>
              <a:cxn ang="0">
                <a:pos x="connsiteX2-5" y="connsiteY2-6"/>
              </a:cxn>
              <a:cxn ang="0">
                <a:pos x="connsiteX3-7" y="connsiteY3-8"/>
              </a:cxn>
            </a:cxnLst>
            <a:rect l="l" t="t" r="r" b="b"/>
            <a:pathLst>
              <a:path w="624115" h="5208043">
                <a:moveTo>
                  <a:pt x="0" y="456746"/>
                </a:moveTo>
                <a:cubicBezTo>
                  <a:pt x="101600" y="348040"/>
                  <a:pt x="522515" y="108706"/>
                  <a:pt x="624115" y="0"/>
                </a:cubicBezTo>
                <a:cubicBezTo>
                  <a:pt x="622527" y="1078034"/>
                  <a:pt x="548369" y="4130009"/>
                  <a:pt x="546781" y="5208043"/>
                </a:cubicBezTo>
                <a:lnTo>
                  <a:pt x="0" y="456746"/>
                </a:lnTo>
                <a:close/>
              </a:path>
            </a:pathLst>
          </a:custGeom>
          <a:solidFill>
            <a:srgbClr val="553B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13"/>
          <p:cNvSpPr/>
          <p:nvPr/>
        </p:nvSpPr>
        <p:spPr>
          <a:xfrm flipH="1">
            <a:off x="-19049" y="3940629"/>
            <a:ext cx="3069770" cy="1202872"/>
          </a:xfrm>
          <a:custGeom>
            <a:avLst/>
            <a:gdLst>
              <a:gd name="connsiteX0" fmla="*/ 0 w 4093027"/>
              <a:gd name="connsiteY0" fmla="*/ 0 h 1603829"/>
              <a:gd name="connsiteX1" fmla="*/ 4093027 w 4093027"/>
              <a:gd name="connsiteY1" fmla="*/ 240766 h 1603829"/>
              <a:gd name="connsiteX2" fmla="*/ 4093027 w 4093027"/>
              <a:gd name="connsiteY2" fmla="*/ 1603829 h 1603829"/>
              <a:gd name="connsiteX3" fmla="*/ 1853105 w 4093027"/>
              <a:gd name="connsiteY3" fmla="*/ 1603829 h 1603829"/>
              <a:gd name="connsiteX4" fmla="*/ 0 w 4093027"/>
              <a:gd name="connsiteY4" fmla="*/ 1138916 h 160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3027" h="1603829">
                <a:moveTo>
                  <a:pt x="0" y="0"/>
                </a:moveTo>
                <a:lnTo>
                  <a:pt x="4093027" y="240766"/>
                </a:lnTo>
                <a:lnTo>
                  <a:pt x="4093027" y="1603829"/>
                </a:lnTo>
                <a:lnTo>
                  <a:pt x="1853105" y="1603829"/>
                </a:lnTo>
                <a:lnTo>
                  <a:pt x="0" y="1138916"/>
                </a:lnTo>
                <a:close/>
              </a:path>
            </a:pathLst>
          </a:custGeom>
          <a:solidFill>
            <a:srgbClr val="8F63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矩形 1"/>
          <p:cNvSpPr/>
          <p:nvPr/>
        </p:nvSpPr>
        <p:spPr>
          <a:xfrm flipH="1">
            <a:off x="-19050" y="2079170"/>
            <a:ext cx="3069772" cy="2715645"/>
          </a:xfrm>
          <a:custGeom>
            <a:avLst/>
            <a:gdLst>
              <a:gd name="connsiteX0" fmla="*/ 0 w 3338286"/>
              <a:gd name="connsiteY0" fmla="*/ 0 h 2104572"/>
              <a:gd name="connsiteX1" fmla="*/ 3338286 w 3338286"/>
              <a:gd name="connsiteY1" fmla="*/ 0 h 2104572"/>
              <a:gd name="connsiteX2" fmla="*/ 3338286 w 3338286"/>
              <a:gd name="connsiteY2" fmla="*/ 2104572 h 2104572"/>
              <a:gd name="connsiteX3" fmla="*/ 0 w 3338286"/>
              <a:gd name="connsiteY3" fmla="*/ 2104572 h 2104572"/>
              <a:gd name="connsiteX4" fmla="*/ 0 w 3338286"/>
              <a:gd name="connsiteY4" fmla="*/ 0 h 2104572"/>
              <a:gd name="connsiteX0-1" fmla="*/ 0 w 4064001"/>
              <a:gd name="connsiteY0-2" fmla="*/ 1161143 h 3265715"/>
              <a:gd name="connsiteX1-3" fmla="*/ 4064001 w 4064001"/>
              <a:gd name="connsiteY1-4" fmla="*/ 0 h 3265715"/>
              <a:gd name="connsiteX2-5" fmla="*/ 3338286 w 4064001"/>
              <a:gd name="connsiteY2-6" fmla="*/ 3265715 h 3265715"/>
              <a:gd name="connsiteX3-7" fmla="*/ 0 w 4064001"/>
              <a:gd name="connsiteY3-8" fmla="*/ 3265715 h 3265715"/>
              <a:gd name="connsiteX4-9" fmla="*/ 0 w 4064001"/>
              <a:gd name="connsiteY4-10" fmla="*/ 1161143 h 3265715"/>
              <a:gd name="connsiteX0-11" fmla="*/ 0 w 4078515"/>
              <a:gd name="connsiteY0-12" fmla="*/ 1161143 h 3265715"/>
              <a:gd name="connsiteX1-13" fmla="*/ 4064001 w 4078515"/>
              <a:gd name="connsiteY1-14" fmla="*/ 0 h 3265715"/>
              <a:gd name="connsiteX2-15" fmla="*/ 4078515 w 4078515"/>
              <a:gd name="connsiteY2-16" fmla="*/ 2322286 h 3265715"/>
              <a:gd name="connsiteX3-17" fmla="*/ 0 w 4078515"/>
              <a:gd name="connsiteY3-18" fmla="*/ 3265715 h 3265715"/>
              <a:gd name="connsiteX4-19" fmla="*/ 0 w 4078515"/>
              <a:gd name="connsiteY4-20" fmla="*/ 1161143 h 3265715"/>
              <a:gd name="connsiteX0-21" fmla="*/ 0 w 4093029"/>
              <a:gd name="connsiteY0-22" fmla="*/ 1161143 h 3265715"/>
              <a:gd name="connsiteX1-23" fmla="*/ 4064001 w 4093029"/>
              <a:gd name="connsiteY1-24" fmla="*/ 0 h 3265715"/>
              <a:gd name="connsiteX2-25" fmla="*/ 4093029 w 4093029"/>
              <a:gd name="connsiteY2-26" fmla="*/ 2099745 h 3265715"/>
              <a:gd name="connsiteX3-27" fmla="*/ 0 w 4093029"/>
              <a:gd name="connsiteY3-28" fmla="*/ 3265715 h 3265715"/>
              <a:gd name="connsiteX4-29" fmla="*/ 0 w 4093029"/>
              <a:gd name="connsiteY4-30" fmla="*/ 1161143 h 32657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093029" h="3265715">
                <a:moveTo>
                  <a:pt x="0" y="1161143"/>
                </a:moveTo>
                <a:lnTo>
                  <a:pt x="4064001" y="0"/>
                </a:lnTo>
                <a:lnTo>
                  <a:pt x="4093029" y="2099745"/>
                </a:lnTo>
                <a:lnTo>
                  <a:pt x="0" y="3265715"/>
                </a:lnTo>
                <a:lnTo>
                  <a:pt x="0" y="1161143"/>
                </a:lnTo>
                <a:close/>
              </a:path>
            </a:pathLst>
          </a:custGeom>
          <a:solidFill>
            <a:srgbClr val="553B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矩形 8"/>
          <p:cNvSpPr/>
          <p:nvPr/>
        </p:nvSpPr>
        <p:spPr>
          <a:xfrm flipH="1">
            <a:off x="-19049" y="497852"/>
            <a:ext cx="4800599" cy="3679371"/>
          </a:xfrm>
          <a:custGeom>
            <a:avLst/>
            <a:gdLst>
              <a:gd name="connsiteX0" fmla="*/ 0 w 6096000"/>
              <a:gd name="connsiteY0" fmla="*/ 0 h 4064000"/>
              <a:gd name="connsiteX1" fmla="*/ 6096000 w 6096000"/>
              <a:gd name="connsiteY1" fmla="*/ 0 h 4064000"/>
              <a:gd name="connsiteX2" fmla="*/ 6096000 w 6096000"/>
              <a:gd name="connsiteY2" fmla="*/ 4064000 h 4064000"/>
              <a:gd name="connsiteX3" fmla="*/ 0 w 6096000"/>
              <a:gd name="connsiteY3" fmla="*/ 4064000 h 4064000"/>
              <a:gd name="connsiteX4" fmla="*/ 0 w 6096000"/>
              <a:gd name="connsiteY4" fmla="*/ 0 h 4064000"/>
              <a:gd name="connsiteX0-1" fmla="*/ 0 w 6096000"/>
              <a:gd name="connsiteY0-2" fmla="*/ 319315 h 4383315"/>
              <a:gd name="connsiteX1-3" fmla="*/ 6096000 w 6096000"/>
              <a:gd name="connsiteY1-4" fmla="*/ 0 h 4383315"/>
              <a:gd name="connsiteX2-5" fmla="*/ 6096000 w 6096000"/>
              <a:gd name="connsiteY2-6" fmla="*/ 4383315 h 4383315"/>
              <a:gd name="connsiteX3-7" fmla="*/ 0 w 6096000"/>
              <a:gd name="connsiteY3-8" fmla="*/ 4383315 h 4383315"/>
              <a:gd name="connsiteX4-9" fmla="*/ 0 w 6096000"/>
              <a:gd name="connsiteY4-10" fmla="*/ 319315 h 4383315"/>
              <a:gd name="connsiteX0-11" fmla="*/ 145143 w 6241143"/>
              <a:gd name="connsiteY0-12" fmla="*/ 319315 h 4426857"/>
              <a:gd name="connsiteX1-13" fmla="*/ 6241143 w 6241143"/>
              <a:gd name="connsiteY1-14" fmla="*/ 0 h 4426857"/>
              <a:gd name="connsiteX2-15" fmla="*/ 6241143 w 6241143"/>
              <a:gd name="connsiteY2-16" fmla="*/ 4383315 h 4426857"/>
              <a:gd name="connsiteX3-17" fmla="*/ 0 w 6241143"/>
              <a:gd name="connsiteY3-18" fmla="*/ 4426857 h 4426857"/>
              <a:gd name="connsiteX4-19" fmla="*/ 145143 w 6241143"/>
              <a:gd name="connsiteY4-20" fmla="*/ 319315 h 4426857"/>
              <a:gd name="connsiteX0-21" fmla="*/ 0 w 6589485"/>
              <a:gd name="connsiteY0-22" fmla="*/ 0 h 4630056"/>
              <a:gd name="connsiteX1-23" fmla="*/ 6589485 w 6589485"/>
              <a:gd name="connsiteY1-24" fmla="*/ 203199 h 4630056"/>
              <a:gd name="connsiteX2-25" fmla="*/ 6589485 w 6589485"/>
              <a:gd name="connsiteY2-26" fmla="*/ 4586514 h 4630056"/>
              <a:gd name="connsiteX3-27" fmla="*/ 348342 w 6589485"/>
              <a:gd name="connsiteY3-28" fmla="*/ 4630056 h 4630056"/>
              <a:gd name="connsiteX4-29" fmla="*/ 0 w 6589485"/>
              <a:gd name="connsiteY4-30" fmla="*/ 0 h 4630056"/>
              <a:gd name="connsiteX0-31" fmla="*/ 0 w 6589485"/>
              <a:gd name="connsiteY0-32" fmla="*/ 0 h 4717141"/>
              <a:gd name="connsiteX1-33" fmla="*/ 6589485 w 6589485"/>
              <a:gd name="connsiteY1-34" fmla="*/ 203199 h 4717141"/>
              <a:gd name="connsiteX2-35" fmla="*/ 6589485 w 6589485"/>
              <a:gd name="connsiteY2-36" fmla="*/ 4586514 h 4717141"/>
              <a:gd name="connsiteX3-37" fmla="*/ 319313 w 6589485"/>
              <a:gd name="connsiteY3-38" fmla="*/ 4717141 h 4717141"/>
              <a:gd name="connsiteX4-39" fmla="*/ 0 w 6589485"/>
              <a:gd name="connsiteY4-40" fmla="*/ 0 h 4717141"/>
              <a:gd name="connsiteX0-41" fmla="*/ 0 w 6589485"/>
              <a:gd name="connsiteY0-42" fmla="*/ 0 h 4717141"/>
              <a:gd name="connsiteX1-43" fmla="*/ 6589485 w 6589485"/>
              <a:gd name="connsiteY1-44" fmla="*/ 203199 h 4717141"/>
              <a:gd name="connsiteX2-45" fmla="*/ 6589485 w 6589485"/>
              <a:gd name="connsiteY2-46" fmla="*/ 4238171 h 4717141"/>
              <a:gd name="connsiteX3-47" fmla="*/ 319313 w 6589485"/>
              <a:gd name="connsiteY3-48" fmla="*/ 4717141 h 4717141"/>
              <a:gd name="connsiteX4-49" fmla="*/ 0 w 6589485"/>
              <a:gd name="connsiteY4-50" fmla="*/ 0 h 4717141"/>
              <a:gd name="connsiteX0-51" fmla="*/ 0 w 6603999"/>
              <a:gd name="connsiteY0-52" fmla="*/ 0 h 4891313"/>
              <a:gd name="connsiteX1-53" fmla="*/ 6603999 w 6603999"/>
              <a:gd name="connsiteY1-54" fmla="*/ 377371 h 4891313"/>
              <a:gd name="connsiteX2-55" fmla="*/ 6603999 w 6603999"/>
              <a:gd name="connsiteY2-56" fmla="*/ 4412343 h 4891313"/>
              <a:gd name="connsiteX3-57" fmla="*/ 333827 w 6603999"/>
              <a:gd name="connsiteY3-58" fmla="*/ 4891313 h 4891313"/>
              <a:gd name="connsiteX4-59" fmla="*/ 0 w 6603999"/>
              <a:gd name="connsiteY4-60" fmla="*/ 0 h 4891313"/>
              <a:gd name="connsiteX0-61" fmla="*/ 0 w 6603999"/>
              <a:gd name="connsiteY0-62" fmla="*/ 0 h 4905828"/>
              <a:gd name="connsiteX1-63" fmla="*/ 6603999 w 6603999"/>
              <a:gd name="connsiteY1-64" fmla="*/ 377371 h 4905828"/>
              <a:gd name="connsiteX2-65" fmla="*/ 6603999 w 6603999"/>
              <a:gd name="connsiteY2-66" fmla="*/ 4412343 h 4905828"/>
              <a:gd name="connsiteX3-67" fmla="*/ 507999 w 6603999"/>
              <a:gd name="connsiteY3-68" fmla="*/ 4905828 h 4905828"/>
              <a:gd name="connsiteX4-69" fmla="*/ 0 w 6603999"/>
              <a:gd name="connsiteY4-70" fmla="*/ 0 h 490582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603999" h="4905828">
                <a:moveTo>
                  <a:pt x="0" y="0"/>
                </a:moveTo>
                <a:lnTo>
                  <a:pt x="6603999" y="377371"/>
                </a:lnTo>
                <a:lnTo>
                  <a:pt x="6603999" y="4412343"/>
                </a:lnTo>
                <a:lnTo>
                  <a:pt x="507999" y="4905828"/>
                </a:lnTo>
                <a:lnTo>
                  <a:pt x="0" y="0"/>
                </a:lnTo>
                <a:close/>
              </a:path>
            </a:pathLst>
          </a:custGeom>
          <a:solidFill>
            <a:srgbClr val="996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文本框 16"/>
          <p:cNvSpPr txBox="1"/>
          <p:nvPr/>
        </p:nvSpPr>
        <p:spPr>
          <a:xfrm flipH="1">
            <a:off x="715679" y="854871"/>
            <a:ext cx="3593704" cy="1881284"/>
          </a:xfrm>
          <a:prstGeom prst="rect">
            <a:avLst/>
          </a:prstGeom>
          <a:noFill/>
          <a:effectLst>
            <a:outerShdw dist="38100" algn="l" rotWithShape="0">
              <a:prstClr val="black">
                <a:alpha val="40000"/>
              </a:prstClr>
            </a:outerShdw>
          </a:effectLst>
        </p:spPr>
        <p:txBody>
          <a:bodyPr wrap="square" rtlCol="0">
            <a:spAutoFit/>
          </a:bodyPr>
          <a:lstStyle/>
          <a:p>
            <a:r>
              <a:rPr lang="en-US" altLang="zh-CN" sz="11625" dirty="0">
                <a:solidFill>
                  <a:schemeClr val="bg1"/>
                </a:solidFill>
                <a:effectLst>
                  <a:outerShdw blurRad="38100" dist="38100" dir="2700000" algn="tl">
                    <a:srgbClr val="000000">
                      <a:alpha val="43137"/>
                    </a:srgbClr>
                  </a:outerShdw>
                </a:effectLst>
                <a:latin typeface="Impact" panose="020B0806030902050204" pitchFamily="34" charset="0"/>
                <a:ea typeface="Tahoma" panose="020B0604030504040204" pitchFamily="34" charset="0"/>
                <a:cs typeface="Tahoma" panose="020B0604030504040204" pitchFamily="34" charset="0"/>
              </a:rPr>
              <a:t>2019</a:t>
            </a:r>
            <a:endParaRPr lang="zh-CN" altLang="en-US" sz="11625" dirty="0">
              <a:solidFill>
                <a:schemeClr val="bg1"/>
              </a:solidFill>
              <a:effectLst>
                <a:outerShdw blurRad="38100" dist="38100" dir="2700000" algn="tl">
                  <a:srgbClr val="000000">
                    <a:alpha val="43137"/>
                  </a:srgbClr>
                </a:outerShdw>
              </a:effectLst>
              <a:latin typeface="Impact" panose="020B0806030902050204" pitchFamily="34" charset="0"/>
              <a:cs typeface="Tahoma" panose="020B0604030504040204" pitchFamily="34" charset="0"/>
            </a:endParaRPr>
          </a:p>
        </p:txBody>
      </p:sp>
      <p:sp>
        <p:nvSpPr>
          <p:cNvPr id="18" name="文本框 17"/>
          <p:cNvSpPr txBox="1"/>
          <p:nvPr/>
        </p:nvSpPr>
        <p:spPr>
          <a:xfrm flipH="1">
            <a:off x="610953" y="2469193"/>
            <a:ext cx="3497383" cy="496290"/>
          </a:xfrm>
          <a:prstGeom prst="rect">
            <a:avLst/>
          </a:prstGeom>
          <a:noFill/>
        </p:spPr>
        <p:txBody>
          <a:bodyPr wrap="square" rtlCol="0">
            <a:spAutoFit/>
          </a:bodyPr>
          <a:lstStyle/>
          <a:p>
            <a:r>
              <a:rPr lang="en-US" altLang="zh-CN" sz="2625" dirty="0">
                <a:solidFill>
                  <a:schemeClr val="bg1"/>
                </a:solidFill>
                <a:latin typeface="Tahoma" panose="020B0604030504040204" pitchFamily="34" charset="0"/>
                <a:ea typeface="Tahoma" panose="020B0604030504040204" pitchFamily="34" charset="0"/>
                <a:cs typeface="Tahoma" panose="020B0604030504040204" pitchFamily="34" charset="0"/>
              </a:rPr>
              <a:t>PowerPoint Template</a:t>
            </a:r>
            <a:endParaRPr lang="zh-CN" altLang="en-US" sz="2625" dirty="0">
              <a:solidFill>
                <a:schemeClr val="bg1"/>
              </a:solidFill>
              <a:latin typeface="Tahoma" panose="020B0604030504040204" pitchFamily="34" charset="0"/>
              <a:cs typeface="Tahoma" panose="020B0604030504040204" pitchFamily="34" charset="0"/>
            </a:endParaRPr>
          </a:p>
        </p:txBody>
      </p:sp>
      <p:sp>
        <p:nvSpPr>
          <p:cNvPr id="19" name="文本框 18"/>
          <p:cNvSpPr txBox="1"/>
          <p:nvPr/>
        </p:nvSpPr>
        <p:spPr>
          <a:xfrm flipH="1">
            <a:off x="630777" y="2938324"/>
            <a:ext cx="3314700" cy="400110"/>
          </a:xfrm>
          <a:prstGeom prst="rect">
            <a:avLst/>
          </a:prstGeom>
          <a:no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感谢观看   </a:t>
            </a:r>
            <a:r>
              <a:rPr lang="en-US" altLang="zh-CN" sz="2000" b="1"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THANK YOU</a:t>
            </a:r>
            <a:endParaRPr lang="zh-CN" altLang="en-US" sz="2000" b="1" dirty="0">
              <a:latin typeface="微软雅黑" panose="020B0503020204020204" pitchFamily="34" charset="-122"/>
              <a:ea typeface="微软雅黑" panose="020B0503020204020204" pitchFamily="34" charset="-122"/>
              <a:cs typeface="Tahoma" panose="020B060403050404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500"/>
                            </p:stCondLst>
                            <p:childTnLst>
                              <p:par>
                                <p:cTn id="14" presetID="22" presetClass="entr" presetSubtype="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right)">
                                      <p:cBhvr>
                                        <p:cTn id="16" dur="500"/>
                                        <p:tgtEl>
                                          <p:spTgt spid="15"/>
                                        </p:tgtEl>
                                      </p:cBhvr>
                                    </p:animEffect>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par>
                          <p:cTn id="21" fill="hold">
                            <p:stCondLst>
                              <p:cond delay="2500"/>
                            </p:stCondLst>
                            <p:childTnLst>
                              <p:par>
                                <p:cTn id="22" presetID="22" presetClass="entr" presetSubtype="2"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right)">
                                      <p:cBhvr>
                                        <p:cTn id="24" dur="500"/>
                                        <p:tgtEl>
                                          <p:spTgt spid="13"/>
                                        </p:tgtEl>
                                      </p:cBhvr>
                                    </p:animEffect>
                                  </p:childTnLst>
                                </p:cTn>
                              </p:par>
                            </p:childTnLst>
                          </p:cTn>
                        </p:par>
                        <p:par>
                          <p:cTn id="25" fill="hold">
                            <p:stCondLst>
                              <p:cond delay="3000"/>
                            </p:stCondLst>
                            <p:childTnLst>
                              <p:par>
                                <p:cTn id="26" presetID="2" presetClass="entr" presetSubtype="1" decel="20000" fill="hold" grpId="0" nodeType="afterEffect">
                                  <p:stCondLst>
                                    <p:cond delay="0"/>
                                  </p:stCondLst>
                                  <p:iterate type="lt">
                                    <p:tmPct val="14000"/>
                                  </p:iterate>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0-#ppt_h/2"/>
                                          </p:val>
                                        </p:tav>
                                        <p:tav tm="100000">
                                          <p:val>
                                            <p:strVal val="#ppt_y"/>
                                          </p:val>
                                        </p:tav>
                                      </p:tavLst>
                                    </p:anim>
                                  </p:childTnLst>
                                </p:cTn>
                              </p:par>
                            </p:childTnLst>
                          </p:cTn>
                        </p:par>
                        <p:par>
                          <p:cTn id="30" fill="hold">
                            <p:stCondLst>
                              <p:cond delay="2710"/>
                            </p:stCondLst>
                            <p:childTnLst>
                              <p:par>
                                <p:cTn id="31" presetID="22" presetClass="entr" presetSubtype="8"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750"/>
                                        <p:tgtEl>
                                          <p:spTgt spid="18"/>
                                        </p:tgtEl>
                                      </p:cBhvr>
                                    </p:animEffect>
                                  </p:childTnLst>
                                </p:cTn>
                              </p:par>
                            </p:childTnLst>
                          </p:cTn>
                        </p:par>
                        <p:par>
                          <p:cTn id="34" fill="hold">
                            <p:stCondLst>
                              <p:cond delay="371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p:bldP spid="18" grpId="0"/>
      <p:bldP spid="19"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C00000"/>
      </a:accent1>
      <a:accent2>
        <a:srgbClr val="600000"/>
      </a:accent2>
      <a:accent3>
        <a:srgbClr val="C00000"/>
      </a:accent3>
      <a:accent4>
        <a:srgbClr val="600000"/>
      </a:accent4>
      <a:accent5>
        <a:srgbClr val="CE4722"/>
      </a:accent5>
      <a:accent6>
        <a:srgbClr val="600000"/>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8705</Words>
  <Application>WPS 演示</Application>
  <PresentationFormat>全屏显示(16:9)</PresentationFormat>
  <Paragraphs>383</Paragraphs>
  <Slides>27</Slides>
  <Notes>15</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27</vt:i4>
      </vt:variant>
    </vt:vector>
  </HeadingPairs>
  <TitlesOfParts>
    <vt:vector size="50" baseType="lpstr">
      <vt:lpstr>Arial</vt:lpstr>
      <vt:lpstr>宋体</vt:lpstr>
      <vt:lpstr>Wingdings</vt:lpstr>
      <vt:lpstr>Calibri Light</vt:lpstr>
      <vt:lpstr>Impact</vt:lpstr>
      <vt:lpstr>Tahoma</vt:lpstr>
      <vt:lpstr>微软雅黑</vt:lpstr>
      <vt:lpstr>方正正黑简体</vt:lpstr>
      <vt:lpstr>Calibri</vt:lpstr>
      <vt:lpstr>Roboto Bold</vt:lpstr>
      <vt:lpstr>BebasNeueBold</vt:lpstr>
      <vt:lpstr>DFGothic-EB</vt:lpstr>
      <vt:lpstr>Arial Unicode MS</vt:lpstr>
      <vt:lpstr>等线 Light</vt:lpstr>
      <vt:lpstr>Segoe Print</vt:lpstr>
      <vt:lpstr>等线</vt:lpstr>
      <vt:lpstr>思源黑体 CN Medium</vt:lpstr>
      <vt:lpstr>方正兰亭纤黑_GBK</vt:lpstr>
      <vt:lpstr>思源黑体 CN Light</vt:lpstr>
      <vt:lpstr>黑体</vt:lpstr>
      <vt:lpstr>Yu Mincho Demibold</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29</cp:revision>
  <dcterms:created xsi:type="dcterms:W3CDTF">2017-03-04T06:55:00Z</dcterms:created>
  <dcterms:modified xsi:type="dcterms:W3CDTF">2018-03-14T07:03:21Z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