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91" r:id="rId3"/>
    <p:sldId id="257" r:id="rId4"/>
    <p:sldId id="307" r:id="rId5"/>
    <p:sldId id="298" r:id="rId6"/>
    <p:sldId id="292" r:id="rId7"/>
    <p:sldId id="294" r:id="rId8"/>
    <p:sldId id="288" r:id="rId9"/>
    <p:sldId id="302" r:id="rId10"/>
    <p:sldId id="296" r:id="rId11"/>
    <p:sldId id="299" r:id="rId12"/>
    <p:sldId id="295" r:id="rId13"/>
    <p:sldId id="289" r:id="rId14"/>
    <p:sldId id="293" r:id="rId15"/>
    <p:sldId id="304" r:id="rId16"/>
    <p:sldId id="303" r:id="rId17"/>
    <p:sldId id="297" r:id="rId18"/>
    <p:sldId id="290" r:id="rId19"/>
    <p:sldId id="308" r:id="rId20"/>
    <p:sldId id="300" r:id="rId21"/>
    <p:sldId id="305" r:id="rId22"/>
    <p:sldId id="306" r:id="rId23"/>
    <p:sldId id="301" r:id="rId24"/>
    <p:sldId id="287" r:id="rId25"/>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8AA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2" d="100"/>
          <a:sy n="112" d="100"/>
        </p:scale>
        <p:origin x="-342" y="-90"/>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p:split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p:split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p:split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2018/1/24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p:split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2018/1/24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p:split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2018/1/24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p:split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2018/1/24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p:split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p:split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p:split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p:split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p:split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6000" b="-6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2018/1/24</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split dir="in"/>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矩形 3"/>
          <p:cNvSpPr/>
          <p:nvPr/>
        </p:nvSpPr>
        <p:spPr>
          <a:xfrm>
            <a:off x="1857356" y="3571882"/>
            <a:ext cx="5214974" cy="461665"/>
          </a:xfrm>
          <a:prstGeom prst="rect">
            <a:avLst/>
          </a:prstGeom>
        </p:spPr>
        <p:txBody>
          <a:bodyPr wrap="square">
            <a:spAutoFit/>
          </a:bodyPr>
          <a:lstStyle/>
          <a:p>
            <a:pPr algn="ctr"/>
            <a:r>
              <a:rPr lang="en-US" altLang="zh-CN" sz="1200" dirty="0" smtClean="0">
                <a:solidFill>
                  <a:schemeClr val="bg1"/>
                </a:solidFill>
                <a:latin typeface="微软雅黑 Light" pitchFamily="34" charset="-122"/>
                <a:ea typeface="微软雅黑 Light" pitchFamily="34" charset="-122"/>
              </a:rPr>
              <a:t>The Monocle Guide to Good Business follows up on the success of The Monocle Guide to Better Living. </a:t>
            </a:r>
            <a:endParaRPr lang="zh-CN" altLang="zh-CN" sz="1200" dirty="0">
              <a:solidFill>
                <a:schemeClr val="bg1"/>
              </a:solidFill>
              <a:latin typeface="微软雅黑 Light" pitchFamily="34" charset="-122"/>
              <a:ea typeface="微软雅黑 Light" pitchFamily="34" charset="-122"/>
            </a:endParaRPr>
          </a:p>
        </p:txBody>
      </p:sp>
      <p:sp>
        <p:nvSpPr>
          <p:cNvPr id="5" name="矩形 4"/>
          <p:cNvSpPr/>
          <p:nvPr/>
        </p:nvSpPr>
        <p:spPr>
          <a:xfrm>
            <a:off x="2500298" y="928676"/>
            <a:ext cx="3891280" cy="2305050"/>
          </a:xfrm>
          <a:prstGeom prst="rect">
            <a:avLst/>
          </a:prstGeom>
        </p:spPr>
        <p:txBody>
          <a:bodyPr wrap="none">
            <a:spAutoFit/>
          </a:bodyPr>
          <a:lstStyle/>
          <a:p>
            <a:r>
              <a:rPr lang="en-US" altLang="zh-CN" sz="14400" dirty="0" smtClean="0">
                <a:solidFill>
                  <a:schemeClr val="bg1"/>
                </a:solidFill>
                <a:latin typeface="Calibri Light" pitchFamily="34" charset="0"/>
                <a:ea typeface="黑体" panose="02010609060101010101" pitchFamily="49" charset="-122"/>
              </a:rPr>
              <a:t>2019</a:t>
            </a:r>
            <a:endParaRPr lang="zh-CN" altLang="en-US" sz="14400" dirty="0">
              <a:solidFill>
                <a:schemeClr val="bg1"/>
              </a:solidFill>
              <a:latin typeface="Calibri Light" pitchFamily="34" charset="0"/>
              <a:ea typeface="黑体" panose="02010609060101010101" pitchFamily="49" charset="-122"/>
            </a:endParaRPr>
          </a:p>
        </p:txBody>
      </p:sp>
      <p:sp>
        <p:nvSpPr>
          <p:cNvPr id="6" name="矩形 5"/>
          <p:cNvSpPr/>
          <p:nvPr/>
        </p:nvSpPr>
        <p:spPr>
          <a:xfrm>
            <a:off x="1860920" y="2643188"/>
            <a:ext cx="5354286" cy="923330"/>
          </a:xfrm>
          <a:prstGeom prst="rect">
            <a:avLst/>
          </a:prstGeom>
        </p:spPr>
        <p:txBody>
          <a:bodyPr wrap="none">
            <a:spAutoFit/>
          </a:bodyPr>
          <a:lstStyle/>
          <a:p>
            <a:r>
              <a:rPr lang="en-US" altLang="zh-CN" sz="5400" dirty="0" smtClean="0">
                <a:solidFill>
                  <a:schemeClr val="bg1"/>
                </a:solidFill>
              </a:rPr>
              <a:t>Business Template</a:t>
            </a:r>
            <a:endParaRPr lang="zh-CN" altLang="en-US" sz="5400" dirty="0">
              <a:solidFill>
                <a:schemeClr val="bg1"/>
              </a:solidFill>
            </a:endParaRPr>
          </a:p>
        </p:txBody>
      </p:sp>
    </p:spTree>
  </p:cSld>
  <p:clrMapOvr>
    <a:masterClrMapping/>
  </p:clrMapOvr>
  <p:transition>
    <p:split dir="in"/>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74" name="图片 24039"/>
          <p:cNvPicPr>
            <a:picLocks noChangeAspect="1"/>
          </p:cNvPicPr>
          <p:nvPr/>
        </p:nvPicPr>
        <p:blipFill>
          <a:blip r:embed="rId2"/>
          <a:srcRect/>
          <a:stretch>
            <a:fillRect/>
          </a:stretch>
        </p:blipFill>
        <p:spPr bwMode="auto">
          <a:xfrm>
            <a:off x="1643042" y="1142990"/>
            <a:ext cx="1707356" cy="3369469"/>
          </a:xfrm>
          <a:prstGeom prst="rect">
            <a:avLst/>
          </a:prstGeom>
          <a:noFill/>
          <a:ln w="9525">
            <a:noFill/>
            <a:miter lim="800000"/>
            <a:headEnd/>
            <a:tailEnd/>
          </a:ln>
        </p:spPr>
      </p:pic>
      <p:sp>
        <p:nvSpPr>
          <p:cNvPr id="839" name="矩形 838"/>
          <p:cNvSpPr/>
          <p:nvPr/>
        </p:nvSpPr>
        <p:spPr>
          <a:xfrm>
            <a:off x="4032626" y="1310858"/>
            <a:ext cx="3163490" cy="315516"/>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anchor="ctr"/>
          <a:lstStyle/>
          <a:p>
            <a:pPr algn="ctr">
              <a:defRPr/>
            </a:pPr>
            <a:endParaRPr lang="zh-CN" altLang="en-US"/>
          </a:p>
        </p:txBody>
      </p:sp>
      <p:sp>
        <p:nvSpPr>
          <p:cNvPr id="11271" name="文本框 24042"/>
          <p:cNvSpPr txBox="1">
            <a:spLocks noChangeArrowheads="1"/>
          </p:cNvSpPr>
          <p:nvPr/>
        </p:nvSpPr>
        <p:spPr bwMode="auto">
          <a:xfrm>
            <a:off x="4092174" y="1278712"/>
            <a:ext cx="3058716" cy="380872"/>
          </a:xfrm>
          <a:prstGeom prst="rect">
            <a:avLst/>
          </a:prstGeom>
          <a:noFill/>
          <a:ln w="9525">
            <a:noFill/>
            <a:miter lim="800000"/>
          </a:ln>
        </p:spPr>
        <p:txBody>
          <a:bodyPr lIns="68579" tIns="34289" rIns="68579" bIns="34289">
            <a:spAutoFit/>
          </a:bodyPr>
          <a:lstStyle/>
          <a:p>
            <a:r>
              <a:rPr lang="en-US" altLang="zh-CN" sz="2000" dirty="0">
                <a:solidFill>
                  <a:schemeClr val="bg1"/>
                </a:solidFill>
                <a:latin typeface="微软雅黑 Light" pitchFamily="34" charset="-122"/>
                <a:ea typeface="微软雅黑 Light" pitchFamily="34" charset="-122"/>
              </a:rPr>
              <a:t>How to control Finance</a:t>
            </a:r>
            <a:endParaRPr lang="zh-CN" altLang="en-US" sz="2000" dirty="0">
              <a:solidFill>
                <a:schemeClr val="bg1"/>
              </a:solidFill>
              <a:latin typeface="微软雅黑 Light" pitchFamily="34" charset="-122"/>
              <a:ea typeface="微软雅黑 Light" pitchFamily="34" charset="-122"/>
            </a:endParaRPr>
          </a:p>
        </p:txBody>
      </p:sp>
      <p:sp>
        <p:nvSpPr>
          <p:cNvPr id="841" name="矩形 840"/>
          <p:cNvSpPr/>
          <p:nvPr/>
        </p:nvSpPr>
        <p:spPr>
          <a:xfrm>
            <a:off x="4032626" y="2110967"/>
            <a:ext cx="3163490" cy="2311017"/>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anchor="ctr"/>
          <a:lstStyle/>
          <a:p>
            <a:pPr algn="ctr">
              <a:defRPr/>
            </a:pPr>
            <a:endParaRPr lang="zh-CN" altLang="en-US"/>
          </a:p>
        </p:txBody>
      </p:sp>
      <p:sp>
        <p:nvSpPr>
          <p:cNvPr id="11273" name="文本框 16"/>
          <p:cNvSpPr txBox="1">
            <a:spLocks noChangeArrowheads="1"/>
          </p:cNvSpPr>
          <p:nvPr/>
        </p:nvSpPr>
        <p:spPr bwMode="auto">
          <a:xfrm>
            <a:off x="4060010" y="2299086"/>
            <a:ext cx="3136106" cy="2039018"/>
          </a:xfrm>
          <a:prstGeom prst="rect">
            <a:avLst/>
          </a:prstGeom>
          <a:noFill/>
          <a:ln w="9525">
            <a:noFill/>
            <a:miter lim="800000"/>
          </a:ln>
        </p:spPr>
        <p:txBody>
          <a:bodyPr lIns="68579" tIns="34289" rIns="68579" bIns="34289">
            <a:spAutoFit/>
          </a:bodyPr>
          <a:lstStyle/>
          <a:p>
            <a:pPr eaLnBrk="1" hangingPunct="1"/>
            <a:r>
              <a:rPr lang="en-US" altLang="zh-CN" sz="1600" dirty="0" smtClean="0">
                <a:solidFill>
                  <a:schemeClr val="bg1"/>
                </a:solidFill>
                <a:ea typeface="Microsoft JhengHei" panose="020B0604030504040204" pitchFamily="34" charset="-120"/>
                <a:cs typeface="billy" pitchFamily="2" charset="-122"/>
              </a:rPr>
              <a:t>        The </a:t>
            </a:r>
            <a:r>
              <a:rPr lang="en-US" altLang="zh-CN" sz="1600" dirty="0">
                <a:solidFill>
                  <a:schemeClr val="bg1"/>
                </a:solidFill>
                <a:ea typeface="Microsoft JhengHei" panose="020B0604030504040204" pitchFamily="34" charset="-120"/>
                <a:cs typeface="billy" pitchFamily="2" charset="-122"/>
              </a:rPr>
              <a:t>Monocle Guide to Good Business follows up on the success of The Monocle Guide to Better Living. The Monocle Guide to Good Business. The Monocle Guide to Good Business</a:t>
            </a:r>
            <a:r>
              <a:rPr lang="en-US" altLang="zh-CN" sz="1600" dirty="0" smtClean="0">
                <a:solidFill>
                  <a:schemeClr val="bg1"/>
                </a:solidFill>
                <a:ea typeface="Microsoft JhengHei" panose="020B0604030504040204" pitchFamily="34" charset="-120"/>
                <a:cs typeface="billy" pitchFamily="2" charset="-122"/>
              </a:rPr>
              <a:t>. The </a:t>
            </a:r>
            <a:r>
              <a:rPr lang="en-US" altLang="zh-CN" sz="1600" dirty="0">
                <a:solidFill>
                  <a:schemeClr val="bg1"/>
                </a:solidFill>
                <a:ea typeface="Microsoft JhengHei" panose="020B0604030504040204" pitchFamily="34" charset="-120"/>
                <a:cs typeface="billy" pitchFamily="2" charset="-122"/>
              </a:rPr>
              <a:t>Monocle Guide to Good Business.</a:t>
            </a:r>
            <a:endParaRPr lang="zh-CN" altLang="en-US" sz="1600" dirty="0">
              <a:solidFill>
                <a:schemeClr val="bg1"/>
              </a:solidFill>
              <a:ea typeface="Microsoft JhengHei" panose="020B0604030504040204" pitchFamily="34" charset="-120"/>
              <a:cs typeface="billy" pitchFamily="2" charset="-122"/>
            </a:endParaRPr>
          </a:p>
          <a:p>
            <a:pPr eaLnBrk="1" hangingPunct="1"/>
            <a:endParaRPr lang="zh-CN" altLang="en-US" sz="1600" dirty="0">
              <a:solidFill>
                <a:schemeClr val="bg1"/>
              </a:solidFill>
              <a:ea typeface="Microsoft JhengHei" panose="020B0604030504040204" pitchFamily="34" charset="-120"/>
              <a:cs typeface="billy" pitchFamily="2" charset="-122"/>
            </a:endParaRPr>
          </a:p>
        </p:txBody>
      </p:sp>
      <p:sp>
        <p:nvSpPr>
          <p:cNvPr id="12" name="矩形 11"/>
          <p:cNvSpPr/>
          <p:nvPr/>
        </p:nvSpPr>
        <p:spPr>
          <a:xfrm>
            <a:off x="1785918" y="1571618"/>
            <a:ext cx="1428760" cy="2500330"/>
          </a:xfrm>
          <a:prstGeom prst="rect">
            <a:avLst/>
          </a:prstGeom>
          <a:blipFill dpi="0" rotWithShape="1">
            <a:blip r:embed="rId3" cstate="print"/>
            <a:srcRect/>
            <a:stretch>
              <a:fillRect l="-21000" r="-53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142876" y="171376"/>
            <a:ext cx="2571736" cy="338554"/>
          </a:xfrm>
          <a:prstGeom prst="rect">
            <a:avLst/>
          </a:prstGeom>
          <a:noFill/>
        </p:spPr>
        <p:txBody>
          <a:bodyPr wrap="square" rtlCol="0">
            <a:spAutoFit/>
          </a:bodyPr>
          <a:lstStyle/>
          <a:p>
            <a:r>
              <a:rPr lang="zh-CN" altLang="en-US" sz="1600" dirty="0" smtClean="0">
                <a:solidFill>
                  <a:srgbClr val="B8AA9A"/>
                </a:solidFill>
                <a:latin typeface="微软雅黑" panose="020B0503020204020204" pitchFamily="34" charset="-122"/>
                <a:ea typeface="微软雅黑" panose="020B0503020204020204" pitchFamily="34" charset="-122"/>
              </a:rPr>
              <a:t>亮点阐述</a:t>
            </a:r>
            <a:r>
              <a:rPr lang="en-US" altLang="zh-CN" sz="1600" dirty="0" smtClean="0">
                <a:solidFill>
                  <a:srgbClr val="B8AA9A"/>
                </a:solidFill>
                <a:latin typeface="微软雅黑" panose="020B0503020204020204" pitchFamily="34" charset="-122"/>
                <a:ea typeface="微软雅黑" panose="020B0503020204020204" pitchFamily="34" charset="-122"/>
              </a:rPr>
              <a:t>/</a:t>
            </a:r>
            <a:r>
              <a:rPr lang="en-US" altLang="zh-CN" sz="1600" dirty="0" smtClean="0">
                <a:solidFill>
                  <a:srgbClr val="B8AA9A"/>
                </a:solidFill>
              </a:rPr>
              <a:t> </a:t>
            </a:r>
            <a:r>
              <a:rPr lang="en-US" altLang="zh-CN" sz="1400" dirty="0" smtClean="0">
                <a:solidFill>
                  <a:srgbClr val="B8AA9A"/>
                </a:solidFill>
                <a:latin typeface="Impact" pitchFamily="34" charset="0"/>
              </a:rPr>
              <a:t>Event Highlights</a:t>
            </a:r>
            <a:endParaRPr lang="en-US" altLang="zh-CN" sz="1600" dirty="0" smtClean="0">
              <a:solidFill>
                <a:srgbClr val="B8AA9A"/>
              </a:solidFill>
              <a:latin typeface="Impact" pitchFamily="34" charset="0"/>
            </a:endParaRPr>
          </a:p>
        </p:txBody>
      </p:sp>
    </p:spTree>
  </p:cSld>
  <p:clrMapOvr>
    <a:masterClrMapping/>
  </p:clrMapOvr>
  <p:transition>
    <p:split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571604" y="1571618"/>
            <a:ext cx="2500330" cy="2215991"/>
          </a:xfrm>
          <a:prstGeom prst="rect">
            <a:avLst/>
          </a:prstGeom>
          <a:noFill/>
        </p:spPr>
        <p:txBody>
          <a:bodyPr wrap="square" rtlCol="0">
            <a:spAutoFit/>
          </a:bodyPr>
          <a:lstStyle/>
          <a:p>
            <a:r>
              <a:rPr lang="en-US" altLang="zh-CN" sz="13800" dirty="0" smtClean="0">
                <a:solidFill>
                  <a:srgbClr val="B8AA9A"/>
                </a:solidFill>
                <a:latin typeface="时尚中黑简体" pitchFamily="2" charset="-122"/>
                <a:ea typeface="时尚中黑简体" pitchFamily="2" charset="-122"/>
              </a:rPr>
              <a:t>1</a:t>
            </a:r>
            <a:r>
              <a:rPr lang="en-US" altLang="zh-CN" sz="13800" dirty="0" smtClean="0">
                <a:solidFill>
                  <a:srgbClr val="B8AA9A"/>
                </a:solidFill>
                <a:ea typeface="时尚中黑简体" pitchFamily="2" charset="-122"/>
              </a:rPr>
              <a:t>.</a:t>
            </a:r>
            <a:endParaRPr lang="zh-CN" altLang="en-US" sz="13800" dirty="0">
              <a:solidFill>
                <a:srgbClr val="B8AA9A"/>
              </a:solidFill>
              <a:ea typeface="时尚中黑简体" pitchFamily="2" charset="-122"/>
            </a:endParaRPr>
          </a:p>
        </p:txBody>
      </p:sp>
      <p:cxnSp>
        <p:nvCxnSpPr>
          <p:cNvPr id="10" name="直接连接符 9"/>
          <p:cNvCxnSpPr/>
          <p:nvPr/>
        </p:nvCxnSpPr>
        <p:spPr>
          <a:xfrm>
            <a:off x="0" y="1571618"/>
            <a:ext cx="5429256" cy="1588"/>
          </a:xfrm>
          <a:prstGeom prst="line">
            <a:avLst/>
          </a:prstGeom>
          <a:ln>
            <a:solidFill>
              <a:srgbClr val="B8AA9A"/>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3714776" y="3714758"/>
            <a:ext cx="5429256" cy="1588"/>
          </a:xfrm>
          <a:prstGeom prst="line">
            <a:avLst/>
          </a:prstGeom>
          <a:ln>
            <a:solidFill>
              <a:srgbClr val="B8AA9A"/>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143240" y="1855782"/>
            <a:ext cx="2714644" cy="830997"/>
          </a:xfrm>
          <a:prstGeom prst="rect">
            <a:avLst/>
          </a:prstGeom>
          <a:noFill/>
        </p:spPr>
        <p:txBody>
          <a:bodyPr wrap="square" rtlCol="0">
            <a:spAutoFit/>
          </a:bodyPr>
          <a:lstStyle/>
          <a:p>
            <a:r>
              <a:rPr lang="en-US" altLang="zh-CN" sz="4800" dirty="0" smtClean="0">
                <a:solidFill>
                  <a:schemeClr val="bg1"/>
                </a:solidFill>
                <a:latin typeface="时尚中黑简体" pitchFamily="2" charset="-122"/>
                <a:ea typeface="时尚中黑简体" pitchFamily="2" charset="-122"/>
              </a:rPr>
              <a:t>REVIEW</a:t>
            </a:r>
            <a:endParaRPr lang="zh-CN" altLang="en-US" sz="4800" dirty="0">
              <a:solidFill>
                <a:schemeClr val="bg1"/>
              </a:solidFill>
              <a:latin typeface="时尚中黑简体" pitchFamily="2" charset="-122"/>
              <a:ea typeface="时尚中黑简体" pitchFamily="2" charset="-122"/>
            </a:endParaRPr>
          </a:p>
        </p:txBody>
      </p:sp>
      <p:sp>
        <p:nvSpPr>
          <p:cNvPr id="13" name="矩形 12"/>
          <p:cNvSpPr/>
          <p:nvPr/>
        </p:nvSpPr>
        <p:spPr>
          <a:xfrm>
            <a:off x="3214678" y="2580703"/>
            <a:ext cx="4786346" cy="830997"/>
          </a:xfrm>
          <a:prstGeom prst="rect">
            <a:avLst/>
          </a:prstGeom>
        </p:spPr>
        <p:txBody>
          <a:bodyPr wrap="square">
            <a:spAutoFit/>
          </a:bodyPr>
          <a:lstStyle/>
          <a:p>
            <a:pPr>
              <a:lnSpc>
                <a:spcPct val="200000"/>
              </a:lnSpc>
            </a:pPr>
            <a:r>
              <a:rPr lang="en-US" altLang="zh-CN" sz="1200" dirty="0" smtClean="0">
                <a:solidFill>
                  <a:schemeClr val="bg1"/>
                </a:solidFill>
                <a:latin typeface="微软雅黑 Light" pitchFamily="34" charset="-122"/>
                <a:ea typeface="微软雅黑 Light" pitchFamily="34" charset="-122"/>
              </a:rPr>
              <a:t>The Monocle Guide to Good Business follows up on the success of The Monocle Guide to Better Living. </a:t>
            </a:r>
            <a:endParaRPr lang="zh-CN" altLang="zh-CN" sz="1200" dirty="0">
              <a:solidFill>
                <a:schemeClr val="bg1"/>
              </a:solidFill>
              <a:latin typeface="微软雅黑 Light" pitchFamily="34" charset="-122"/>
              <a:ea typeface="微软雅黑 Light" pitchFamily="34" charset="-122"/>
            </a:endParaRPr>
          </a:p>
        </p:txBody>
      </p:sp>
    </p:spTree>
  </p:cSld>
  <p:clrMapOvr>
    <a:masterClrMapping/>
  </p:clrMapOvr>
  <p:transition>
    <p:split dir="in"/>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177"/>
          <p:cNvGrpSpPr/>
          <p:nvPr/>
        </p:nvGrpSpPr>
        <p:grpSpPr>
          <a:xfrm>
            <a:off x="2056179" y="1357304"/>
            <a:ext cx="5235180" cy="2490788"/>
            <a:chOff x="2238375" y="1390651"/>
            <a:chExt cx="5235180" cy="2490788"/>
          </a:xfrm>
          <a:solidFill>
            <a:srgbClr val="B8AA9A"/>
          </a:solidFill>
        </p:grpSpPr>
        <p:sp>
          <p:nvSpPr>
            <p:cNvPr id="4" name="Freeform 64"/>
            <p:cNvSpPr>
              <a:spLocks noChangeArrowheads="1"/>
            </p:cNvSpPr>
            <p:nvPr/>
          </p:nvSpPr>
          <p:spPr bwMode="auto">
            <a:xfrm>
              <a:off x="3889774" y="1597820"/>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5" name="Freeform 65"/>
            <p:cNvSpPr>
              <a:spLocks noChangeArrowheads="1"/>
            </p:cNvSpPr>
            <p:nvPr/>
          </p:nvSpPr>
          <p:spPr bwMode="auto">
            <a:xfrm>
              <a:off x="3961211" y="1597819"/>
              <a:ext cx="101203" cy="52388"/>
            </a:xfrm>
            <a:custGeom>
              <a:avLst/>
              <a:gdLst>
                <a:gd name="T0" fmla="*/ 2147483646 w 27"/>
                <a:gd name="T1" fmla="*/ 2147483646 h 14"/>
                <a:gd name="T2" fmla="*/ 2147483646 w 27"/>
                <a:gd name="T3" fmla="*/ 2147483646 h 14"/>
                <a:gd name="T4" fmla="*/ 2147483646 w 27"/>
                <a:gd name="T5" fmla="*/ 2147483646 h 14"/>
                <a:gd name="T6" fmla="*/ 0 60000 65536"/>
                <a:gd name="T7" fmla="*/ 0 60000 65536"/>
                <a:gd name="T8" fmla="*/ 0 60000 65536"/>
                <a:gd name="T9" fmla="*/ 0 w 27"/>
                <a:gd name="T10" fmla="*/ 0 h 14"/>
                <a:gd name="T11" fmla="*/ 27 w 27"/>
                <a:gd name="T12" fmla="*/ 14 h 14"/>
              </a:gdLst>
              <a:ahLst/>
              <a:cxnLst>
                <a:cxn ang="T6">
                  <a:pos x="T0" y="T1"/>
                </a:cxn>
                <a:cxn ang="T7">
                  <a:pos x="T2" y="T3"/>
                </a:cxn>
                <a:cxn ang="T8">
                  <a:pos x="T4" y="T5"/>
                </a:cxn>
              </a:cxnLst>
              <a:rect l="T9" t="T10" r="T11" b="T12"/>
              <a:pathLst>
                <a:path w="27" h="14">
                  <a:moveTo>
                    <a:pt x="12" y="3"/>
                  </a:moveTo>
                  <a:cubicBezTo>
                    <a:pt x="15" y="1"/>
                    <a:pt x="18" y="0"/>
                    <a:pt x="20" y="3"/>
                  </a:cubicBezTo>
                  <a:cubicBezTo>
                    <a:pt x="27" y="14"/>
                    <a:pt x="0" y="11"/>
                    <a:pt x="12" y="3"/>
                  </a:cubicBezTo>
                  <a:close/>
                </a:path>
              </a:pathLst>
            </a:custGeom>
            <a:grpFill/>
            <a:ln>
              <a:noFill/>
            </a:ln>
          </p:spPr>
          <p:txBody>
            <a:bodyPr lIns="68579" tIns="34289" rIns="68579" bIns="34289"/>
            <a:lstStyle/>
            <a:p>
              <a:endParaRPr lang="zh-CN" altLang="en-US"/>
            </a:p>
          </p:txBody>
        </p:sp>
        <p:sp>
          <p:nvSpPr>
            <p:cNvPr id="6" name="Freeform 75"/>
            <p:cNvSpPr>
              <a:spLocks noChangeArrowheads="1"/>
            </p:cNvSpPr>
            <p:nvPr/>
          </p:nvSpPr>
          <p:spPr bwMode="auto">
            <a:xfrm>
              <a:off x="3693320" y="1635920"/>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7" name="Freeform 76"/>
            <p:cNvSpPr>
              <a:spLocks noChangeArrowheads="1"/>
            </p:cNvSpPr>
            <p:nvPr/>
          </p:nvSpPr>
          <p:spPr bwMode="auto">
            <a:xfrm>
              <a:off x="3773092" y="1635920"/>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8" name="Freeform 77"/>
            <p:cNvSpPr>
              <a:spLocks noChangeArrowheads="1"/>
            </p:cNvSpPr>
            <p:nvPr/>
          </p:nvSpPr>
          <p:spPr bwMode="auto">
            <a:xfrm>
              <a:off x="3850481" y="1635920"/>
              <a:ext cx="77391"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9" name="Freeform 78"/>
            <p:cNvSpPr>
              <a:spLocks noChangeArrowheads="1"/>
            </p:cNvSpPr>
            <p:nvPr/>
          </p:nvSpPr>
          <p:spPr bwMode="auto">
            <a:xfrm>
              <a:off x="3930254" y="1635920"/>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10" name="Freeform 88"/>
            <p:cNvSpPr>
              <a:spLocks noChangeArrowheads="1"/>
            </p:cNvSpPr>
            <p:nvPr/>
          </p:nvSpPr>
          <p:spPr bwMode="auto">
            <a:xfrm>
              <a:off x="3655219" y="1674019"/>
              <a:ext cx="7620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3"/>
                  </a:moveTo>
                  <a:cubicBezTo>
                    <a:pt x="12" y="0"/>
                    <a:pt x="16" y="1"/>
                    <a:pt x="17" y="5"/>
                  </a:cubicBezTo>
                  <a:cubicBezTo>
                    <a:pt x="20" y="18"/>
                    <a:pt x="0" y="9"/>
                    <a:pt x="9" y="3"/>
                  </a:cubicBezTo>
                  <a:close/>
                </a:path>
              </a:pathLst>
            </a:custGeom>
            <a:grpFill/>
            <a:ln>
              <a:noFill/>
            </a:ln>
          </p:spPr>
          <p:txBody>
            <a:bodyPr lIns="68579" tIns="34289" rIns="68579" bIns="34289"/>
            <a:lstStyle/>
            <a:p>
              <a:endParaRPr lang="zh-CN" altLang="en-US"/>
            </a:p>
          </p:txBody>
        </p:sp>
        <p:sp>
          <p:nvSpPr>
            <p:cNvPr id="11" name="Freeform 89"/>
            <p:cNvSpPr>
              <a:spLocks noChangeArrowheads="1"/>
            </p:cNvSpPr>
            <p:nvPr/>
          </p:nvSpPr>
          <p:spPr bwMode="auto">
            <a:xfrm>
              <a:off x="3731420" y="1674019"/>
              <a:ext cx="7501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2" name="Freeform 90"/>
            <p:cNvSpPr>
              <a:spLocks noChangeArrowheads="1"/>
            </p:cNvSpPr>
            <p:nvPr/>
          </p:nvSpPr>
          <p:spPr bwMode="auto">
            <a:xfrm>
              <a:off x="3810000" y="1674019"/>
              <a:ext cx="7620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3" name="Freeform 91"/>
            <p:cNvSpPr>
              <a:spLocks noChangeArrowheads="1"/>
            </p:cNvSpPr>
            <p:nvPr/>
          </p:nvSpPr>
          <p:spPr bwMode="auto">
            <a:xfrm>
              <a:off x="3881439" y="1674020"/>
              <a:ext cx="94060" cy="64294"/>
            </a:xfrm>
            <a:custGeom>
              <a:avLst/>
              <a:gdLst>
                <a:gd name="T0" fmla="*/ 2147483646 w 25"/>
                <a:gd name="T1" fmla="*/ 2147483646 h 17"/>
                <a:gd name="T2" fmla="*/ 2147483646 w 25"/>
                <a:gd name="T3" fmla="*/ 2147483646 h 17"/>
                <a:gd name="T4" fmla="*/ 2147483646 w 25"/>
                <a:gd name="T5" fmla="*/ 2147483646 h 17"/>
                <a:gd name="T6" fmla="*/ 0 60000 65536"/>
                <a:gd name="T7" fmla="*/ 0 60000 65536"/>
                <a:gd name="T8" fmla="*/ 0 60000 65536"/>
                <a:gd name="T9" fmla="*/ 0 w 25"/>
                <a:gd name="T10" fmla="*/ 0 h 17"/>
                <a:gd name="T11" fmla="*/ 25 w 25"/>
                <a:gd name="T12" fmla="*/ 17 h 17"/>
              </a:gdLst>
              <a:ahLst/>
              <a:cxnLst>
                <a:cxn ang="T6">
                  <a:pos x="T0" y="T1"/>
                </a:cxn>
                <a:cxn ang="T7">
                  <a:pos x="T2" y="T3"/>
                </a:cxn>
                <a:cxn ang="T8">
                  <a:pos x="T4" y="T5"/>
                </a:cxn>
              </a:cxnLst>
              <a:rect l="T9" t="T10" r="T11" b="T12"/>
              <a:pathLst>
                <a:path w="25" h="17">
                  <a:moveTo>
                    <a:pt x="12" y="3"/>
                  </a:moveTo>
                  <a:cubicBezTo>
                    <a:pt x="15" y="0"/>
                    <a:pt x="18" y="1"/>
                    <a:pt x="20" y="4"/>
                  </a:cubicBezTo>
                  <a:cubicBezTo>
                    <a:pt x="25" y="17"/>
                    <a:pt x="0" y="11"/>
                    <a:pt x="12" y="3"/>
                  </a:cubicBezTo>
                  <a:close/>
                </a:path>
              </a:pathLst>
            </a:custGeom>
            <a:grpFill/>
            <a:ln>
              <a:noFill/>
            </a:ln>
          </p:spPr>
          <p:txBody>
            <a:bodyPr lIns="68579" tIns="34289" rIns="68579" bIns="34289"/>
            <a:lstStyle/>
            <a:p>
              <a:endParaRPr lang="zh-CN" altLang="en-US"/>
            </a:p>
          </p:txBody>
        </p:sp>
        <p:sp>
          <p:nvSpPr>
            <p:cNvPr id="14" name="Freeform 103"/>
            <p:cNvSpPr>
              <a:spLocks noChangeArrowheads="1"/>
            </p:cNvSpPr>
            <p:nvPr/>
          </p:nvSpPr>
          <p:spPr bwMode="auto">
            <a:xfrm>
              <a:off x="3613547" y="1715691"/>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5" name="Freeform 104"/>
            <p:cNvSpPr>
              <a:spLocks noChangeArrowheads="1"/>
            </p:cNvSpPr>
            <p:nvPr/>
          </p:nvSpPr>
          <p:spPr bwMode="auto">
            <a:xfrm>
              <a:off x="3693320" y="1715691"/>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6" name="Freeform 105"/>
            <p:cNvSpPr>
              <a:spLocks noChangeArrowheads="1"/>
            </p:cNvSpPr>
            <p:nvPr/>
          </p:nvSpPr>
          <p:spPr bwMode="auto">
            <a:xfrm>
              <a:off x="3773092" y="1715691"/>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17" name="Freeform 106"/>
            <p:cNvSpPr>
              <a:spLocks noChangeArrowheads="1"/>
            </p:cNvSpPr>
            <p:nvPr/>
          </p:nvSpPr>
          <p:spPr bwMode="auto">
            <a:xfrm>
              <a:off x="3850481" y="1715691"/>
              <a:ext cx="77391"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18" name="Freeform 107"/>
            <p:cNvSpPr>
              <a:spLocks noChangeArrowheads="1"/>
            </p:cNvSpPr>
            <p:nvPr/>
          </p:nvSpPr>
          <p:spPr bwMode="auto">
            <a:xfrm>
              <a:off x="3930254" y="1715691"/>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19" name="Freeform 108"/>
            <p:cNvSpPr>
              <a:spLocks noChangeArrowheads="1"/>
            </p:cNvSpPr>
            <p:nvPr/>
          </p:nvSpPr>
          <p:spPr bwMode="auto">
            <a:xfrm>
              <a:off x="4005264" y="1715691"/>
              <a:ext cx="79772"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20" name="Freeform 109"/>
            <p:cNvSpPr>
              <a:spLocks noChangeArrowheads="1"/>
            </p:cNvSpPr>
            <p:nvPr/>
          </p:nvSpPr>
          <p:spPr bwMode="auto">
            <a:xfrm>
              <a:off x="4085036" y="1715691"/>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21" name="Freeform 110"/>
            <p:cNvSpPr>
              <a:spLocks noChangeArrowheads="1"/>
            </p:cNvSpPr>
            <p:nvPr/>
          </p:nvSpPr>
          <p:spPr bwMode="auto">
            <a:xfrm>
              <a:off x="4163616" y="1715691"/>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22" name="Freeform 111"/>
            <p:cNvSpPr>
              <a:spLocks noChangeArrowheads="1"/>
            </p:cNvSpPr>
            <p:nvPr/>
          </p:nvSpPr>
          <p:spPr bwMode="auto">
            <a:xfrm>
              <a:off x="3543300" y="1715693"/>
              <a:ext cx="64294" cy="59531"/>
            </a:xfrm>
            <a:custGeom>
              <a:avLst/>
              <a:gdLst>
                <a:gd name="T0" fmla="*/ 2147483646 w 17"/>
                <a:gd name="T1" fmla="*/ 2147483646 h 16"/>
                <a:gd name="T2" fmla="*/ 2147483646 w 17"/>
                <a:gd name="T3" fmla="*/ 2147483646 h 16"/>
                <a:gd name="T4" fmla="*/ 2147483646 w 17"/>
                <a:gd name="T5" fmla="*/ 2147483646 h 16"/>
                <a:gd name="T6" fmla="*/ 0 60000 65536"/>
                <a:gd name="T7" fmla="*/ 0 60000 65536"/>
                <a:gd name="T8" fmla="*/ 0 60000 65536"/>
                <a:gd name="T9" fmla="*/ 0 w 17"/>
                <a:gd name="T10" fmla="*/ 0 h 16"/>
                <a:gd name="T11" fmla="*/ 17 w 17"/>
                <a:gd name="T12" fmla="*/ 16 h 16"/>
              </a:gdLst>
              <a:ahLst/>
              <a:cxnLst>
                <a:cxn ang="T6">
                  <a:pos x="T0" y="T1"/>
                </a:cxn>
                <a:cxn ang="T7">
                  <a:pos x="T2" y="T3"/>
                </a:cxn>
                <a:cxn ang="T8">
                  <a:pos x="T4" y="T5"/>
                </a:cxn>
              </a:cxnLst>
              <a:rect l="T9" t="T10" r="T11" b="T12"/>
              <a:pathLst>
                <a:path w="17" h="16">
                  <a:moveTo>
                    <a:pt x="7" y="3"/>
                  </a:moveTo>
                  <a:cubicBezTo>
                    <a:pt x="10" y="0"/>
                    <a:pt x="15" y="2"/>
                    <a:pt x="16" y="6"/>
                  </a:cubicBezTo>
                  <a:cubicBezTo>
                    <a:pt x="17" y="16"/>
                    <a:pt x="0" y="10"/>
                    <a:pt x="7" y="3"/>
                  </a:cubicBezTo>
                  <a:close/>
                </a:path>
              </a:pathLst>
            </a:custGeom>
            <a:grpFill/>
            <a:ln>
              <a:noFill/>
            </a:ln>
          </p:spPr>
          <p:txBody>
            <a:bodyPr lIns="68579" tIns="34289" rIns="68579" bIns="34289"/>
            <a:lstStyle/>
            <a:p>
              <a:endParaRPr lang="zh-CN" altLang="en-US"/>
            </a:p>
          </p:txBody>
        </p:sp>
        <p:sp>
          <p:nvSpPr>
            <p:cNvPr id="23" name="Freeform 112"/>
            <p:cNvSpPr>
              <a:spLocks noChangeArrowheads="1"/>
            </p:cNvSpPr>
            <p:nvPr/>
          </p:nvSpPr>
          <p:spPr bwMode="auto">
            <a:xfrm>
              <a:off x="4423172" y="1702595"/>
              <a:ext cx="76200" cy="91679"/>
            </a:xfrm>
            <a:custGeom>
              <a:avLst/>
              <a:gdLst>
                <a:gd name="T0" fmla="*/ 2147483646 w 20"/>
                <a:gd name="T1" fmla="*/ 2147483646 h 24"/>
                <a:gd name="T2" fmla="*/ 2147483646 w 20"/>
                <a:gd name="T3" fmla="*/ 2147483646 h 24"/>
                <a:gd name="T4" fmla="*/ 2147483646 w 20"/>
                <a:gd name="T5" fmla="*/ 2147483646 h 24"/>
                <a:gd name="T6" fmla="*/ 0 60000 65536"/>
                <a:gd name="T7" fmla="*/ 0 60000 65536"/>
                <a:gd name="T8" fmla="*/ 0 60000 65536"/>
                <a:gd name="T9" fmla="*/ 0 w 20"/>
                <a:gd name="T10" fmla="*/ 0 h 24"/>
                <a:gd name="T11" fmla="*/ 20 w 20"/>
                <a:gd name="T12" fmla="*/ 24 h 24"/>
              </a:gdLst>
              <a:ahLst/>
              <a:cxnLst>
                <a:cxn ang="T6">
                  <a:pos x="T0" y="T1"/>
                </a:cxn>
                <a:cxn ang="T7">
                  <a:pos x="T2" y="T3"/>
                </a:cxn>
                <a:cxn ang="T8">
                  <a:pos x="T4" y="T5"/>
                </a:cxn>
              </a:cxnLst>
              <a:rect l="T9" t="T10" r="T11" b="T12"/>
              <a:pathLst>
                <a:path w="20" h="24">
                  <a:moveTo>
                    <a:pt x="5" y="6"/>
                  </a:moveTo>
                  <a:cubicBezTo>
                    <a:pt x="20" y="0"/>
                    <a:pt x="4" y="24"/>
                    <a:pt x="1" y="12"/>
                  </a:cubicBezTo>
                  <a:cubicBezTo>
                    <a:pt x="0" y="9"/>
                    <a:pt x="2" y="8"/>
                    <a:pt x="5" y="6"/>
                  </a:cubicBezTo>
                  <a:close/>
                </a:path>
              </a:pathLst>
            </a:custGeom>
            <a:grpFill/>
            <a:ln>
              <a:noFill/>
            </a:ln>
          </p:spPr>
          <p:txBody>
            <a:bodyPr lIns="68579" tIns="34289" rIns="68579" bIns="34289"/>
            <a:lstStyle/>
            <a:p>
              <a:endParaRPr lang="zh-CN" altLang="en-US"/>
            </a:p>
          </p:txBody>
        </p:sp>
        <p:sp>
          <p:nvSpPr>
            <p:cNvPr id="24" name="Freeform 113"/>
            <p:cNvSpPr>
              <a:spLocks noChangeArrowheads="1"/>
            </p:cNvSpPr>
            <p:nvPr/>
          </p:nvSpPr>
          <p:spPr bwMode="auto">
            <a:xfrm>
              <a:off x="4487467" y="1707358"/>
              <a:ext cx="55959" cy="60722"/>
            </a:xfrm>
            <a:custGeom>
              <a:avLst/>
              <a:gdLst>
                <a:gd name="T0" fmla="*/ 2147483646 w 15"/>
                <a:gd name="T1" fmla="*/ 2147483646 h 16"/>
                <a:gd name="T2" fmla="*/ 2147483646 w 15"/>
                <a:gd name="T3" fmla="*/ 2147483646 h 16"/>
                <a:gd name="T4" fmla="*/ 2147483646 w 15"/>
                <a:gd name="T5" fmla="*/ 2147483646 h 16"/>
                <a:gd name="T6" fmla="*/ 0 60000 65536"/>
                <a:gd name="T7" fmla="*/ 0 60000 65536"/>
                <a:gd name="T8" fmla="*/ 0 60000 65536"/>
                <a:gd name="T9" fmla="*/ 0 w 15"/>
                <a:gd name="T10" fmla="*/ 0 h 16"/>
                <a:gd name="T11" fmla="*/ 15 w 15"/>
                <a:gd name="T12" fmla="*/ 16 h 16"/>
              </a:gdLst>
              <a:ahLst/>
              <a:cxnLst>
                <a:cxn ang="T6">
                  <a:pos x="T0" y="T1"/>
                </a:cxn>
                <a:cxn ang="T7">
                  <a:pos x="T2" y="T3"/>
                </a:cxn>
                <a:cxn ang="T8">
                  <a:pos x="T4" y="T5"/>
                </a:cxn>
              </a:cxnLst>
              <a:rect l="T9" t="T10" r="T11" b="T12"/>
              <a:pathLst>
                <a:path w="15" h="16">
                  <a:moveTo>
                    <a:pt x="6" y="5"/>
                  </a:moveTo>
                  <a:cubicBezTo>
                    <a:pt x="10" y="0"/>
                    <a:pt x="15" y="7"/>
                    <a:pt x="15" y="8"/>
                  </a:cubicBezTo>
                  <a:cubicBezTo>
                    <a:pt x="14" y="16"/>
                    <a:pt x="0" y="13"/>
                    <a:pt x="6" y="5"/>
                  </a:cubicBezTo>
                  <a:close/>
                </a:path>
              </a:pathLst>
            </a:custGeom>
            <a:grpFill/>
            <a:ln>
              <a:noFill/>
            </a:ln>
          </p:spPr>
          <p:txBody>
            <a:bodyPr lIns="68579" tIns="34289" rIns="68579" bIns="34289"/>
            <a:lstStyle/>
            <a:p>
              <a:endParaRPr lang="zh-CN" altLang="en-US"/>
            </a:p>
          </p:txBody>
        </p:sp>
        <p:sp>
          <p:nvSpPr>
            <p:cNvPr id="25" name="Freeform 124"/>
            <p:cNvSpPr>
              <a:spLocks noChangeArrowheads="1"/>
            </p:cNvSpPr>
            <p:nvPr/>
          </p:nvSpPr>
          <p:spPr bwMode="auto">
            <a:xfrm>
              <a:off x="3419475" y="1752600"/>
              <a:ext cx="7501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6" name="Freeform 125"/>
            <p:cNvSpPr>
              <a:spLocks noChangeArrowheads="1"/>
            </p:cNvSpPr>
            <p:nvPr/>
          </p:nvSpPr>
          <p:spPr bwMode="auto">
            <a:xfrm>
              <a:off x="3498058" y="1752600"/>
              <a:ext cx="73819"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6"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27" name="Freeform 126"/>
            <p:cNvSpPr>
              <a:spLocks noChangeArrowheads="1"/>
            </p:cNvSpPr>
            <p:nvPr/>
          </p:nvSpPr>
          <p:spPr bwMode="auto">
            <a:xfrm>
              <a:off x="3576639" y="1752600"/>
              <a:ext cx="7501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28" name="Freeform 127"/>
            <p:cNvSpPr>
              <a:spLocks noChangeArrowheads="1"/>
            </p:cNvSpPr>
            <p:nvPr/>
          </p:nvSpPr>
          <p:spPr bwMode="auto">
            <a:xfrm>
              <a:off x="3655219" y="1752600"/>
              <a:ext cx="7620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2"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29" name="Freeform 128"/>
            <p:cNvSpPr>
              <a:spLocks noChangeArrowheads="1"/>
            </p:cNvSpPr>
            <p:nvPr/>
          </p:nvSpPr>
          <p:spPr bwMode="auto">
            <a:xfrm>
              <a:off x="3731420" y="1752600"/>
              <a:ext cx="7501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30" name="Freeform 129"/>
            <p:cNvSpPr>
              <a:spLocks noChangeArrowheads="1"/>
            </p:cNvSpPr>
            <p:nvPr/>
          </p:nvSpPr>
          <p:spPr bwMode="auto">
            <a:xfrm>
              <a:off x="3810000" y="1752600"/>
              <a:ext cx="7620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31" name="Freeform 130"/>
            <p:cNvSpPr>
              <a:spLocks noChangeArrowheads="1"/>
            </p:cNvSpPr>
            <p:nvPr/>
          </p:nvSpPr>
          <p:spPr bwMode="auto">
            <a:xfrm>
              <a:off x="3889774" y="1752600"/>
              <a:ext cx="73819"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32" name="Freeform 131"/>
            <p:cNvSpPr>
              <a:spLocks noChangeArrowheads="1"/>
            </p:cNvSpPr>
            <p:nvPr/>
          </p:nvSpPr>
          <p:spPr bwMode="auto">
            <a:xfrm>
              <a:off x="3968354" y="1752600"/>
              <a:ext cx="75009"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33" name="Freeform 132"/>
            <p:cNvSpPr>
              <a:spLocks noChangeArrowheads="1"/>
            </p:cNvSpPr>
            <p:nvPr/>
          </p:nvSpPr>
          <p:spPr bwMode="auto">
            <a:xfrm>
              <a:off x="4046935" y="1752600"/>
              <a:ext cx="75009"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34" name="Freeform 133"/>
            <p:cNvSpPr>
              <a:spLocks noChangeArrowheads="1"/>
            </p:cNvSpPr>
            <p:nvPr/>
          </p:nvSpPr>
          <p:spPr bwMode="auto">
            <a:xfrm>
              <a:off x="4126707" y="1752600"/>
              <a:ext cx="7501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6"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35" name="Freeform 134"/>
            <p:cNvSpPr>
              <a:spLocks noChangeArrowheads="1"/>
            </p:cNvSpPr>
            <p:nvPr/>
          </p:nvSpPr>
          <p:spPr bwMode="auto">
            <a:xfrm>
              <a:off x="4204099" y="1752600"/>
              <a:ext cx="7739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36" name="Freeform 135"/>
            <p:cNvSpPr>
              <a:spLocks noChangeArrowheads="1"/>
            </p:cNvSpPr>
            <p:nvPr/>
          </p:nvSpPr>
          <p:spPr bwMode="auto">
            <a:xfrm>
              <a:off x="4281488" y="1752600"/>
              <a:ext cx="77391" cy="67866"/>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2"/>
                  </a:moveTo>
                  <a:cubicBezTo>
                    <a:pt x="13" y="0"/>
                    <a:pt x="17" y="0"/>
                    <a:pt x="18" y="5"/>
                  </a:cubicBezTo>
                  <a:cubicBezTo>
                    <a:pt x="21" y="18"/>
                    <a:pt x="0" y="9"/>
                    <a:pt x="10" y="2"/>
                  </a:cubicBezTo>
                  <a:close/>
                </a:path>
              </a:pathLst>
            </a:custGeom>
            <a:grpFill/>
            <a:ln>
              <a:noFill/>
            </a:ln>
          </p:spPr>
          <p:txBody>
            <a:bodyPr lIns="68579" tIns="34289" rIns="68579" bIns="34289"/>
            <a:lstStyle/>
            <a:p>
              <a:endParaRPr lang="zh-CN" altLang="en-US"/>
            </a:p>
          </p:txBody>
        </p:sp>
        <p:sp>
          <p:nvSpPr>
            <p:cNvPr id="37" name="Freeform 136"/>
            <p:cNvSpPr>
              <a:spLocks noChangeArrowheads="1"/>
            </p:cNvSpPr>
            <p:nvPr/>
          </p:nvSpPr>
          <p:spPr bwMode="auto">
            <a:xfrm>
              <a:off x="4358879" y="1752600"/>
              <a:ext cx="75009"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38" name="Freeform 137"/>
            <p:cNvSpPr>
              <a:spLocks noChangeArrowheads="1"/>
            </p:cNvSpPr>
            <p:nvPr/>
          </p:nvSpPr>
          <p:spPr bwMode="auto">
            <a:xfrm>
              <a:off x="4438650" y="1752600"/>
              <a:ext cx="7501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39" name="Freeform 138"/>
            <p:cNvSpPr>
              <a:spLocks noChangeArrowheads="1"/>
            </p:cNvSpPr>
            <p:nvPr/>
          </p:nvSpPr>
          <p:spPr bwMode="auto">
            <a:xfrm>
              <a:off x="4516042" y="1752600"/>
              <a:ext cx="7739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40" name="Freeform 139"/>
            <p:cNvSpPr>
              <a:spLocks noChangeArrowheads="1"/>
            </p:cNvSpPr>
            <p:nvPr/>
          </p:nvSpPr>
          <p:spPr bwMode="auto">
            <a:xfrm>
              <a:off x="4595814" y="1757362"/>
              <a:ext cx="94060" cy="47625"/>
            </a:xfrm>
            <a:custGeom>
              <a:avLst/>
              <a:gdLst>
                <a:gd name="T0" fmla="*/ 2147483646 w 25"/>
                <a:gd name="T1" fmla="*/ 2147483646 h 13"/>
                <a:gd name="T2" fmla="*/ 2147483646 w 25"/>
                <a:gd name="T3" fmla="*/ 2147483646 h 13"/>
                <a:gd name="T4" fmla="*/ 2147483646 w 25"/>
                <a:gd name="T5" fmla="*/ 2147483646 h 13"/>
                <a:gd name="T6" fmla="*/ 0 60000 65536"/>
                <a:gd name="T7" fmla="*/ 0 60000 65536"/>
                <a:gd name="T8" fmla="*/ 0 60000 65536"/>
                <a:gd name="T9" fmla="*/ 0 w 25"/>
                <a:gd name="T10" fmla="*/ 0 h 13"/>
                <a:gd name="T11" fmla="*/ 25 w 25"/>
                <a:gd name="T12" fmla="*/ 13 h 13"/>
              </a:gdLst>
              <a:ahLst/>
              <a:cxnLst>
                <a:cxn ang="T6">
                  <a:pos x="T0" y="T1"/>
                </a:cxn>
                <a:cxn ang="T7">
                  <a:pos x="T2" y="T3"/>
                </a:cxn>
                <a:cxn ang="T8">
                  <a:pos x="T4" y="T5"/>
                </a:cxn>
              </a:cxnLst>
              <a:rect l="T9" t="T10" r="T11" b="T12"/>
              <a:pathLst>
                <a:path w="25" h="13">
                  <a:moveTo>
                    <a:pt x="8" y="3"/>
                  </a:moveTo>
                  <a:cubicBezTo>
                    <a:pt x="11" y="0"/>
                    <a:pt x="16" y="0"/>
                    <a:pt x="18" y="3"/>
                  </a:cubicBezTo>
                  <a:cubicBezTo>
                    <a:pt x="25" y="13"/>
                    <a:pt x="0" y="11"/>
                    <a:pt x="8" y="3"/>
                  </a:cubicBezTo>
                  <a:close/>
                </a:path>
              </a:pathLst>
            </a:custGeom>
            <a:grpFill/>
            <a:ln>
              <a:noFill/>
            </a:ln>
          </p:spPr>
          <p:txBody>
            <a:bodyPr lIns="68579" tIns="34289" rIns="68579" bIns="34289"/>
            <a:lstStyle/>
            <a:p>
              <a:endParaRPr lang="zh-CN" altLang="en-US"/>
            </a:p>
          </p:txBody>
        </p:sp>
        <p:sp>
          <p:nvSpPr>
            <p:cNvPr id="41" name="Freeform 155"/>
            <p:cNvSpPr>
              <a:spLocks noChangeArrowheads="1"/>
            </p:cNvSpPr>
            <p:nvPr/>
          </p:nvSpPr>
          <p:spPr bwMode="auto">
            <a:xfrm>
              <a:off x="2749153" y="1794274"/>
              <a:ext cx="79772" cy="63103"/>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9"/>
                    <a:pt x="10" y="2"/>
                  </a:cubicBezTo>
                  <a:close/>
                </a:path>
              </a:pathLst>
            </a:custGeom>
            <a:grpFill/>
            <a:ln>
              <a:noFill/>
            </a:ln>
          </p:spPr>
          <p:txBody>
            <a:bodyPr lIns="68579" tIns="34289" rIns="68579" bIns="34289"/>
            <a:lstStyle/>
            <a:p>
              <a:endParaRPr lang="zh-CN" altLang="en-US"/>
            </a:p>
          </p:txBody>
        </p:sp>
        <p:sp>
          <p:nvSpPr>
            <p:cNvPr id="42" name="Freeform 156"/>
            <p:cNvSpPr>
              <a:spLocks noChangeArrowheads="1"/>
            </p:cNvSpPr>
            <p:nvPr/>
          </p:nvSpPr>
          <p:spPr bwMode="auto">
            <a:xfrm>
              <a:off x="2828925" y="1794274"/>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43" name="Freeform 157"/>
            <p:cNvSpPr>
              <a:spLocks noChangeArrowheads="1"/>
            </p:cNvSpPr>
            <p:nvPr/>
          </p:nvSpPr>
          <p:spPr bwMode="auto">
            <a:xfrm>
              <a:off x="3301604" y="1794274"/>
              <a:ext cx="7620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9"/>
                    <a:pt x="9" y="2"/>
                  </a:cubicBezTo>
                  <a:close/>
                </a:path>
              </a:pathLst>
            </a:custGeom>
            <a:grpFill/>
            <a:ln>
              <a:noFill/>
            </a:ln>
          </p:spPr>
          <p:txBody>
            <a:bodyPr lIns="68579" tIns="34289" rIns="68579" bIns="34289"/>
            <a:lstStyle/>
            <a:p>
              <a:endParaRPr lang="zh-CN" altLang="en-US"/>
            </a:p>
          </p:txBody>
        </p:sp>
        <p:sp>
          <p:nvSpPr>
            <p:cNvPr id="44" name="Freeform 158"/>
            <p:cNvSpPr>
              <a:spLocks noChangeArrowheads="1"/>
            </p:cNvSpPr>
            <p:nvPr/>
          </p:nvSpPr>
          <p:spPr bwMode="auto">
            <a:xfrm>
              <a:off x="3536158" y="1794274"/>
              <a:ext cx="7381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45" name="Freeform 159"/>
            <p:cNvSpPr>
              <a:spLocks noChangeArrowheads="1"/>
            </p:cNvSpPr>
            <p:nvPr/>
          </p:nvSpPr>
          <p:spPr bwMode="auto">
            <a:xfrm>
              <a:off x="3613547" y="1794274"/>
              <a:ext cx="7620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46" name="Freeform 160"/>
            <p:cNvSpPr>
              <a:spLocks noChangeArrowheads="1"/>
            </p:cNvSpPr>
            <p:nvPr/>
          </p:nvSpPr>
          <p:spPr bwMode="auto">
            <a:xfrm>
              <a:off x="3693320" y="1794274"/>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47" name="Freeform 161"/>
            <p:cNvSpPr>
              <a:spLocks noChangeArrowheads="1"/>
            </p:cNvSpPr>
            <p:nvPr/>
          </p:nvSpPr>
          <p:spPr bwMode="auto">
            <a:xfrm>
              <a:off x="3773092" y="1794274"/>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4"/>
                  </a:cubicBezTo>
                  <a:cubicBezTo>
                    <a:pt x="20" y="17"/>
                    <a:pt x="0" y="9"/>
                    <a:pt x="10" y="2"/>
                  </a:cubicBezTo>
                  <a:close/>
                </a:path>
              </a:pathLst>
            </a:custGeom>
            <a:grpFill/>
            <a:ln>
              <a:noFill/>
            </a:ln>
          </p:spPr>
          <p:txBody>
            <a:bodyPr lIns="68579" tIns="34289" rIns="68579" bIns="34289"/>
            <a:lstStyle/>
            <a:p>
              <a:endParaRPr lang="zh-CN" altLang="en-US"/>
            </a:p>
          </p:txBody>
        </p:sp>
        <p:sp>
          <p:nvSpPr>
            <p:cNvPr id="48" name="Freeform 162"/>
            <p:cNvSpPr>
              <a:spLocks noChangeArrowheads="1"/>
            </p:cNvSpPr>
            <p:nvPr/>
          </p:nvSpPr>
          <p:spPr bwMode="auto">
            <a:xfrm>
              <a:off x="3850481" y="1794274"/>
              <a:ext cx="77391"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9"/>
                    <a:pt x="9" y="2"/>
                  </a:cubicBezTo>
                  <a:close/>
                </a:path>
              </a:pathLst>
            </a:custGeom>
            <a:grpFill/>
            <a:ln>
              <a:noFill/>
            </a:ln>
          </p:spPr>
          <p:txBody>
            <a:bodyPr lIns="68579" tIns="34289" rIns="68579" bIns="34289"/>
            <a:lstStyle/>
            <a:p>
              <a:endParaRPr lang="zh-CN" altLang="en-US"/>
            </a:p>
          </p:txBody>
        </p:sp>
        <p:sp>
          <p:nvSpPr>
            <p:cNvPr id="49" name="Freeform 163"/>
            <p:cNvSpPr>
              <a:spLocks noChangeArrowheads="1"/>
            </p:cNvSpPr>
            <p:nvPr/>
          </p:nvSpPr>
          <p:spPr bwMode="auto">
            <a:xfrm>
              <a:off x="3930254" y="1794274"/>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9"/>
                    <a:pt x="9" y="2"/>
                  </a:cubicBezTo>
                  <a:close/>
                </a:path>
              </a:pathLst>
            </a:custGeom>
            <a:grpFill/>
            <a:ln>
              <a:noFill/>
            </a:ln>
          </p:spPr>
          <p:txBody>
            <a:bodyPr lIns="68579" tIns="34289" rIns="68579" bIns="34289"/>
            <a:lstStyle/>
            <a:p>
              <a:endParaRPr lang="zh-CN" altLang="en-US"/>
            </a:p>
          </p:txBody>
        </p:sp>
        <p:sp>
          <p:nvSpPr>
            <p:cNvPr id="50" name="Freeform 164"/>
            <p:cNvSpPr>
              <a:spLocks noChangeArrowheads="1"/>
            </p:cNvSpPr>
            <p:nvPr/>
          </p:nvSpPr>
          <p:spPr bwMode="auto">
            <a:xfrm>
              <a:off x="4005264" y="1794274"/>
              <a:ext cx="79772" cy="63103"/>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9"/>
                    <a:pt x="10" y="2"/>
                  </a:cubicBezTo>
                  <a:close/>
                </a:path>
              </a:pathLst>
            </a:custGeom>
            <a:grpFill/>
            <a:ln>
              <a:noFill/>
            </a:ln>
          </p:spPr>
          <p:txBody>
            <a:bodyPr lIns="68579" tIns="34289" rIns="68579" bIns="34289"/>
            <a:lstStyle/>
            <a:p>
              <a:endParaRPr lang="zh-CN" altLang="en-US"/>
            </a:p>
          </p:txBody>
        </p:sp>
        <p:sp>
          <p:nvSpPr>
            <p:cNvPr id="51" name="Freeform 165"/>
            <p:cNvSpPr>
              <a:spLocks noChangeArrowheads="1"/>
            </p:cNvSpPr>
            <p:nvPr/>
          </p:nvSpPr>
          <p:spPr bwMode="auto">
            <a:xfrm>
              <a:off x="4085036" y="1794274"/>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52" name="Freeform 166"/>
            <p:cNvSpPr>
              <a:spLocks noChangeArrowheads="1"/>
            </p:cNvSpPr>
            <p:nvPr/>
          </p:nvSpPr>
          <p:spPr bwMode="auto">
            <a:xfrm>
              <a:off x="4163616" y="1794274"/>
              <a:ext cx="7620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53" name="Freeform 167"/>
            <p:cNvSpPr>
              <a:spLocks noChangeArrowheads="1"/>
            </p:cNvSpPr>
            <p:nvPr/>
          </p:nvSpPr>
          <p:spPr bwMode="auto">
            <a:xfrm>
              <a:off x="4242197" y="1794274"/>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54" name="Freeform 168"/>
            <p:cNvSpPr>
              <a:spLocks noChangeArrowheads="1"/>
            </p:cNvSpPr>
            <p:nvPr/>
          </p:nvSpPr>
          <p:spPr bwMode="auto">
            <a:xfrm>
              <a:off x="4321970" y="1794274"/>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55" name="Freeform 169"/>
            <p:cNvSpPr>
              <a:spLocks noChangeArrowheads="1"/>
            </p:cNvSpPr>
            <p:nvPr/>
          </p:nvSpPr>
          <p:spPr bwMode="auto">
            <a:xfrm>
              <a:off x="4400550" y="1794274"/>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4"/>
                  </a:cubicBezTo>
                  <a:cubicBezTo>
                    <a:pt x="20" y="17"/>
                    <a:pt x="0" y="9"/>
                    <a:pt x="10" y="2"/>
                  </a:cubicBezTo>
                  <a:close/>
                </a:path>
              </a:pathLst>
            </a:custGeom>
            <a:grpFill/>
            <a:ln>
              <a:noFill/>
            </a:ln>
          </p:spPr>
          <p:txBody>
            <a:bodyPr lIns="68579" tIns="34289" rIns="68579" bIns="34289"/>
            <a:lstStyle/>
            <a:p>
              <a:endParaRPr lang="zh-CN" altLang="en-US"/>
            </a:p>
          </p:txBody>
        </p:sp>
        <p:sp>
          <p:nvSpPr>
            <p:cNvPr id="56" name="Freeform 170"/>
            <p:cNvSpPr>
              <a:spLocks noChangeArrowheads="1"/>
            </p:cNvSpPr>
            <p:nvPr/>
          </p:nvSpPr>
          <p:spPr bwMode="auto">
            <a:xfrm>
              <a:off x="4480322" y="1794274"/>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9"/>
                    <a:pt x="9" y="2"/>
                  </a:cubicBezTo>
                  <a:close/>
                </a:path>
              </a:pathLst>
            </a:custGeom>
            <a:grpFill/>
            <a:ln>
              <a:noFill/>
            </a:ln>
          </p:spPr>
          <p:txBody>
            <a:bodyPr lIns="68579" tIns="34289" rIns="68579" bIns="34289"/>
            <a:lstStyle/>
            <a:p>
              <a:endParaRPr lang="zh-CN" altLang="en-US"/>
            </a:p>
          </p:txBody>
        </p:sp>
        <p:sp>
          <p:nvSpPr>
            <p:cNvPr id="57" name="Freeform 171"/>
            <p:cNvSpPr>
              <a:spLocks noChangeArrowheads="1"/>
            </p:cNvSpPr>
            <p:nvPr/>
          </p:nvSpPr>
          <p:spPr bwMode="auto">
            <a:xfrm>
              <a:off x="4555333" y="1794274"/>
              <a:ext cx="78581" cy="63103"/>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9"/>
                    <a:pt x="10" y="2"/>
                  </a:cubicBezTo>
                  <a:close/>
                </a:path>
              </a:pathLst>
            </a:custGeom>
            <a:grpFill/>
            <a:ln>
              <a:noFill/>
            </a:ln>
          </p:spPr>
          <p:txBody>
            <a:bodyPr lIns="68579" tIns="34289" rIns="68579" bIns="34289"/>
            <a:lstStyle/>
            <a:p>
              <a:endParaRPr lang="zh-CN" altLang="en-US"/>
            </a:p>
          </p:txBody>
        </p:sp>
        <p:sp>
          <p:nvSpPr>
            <p:cNvPr id="58" name="Freeform 172"/>
            <p:cNvSpPr>
              <a:spLocks noChangeArrowheads="1"/>
            </p:cNvSpPr>
            <p:nvPr/>
          </p:nvSpPr>
          <p:spPr bwMode="auto">
            <a:xfrm>
              <a:off x="4633914" y="1794274"/>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59" name="Freeform 173"/>
            <p:cNvSpPr>
              <a:spLocks noChangeArrowheads="1"/>
            </p:cNvSpPr>
            <p:nvPr/>
          </p:nvSpPr>
          <p:spPr bwMode="auto">
            <a:xfrm>
              <a:off x="4712495" y="1794274"/>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60" name="Freeform 174"/>
            <p:cNvSpPr>
              <a:spLocks noChangeArrowheads="1"/>
            </p:cNvSpPr>
            <p:nvPr/>
          </p:nvSpPr>
          <p:spPr bwMode="auto">
            <a:xfrm>
              <a:off x="4795837" y="1801417"/>
              <a:ext cx="63104" cy="55959"/>
            </a:xfrm>
            <a:custGeom>
              <a:avLst/>
              <a:gdLst>
                <a:gd name="T0" fmla="*/ 2147483646 w 17"/>
                <a:gd name="T1" fmla="*/ 0 h 15"/>
                <a:gd name="T2" fmla="*/ 2147483646 w 17"/>
                <a:gd name="T3" fmla="*/ 2147483646 h 15"/>
                <a:gd name="T4" fmla="*/ 2147483646 w 17"/>
                <a:gd name="T5" fmla="*/ 0 h 15"/>
                <a:gd name="T6" fmla="*/ 0 60000 65536"/>
                <a:gd name="T7" fmla="*/ 0 60000 65536"/>
                <a:gd name="T8" fmla="*/ 0 60000 65536"/>
                <a:gd name="T9" fmla="*/ 0 w 17"/>
                <a:gd name="T10" fmla="*/ 0 h 15"/>
                <a:gd name="T11" fmla="*/ 17 w 17"/>
                <a:gd name="T12" fmla="*/ 15 h 15"/>
              </a:gdLst>
              <a:ahLst/>
              <a:cxnLst>
                <a:cxn ang="T6">
                  <a:pos x="T0" y="T1"/>
                </a:cxn>
                <a:cxn ang="T7">
                  <a:pos x="T2" y="T3"/>
                </a:cxn>
                <a:cxn ang="T8">
                  <a:pos x="T4" y="T5"/>
                </a:cxn>
              </a:cxnLst>
              <a:rect l="T9" t="T10" r="T11" b="T12"/>
              <a:pathLst>
                <a:path w="17" h="15">
                  <a:moveTo>
                    <a:pt x="9" y="0"/>
                  </a:moveTo>
                  <a:cubicBezTo>
                    <a:pt x="8" y="0"/>
                    <a:pt x="17" y="1"/>
                    <a:pt x="17" y="4"/>
                  </a:cubicBezTo>
                  <a:cubicBezTo>
                    <a:pt x="17" y="15"/>
                    <a:pt x="0" y="6"/>
                    <a:pt x="9" y="0"/>
                  </a:cubicBezTo>
                  <a:close/>
                </a:path>
              </a:pathLst>
            </a:custGeom>
            <a:grpFill/>
            <a:ln>
              <a:noFill/>
            </a:ln>
          </p:spPr>
          <p:txBody>
            <a:bodyPr lIns="68579" tIns="34289" rIns="68579" bIns="34289"/>
            <a:lstStyle/>
            <a:p>
              <a:endParaRPr lang="zh-CN" altLang="en-US"/>
            </a:p>
          </p:txBody>
        </p:sp>
        <p:sp>
          <p:nvSpPr>
            <p:cNvPr id="61" name="Freeform 175"/>
            <p:cNvSpPr>
              <a:spLocks noChangeArrowheads="1"/>
            </p:cNvSpPr>
            <p:nvPr/>
          </p:nvSpPr>
          <p:spPr bwMode="auto">
            <a:xfrm>
              <a:off x="4869656" y="1794274"/>
              <a:ext cx="77391"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62" name="Freeform 176"/>
            <p:cNvSpPr>
              <a:spLocks noChangeArrowheads="1"/>
            </p:cNvSpPr>
            <p:nvPr/>
          </p:nvSpPr>
          <p:spPr bwMode="auto">
            <a:xfrm>
              <a:off x="2906317" y="1794273"/>
              <a:ext cx="94059" cy="52388"/>
            </a:xfrm>
            <a:custGeom>
              <a:avLst/>
              <a:gdLst>
                <a:gd name="T0" fmla="*/ 2147483646 w 25"/>
                <a:gd name="T1" fmla="*/ 2147483646 h 14"/>
                <a:gd name="T2" fmla="*/ 2147483646 w 25"/>
                <a:gd name="T3" fmla="*/ 2147483646 h 14"/>
                <a:gd name="T4" fmla="*/ 2147483646 w 25"/>
                <a:gd name="T5" fmla="*/ 2147483646 h 14"/>
                <a:gd name="T6" fmla="*/ 0 60000 65536"/>
                <a:gd name="T7" fmla="*/ 0 60000 65536"/>
                <a:gd name="T8" fmla="*/ 0 60000 65536"/>
                <a:gd name="T9" fmla="*/ 0 w 25"/>
                <a:gd name="T10" fmla="*/ 0 h 14"/>
                <a:gd name="T11" fmla="*/ 25 w 25"/>
                <a:gd name="T12" fmla="*/ 14 h 14"/>
              </a:gdLst>
              <a:ahLst/>
              <a:cxnLst>
                <a:cxn ang="T6">
                  <a:pos x="T0" y="T1"/>
                </a:cxn>
                <a:cxn ang="T7">
                  <a:pos x="T2" y="T3"/>
                </a:cxn>
                <a:cxn ang="T8">
                  <a:pos x="T4" y="T5"/>
                </a:cxn>
              </a:cxnLst>
              <a:rect l="T9" t="T10" r="T11" b="T12"/>
              <a:pathLst>
                <a:path w="25" h="14">
                  <a:moveTo>
                    <a:pt x="9" y="3"/>
                  </a:moveTo>
                  <a:cubicBezTo>
                    <a:pt x="11" y="1"/>
                    <a:pt x="16" y="0"/>
                    <a:pt x="18" y="3"/>
                  </a:cubicBezTo>
                  <a:cubicBezTo>
                    <a:pt x="25" y="14"/>
                    <a:pt x="0" y="12"/>
                    <a:pt x="9" y="3"/>
                  </a:cubicBezTo>
                  <a:close/>
                </a:path>
              </a:pathLst>
            </a:custGeom>
            <a:grpFill/>
            <a:ln>
              <a:noFill/>
            </a:ln>
          </p:spPr>
          <p:txBody>
            <a:bodyPr lIns="68579" tIns="34289" rIns="68579" bIns="34289"/>
            <a:lstStyle/>
            <a:p>
              <a:endParaRPr lang="zh-CN" altLang="en-US"/>
            </a:p>
          </p:txBody>
        </p:sp>
        <p:sp>
          <p:nvSpPr>
            <p:cNvPr id="63" name="Freeform 194"/>
            <p:cNvSpPr>
              <a:spLocks noChangeArrowheads="1"/>
            </p:cNvSpPr>
            <p:nvPr/>
          </p:nvSpPr>
          <p:spPr bwMode="auto">
            <a:xfrm>
              <a:off x="2712245" y="1832372"/>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64" name="Freeform 195"/>
            <p:cNvSpPr>
              <a:spLocks noChangeArrowheads="1"/>
            </p:cNvSpPr>
            <p:nvPr/>
          </p:nvSpPr>
          <p:spPr bwMode="auto">
            <a:xfrm>
              <a:off x="2790825" y="1832372"/>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65" name="Freeform 196"/>
            <p:cNvSpPr>
              <a:spLocks noChangeArrowheads="1"/>
            </p:cNvSpPr>
            <p:nvPr/>
          </p:nvSpPr>
          <p:spPr bwMode="auto">
            <a:xfrm>
              <a:off x="2870597" y="1832372"/>
              <a:ext cx="7381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66" name="Freeform 197"/>
            <p:cNvSpPr>
              <a:spLocks noChangeArrowheads="1"/>
            </p:cNvSpPr>
            <p:nvPr/>
          </p:nvSpPr>
          <p:spPr bwMode="auto">
            <a:xfrm>
              <a:off x="2947988" y="1832372"/>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67" name="Freeform 198"/>
            <p:cNvSpPr>
              <a:spLocks noChangeArrowheads="1"/>
            </p:cNvSpPr>
            <p:nvPr/>
          </p:nvSpPr>
          <p:spPr bwMode="auto">
            <a:xfrm>
              <a:off x="3182542" y="1832372"/>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68" name="Freeform 199"/>
            <p:cNvSpPr>
              <a:spLocks noChangeArrowheads="1"/>
            </p:cNvSpPr>
            <p:nvPr/>
          </p:nvSpPr>
          <p:spPr bwMode="auto">
            <a:xfrm>
              <a:off x="3259931" y="1832372"/>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69" name="Freeform 200"/>
            <p:cNvSpPr>
              <a:spLocks noChangeArrowheads="1"/>
            </p:cNvSpPr>
            <p:nvPr/>
          </p:nvSpPr>
          <p:spPr bwMode="auto">
            <a:xfrm>
              <a:off x="3339704" y="1832372"/>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70" name="Freeform 201"/>
            <p:cNvSpPr>
              <a:spLocks noChangeArrowheads="1"/>
            </p:cNvSpPr>
            <p:nvPr/>
          </p:nvSpPr>
          <p:spPr bwMode="auto">
            <a:xfrm>
              <a:off x="3423049" y="1832374"/>
              <a:ext cx="63103" cy="63103"/>
            </a:xfrm>
            <a:custGeom>
              <a:avLst/>
              <a:gdLst>
                <a:gd name="T0" fmla="*/ 2147483646 w 17"/>
                <a:gd name="T1" fmla="*/ 2147483646 h 17"/>
                <a:gd name="T2" fmla="*/ 2147483646 w 17"/>
                <a:gd name="T3" fmla="*/ 2147483646 h 17"/>
                <a:gd name="T4" fmla="*/ 2147483646 w 17"/>
                <a:gd name="T5" fmla="*/ 2147483646 h 17"/>
                <a:gd name="T6" fmla="*/ 0 60000 65536"/>
                <a:gd name="T7" fmla="*/ 0 60000 65536"/>
                <a:gd name="T8" fmla="*/ 0 60000 65536"/>
                <a:gd name="T9" fmla="*/ 0 w 17"/>
                <a:gd name="T10" fmla="*/ 0 h 17"/>
                <a:gd name="T11" fmla="*/ 17 w 17"/>
                <a:gd name="T12" fmla="*/ 17 h 17"/>
              </a:gdLst>
              <a:ahLst/>
              <a:cxnLst>
                <a:cxn ang="T6">
                  <a:pos x="T0" y="T1"/>
                </a:cxn>
                <a:cxn ang="T7">
                  <a:pos x="T2" y="T3"/>
                </a:cxn>
                <a:cxn ang="T8">
                  <a:pos x="T4" y="T5"/>
                </a:cxn>
              </a:cxnLst>
              <a:rect l="T9" t="T10" r="T11" b="T12"/>
              <a:pathLst>
                <a:path w="17" h="17">
                  <a:moveTo>
                    <a:pt x="9" y="2"/>
                  </a:moveTo>
                  <a:cubicBezTo>
                    <a:pt x="12" y="0"/>
                    <a:pt x="17" y="1"/>
                    <a:pt x="17" y="6"/>
                  </a:cubicBezTo>
                  <a:cubicBezTo>
                    <a:pt x="16" y="17"/>
                    <a:pt x="0" y="8"/>
                    <a:pt x="9" y="2"/>
                  </a:cubicBezTo>
                  <a:close/>
                </a:path>
              </a:pathLst>
            </a:custGeom>
            <a:grpFill/>
            <a:ln>
              <a:noFill/>
            </a:ln>
          </p:spPr>
          <p:txBody>
            <a:bodyPr lIns="68579" tIns="34289" rIns="68579" bIns="34289"/>
            <a:lstStyle/>
            <a:p>
              <a:endParaRPr lang="zh-CN" altLang="en-US"/>
            </a:p>
          </p:txBody>
        </p:sp>
        <p:sp>
          <p:nvSpPr>
            <p:cNvPr id="71" name="Freeform 202"/>
            <p:cNvSpPr>
              <a:spLocks noChangeArrowheads="1"/>
            </p:cNvSpPr>
            <p:nvPr/>
          </p:nvSpPr>
          <p:spPr bwMode="auto">
            <a:xfrm>
              <a:off x="3498058" y="1832372"/>
              <a:ext cx="7381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6"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72" name="Freeform 203"/>
            <p:cNvSpPr>
              <a:spLocks noChangeArrowheads="1"/>
            </p:cNvSpPr>
            <p:nvPr/>
          </p:nvSpPr>
          <p:spPr bwMode="auto">
            <a:xfrm>
              <a:off x="3576639" y="1832372"/>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73" name="Freeform 204"/>
            <p:cNvSpPr>
              <a:spLocks noChangeArrowheads="1"/>
            </p:cNvSpPr>
            <p:nvPr/>
          </p:nvSpPr>
          <p:spPr bwMode="auto">
            <a:xfrm>
              <a:off x="3655219" y="1832372"/>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2"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74" name="Freeform 205"/>
            <p:cNvSpPr>
              <a:spLocks noChangeArrowheads="1"/>
            </p:cNvSpPr>
            <p:nvPr/>
          </p:nvSpPr>
          <p:spPr bwMode="auto">
            <a:xfrm>
              <a:off x="3731420" y="1832372"/>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75" name="Freeform 207"/>
            <p:cNvSpPr>
              <a:spLocks noChangeArrowheads="1"/>
            </p:cNvSpPr>
            <p:nvPr/>
          </p:nvSpPr>
          <p:spPr bwMode="auto">
            <a:xfrm>
              <a:off x="3810000" y="1832372"/>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76" name="Freeform 208"/>
            <p:cNvSpPr>
              <a:spLocks noChangeArrowheads="1"/>
            </p:cNvSpPr>
            <p:nvPr/>
          </p:nvSpPr>
          <p:spPr bwMode="auto">
            <a:xfrm>
              <a:off x="3889774" y="1832372"/>
              <a:ext cx="7381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77" name="Freeform 209"/>
            <p:cNvSpPr>
              <a:spLocks noChangeArrowheads="1"/>
            </p:cNvSpPr>
            <p:nvPr/>
          </p:nvSpPr>
          <p:spPr bwMode="auto">
            <a:xfrm>
              <a:off x="3968354" y="1832372"/>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78" name="Freeform 210"/>
            <p:cNvSpPr>
              <a:spLocks noChangeArrowheads="1"/>
            </p:cNvSpPr>
            <p:nvPr/>
          </p:nvSpPr>
          <p:spPr bwMode="auto">
            <a:xfrm>
              <a:off x="4046935" y="1832372"/>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79" name="Freeform 211"/>
            <p:cNvSpPr>
              <a:spLocks noChangeArrowheads="1"/>
            </p:cNvSpPr>
            <p:nvPr/>
          </p:nvSpPr>
          <p:spPr bwMode="auto">
            <a:xfrm>
              <a:off x="4126707" y="1832372"/>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6"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80" name="Freeform 212"/>
            <p:cNvSpPr>
              <a:spLocks noChangeArrowheads="1"/>
            </p:cNvSpPr>
            <p:nvPr/>
          </p:nvSpPr>
          <p:spPr bwMode="auto">
            <a:xfrm>
              <a:off x="4204099" y="1832372"/>
              <a:ext cx="7739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81" name="Freeform 213"/>
            <p:cNvSpPr>
              <a:spLocks noChangeArrowheads="1"/>
            </p:cNvSpPr>
            <p:nvPr/>
          </p:nvSpPr>
          <p:spPr bwMode="auto">
            <a:xfrm>
              <a:off x="4281488" y="1832372"/>
              <a:ext cx="77391" cy="66675"/>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2"/>
                  </a:moveTo>
                  <a:cubicBezTo>
                    <a:pt x="13" y="0"/>
                    <a:pt x="17" y="0"/>
                    <a:pt x="18" y="5"/>
                  </a:cubicBezTo>
                  <a:cubicBezTo>
                    <a:pt x="21" y="18"/>
                    <a:pt x="0" y="9"/>
                    <a:pt x="10" y="2"/>
                  </a:cubicBezTo>
                  <a:close/>
                </a:path>
              </a:pathLst>
            </a:custGeom>
            <a:grpFill/>
            <a:ln>
              <a:noFill/>
            </a:ln>
          </p:spPr>
          <p:txBody>
            <a:bodyPr lIns="68579" tIns="34289" rIns="68579" bIns="34289"/>
            <a:lstStyle/>
            <a:p>
              <a:endParaRPr lang="zh-CN" altLang="en-US"/>
            </a:p>
          </p:txBody>
        </p:sp>
        <p:sp>
          <p:nvSpPr>
            <p:cNvPr id="82" name="Freeform 214"/>
            <p:cNvSpPr>
              <a:spLocks noChangeArrowheads="1"/>
            </p:cNvSpPr>
            <p:nvPr/>
          </p:nvSpPr>
          <p:spPr bwMode="auto">
            <a:xfrm>
              <a:off x="4358879" y="1832372"/>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83" name="Freeform 215"/>
            <p:cNvSpPr>
              <a:spLocks noChangeArrowheads="1"/>
            </p:cNvSpPr>
            <p:nvPr/>
          </p:nvSpPr>
          <p:spPr bwMode="auto">
            <a:xfrm>
              <a:off x="4438650" y="1832372"/>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84" name="Freeform 216"/>
            <p:cNvSpPr>
              <a:spLocks noChangeArrowheads="1"/>
            </p:cNvSpPr>
            <p:nvPr/>
          </p:nvSpPr>
          <p:spPr bwMode="auto">
            <a:xfrm>
              <a:off x="4516042" y="1832372"/>
              <a:ext cx="7739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85" name="Freeform 217"/>
            <p:cNvSpPr>
              <a:spLocks noChangeArrowheads="1"/>
            </p:cNvSpPr>
            <p:nvPr/>
          </p:nvSpPr>
          <p:spPr bwMode="auto">
            <a:xfrm>
              <a:off x="4595814" y="1832372"/>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86" name="Freeform 218"/>
            <p:cNvSpPr>
              <a:spLocks noChangeArrowheads="1"/>
            </p:cNvSpPr>
            <p:nvPr/>
          </p:nvSpPr>
          <p:spPr bwMode="auto">
            <a:xfrm>
              <a:off x="4675586" y="1832372"/>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87" name="Freeform 219"/>
            <p:cNvSpPr>
              <a:spLocks noChangeArrowheads="1"/>
            </p:cNvSpPr>
            <p:nvPr/>
          </p:nvSpPr>
          <p:spPr bwMode="auto">
            <a:xfrm>
              <a:off x="4754167" y="1832372"/>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88" name="Freeform 220"/>
            <p:cNvSpPr>
              <a:spLocks noChangeArrowheads="1"/>
            </p:cNvSpPr>
            <p:nvPr/>
          </p:nvSpPr>
          <p:spPr bwMode="auto">
            <a:xfrm>
              <a:off x="4833939" y="1832372"/>
              <a:ext cx="7381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89" name="Freeform 221"/>
            <p:cNvSpPr>
              <a:spLocks noChangeArrowheads="1"/>
            </p:cNvSpPr>
            <p:nvPr/>
          </p:nvSpPr>
          <p:spPr bwMode="auto">
            <a:xfrm>
              <a:off x="4907758" y="1832372"/>
              <a:ext cx="79772" cy="66675"/>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2"/>
                  </a:moveTo>
                  <a:cubicBezTo>
                    <a:pt x="13" y="0"/>
                    <a:pt x="17" y="0"/>
                    <a:pt x="18" y="5"/>
                  </a:cubicBezTo>
                  <a:cubicBezTo>
                    <a:pt x="21" y="18"/>
                    <a:pt x="0" y="9"/>
                    <a:pt x="10" y="2"/>
                  </a:cubicBezTo>
                  <a:close/>
                </a:path>
              </a:pathLst>
            </a:custGeom>
            <a:grpFill/>
            <a:ln>
              <a:noFill/>
            </a:ln>
          </p:spPr>
          <p:txBody>
            <a:bodyPr lIns="68579" tIns="34289" rIns="68579" bIns="34289"/>
            <a:lstStyle/>
            <a:p>
              <a:endParaRPr lang="zh-CN" altLang="en-US"/>
            </a:p>
          </p:txBody>
        </p:sp>
        <p:sp>
          <p:nvSpPr>
            <p:cNvPr id="90" name="Freeform 238"/>
            <p:cNvSpPr>
              <a:spLocks noChangeArrowheads="1"/>
            </p:cNvSpPr>
            <p:nvPr/>
          </p:nvSpPr>
          <p:spPr bwMode="auto">
            <a:xfrm>
              <a:off x="2376488" y="2080024"/>
              <a:ext cx="76200"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2" y="6"/>
                  </a:moveTo>
                  <a:cubicBezTo>
                    <a:pt x="3" y="2"/>
                    <a:pt x="6" y="0"/>
                    <a:pt x="10" y="2"/>
                  </a:cubicBezTo>
                  <a:cubicBezTo>
                    <a:pt x="20" y="9"/>
                    <a:pt x="0" y="18"/>
                    <a:pt x="2" y="6"/>
                  </a:cubicBezTo>
                  <a:close/>
                </a:path>
              </a:pathLst>
            </a:custGeom>
            <a:grpFill/>
            <a:ln>
              <a:noFill/>
            </a:ln>
          </p:spPr>
          <p:txBody>
            <a:bodyPr lIns="68579" tIns="34289" rIns="68579" bIns="34289"/>
            <a:lstStyle/>
            <a:p>
              <a:endParaRPr lang="zh-CN" altLang="en-US"/>
            </a:p>
          </p:txBody>
        </p:sp>
        <p:sp>
          <p:nvSpPr>
            <p:cNvPr id="91" name="Freeform 239"/>
            <p:cNvSpPr>
              <a:spLocks noChangeArrowheads="1"/>
            </p:cNvSpPr>
            <p:nvPr/>
          </p:nvSpPr>
          <p:spPr bwMode="auto">
            <a:xfrm>
              <a:off x="2674145" y="1874044"/>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92" name="Freeform 240"/>
            <p:cNvSpPr>
              <a:spLocks noChangeArrowheads="1"/>
            </p:cNvSpPr>
            <p:nvPr/>
          </p:nvSpPr>
          <p:spPr bwMode="auto">
            <a:xfrm>
              <a:off x="2828925" y="1874044"/>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93" name="Freeform 241"/>
            <p:cNvSpPr>
              <a:spLocks noChangeArrowheads="1"/>
            </p:cNvSpPr>
            <p:nvPr/>
          </p:nvSpPr>
          <p:spPr bwMode="auto">
            <a:xfrm>
              <a:off x="2911079" y="1874045"/>
              <a:ext cx="75009" cy="54769"/>
            </a:xfrm>
            <a:custGeom>
              <a:avLst/>
              <a:gdLst>
                <a:gd name="T0" fmla="*/ 2147483646 w 20"/>
                <a:gd name="T1" fmla="*/ 2147483646 h 15"/>
                <a:gd name="T2" fmla="*/ 2147483646 w 20"/>
                <a:gd name="T3" fmla="*/ 2147483646 h 15"/>
                <a:gd name="T4" fmla="*/ 2147483646 w 20"/>
                <a:gd name="T5" fmla="*/ 2147483646 h 15"/>
                <a:gd name="T6" fmla="*/ 0 60000 65536"/>
                <a:gd name="T7" fmla="*/ 0 60000 65536"/>
                <a:gd name="T8" fmla="*/ 0 60000 65536"/>
                <a:gd name="T9" fmla="*/ 0 w 20"/>
                <a:gd name="T10" fmla="*/ 0 h 15"/>
                <a:gd name="T11" fmla="*/ 20 w 20"/>
                <a:gd name="T12" fmla="*/ 15 h 15"/>
              </a:gdLst>
              <a:ahLst/>
              <a:cxnLst>
                <a:cxn ang="T6">
                  <a:pos x="T0" y="T1"/>
                </a:cxn>
                <a:cxn ang="T7">
                  <a:pos x="T2" y="T3"/>
                </a:cxn>
                <a:cxn ang="T8">
                  <a:pos x="T4" y="T5"/>
                </a:cxn>
              </a:cxnLst>
              <a:rect l="T9" t="T10" r="T11" b="T12"/>
              <a:pathLst>
                <a:path w="20" h="15">
                  <a:moveTo>
                    <a:pt x="9" y="2"/>
                  </a:moveTo>
                  <a:cubicBezTo>
                    <a:pt x="11" y="0"/>
                    <a:pt x="20" y="2"/>
                    <a:pt x="17" y="8"/>
                  </a:cubicBezTo>
                  <a:cubicBezTo>
                    <a:pt x="14" y="15"/>
                    <a:pt x="0" y="8"/>
                    <a:pt x="9" y="2"/>
                  </a:cubicBezTo>
                  <a:close/>
                </a:path>
              </a:pathLst>
            </a:custGeom>
            <a:grpFill/>
            <a:ln>
              <a:noFill/>
            </a:ln>
          </p:spPr>
          <p:txBody>
            <a:bodyPr lIns="68579" tIns="34289" rIns="68579" bIns="34289"/>
            <a:lstStyle/>
            <a:p>
              <a:endParaRPr lang="zh-CN" altLang="en-US"/>
            </a:p>
          </p:txBody>
        </p:sp>
        <p:sp>
          <p:nvSpPr>
            <p:cNvPr id="94" name="Freeform 242"/>
            <p:cNvSpPr>
              <a:spLocks noChangeArrowheads="1"/>
            </p:cNvSpPr>
            <p:nvPr/>
          </p:nvSpPr>
          <p:spPr bwMode="auto">
            <a:xfrm>
              <a:off x="3065861" y="1874044"/>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95" name="Freeform 243"/>
            <p:cNvSpPr>
              <a:spLocks noChangeArrowheads="1"/>
            </p:cNvSpPr>
            <p:nvPr/>
          </p:nvSpPr>
          <p:spPr bwMode="auto">
            <a:xfrm>
              <a:off x="3144442" y="1874044"/>
              <a:ext cx="7381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96" name="Freeform 244"/>
            <p:cNvSpPr>
              <a:spLocks noChangeArrowheads="1"/>
            </p:cNvSpPr>
            <p:nvPr/>
          </p:nvSpPr>
          <p:spPr bwMode="auto">
            <a:xfrm>
              <a:off x="3223022" y="1874044"/>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97" name="Freeform 245"/>
            <p:cNvSpPr>
              <a:spLocks noChangeArrowheads="1"/>
            </p:cNvSpPr>
            <p:nvPr/>
          </p:nvSpPr>
          <p:spPr bwMode="auto">
            <a:xfrm>
              <a:off x="3301604" y="1874044"/>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98" name="Freeform 246"/>
            <p:cNvSpPr>
              <a:spLocks noChangeArrowheads="1"/>
            </p:cNvSpPr>
            <p:nvPr/>
          </p:nvSpPr>
          <p:spPr bwMode="auto">
            <a:xfrm>
              <a:off x="3377805" y="1874044"/>
              <a:ext cx="78581" cy="6310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8"/>
                    <a:pt x="10" y="2"/>
                  </a:cubicBezTo>
                  <a:close/>
                </a:path>
              </a:pathLst>
            </a:custGeom>
            <a:grpFill/>
            <a:ln>
              <a:noFill/>
            </a:ln>
          </p:spPr>
          <p:txBody>
            <a:bodyPr lIns="68579" tIns="34289" rIns="68579" bIns="34289"/>
            <a:lstStyle/>
            <a:p>
              <a:endParaRPr lang="zh-CN" altLang="en-US"/>
            </a:p>
          </p:txBody>
        </p:sp>
        <p:sp>
          <p:nvSpPr>
            <p:cNvPr id="99" name="Freeform 247"/>
            <p:cNvSpPr>
              <a:spLocks noChangeArrowheads="1"/>
            </p:cNvSpPr>
            <p:nvPr/>
          </p:nvSpPr>
          <p:spPr bwMode="auto">
            <a:xfrm>
              <a:off x="3456385" y="1874044"/>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00" name="Freeform 248"/>
            <p:cNvSpPr>
              <a:spLocks noChangeArrowheads="1"/>
            </p:cNvSpPr>
            <p:nvPr/>
          </p:nvSpPr>
          <p:spPr bwMode="auto">
            <a:xfrm>
              <a:off x="3536158" y="1874044"/>
              <a:ext cx="7381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01" name="Freeform 249"/>
            <p:cNvSpPr>
              <a:spLocks noChangeArrowheads="1"/>
            </p:cNvSpPr>
            <p:nvPr/>
          </p:nvSpPr>
          <p:spPr bwMode="auto">
            <a:xfrm>
              <a:off x="3613547" y="1874044"/>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02" name="Freeform 250"/>
            <p:cNvSpPr>
              <a:spLocks noChangeArrowheads="1"/>
            </p:cNvSpPr>
            <p:nvPr/>
          </p:nvSpPr>
          <p:spPr bwMode="auto">
            <a:xfrm>
              <a:off x="3693320" y="1874044"/>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03" name="Freeform 251"/>
            <p:cNvSpPr>
              <a:spLocks noChangeArrowheads="1"/>
            </p:cNvSpPr>
            <p:nvPr/>
          </p:nvSpPr>
          <p:spPr bwMode="auto">
            <a:xfrm>
              <a:off x="3773092" y="1874044"/>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104" name="Freeform 252"/>
            <p:cNvSpPr>
              <a:spLocks noChangeArrowheads="1"/>
            </p:cNvSpPr>
            <p:nvPr/>
          </p:nvSpPr>
          <p:spPr bwMode="auto">
            <a:xfrm>
              <a:off x="3850481" y="1874044"/>
              <a:ext cx="77391"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105" name="Freeform 253"/>
            <p:cNvSpPr>
              <a:spLocks noChangeArrowheads="1"/>
            </p:cNvSpPr>
            <p:nvPr/>
          </p:nvSpPr>
          <p:spPr bwMode="auto">
            <a:xfrm>
              <a:off x="3930254" y="1874044"/>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106" name="Freeform 254"/>
            <p:cNvSpPr>
              <a:spLocks noChangeArrowheads="1"/>
            </p:cNvSpPr>
            <p:nvPr/>
          </p:nvSpPr>
          <p:spPr bwMode="auto">
            <a:xfrm>
              <a:off x="4005264" y="1874044"/>
              <a:ext cx="79772" cy="6310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8"/>
                    <a:pt x="10" y="2"/>
                  </a:cubicBezTo>
                  <a:close/>
                </a:path>
              </a:pathLst>
            </a:custGeom>
            <a:grpFill/>
            <a:ln>
              <a:noFill/>
            </a:ln>
          </p:spPr>
          <p:txBody>
            <a:bodyPr lIns="68579" tIns="34289" rIns="68579" bIns="34289"/>
            <a:lstStyle/>
            <a:p>
              <a:endParaRPr lang="zh-CN" altLang="en-US"/>
            </a:p>
          </p:txBody>
        </p:sp>
        <p:sp>
          <p:nvSpPr>
            <p:cNvPr id="107" name="Freeform 255"/>
            <p:cNvSpPr>
              <a:spLocks noChangeArrowheads="1"/>
            </p:cNvSpPr>
            <p:nvPr/>
          </p:nvSpPr>
          <p:spPr bwMode="auto">
            <a:xfrm>
              <a:off x="4085036" y="1874044"/>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08" name="Freeform 256"/>
            <p:cNvSpPr>
              <a:spLocks noChangeArrowheads="1"/>
            </p:cNvSpPr>
            <p:nvPr/>
          </p:nvSpPr>
          <p:spPr bwMode="auto">
            <a:xfrm>
              <a:off x="4163616" y="1874044"/>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09" name="Freeform 257"/>
            <p:cNvSpPr>
              <a:spLocks noChangeArrowheads="1"/>
            </p:cNvSpPr>
            <p:nvPr/>
          </p:nvSpPr>
          <p:spPr bwMode="auto">
            <a:xfrm>
              <a:off x="4242197" y="1874044"/>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10" name="Freeform 258"/>
            <p:cNvSpPr>
              <a:spLocks noChangeArrowheads="1"/>
            </p:cNvSpPr>
            <p:nvPr/>
          </p:nvSpPr>
          <p:spPr bwMode="auto">
            <a:xfrm>
              <a:off x="4321970" y="1874044"/>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11" name="Freeform 259"/>
            <p:cNvSpPr>
              <a:spLocks noChangeArrowheads="1"/>
            </p:cNvSpPr>
            <p:nvPr/>
          </p:nvSpPr>
          <p:spPr bwMode="auto">
            <a:xfrm>
              <a:off x="4400550" y="1874044"/>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112" name="Freeform 260"/>
            <p:cNvSpPr>
              <a:spLocks noChangeArrowheads="1"/>
            </p:cNvSpPr>
            <p:nvPr/>
          </p:nvSpPr>
          <p:spPr bwMode="auto">
            <a:xfrm>
              <a:off x="4480322" y="1874044"/>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113" name="Freeform 261"/>
            <p:cNvSpPr>
              <a:spLocks noChangeArrowheads="1"/>
            </p:cNvSpPr>
            <p:nvPr/>
          </p:nvSpPr>
          <p:spPr bwMode="auto">
            <a:xfrm>
              <a:off x="4555333" y="1874044"/>
              <a:ext cx="78581" cy="6310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8"/>
                    <a:pt x="10" y="2"/>
                  </a:cubicBezTo>
                  <a:close/>
                </a:path>
              </a:pathLst>
            </a:custGeom>
            <a:grpFill/>
            <a:ln>
              <a:noFill/>
            </a:ln>
          </p:spPr>
          <p:txBody>
            <a:bodyPr lIns="68579" tIns="34289" rIns="68579" bIns="34289"/>
            <a:lstStyle/>
            <a:p>
              <a:endParaRPr lang="zh-CN" altLang="en-US"/>
            </a:p>
          </p:txBody>
        </p:sp>
        <p:sp>
          <p:nvSpPr>
            <p:cNvPr id="114" name="Freeform 262"/>
            <p:cNvSpPr>
              <a:spLocks noChangeArrowheads="1"/>
            </p:cNvSpPr>
            <p:nvPr/>
          </p:nvSpPr>
          <p:spPr bwMode="auto">
            <a:xfrm>
              <a:off x="4633914" y="1874044"/>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15" name="Freeform 263"/>
            <p:cNvSpPr>
              <a:spLocks noChangeArrowheads="1"/>
            </p:cNvSpPr>
            <p:nvPr/>
          </p:nvSpPr>
          <p:spPr bwMode="auto">
            <a:xfrm>
              <a:off x="4712495" y="1874044"/>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16" name="Freeform 264"/>
            <p:cNvSpPr>
              <a:spLocks noChangeArrowheads="1"/>
            </p:cNvSpPr>
            <p:nvPr/>
          </p:nvSpPr>
          <p:spPr bwMode="auto">
            <a:xfrm>
              <a:off x="4792267" y="1874044"/>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17" name="Freeform 265"/>
            <p:cNvSpPr>
              <a:spLocks noChangeArrowheads="1"/>
            </p:cNvSpPr>
            <p:nvPr/>
          </p:nvSpPr>
          <p:spPr bwMode="auto">
            <a:xfrm>
              <a:off x="4869656" y="1874044"/>
              <a:ext cx="77391"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18" name="Freeform 267"/>
            <p:cNvSpPr>
              <a:spLocks noChangeArrowheads="1"/>
            </p:cNvSpPr>
            <p:nvPr/>
          </p:nvSpPr>
          <p:spPr bwMode="auto">
            <a:xfrm>
              <a:off x="2353867" y="2031207"/>
              <a:ext cx="75009" cy="63104"/>
            </a:xfrm>
            <a:custGeom>
              <a:avLst/>
              <a:gdLst>
                <a:gd name="T0" fmla="*/ 0 w 20"/>
                <a:gd name="T1" fmla="*/ 2147483646 h 17"/>
                <a:gd name="T2" fmla="*/ 2147483646 w 20"/>
                <a:gd name="T3" fmla="*/ 0 h 17"/>
                <a:gd name="T4" fmla="*/ 0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0" y="7"/>
                  </a:moveTo>
                  <a:cubicBezTo>
                    <a:pt x="0" y="3"/>
                    <a:pt x="3" y="0"/>
                    <a:pt x="7" y="0"/>
                  </a:cubicBezTo>
                  <a:cubicBezTo>
                    <a:pt x="20" y="2"/>
                    <a:pt x="0" y="17"/>
                    <a:pt x="0" y="7"/>
                  </a:cubicBezTo>
                  <a:close/>
                </a:path>
              </a:pathLst>
            </a:custGeom>
            <a:grpFill/>
            <a:ln>
              <a:noFill/>
            </a:ln>
          </p:spPr>
          <p:txBody>
            <a:bodyPr lIns="68579" tIns="34289" rIns="68579" bIns="34289"/>
            <a:lstStyle/>
            <a:p>
              <a:endParaRPr lang="zh-CN" altLang="en-US"/>
            </a:p>
          </p:txBody>
        </p:sp>
        <p:sp>
          <p:nvSpPr>
            <p:cNvPr id="119" name="Freeform 284"/>
            <p:cNvSpPr>
              <a:spLocks noChangeArrowheads="1"/>
            </p:cNvSpPr>
            <p:nvPr/>
          </p:nvSpPr>
          <p:spPr bwMode="auto">
            <a:xfrm>
              <a:off x="2632472" y="1909764"/>
              <a:ext cx="7500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20" name="Freeform 285"/>
            <p:cNvSpPr>
              <a:spLocks noChangeArrowheads="1"/>
            </p:cNvSpPr>
            <p:nvPr/>
          </p:nvSpPr>
          <p:spPr bwMode="auto">
            <a:xfrm>
              <a:off x="2790825" y="1909764"/>
              <a:ext cx="7501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21" name="Freeform 286"/>
            <p:cNvSpPr>
              <a:spLocks noChangeArrowheads="1"/>
            </p:cNvSpPr>
            <p:nvPr/>
          </p:nvSpPr>
          <p:spPr bwMode="auto">
            <a:xfrm>
              <a:off x="2870597" y="1909764"/>
              <a:ext cx="7381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122" name="Freeform 287"/>
            <p:cNvSpPr>
              <a:spLocks noChangeArrowheads="1"/>
            </p:cNvSpPr>
            <p:nvPr/>
          </p:nvSpPr>
          <p:spPr bwMode="auto">
            <a:xfrm>
              <a:off x="3027761" y="1909764"/>
              <a:ext cx="7500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123" name="Freeform 288"/>
            <p:cNvSpPr>
              <a:spLocks noChangeArrowheads="1"/>
            </p:cNvSpPr>
            <p:nvPr/>
          </p:nvSpPr>
          <p:spPr bwMode="auto">
            <a:xfrm>
              <a:off x="3102770" y="1909764"/>
              <a:ext cx="7501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24" name="Freeform 289"/>
            <p:cNvSpPr>
              <a:spLocks noChangeArrowheads="1"/>
            </p:cNvSpPr>
            <p:nvPr/>
          </p:nvSpPr>
          <p:spPr bwMode="auto">
            <a:xfrm>
              <a:off x="3182542" y="1909764"/>
              <a:ext cx="7500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25" name="Freeform 290"/>
            <p:cNvSpPr>
              <a:spLocks noChangeArrowheads="1"/>
            </p:cNvSpPr>
            <p:nvPr/>
          </p:nvSpPr>
          <p:spPr bwMode="auto">
            <a:xfrm>
              <a:off x="3259931" y="1909764"/>
              <a:ext cx="7620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26" name="Freeform 291"/>
            <p:cNvSpPr>
              <a:spLocks noChangeArrowheads="1"/>
            </p:cNvSpPr>
            <p:nvPr/>
          </p:nvSpPr>
          <p:spPr bwMode="auto">
            <a:xfrm>
              <a:off x="3339704" y="1909764"/>
              <a:ext cx="7500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27" name="Freeform 292"/>
            <p:cNvSpPr>
              <a:spLocks noChangeArrowheads="1"/>
            </p:cNvSpPr>
            <p:nvPr/>
          </p:nvSpPr>
          <p:spPr bwMode="auto">
            <a:xfrm>
              <a:off x="3419475" y="1909764"/>
              <a:ext cx="7501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28" name="Freeform 293"/>
            <p:cNvSpPr>
              <a:spLocks noChangeArrowheads="1"/>
            </p:cNvSpPr>
            <p:nvPr/>
          </p:nvSpPr>
          <p:spPr bwMode="auto">
            <a:xfrm>
              <a:off x="3498058" y="1909764"/>
              <a:ext cx="7381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129" name="Freeform 294"/>
            <p:cNvSpPr>
              <a:spLocks noChangeArrowheads="1"/>
            </p:cNvSpPr>
            <p:nvPr/>
          </p:nvSpPr>
          <p:spPr bwMode="auto">
            <a:xfrm>
              <a:off x="3576639" y="1909764"/>
              <a:ext cx="7501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130" name="Freeform 295"/>
            <p:cNvSpPr>
              <a:spLocks noChangeArrowheads="1"/>
            </p:cNvSpPr>
            <p:nvPr/>
          </p:nvSpPr>
          <p:spPr bwMode="auto">
            <a:xfrm>
              <a:off x="3655219" y="1909764"/>
              <a:ext cx="7620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2"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131" name="Freeform 296"/>
            <p:cNvSpPr>
              <a:spLocks noChangeArrowheads="1"/>
            </p:cNvSpPr>
            <p:nvPr/>
          </p:nvSpPr>
          <p:spPr bwMode="auto">
            <a:xfrm>
              <a:off x="3731420" y="1909764"/>
              <a:ext cx="7501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32" name="Freeform 297"/>
            <p:cNvSpPr>
              <a:spLocks noChangeArrowheads="1"/>
            </p:cNvSpPr>
            <p:nvPr/>
          </p:nvSpPr>
          <p:spPr bwMode="auto">
            <a:xfrm>
              <a:off x="3810000" y="1909764"/>
              <a:ext cx="7620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33" name="Freeform 298"/>
            <p:cNvSpPr>
              <a:spLocks noChangeArrowheads="1"/>
            </p:cNvSpPr>
            <p:nvPr/>
          </p:nvSpPr>
          <p:spPr bwMode="auto">
            <a:xfrm>
              <a:off x="3889774" y="1909764"/>
              <a:ext cx="7381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34" name="Freeform 299"/>
            <p:cNvSpPr>
              <a:spLocks noChangeArrowheads="1"/>
            </p:cNvSpPr>
            <p:nvPr/>
          </p:nvSpPr>
          <p:spPr bwMode="auto">
            <a:xfrm>
              <a:off x="3968354" y="1909764"/>
              <a:ext cx="7500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35" name="Freeform 300"/>
            <p:cNvSpPr>
              <a:spLocks noChangeArrowheads="1"/>
            </p:cNvSpPr>
            <p:nvPr/>
          </p:nvSpPr>
          <p:spPr bwMode="auto">
            <a:xfrm>
              <a:off x="4046935" y="1909764"/>
              <a:ext cx="7500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136" name="Freeform 301"/>
            <p:cNvSpPr>
              <a:spLocks noChangeArrowheads="1"/>
            </p:cNvSpPr>
            <p:nvPr/>
          </p:nvSpPr>
          <p:spPr bwMode="auto">
            <a:xfrm>
              <a:off x="4126707" y="1909764"/>
              <a:ext cx="7501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137" name="Freeform 302"/>
            <p:cNvSpPr>
              <a:spLocks noChangeArrowheads="1"/>
            </p:cNvSpPr>
            <p:nvPr/>
          </p:nvSpPr>
          <p:spPr bwMode="auto">
            <a:xfrm>
              <a:off x="4204099" y="1909764"/>
              <a:ext cx="7739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138" name="Freeform 303"/>
            <p:cNvSpPr>
              <a:spLocks noChangeArrowheads="1"/>
            </p:cNvSpPr>
            <p:nvPr/>
          </p:nvSpPr>
          <p:spPr bwMode="auto">
            <a:xfrm>
              <a:off x="4281488" y="1909764"/>
              <a:ext cx="77391" cy="65485"/>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139" name="Freeform 304"/>
            <p:cNvSpPr>
              <a:spLocks noChangeArrowheads="1"/>
            </p:cNvSpPr>
            <p:nvPr/>
          </p:nvSpPr>
          <p:spPr bwMode="auto">
            <a:xfrm>
              <a:off x="4358879" y="1909764"/>
              <a:ext cx="7500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40" name="Freeform 305"/>
            <p:cNvSpPr>
              <a:spLocks noChangeArrowheads="1"/>
            </p:cNvSpPr>
            <p:nvPr/>
          </p:nvSpPr>
          <p:spPr bwMode="auto">
            <a:xfrm>
              <a:off x="4438650" y="1909764"/>
              <a:ext cx="7501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41" name="Freeform 306"/>
            <p:cNvSpPr>
              <a:spLocks noChangeArrowheads="1"/>
            </p:cNvSpPr>
            <p:nvPr/>
          </p:nvSpPr>
          <p:spPr bwMode="auto">
            <a:xfrm>
              <a:off x="4516042" y="1909764"/>
              <a:ext cx="7739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42" name="Freeform 307"/>
            <p:cNvSpPr>
              <a:spLocks noChangeArrowheads="1"/>
            </p:cNvSpPr>
            <p:nvPr/>
          </p:nvSpPr>
          <p:spPr bwMode="auto">
            <a:xfrm>
              <a:off x="4595814" y="1909764"/>
              <a:ext cx="7501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43" name="Freeform 308"/>
            <p:cNvSpPr>
              <a:spLocks noChangeArrowheads="1"/>
            </p:cNvSpPr>
            <p:nvPr/>
          </p:nvSpPr>
          <p:spPr bwMode="auto">
            <a:xfrm>
              <a:off x="4675586" y="1909764"/>
              <a:ext cx="7500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144" name="Freeform 309"/>
            <p:cNvSpPr>
              <a:spLocks noChangeArrowheads="1"/>
            </p:cNvSpPr>
            <p:nvPr/>
          </p:nvSpPr>
          <p:spPr bwMode="auto">
            <a:xfrm>
              <a:off x="4754167" y="1909764"/>
              <a:ext cx="7500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145" name="Freeform 310"/>
            <p:cNvSpPr>
              <a:spLocks noChangeArrowheads="1"/>
            </p:cNvSpPr>
            <p:nvPr/>
          </p:nvSpPr>
          <p:spPr bwMode="auto">
            <a:xfrm>
              <a:off x="4833939" y="1909764"/>
              <a:ext cx="7381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146" name="Freeform 311"/>
            <p:cNvSpPr>
              <a:spLocks noChangeArrowheads="1"/>
            </p:cNvSpPr>
            <p:nvPr/>
          </p:nvSpPr>
          <p:spPr bwMode="auto">
            <a:xfrm>
              <a:off x="4907758" y="1909764"/>
              <a:ext cx="79772" cy="65485"/>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1"/>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147" name="Freeform 312"/>
            <p:cNvSpPr>
              <a:spLocks noChangeArrowheads="1"/>
            </p:cNvSpPr>
            <p:nvPr/>
          </p:nvSpPr>
          <p:spPr bwMode="auto">
            <a:xfrm>
              <a:off x="2956322" y="1914526"/>
              <a:ext cx="75009" cy="52388"/>
            </a:xfrm>
            <a:custGeom>
              <a:avLst/>
              <a:gdLst>
                <a:gd name="T0" fmla="*/ 2147483646 w 20"/>
                <a:gd name="T1" fmla="*/ 2147483646 h 14"/>
                <a:gd name="T2" fmla="*/ 2147483646 w 20"/>
                <a:gd name="T3" fmla="*/ 2147483646 h 14"/>
                <a:gd name="T4" fmla="*/ 2147483646 w 20"/>
                <a:gd name="T5" fmla="*/ 2147483646 h 14"/>
                <a:gd name="T6" fmla="*/ 0 60000 65536"/>
                <a:gd name="T7" fmla="*/ 0 60000 65536"/>
                <a:gd name="T8" fmla="*/ 0 60000 65536"/>
                <a:gd name="T9" fmla="*/ 0 w 20"/>
                <a:gd name="T10" fmla="*/ 0 h 14"/>
                <a:gd name="T11" fmla="*/ 20 w 20"/>
                <a:gd name="T12" fmla="*/ 14 h 14"/>
              </a:gdLst>
              <a:ahLst/>
              <a:cxnLst>
                <a:cxn ang="T6">
                  <a:pos x="T0" y="T1"/>
                </a:cxn>
                <a:cxn ang="T7">
                  <a:pos x="T2" y="T3"/>
                </a:cxn>
                <a:cxn ang="T8">
                  <a:pos x="T4" y="T5"/>
                </a:cxn>
              </a:cxnLst>
              <a:rect l="T9" t="T10" r="T11" b="T12"/>
              <a:pathLst>
                <a:path w="20" h="14">
                  <a:moveTo>
                    <a:pt x="6" y="2"/>
                  </a:moveTo>
                  <a:cubicBezTo>
                    <a:pt x="5" y="4"/>
                    <a:pt x="14" y="0"/>
                    <a:pt x="15" y="2"/>
                  </a:cubicBezTo>
                  <a:cubicBezTo>
                    <a:pt x="20" y="14"/>
                    <a:pt x="0" y="11"/>
                    <a:pt x="6" y="2"/>
                  </a:cubicBezTo>
                  <a:close/>
                </a:path>
              </a:pathLst>
            </a:custGeom>
            <a:grpFill/>
            <a:ln>
              <a:noFill/>
            </a:ln>
          </p:spPr>
          <p:txBody>
            <a:bodyPr lIns="68579" tIns="34289" rIns="68579" bIns="34289"/>
            <a:lstStyle/>
            <a:p>
              <a:endParaRPr lang="zh-CN" altLang="en-US"/>
            </a:p>
          </p:txBody>
        </p:sp>
        <p:sp>
          <p:nvSpPr>
            <p:cNvPr id="148" name="Freeform 326"/>
            <p:cNvSpPr>
              <a:spLocks noChangeArrowheads="1"/>
            </p:cNvSpPr>
            <p:nvPr/>
          </p:nvSpPr>
          <p:spPr bwMode="auto">
            <a:xfrm>
              <a:off x="2594372" y="1947864"/>
              <a:ext cx="7620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6" y="1"/>
                    <a:pt x="17" y="5"/>
                  </a:cubicBezTo>
                  <a:cubicBezTo>
                    <a:pt x="20" y="18"/>
                    <a:pt x="0" y="9"/>
                    <a:pt x="10" y="3"/>
                  </a:cubicBezTo>
                  <a:close/>
                </a:path>
              </a:pathLst>
            </a:custGeom>
            <a:grpFill/>
            <a:ln>
              <a:noFill/>
            </a:ln>
          </p:spPr>
          <p:txBody>
            <a:bodyPr lIns="68579" tIns="34289" rIns="68579" bIns="34289"/>
            <a:lstStyle/>
            <a:p>
              <a:endParaRPr lang="zh-CN" altLang="en-US"/>
            </a:p>
          </p:txBody>
        </p:sp>
        <p:sp>
          <p:nvSpPr>
            <p:cNvPr id="149" name="Freeform 327"/>
            <p:cNvSpPr>
              <a:spLocks noChangeArrowheads="1"/>
            </p:cNvSpPr>
            <p:nvPr/>
          </p:nvSpPr>
          <p:spPr bwMode="auto">
            <a:xfrm>
              <a:off x="2665811" y="1940719"/>
              <a:ext cx="94059" cy="57150"/>
            </a:xfrm>
            <a:custGeom>
              <a:avLst/>
              <a:gdLst>
                <a:gd name="T0" fmla="*/ 2147483646 w 25"/>
                <a:gd name="T1" fmla="*/ 2147483646 h 15"/>
                <a:gd name="T2" fmla="*/ 2147483646 w 25"/>
                <a:gd name="T3" fmla="*/ 2147483646 h 15"/>
                <a:gd name="T4" fmla="*/ 2147483646 w 25"/>
                <a:gd name="T5" fmla="*/ 2147483646 h 15"/>
                <a:gd name="T6" fmla="*/ 0 60000 65536"/>
                <a:gd name="T7" fmla="*/ 0 60000 65536"/>
                <a:gd name="T8" fmla="*/ 0 60000 65536"/>
                <a:gd name="T9" fmla="*/ 0 w 25"/>
                <a:gd name="T10" fmla="*/ 0 h 15"/>
                <a:gd name="T11" fmla="*/ 25 w 25"/>
                <a:gd name="T12" fmla="*/ 15 h 15"/>
              </a:gdLst>
              <a:ahLst/>
              <a:cxnLst>
                <a:cxn ang="T6">
                  <a:pos x="T0" y="T1"/>
                </a:cxn>
                <a:cxn ang="T7">
                  <a:pos x="T2" y="T3"/>
                </a:cxn>
                <a:cxn ang="T8">
                  <a:pos x="T4" y="T5"/>
                </a:cxn>
              </a:cxnLst>
              <a:rect l="T9" t="T10" r="T11" b="T12"/>
              <a:pathLst>
                <a:path w="25" h="15">
                  <a:moveTo>
                    <a:pt x="11" y="5"/>
                  </a:moveTo>
                  <a:cubicBezTo>
                    <a:pt x="13" y="4"/>
                    <a:pt x="15" y="0"/>
                    <a:pt x="18" y="5"/>
                  </a:cubicBezTo>
                  <a:cubicBezTo>
                    <a:pt x="25" y="15"/>
                    <a:pt x="0" y="15"/>
                    <a:pt x="11" y="5"/>
                  </a:cubicBezTo>
                  <a:close/>
                </a:path>
              </a:pathLst>
            </a:custGeom>
            <a:grpFill/>
            <a:ln>
              <a:noFill/>
            </a:ln>
          </p:spPr>
          <p:txBody>
            <a:bodyPr lIns="68579" tIns="34289" rIns="68579" bIns="34289"/>
            <a:lstStyle/>
            <a:p>
              <a:endParaRPr lang="zh-CN" altLang="en-US"/>
            </a:p>
          </p:txBody>
        </p:sp>
        <p:sp>
          <p:nvSpPr>
            <p:cNvPr id="150" name="Freeform 328"/>
            <p:cNvSpPr>
              <a:spLocks noChangeArrowheads="1"/>
            </p:cNvSpPr>
            <p:nvPr/>
          </p:nvSpPr>
          <p:spPr bwMode="auto">
            <a:xfrm>
              <a:off x="2776537" y="1926432"/>
              <a:ext cx="52388" cy="94060"/>
            </a:xfrm>
            <a:custGeom>
              <a:avLst/>
              <a:gdLst>
                <a:gd name="T0" fmla="*/ 2147483646 w 14"/>
                <a:gd name="T1" fmla="*/ 2147483646 h 25"/>
                <a:gd name="T2" fmla="*/ 2147483646 w 14"/>
                <a:gd name="T3" fmla="*/ 2147483646 h 25"/>
                <a:gd name="T4" fmla="*/ 2147483646 w 14"/>
                <a:gd name="T5" fmla="*/ 2147483646 h 25"/>
                <a:gd name="T6" fmla="*/ 0 60000 65536"/>
                <a:gd name="T7" fmla="*/ 0 60000 65536"/>
                <a:gd name="T8" fmla="*/ 0 60000 65536"/>
                <a:gd name="T9" fmla="*/ 0 w 14"/>
                <a:gd name="T10" fmla="*/ 0 h 25"/>
                <a:gd name="T11" fmla="*/ 14 w 14"/>
                <a:gd name="T12" fmla="*/ 25 h 25"/>
              </a:gdLst>
              <a:ahLst/>
              <a:cxnLst>
                <a:cxn ang="T6">
                  <a:pos x="T0" y="T1"/>
                </a:cxn>
                <a:cxn ang="T7">
                  <a:pos x="T2" y="T3"/>
                </a:cxn>
                <a:cxn ang="T8">
                  <a:pos x="T4" y="T5"/>
                </a:cxn>
              </a:cxnLst>
              <a:rect l="T9" t="T10" r="T11" b="T12"/>
              <a:pathLst>
                <a:path w="14" h="25">
                  <a:moveTo>
                    <a:pt x="3" y="9"/>
                  </a:moveTo>
                  <a:cubicBezTo>
                    <a:pt x="12" y="0"/>
                    <a:pt x="14" y="25"/>
                    <a:pt x="3" y="18"/>
                  </a:cubicBezTo>
                  <a:cubicBezTo>
                    <a:pt x="0" y="16"/>
                    <a:pt x="1" y="11"/>
                    <a:pt x="3" y="9"/>
                  </a:cubicBezTo>
                  <a:close/>
                </a:path>
              </a:pathLst>
            </a:custGeom>
            <a:grpFill/>
            <a:ln>
              <a:noFill/>
            </a:ln>
          </p:spPr>
          <p:txBody>
            <a:bodyPr lIns="68579" tIns="34289" rIns="68579" bIns="34289"/>
            <a:lstStyle/>
            <a:p>
              <a:endParaRPr lang="zh-CN" altLang="en-US"/>
            </a:p>
          </p:txBody>
        </p:sp>
        <p:sp>
          <p:nvSpPr>
            <p:cNvPr id="151" name="Freeform 329"/>
            <p:cNvSpPr>
              <a:spLocks noChangeArrowheads="1"/>
            </p:cNvSpPr>
            <p:nvPr/>
          </p:nvSpPr>
          <p:spPr bwMode="auto">
            <a:xfrm>
              <a:off x="2828925" y="1947864"/>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52" name="Freeform 330"/>
            <p:cNvSpPr>
              <a:spLocks noChangeArrowheads="1"/>
            </p:cNvSpPr>
            <p:nvPr/>
          </p:nvSpPr>
          <p:spPr bwMode="auto">
            <a:xfrm>
              <a:off x="2906317" y="1947864"/>
              <a:ext cx="7739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53" name="Freeform 331"/>
            <p:cNvSpPr>
              <a:spLocks noChangeArrowheads="1"/>
            </p:cNvSpPr>
            <p:nvPr/>
          </p:nvSpPr>
          <p:spPr bwMode="auto">
            <a:xfrm>
              <a:off x="2986089" y="1947864"/>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54" name="Freeform 332"/>
            <p:cNvSpPr>
              <a:spLocks noChangeArrowheads="1"/>
            </p:cNvSpPr>
            <p:nvPr/>
          </p:nvSpPr>
          <p:spPr bwMode="auto">
            <a:xfrm>
              <a:off x="3065861" y="1947864"/>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55" name="Freeform 333"/>
            <p:cNvSpPr>
              <a:spLocks noChangeArrowheads="1"/>
            </p:cNvSpPr>
            <p:nvPr/>
          </p:nvSpPr>
          <p:spPr bwMode="auto">
            <a:xfrm>
              <a:off x="3144442" y="1947864"/>
              <a:ext cx="7381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7" y="5"/>
                  </a:cubicBezTo>
                  <a:cubicBezTo>
                    <a:pt x="20" y="18"/>
                    <a:pt x="0" y="9"/>
                    <a:pt x="10" y="3"/>
                  </a:cubicBezTo>
                  <a:close/>
                </a:path>
              </a:pathLst>
            </a:custGeom>
            <a:grpFill/>
            <a:ln>
              <a:noFill/>
            </a:ln>
          </p:spPr>
          <p:txBody>
            <a:bodyPr lIns="68579" tIns="34289" rIns="68579" bIns="34289"/>
            <a:lstStyle/>
            <a:p>
              <a:endParaRPr lang="zh-CN" altLang="en-US"/>
            </a:p>
          </p:txBody>
        </p:sp>
        <p:sp>
          <p:nvSpPr>
            <p:cNvPr id="156" name="Freeform 334"/>
            <p:cNvSpPr>
              <a:spLocks noChangeArrowheads="1"/>
            </p:cNvSpPr>
            <p:nvPr/>
          </p:nvSpPr>
          <p:spPr bwMode="auto">
            <a:xfrm>
              <a:off x="3223022" y="1947864"/>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6" y="1"/>
                    <a:pt x="17" y="5"/>
                  </a:cubicBezTo>
                  <a:cubicBezTo>
                    <a:pt x="20" y="18"/>
                    <a:pt x="0" y="9"/>
                    <a:pt x="10" y="3"/>
                  </a:cubicBezTo>
                  <a:close/>
                </a:path>
              </a:pathLst>
            </a:custGeom>
            <a:grpFill/>
            <a:ln>
              <a:noFill/>
            </a:ln>
          </p:spPr>
          <p:txBody>
            <a:bodyPr lIns="68579" tIns="34289" rIns="68579" bIns="34289"/>
            <a:lstStyle/>
            <a:p>
              <a:endParaRPr lang="zh-CN" altLang="en-US"/>
            </a:p>
          </p:txBody>
        </p:sp>
        <p:sp>
          <p:nvSpPr>
            <p:cNvPr id="157" name="Freeform 335"/>
            <p:cNvSpPr>
              <a:spLocks noChangeArrowheads="1"/>
            </p:cNvSpPr>
            <p:nvPr/>
          </p:nvSpPr>
          <p:spPr bwMode="auto">
            <a:xfrm>
              <a:off x="3301604" y="1947864"/>
              <a:ext cx="7620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3"/>
                  </a:moveTo>
                  <a:cubicBezTo>
                    <a:pt x="13" y="0"/>
                    <a:pt x="16" y="1"/>
                    <a:pt x="17" y="5"/>
                  </a:cubicBezTo>
                  <a:cubicBezTo>
                    <a:pt x="20" y="18"/>
                    <a:pt x="0" y="9"/>
                    <a:pt x="9" y="3"/>
                  </a:cubicBezTo>
                  <a:close/>
                </a:path>
              </a:pathLst>
            </a:custGeom>
            <a:grpFill/>
            <a:ln>
              <a:noFill/>
            </a:ln>
          </p:spPr>
          <p:txBody>
            <a:bodyPr lIns="68579" tIns="34289" rIns="68579" bIns="34289"/>
            <a:lstStyle/>
            <a:p>
              <a:endParaRPr lang="zh-CN" altLang="en-US"/>
            </a:p>
          </p:txBody>
        </p:sp>
        <p:sp>
          <p:nvSpPr>
            <p:cNvPr id="158" name="Freeform 336"/>
            <p:cNvSpPr>
              <a:spLocks noChangeArrowheads="1"/>
            </p:cNvSpPr>
            <p:nvPr/>
          </p:nvSpPr>
          <p:spPr bwMode="auto">
            <a:xfrm>
              <a:off x="3377805" y="1947864"/>
              <a:ext cx="78581" cy="69056"/>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3"/>
                  </a:moveTo>
                  <a:cubicBezTo>
                    <a:pt x="13" y="0"/>
                    <a:pt x="17" y="1"/>
                    <a:pt x="18" y="5"/>
                  </a:cubicBezTo>
                  <a:cubicBezTo>
                    <a:pt x="21" y="18"/>
                    <a:pt x="0" y="9"/>
                    <a:pt x="10" y="3"/>
                  </a:cubicBezTo>
                  <a:close/>
                </a:path>
              </a:pathLst>
            </a:custGeom>
            <a:grpFill/>
            <a:ln>
              <a:noFill/>
            </a:ln>
          </p:spPr>
          <p:txBody>
            <a:bodyPr lIns="68579" tIns="34289" rIns="68579" bIns="34289"/>
            <a:lstStyle/>
            <a:p>
              <a:endParaRPr lang="zh-CN" altLang="en-US"/>
            </a:p>
          </p:txBody>
        </p:sp>
        <p:sp>
          <p:nvSpPr>
            <p:cNvPr id="159" name="Freeform 337"/>
            <p:cNvSpPr>
              <a:spLocks noChangeArrowheads="1"/>
            </p:cNvSpPr>
            <p:nvPr/>
          </p:nvSpPr>
          <p:spPr bwMode="auto">
            <a:xfrm>
              <a:off x="3456385" y="1947864"/>
              <a:ext cx="7620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60" name="Freeform 338"/>
            <p:cNvSpPr>
              <a:spLocks noChangeArrowheads="1"/>
            </p:cNvSpPr>
            <p:nvPr/>
          </p:nvSpPr>
          <p:spPr bwMode="auto">
            <a:xfrm>
              <a:off x="3536158" y="1947864"/>
              <a:ext cx="7381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61" name="Freeform 339"/>
            <p:cNvSpPr>
              <a:spLocks noChangeArrowheads="1"/>
            </p:cNvSpPr>
            <p:nvPr/>
          </p:nvSpPr>
          <p:spPr bwMode="auto">
            <a:xfrm>
              <a:off x="3613547" y="1947864"/>
              <a:ext cx="7620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62" name="Freeform 340"/>
            <p:cNvSpPr>
              <a:spLocks noChangeArrowheads="1"/>
            </p:cNvSpPr>
            <p:nvPr/>
          </p:nvSpPr>
          <p:spPr bwMode="auto">
            <a:xfrm>
              <a:off x="3693320" y="1947864"/>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63" name="Freeform 341"/>
            <p:cNvSpPr>
              <a:spLocks noChangeArrowheads="1"/>
            </p:cNvSpPr>
            <p:nvPr/>
          </p:nvSpPr>
          <p:spPr bwMode="auto">
            <a:xfrm>
              <a:off x="3773092" y="1947864"/>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7" y="5"/>
                  </a:cubicBezTo>
                  <a:cubicBezTo>
                    <a:pt x="20" y="18"/>
                    <a:pt x="0" y="9"/>
                    <a:pt x="10" y="3"/>
                  </a:cubicBezTo>
                  <a:close/>
                </a:path>
              </a:pathLst>
            </a:custGeom>
            <a:grpFill/>
            <a:ln>
              <a:noFill/>
            </a:ln>
          </p:spPr>
          <p:txBody>
            <a:bodyPr lIns="68579" tIns="34289" rIns="68579" bIns="34289"/>
            <a:lstStyle/>
            <a:p>
              <a:endParaRPr lang="zh-CN" altLang="en-US"/>
            </a:p>
          </p:txBody>
        </p:sp>
        <p:sp>
          <p:nvSpPr>
            <p:cNvPr id="164" name="Freeform 342"/>
            <p:cNvSpPr>
              <a:spLocks noChangeArrowheads="1"/>
            </p:cNvSpPr>
            <p:nvPr/>
          </p:nvSpPr>
          <p:spPr bwMode="auto">
            <a:xfrm>
              <a:off x="3850481" y="1947864"/>
              <a:ext cx="77391"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3"/>
                  </a:moveTo>
                  <a:cubicBezTo>
                    <a:pt x="13" y="0"/>
                    <a:pt x="16" y="1"/>
                    <a:pt x="17" y="5"/>
                  </a:cubicBezTo>
                  <a:cubicBezTo>
                    <a:pt x="20" y="18"/>
                    <a:pt x="0" y="9"/>
                    <a:pt x="9" y="3"/>
                  </a:cubicBezTo>
                  <a:close/>
                </a:path>
              </a:pathLst>
            </a:custGeom>
            <a:grpFill/>
            <a:ln>
              <a:noFill/>
            </a:ln>
          </p:spPr>
          <p:txBody>
            <a:bodyPr lIns="68579" tIns="34289" rIns="68579" bIns="34289"/>
            <a:lstStyle/>
            <a:p>
              <a:endParaRPr lang="zh-CN" altLang="en-US"/>
            </a:p>
          </p:txBody>
        </p:sp>
        <p:sp>
          <p:nvSpPr>
            <p:cNvPr id="165" name="Freeform 343"/>
            <p:cNvSpPr>
              <a:spLocks noChangeArrowheads="1"/>
            </p:cNvSpPr>
            <p:nvPr/>
          </p:nvSpPr>
          <p:spPr bwMode="auto">
            <a:xfrm>
              <a:off x="3930254" y="1947864"/>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3"/>
                  </a:moveTo>
                  <a:cubicBezTo>
                    <a:pt x="13" y="0"/>
                    <a:pt x="16" y="1"/>
                    <a:pt x="17" y="5"/>
                  </a:cubicBezTo>
                  <a:cubicBezTo>
                    <a:pt x="20" y="18"/>
                    <a:pt x="0" y="9"/>
                    <a:pt x="9" y="3"/>
                  </a:cubicBezTo>
                  <a:close/>
                </a:path>
              </a:pathLst>
            </a:custGeom>
            <a:grpFill/>
            <a:ln>
              <a:noFill/>
            </a:ln>
          </p:spPr>
          <p:txBody>
            <a:bodyPr lIns="68579" tIns="34289" rIns="68579" bIns="34289"/>
            <a:lstStyle/>
            <a:p>
              <a:endParaRPr lang="zh-CN" altLang="en-US"/>
            </a:p>
          </p:txBody>
        </p:sp>
        <p:sp>
          <p:nvSpPr>
            <p:cNvPr id="166" name="Freeform 344"/>
            <p:cNvSpPr>
              <a:spLocks noChangeArrowheads="1"/>
            </p:cNvSpPr>
            <p:nvPr/>
          </p:nvSpPr>
          <p:spPr bwMode="auto">
            <a:xfrm>
              <a:off x="4005264" y="1947864"/>
              <a:ext cx="79772" cy="69056"/>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3"/>
                  </a:moveTo>
                  <a:cubicBezTo>
                    <a:pt x="13" y="0"/>
                    <a:pt x="17" y="1"/>
                    <a:pt x="18" y="5"/>
                  </a:cubicBezTo>
                  <a:cubicBezTo>
                    <a:pt x="21" y="18"/>
                    <a:pt x="0" y="9"/>
                    <a:pt x="10" y="3"/>
                  </a:cubicBezTo>
                  <a:close/>
                </a:path>
              </a:pathLst>
            </a:custGeom>
            <a:grpFill/>
            <a:ln>
              <a:noFill/>
            </a:ln>
          </p:spPr>
          <p:txBody>
            <a:bodyPr lIns="68579" tIns="34289" rIns="68579" bIns="34289"/>
            <a:lstStyle/>
            <a:p>
              <a:endParaRPr lang="zh-CN" altLang="en-US"/>
            </a:p>
          </p:txBody>
        </p:sp>
        <p:sp>
          <p:nvSpPr>
            <p:cNvPr id="167" name="Freeform 345"/>
            <p:cNvSpPr>
              <a:spLocks noChangeArrowheads="1"/>
            </p:cNvSpPr>
            <p:nvPr/>
          </p:nvSpPr>
          <p:spPr bwMode="auto">
            <a:xfrm>
              <a:off x="4085036" y="1947864"/>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68" name="Freeform 346"/>
            <p:cNvSpPr>
              <a:spLocks noChangeArrowheads="1"/>
            </p:cNvSpPr>
            <p:nvPr/>
          </p:nvSpPr>
          <p:spPr bwMode="auto">
            <a:xfrm>
              <a:off x="4163616" y="1947864"/>
              <a:ext cx="7620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69" name="Freeform 347"/>
            <p:cNvSpPr>
              <a:spLocks noChangeArrowheads="1"/>
            </p:cNvSpPr>
            <p:nvPr/>
          </p:nvSpPr>
          <p:spPr bwMode="auto">
            <a:xfrm>
              <a:off x="4242197" y="1947864"/>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70" name="Freeform 348"/>
            <p:cNvSpPr>
              <a:spLocks noChangeArrowheads="1"/>
            </p:cNvSpPr>
            <p:nvPr/>
          </p:nvSpPr>
          <p:spPr bwMode="auto">
            <a:xfrm>
              <a:off x="4321970" y="1947864"/>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71" name="Freeform 349"/>
            <p:cNvSpPr>
              <a:spLocks noChangeArrowheads="1"/>
            </p:cNvSpPr>
            <p:nvPr/>
          </p:nvSpPr>
          <p:spPr bwMode="auto">
            <a:xfrm>
              <a:off x="4400550" y="1947864"/>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7" y="5"/>
                  </a:cubicBezTo>
                  <a:cubicBezTo>
                    <a:pt x="20" y="18"/>
                    <a:pt x="0" y="9"/>
                    <a:pt x="10" y="3"/>
                  </a:cubicBezTo>
                  <a:close/>
                </a:path>
              </a:pathLst>
            </a:custGeom>
            <a:grpFill/>
            <a:ln>
              <a:noFill/>
            </a:ln>
          </p:spPr>
          <p:txBody>
            <a:bodyPr lIns="68579" tIns="34289" rIns="68579" bIns="34289"/>
            <a:lstStyle/>
            <a:p>
              <a:endParaRPr lang="zh-CN" altLang="en-US"/>
            </a:p>
          </p:txBody>
        </p:sp>
        <p:sp>
          <p:nvSpPr>
            <p:cNvPr id="172" name="Freeform 350"/>
            <p:cNvSpPr>
              <a:spLocks noChangeArrowheads="1"/>
            </p:cNvSpPr>
            <p:nvPr/>
          </p:nvSpPr>
          <p:spPr bwMode="auto">
            <a:xfrm>
              <a:off x="4480322" y="1947864"/>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3"/>
                  </a:moveTo>
                  <a:cubicBezTo>
                    <a:pt x="13" y="0"/>
                    <a:pt x="16" y="1"/>
                    <a:pt x="17" y="5"/>
                  </a:cubicBezTo>
                  <a:cubicBezTo>
                    <a:pt x="20" y="18"/>
                    <a:pt x="0" y="9"/>
                    <a:pt x="9" y="3"/>
                  </a:cubicBezTo>
                  <a:close/>
                </a:path>
              </a:pathLst>
            </a:custGeom>
            <a:grpFill/>
            <a:ln>
              <a:noFill/>
            </a:ln>
          </p:spPr>
          <p:txBody>
            <a:bodyPr lIns="68579" tIns="34289" rIns="68579" bIns="34289"/>
            <a:lstStyle/>
            <a:p>
              <a:endParaRPr lang="zh-CN" altLang="en-US"/>
            </a:p>
          </p:txBody>
        </p:sp>
        <p:sp>
          <p:nvSpPr>
            <p:cNvPr id="173" name="Freeform 351"/>
            <p:cNvSpPr>
              <a:spLocks noChangeArrowheads="1"/>
            </p:cNvSpPr>
            <p:nvPr/>
          </p:nvSpPr>
          <p:spPr bwMode="auto">
            <a:xfrm>
              <a:off x="4555333" y="1947864"/>
              <a:ext cx="78581" cy="69056"/>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3"/>
                  </a:moveTo>
                  <a:cubicBezTo>
                    <a:pt x="13" y="0"/>
                    <a:pt x="17" y="1"/>
                    <a:pt x="18" y="5"/>
                  </a:cubicBezTo>
                  <a:cubicBezTo>
                    <a:pt x="21" y="18"/>
                    <a:pt x="0" y="9"/>
                    <a:pt x="10" y="3"/>
                  </a:cubicBezTo>
                  <a:close/>
                </a:path>
              </a:pathLst>
            </a:custGeom>
            <a:grpFill/>
            <a:ln>
              <a:noFill/>
            </a:ln>
          </p:spPr>
          <p:txBody>
            <a:bodyPr lIns="68579" tIns="34289" rIns="68579" bIns="34289"/>
            <a:lstStyle/>
            <a:p>
              <a:endParaRPr lang="zh-CN" altLang="en-US"/>
            </a:p>
          </p:txBody>
        </p:sp>
        <p:sp>
          <p:nvSpPr>
            <p:cNvPr id="174" name="Freeform 352"/>
            <p:cNvSpPr>
              <a:spLocks noChangeArrowheads="1"/>
            </p:cNvSpPr>
            <p:nvPr/>
          </p:nvSpPr>
          <p:spPr bwMode="auto">
            <a:xfrm>
              <a:off x="4633914" y="1951435"/>
              <a:ext cx="78581" cy="50006"/>
            </a:xfrm>
            <a:custGeom>
              <a:avLst/>
              <a:gdLst>
                <a:gd name="T0" fmla="*/ 2147483646 w 21"/>
                <a:gd name="T1" fmla="*/ 2147483646 h 13"/>
                <a:gd name="T2" fmla="*/ 2147483646 w 21"/>
                <a:gd name="T3" fmla="*/ 2147483646 h 13"/>
                <a:gd name="T4" fmla="*/ 2147483646 w 21"/>
                <a:gd name="T5" fmla="*/ 2147483646 h 13"/>
                <a:gd name="T6" fmla="*/ 0 60000 65536"/>
                <a:gd name="T7" fmla="*/ 0 60000 65536"/>
                <a:gd name="T8" fmla="*/ 0 60000 65536"/>
                <a:gd name="T9" fmla="*/ 0 w 21"/>
                <a:gd name="T10" fmla="*/ 0 h 13"/>
                <a:gd name="T11" fmla="*/ 21 w 21"/>
                <a:gd name="T12" fmla="*/ 13 h 13"/>
              </a:gdLst>
              <a:ahLst/>
              <a:cxnLst>
                <a:cxn ang="T6">
                  <a:pos x="T0" y="T1"/>
                </a:cxn>
                <a:cxn ang="T7">
                  <a:pos x="T2" y="T3"/>
                </a:cxn>
                <a:cxn ang="T8">
                  <a:pos x="T4" y="T5"/>
                </a:cxn>
              </a:cxnLst>
              <a:rect l="T9" t="T10" r="T11" b="T12"/>
              <a:pathLst>
                <a:path w="21" h="13">
                  <a:moveTo>
                    <a:pt x="10" y="2"/>
                  </a:moveTo>
                  <a:cubicBezTo>
                    <a:pt x="14" y="0"/>
                    <a:pt x="21" y="2"/>
                    <a:pt x="18" y="8"/>
                  </a:cubicBezTo>
                  <a:cubicBezTo>
                    <a:pt x="16" y="13"/>
                    <a:pt x="0" y="7"/>
                    <a:pt x="10" y="2"/>
                  </a:cubicBezTo>
                  <a:close/>
                </a:path>
              </a:pathLst>
            </a:custGeom>
            <a:grpFill/>
            <a:ln>
              <a:noFill/>
            </a:ln>
          </p:spPr>
          <p:txBody>
            <a:bodyPr lIns="68579" tIns="34289" rIns="68579" bIns="34289"/>
            <a:lstStyle/>
            <a:p>
              <a:endParaRPr lang="zh-CN" altLang="en-US"/>
            </a:p>
          </p:txBody>
        </p:sp>
        <p:sp>
          <p:nvSpPr>
            <p:cNvPr id="175" name="Freeform 353"/>
            <p:cNvSpPr>
              <a:spLocks noChangeArrowheads="1"/>
            </p:cNvSpPr>
            <p:nvPr/>
          </p:nvSpPr>
          <p:spPr bwMode="auto">
            <a:xfrm>
              <a:off x="4792267" y="1947864"/>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76" name="Freeform 366"/>
            <p:cNvSpPr>
              <a:spLocks noChangeArrowheads="1"/>
            </p:cNvSpPr>
            <p:nvPr/>
          </p:nvSpPr>
          <p:spPr bwMode="auto">
            <a:xfrm>
              <a:off x="2552701" y="1989536"/>
              <a:ext cx="77391"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77" name="Freeform 367"/>
            <p:cNvSpPr>
              <a:spLocks noChangeArrowheads="1"/>
            </p:cNvSpPr>
            <p:nvPr/>
          </p:nvSpPr>
          <p:spPr bwMode="auto">
            <a:xfrm>
              <a:off x="2632472" y="1989536"/>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78" name="Freeform 368"/>
            <p:cNvSpPr>
              <a:spLocks noChangeArrowheads="1"/>
            </p:cNvSpPr>
            <p:nvPr/>
          </p:nvSpPr>
          <p:spPr bwMode="auto">
            <a:xfrm>
              <a:off x="2870597" y="1989536"/>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179" name="Freeform 369"/>
            <p:cNvSpPr>
              <a:spLocks noChangeArrowheads="1"/>
            </p:cNvSpPr>
            <p:nvPr/>
          </p:nvSpPr>
          <p:spPr bwMode="auto">
            <a:xfrm>
              <a:off x="2947988" y="1989536"/>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180" name="Freeform 370"/>
            <p:cNvSpPr>
              <a:spLocks noChangeArrowheads="1"/>
            </p:cNvSpPr>
            <p:nvPr/>
          </p:nvSpPr>
          <p:spPr bwMode="auto">
            <a:xfrm>
              <a:off x="3027761" y="1989536"/>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181" name="Freeform 371"/>
            <p:cNvSpPr>
              <a:spLocks noChangeArrowheads="1"/>
            </p:cNvSpPr>
            <p:nvPr/>
          </p:nvSpPr>
          <p:spPr bwMode="auto">
            <a:xfrm>
              <a:off x="3102770" y="1989536"/>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82" name="Freeform 372"/>
            <p:cNvSpPr>
              <a:spLocks noChangeArrowheads="1"/>
            </p:cNvSpPr>
            <p:nvPr/>
          </p:nvSpPr>
          <p:spPr bwMode="auto">
            <a:xfrm>
              <a:off x="3182542" y="1989536"/>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83" name="Freeform 373"/>
            <p:cNvSpPr>
              <a:spLocks noChangeArrowheads="1"/>
            </p:cNvSpPr>
            <p:nvPr/>
          </p:nvSpPr>
          <p:spPr bwMode="auto">
            <a:xfrm>
              <a:off x="3259931" y="1989536"/>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84" name="Freeform 374"/>
            <p:cNvSpPr>
              <a:spLocks noChangeArrowheads="1"/>
            </p:cNvSpPr>
            <p:nvPr/>
          </p:nvSpPr>
          <p:spPr bwMode="auto">
            <a:xfrm>
              <a:off x="3339704" y="1989536"/>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85" name="Freeform 375"/>
            <p:cNvSpPr>
              <a:spLocks noChangeArrowheads="1"/>
            </p:cNvSpPr>
            <p:nvPr/>
          </p:nvSpPr>
          <p:spPr bwMode="auto">
            <a:xfrm>
              <a:off x="3419475" y="1989536"/>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86" name="Freeform 376"/>
            <p:cNvSpPr>
              <a:spLocks noChangeArrowheads="1"/>
            </p:cNvSpPr>
            <p:nvPr/>
          </p:nvSpPr>
          <p:spPr bwMode="auto">
            <a:xfrm>
              <a:off x="3498058" y="1989536"/>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187" name="Freeform 377"/>
            <p:cNvSpPr>
              <a:spLocks noChangeArrowheads="1"/>
            </p:cNvSpPr>
            <p:nvPr/>
          </p:nvSpPr>
          <p:spPr bwMode="auto">
            <a:xfrm>
              <a:off x="3576639" y="1989536"/>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188" name="Freeform 378"/>
            <p:cNvSpPr>
              <a:spLocks noChangeArrowheads="1"/>
            </p:cNvSpPr>
            <p:nvPr/>
          </p:nvSpPr>
          <p:spPr bwMode="auto">
            <a:xfrm>
              <a:off x="3655219" y="1989536"/>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2"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189" name="Freeform 379"/>
            <p:cNvSpPr>
              <a:spLocks noChangeArrowheads="1"/>
            </p:cNvSpPr>
            <p:nvPr/>
          </p:nvSpPr>
          <p:spPr bwMode="auto">
            <a:xfrm>
              <a:off x="3731420" y="1989536"/>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90" name="Freeform 380"/>
            <p:cNvSpPr>
              <a:spLocks noChangeArrowheads="1"/>
            </p:cNvSpPr>
            <p:nvPr/>
          </p:nvSpPr>
          <p:spPr bwMode="auto">
            <a:xfrm>
              <a:off x="3810000" y="1989536"/>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91" name="Freeform 381"/>
            <p:cNvSpPr>
              <a:spLocks noChangeArrowheads="1"/>
            </p:cNvSpPr>
            <p:nvPr/>
          </p:nvSpPr>
          <p:spPr bwMode="auto">
            <a:xfrm>
              <a:off x="3889774" y="1989536"/>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92" name="Freeform 382"/>
            <p:cNvSpPr>
              <a:spLocks noChangeArrowheads="1"/>
            </p:cNvSpPr>
            <p:nvPr/>
          </p:nvSpPr>
          <p:spPr bwMode="auto">
            <a:xfrm>
              <a:off x="3968354" y="1989536"/>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93" name="Freeform 383"/>
            <p:cNvSpPr>
              <a:spLocks noChangeArrowheads="1"/>
            </p:cNvSpPr>
            <p:nvPr/>
          </p:nvSpPr>
          <p:spPr bwMode="auto">
            <a:xfrm>
              <a:off x="4046935" y="1989536"/>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194" name="Freeform 384"/>
            <p:cNvSpPr>
              <a:spLocks noChangeArrowheads="1"/>
            </p:cNvSpPr>
            <p:nvPr/>
          </p:nvSpPr>
          <p:spPr bwMode="auto">
            <a:xfrm>
              <a:off x="4126707" y="1989536"/>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195" name="Freeform 385"/>
            <p:cNvSpPr>
              <a:spLocks noChangeArrowheads="1"/>
            </p:cNvSpPr>
            <p:nvPr/>
          </p:nvSpPr>
          <p:spPr bwMode="auto">
            <a:xfrm>
              <a:off x="4204099" y="1989536"/>
              <a:ext cx="7739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196" name="Freeform 386"/>
            <p:cNvSpPr>
              <a:spLocks noChangeArrowheads="1"/>
            </p:cNvSpPr>
            <p:nvPr/>
          </p:nvSpPr>
          <p:spPr bwMode="auto">
            <a:xfrm>
              <a:off x="4281488" y="1989536"/>
              <a:ext cx="77391"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197" name="Freeform 387"/>
            <p:cNvSpPr>
              <a:spLocks noChangeArrowheads="1"/>
            </p:cNvSpPr>
            <p:nvPr/>
          </p:nvSpPr>
          <p:spPr bwMode="auto">
            <a:xfrm>
              <a:off x="4358879" y="1989536"/>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98" name="Freeform 388"/>
            <p:cNvSpPr>
              <a:spLocks noChangeArrowheads="1"/>
            </p:cNvSpPr>
            <p:nvPr/>
          </p:nvSpPr>
          <p:spPr bwMode="auto">
            <a:xfrm>
              <a:off x="4438650" y="1989536"/>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99" name="Freeform 389"/>
            <p:cNvSpPr>
              <a:spLocks noChangeArrowheads="1"/>
            </p:cNvSpPr>
            <p:nvPr/>
          </p:nvSpPr>
          <p:spPr bwMode="auto">
            <a:xfrm>
              <a:off x="4520805" y="1989536"/>
              <a:ext cx="64294" cy="64294"/>
            </a:xfrm>
            <a:custGeom>
              <a:avLst/>
              <a:gdLst>
                <a:gd name="T0" fmla="*/ 2147483646 w 17"/>
                <a:gd name="T1" fmla="*/ 2147483646 h 17"/>
                <a:gd name="T2" fmla="*/ 2147483646 w 17"/>
                <a:gd name="T3" fmla="*/ 2147483646 h 17"/>
                <a:gd name="T4" fmla="*/ 2147483646 w 17"/>
                <a:gd name="T5" fmla="*/ 2147483646 h 17"/>
                <a:gd name="T6" fmla="*/ 0 60000 65536"/>
                <a:gd name="T7" fmla="*/ 0 60000 65536"/>
                <a:gd name="T8" fmla="*/ 0 60000 65536"/>
                <a:gd name="T9" fmla="*/ 0 w 17"/>
                <a:gd name="T10" fmla="*/ 0 h 17"/>
                <a:gd name="T11" fmla="*/ 17 w 17"/>
                <a:gd name="T12" fmla="*/ 17 h 17"/>
              </a:gdLst>
              <a:ahLst/>
              <a:cxnLst>
                <a:cxn ang="T6">
                  <a:pos x="T0" y="T1"/>
                </a:cxn>
                <a:cxn ang="T7">
                  <a:pos x="T2" y="T3"/>
                </a:cxn>
                <a:cxn ang="T8">
                  <a:pos x="T4" y="T5"/>
                </a:cxn>
              </a:cxnLst>
              <a:rect l="T9" t="T10" r="T11" b="T12"/>
              <a:pathLst>
                <a:path w="17" h="17">
                  <a:moveTo>
                    <a:pt x="9" y="2"/>
                  </a:moveTo>
                  <a:cubicBezTo>
                    <a:pt x="13" y="0"/>
                    <a:pt x="17" y="1"/>
                    <a:pt x="17" y="6"/>
                  </a:cubicBezTo>
                  <a:cubicBezTo>
                    <a:pt x="17" y="17"/>
                    <a:pt x="0" y="8"/>
                    <a:pt x="9" y="2"/>
                  </a:cubicBezTo>
                  <a:close/>
                </a:path>
              </a:pathLst>
            </a:custGeom>
            <a:grpFill/>
            <a:ln>
              <a:noFill/>
            </a:ln>
          </p:spPr>
          <p:txBody>
            <a:bodyPr lIns="68579" tIns="34289" rIns="68579" bIns="34289"/>
            <a:lstStyle/>
            <a:p>
              <a:endParaRPr lang="zh-CN" altLang="en-US"/>
            </a:p>
          </p:txBody>
        </p:sp>
        <p:sp>
          <p:nvSpPr>
            <p:cNvPr id="200" name="Freeform 390"/>
            <p:cNvSpPr>
              <a:spLocks noChangeArrowheads="1"/>
            </p:cNvSpPr>
            <p:nvPr/>
          </p:nvSpPr>
          <p:spPr bwMode="auto">
            <a:xfrm>
              <a:off x="4758929" y="1989535"/>
              <a:ext cx="70247" cy="41672"/>
            </a:xfrm>
            <a:custGeom>
              <a:avLst/>
              <a:gdLst>
                <a:gd name="T0" fmla="*/ 2147483646 w 19"/>
                <a:gd name="T1" fmla="*/ 2147483646 h 11"/>
                <a:gd name="T2" fmla="*/ 2147483646 w 19"/>
                <a:gd name="T3" fmla="*/ 2147483646 h 11"/>
                <a:gd name="T4" fmla="*/ 2147483646 w 19"/>
                <a:gd name="T5" fmla="*/ 2147483646 h 11"/>
                <a:gd name="T6" fmla="*/ 0 60000 65536"/>
                <a:gd name="T7" fmla="*/ 0 60000 65536"/>
                <a:gd name="T8" fmla="*/ 0 60000 65536"/>
                <a:gd name="T9" fmla="*/ 0 w 19"/>
                <a:gd name="T10" fmla="*/ 0 h 11"/>
                <a:gd name="T11" fmla="*/ 19 w 19"/>
                <a:gd name="T12" fmla="*/ 11 h 11"/>
              </a:gdLst>
              <a:ahLst/>
              <a:cxnLst>
                <a:cxn ang="T6">
                  <a:pos x="T0" y="T1"/>
                </a:cxn>
                <a:cxn ang="T7">
                  <a:pos x="T2" y="T3"/>
                </a:cxn>
                <a:cxn ang="T8">
                  <a:pos x="T4" y="T5"/>
                </a:cxn>
              </a:cxnLst>
              <a:rect l="T9" t="T10" r="T11" b="T12"/>
              <a:pathLst>
                <a:path w="19" h="11">
                  <a:moveTo>
                    <a:pt x="8" y="2"/>
                  </a:moveTo>
                  <a:cubicBezTo>
                    <a:pt x="12" y="0"/>
                    <a:pt x="19" y="3"/>
                    <a:pt x="16" y="7"/>
                  </a:cubicBezTo>
                  <a:cubicBezTo>
                    <a:pt x="14" y="11"/>
                    <a:pt x="0" y="7"/>
                    <a:pt x="8" y="2"/>
                  </a:cubicBezTo>
                  <a:close/>
                </a:path>
              </a:pathLst>
            </a:custGeom>
            <a:grpFill/>
            <a:ln>
              <a:noFill/>
            </a:ln>
          </p:spPr>
          <p:txBody>
            <a:bodyPr lIns="68579" tIns="34289" rIns="68579" bIns="34289"/>
            <a:lstStyle/>
            <a:p>
              <a:endParaRPr lang="zh-CN" altLang="en-US"/>
            </a:p>
          </p:txBody>
        </p:sp>
        <p:sp>
          <p:nvSpPr>
            <p:cNvPr id="201" name="Freeform 400"/>
            <p:cNvSpPr>
              <a:spLocks noChangeArrowheads="1"/>
            </p:cNvSpPr>
            <p:nvPr/>
          </p:nvSpPr>
          <p:spPr bwMode="auto">
            <a:xfrm>
              <a:off x="2828925" y="2027636"/>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1"/>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02" name="Freeform 401"/>
            <p:cNvSpPr>
              <a:spLocks noChangeArrowheads="1"/>
            </p:cNvSpPr>
            <p:nvPr/>
          </p:nvSpPr>
          <p:spPr bwMode="auto">
            <a:xfrm>
              <a:off x="2906317" y="2027636"/>
              <a:ext cx="7739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1"/>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03" name="Freeform 402"/>
            <p:cNvSpPr>
              <a:spLocks noChangeArrowheads="1"/>
            </p:cNvSpPr>
            <p:nvPr/>
          </p:nvSpPr>
          <p:spPr bwMode="auto">
            <a:xfrm>
              <a:off x="2986089" y="2027636"/>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1"/>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04" name="Freeform 403"/>
            <p:cNvSpPr>
              <a:spLocks noChangeArrowheads="1"/>
            </p:cNvSpPr>
            <p:nvPr/>
          </p:nvSpPr>
          <p:spPr bwMode="auto">
            <a:xfrm>
              <a:off x="3065861" y="2027636"/>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1"/>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05" name="Freeform 404"/>
            <p:cNvSpPr>
              <a:spLocks noChangeArrowheads="1"/>
            </p:cNvSpPr>
            <p:nvPr/>
          </p:nvSpPr>
          <p:spPr bwMode="auto">
            <a:xfrm>
              <a:off x="3144442" y="2027636"/>
              <a:ext cx="7381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1"/>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206" name="Freeform 405"/>
            <p:cNvSpPr>
              <a:spLocks noChangeArrowheads="1"/>
            </p:cNvSpPr>
            <p:nvPr/>
          </p:nvSpPr>
          <p:spPr bwMode="auto">
            <a:xfrm>
              <a:off x="3223022" y="2027636"/>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6" y="1"/>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207" name="Freeform 406"/>
            <p:cNvSpPr>
              <a:spLocks noChangeArrowheads="1"/>
            </p:cNvSpPr>
            <p:nvPr/>
          </p:nvSpPr>
          <p:spPr bwMode="auto">
            <a:xfrm>
              <a:off x="3301604" y="2027636"/>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1"/>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208" name="Freeform 408"/>
            <p:cNvSpPr>
              <a:spLocks noChangeArrowheads="1"/>
            </p:cNvSpPr>
            <p:nvPr/>
          </p:nvSpPr>
          <p:spPr bwMode="auto">
            <a:xfrm>
              <a:off x="3377805" y="2027636"/>
              <a:ext cx="78581" cy="66675"/>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2"/>
                  </a:moveTo>
                  <a:cubicBezTo>
                    <a:pt x="13" y="0"/>
                    <a:pt x="17" y="1"/>
                    <a:pt x="18" y="5"/>
                  </a:cubicBezTo>
                  <a:cubicBezTo>
                    <a:pt x="21" y="18"/>
                    <a:pt x="0" y="9"/>
                    <a:pt x="10" y="2"/>
                  </a:cubicBezTo>
                  <a:close/>
                </a:path>
              </a:pathLst>
            </a:custGeom>
            <a:grpFill/>
            <a:ln>
              <a:noFill/>
            </a:ln>
          </p:spPr>
          <p:txBody>
            <a:bodyPr lIns="68579" tIns="34289" rIns="68579" bIns="34289"/>
            <a:lstStyle/>
            <a:p>
              <a:endParaRPr lang="zh-CN" altLang="en-US"/>
            </a:p>
          </p:txBody>
        </p:sp>
        <p:sp>
          <p:nvSpPr>
            <p:cNvPr id="209" name="Freeform 409"/>
            <p:cNvSpPr>
              <a:spLocks noChangeArrowheads="1"/>
            </p:cNvSpPr>
            <p:nvPr/>
          </p:nvSpPr>
          <p:spPr bwMode="auto">
            <a:xfrm>
              <a:off x="3456385" y="2027636"/>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1"/>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10" name="Freeform 410"/>
            <p:cNvSpPr>
              <a:spLocks noChangeArrowheads="1"/>
            </p:cNvSpPr>
            <p:nvPr/>
          </p:nvSpPr>
          <p:spPr bwMode="auto">
            <a:xfrm>
              <a:off x="3536158" y="2027636"/>
              <a:ext cx="7381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1"/>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11" name="Freeform 411"/>
            <p:cNvSpPr>
              <a:spLocks noChangeArrowheads="1"/>
            </p:cNvSpPr>
            <p:nvPr/>
          </p:nvSpPr>
          <p:spPr bwMode="auto">
            <a:xfrm>
              <a:off x="3613547" y="2027636"/>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1"/>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12" name="Freeform 412"/>
            <p:cNvSpPr>
              <a:spLocks noChangeArrowheads="1"/>
            </p:cNvSpPr>
            <p:nvPr/>
          </p:nvSpPr>
          <p:spPr bwMode="auto">
            <a:xfrm>
              <a:off x="3693320" y="2027636"/>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1"/>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13" name="Freeform 413"/>
            <p:cNvSpPr>
              <a:spLocks noChangeArrowheads="1"/>
            </p:cNvSpPr>
            <p:nvPr/>
          </p:nvSpPr>
          <p:spPr bwMode="auto">
            <a:xfrm>
              <a:off x="3773092" y="2027636"/>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1"/>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214" name="Freeform 414"/>
            <p:cNvSpPr>
              <a:spLocks noChangeArrowheads="1"/>
            </p:cNvSpPr>
            <p:nvPr/>
          </p:nvSpPr>
          <p:spPr bwMode="auto">
            <a:xfrm>
              <a:off x="3850481" y="2027636"/>
              <a:ext cx="77391"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1"/>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215" name="Freeform 415"/>
            <p:cNvSpPr>
              <a:spLocks noChangeArrowheads="1"/>
            </p:cNvSpPr>
            <p:nvPr/>
          </p:nvSpPr>
          <p:spPr bwMode="auto">
            <a:xfrm>
              <a:off x="3930254" y="2027636"/>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1"/>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216" name="Freeform 416"/>
            <p:cNvSpPr>
              <a:spLocks noChangeArrowheads="1"/>
            </p:cNvSpPr>
            <p:nvPr/>
          </p:nvSpPr>
          <p:spPr bwMode="auto">
            <a:xfrm>
              <a:off x="4005264" y="2027636"/>
              <a:ext cx="79772" cy="66675"/>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2"/>
                  </a:moveTo>
                  <a:cubicBezTo>
                    <a:pt x="13" y="0"/>
                    <a:pt x="17" y="1"/>
                    <a:pt x="18" y="5"/>
                  </a:cubicBezTo>
                  <a:cubicBezTo>
                    <a:pt x="21" y="18"/>
                    <a:pt x="0" y="9"/>
                    <a:pt x="10" y="2"/>
                  </a:cubicBezTo>
                  <a:close/>
                </a:path>
              </a:pathLst>
            </a:custGeom>
            <a:grpFill/>
            <a:ln>
              <a:noFill/>
            </a:ln>
          </p:spPr>
          <p:txBody>
            <a:bodyPr lIns="68579" tIns="34289" rIns="68579" bIns="34289"/>
            <a:lstStyle/>
            <a:p>
              <a:endParaRPr lang="zh-CN" altLang="en-US"/>
            </a:p>
          </p:txBody>
        </p:sp>
        <p:sp>
          <p:nvSpPr>
            <p:cNvPr id="217" name="Freeform 417"/>
            <p:cNvSpPr>
              <a:spLocks noChangeArrowheads="1"/>
            </p:cNvSpPr>
            <p:nvPr/>
          </p:nvSpPr>
          <p:spPr bwMode="auto">
            <a:xfrm>
              <a:off x="4085036" y="2027636"/>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1"/>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18" name="Freeform 418"/>
            <p:cNvSpPr>
              <a:spLocks noChangeArrowheads="1"/>
            </p:cNvSpPr>
            <p:nvPr/>
          </p:nvSpPr>
          <p:spPr bwMode="auto">
            <a:xfrm>
              <a:off x="4163616" y="2027636"/>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1"/>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19" name="Freeform 419"/>
            <p:cNvSpPr>
              <a:spLocks noChangeArrowheads="1"/>
            </p:cNvSpPr>
            <p:nvPr/>
          </p:nvSpPr>
          <p:spPr bwMode="auto">
            <a:xfrm>
              <a:off x="4242197" y="2027636"/>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1"/>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20" name="Freeform 420"/>
            <p:cNvSpPr>
              <a:spLocks noChangeArrowheads="1"/>
            </p:cNvSpPr>
            <p:nvPr/>
          </p:nvSpPr>
          <p:spPr bwMode="auto">
            <a:xfrm>
              <a:off x="4321970" y="2027636"/>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1"/>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21" name="Freeform 432"/>
            <p:cNvSpPr>
              <a:spLocks noChangeArrowheads="1"/>
            </p:cNvSpPr>
            <p:nvPr/>
          </p:nvSpPr>
          <p:spPr bwMode="auto">
            <a:xfrm>
              <a:off x="2632472" y="2069307"/>
              <a:ext cx="66675" cy="52388"/>
            </a:xfrm>
            <a:custGeom>
              <a:avLst/>
              <a:gdLst>
                <a:gd name="T0" fmla="*/ 2147483646 w 18"/>
                <a:gd name="T1" fmla="*/ 2147483646 h 14"/>
                <a:gd name="T2" fmla="*/ 2147483646 w 18"/>
                <a:gd name="T3" fmla="*/ 2147483646 h 14"/>
                <a:gd name="T4" fmla="*/ 2147483646 w 18"/>
                <a:gd name="T5" fmla="*/ 2147483646 h 14"/>
                <a:gd name="T6" fmla="*/ 0 60000 65536"/>
                <a:gd name="T7" fmla="*/ 0 60000 65536"/>
                <a:gd name="T8" fmla="*/ 0 60000 65536"/>
                <a:gd name="T9" fmla="*/ 0 w 18"/>
                <a:gd name="T10" fmla="*/ 0 h 14"/>
                <a:gd name="T11" fmla="*/ 18 w 18"/>
                <a:gd name="T12" fmla="*/ 14 h 14"/>
              </a:gdLst>
              <a:ahLst/>
              <a:cxnLst>
                <a:cxn ang="T6">
                  <a:pos x="T0" y="T1"/>
                </a:cxn>
                <a:cxn ang="T7">
                  <a:pos x="T2" y="T3"/>
                </a:cxn>
                <a:cxn ang="T8">
                  <a:pos x="T4" y="T5"/>
                </a:cxn>
              </a:cxnLst>
              <a:rect l="T9" t="T10" r="T11" b="T12"/>
              <a:pathLst>
                <a:path w="18" h="14">
                  <a:moveTo>
                    <a:pt x="10" y="2"/>
                  </a:moveTo>
                  <a:cubicBezTo>
                    <a:pt x="13" y="0"/>
                    <a:pt x="18" y="0"/>
                    <a:pt x="18" y="5"/>
                  </a:cubicBezTo>
                  <a:cubicBezTo>
                    <a:pt x="18" y="14"/>
                    <a:pt x="0" y="8"/>
                    <a:pt x="10" y="2"/>
                  </a:cubicBezTo>
                  <a:close/>
                </a:path>
              </a:pathLst>
            </a:custGeom>
            <a:grpFill/>
            <a:ln>
              <a:noFill/>
            </a:ln>
          </p:spPr>
          <p:txBody>
            <a:bodyPr lIns="68579" tIns="34289" rIns="68579" bIns="34289"/>
            <a:lstStyle/>
            <a:p>
              <a:endParaRPr lang="zh-CN" altLang="en-US"/>
            </a:p>
          </p:txBody>
        </p:sp>
        <p:sp>
          <p:nvSpPr>
            <p:cNvPr id="222" name="Freeform 433"/>
            <p:cNvSpPr>
              <a:spLocks noChangeArrowheads="1"/>
            </p:cNvSpPr>
            <p:nvPr/>
          </p:nvSpPr>
          <p:spPr bwMode="auto">
            <a:xfrm>
              <a:off x="2790825" y="2069307"/>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223" name="Freeform 434"/>
            <p:cNvSpPr>
              <a:spLocks noChangeArrowheads="1"/>
            </p:cNvSpPr>
            <p:nvPr/>
          </p:nvSpPr>
          <p:spPr bwMode="auto">
            <a:xfrm>
              <a:off x="2870597" y="2069307"/>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224" name="Freeform 435"/>
            <p:cNvSpPr>
              <a:spLocks noChangeArrowheads="1"/>
            </p:cNvSpPr>
            <p:nvPr/>
          </p:nvSpPr>
          <p:spPr bwMode="auto">
            <a:xfrm>
              <a:off x="2947988" y="2069307"/>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225" name="Freeform 436"/>
            <p:cNvSpPr>
              <a:spLocks noChangeArrowheads="1"/>
            </p:cNvSpPr>
            <p:nvPr/>
          </p:nvSpPr>
          <p:spPr bwMode="auto">
            <a:xfrm>
              <a:off x="3027761" y="2069307"/>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226" name="Freeform 437"/>
            <p:cNvSpPr>
              <a:spLocks noChangeArrowheads="1"/>
            </p:cNvSpPr>
            <p:nvPr/>
          </p:nvSpPr>
          <p:spPr bwMode="auto">
            <a:xfrm>
              <a:off x="3102770" y="2069307"/>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227" name="Freeform 438"/>
            <p:cNvSpPr>
              <a:spLocks noChangeArrowheads="1"/>
            </p:cNvSpPr>
            <p:nvPr/>
          </p:nvSpPr>
          <p:spPr bwMode="auto">
            <a:xfrm>
              <a:off x="3182542" y="2069307"/>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228" name="Freeform 439"/>
            <p:cNvSpPr>
              <a:spLocks noChangeArrowheads="1"/>
            </p:cNvSpPr>
            <p:nvPr/>
          </p:nvSpPr>
          <p:spPr bwMode="auto">
            <a:xfrm>
              <a:off x="3259931" y="2069307"/>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229" name="Freeform 440"/>
            <p:cNvSpPr>
              <a:spLocks noChangeArrowheads="1"/>
            </p:cNvSpPr>
            <p:nvPr/>
          </p:nvSpPr>
          <p:spPr bwMode="auto">
            <a:xfrm>
              <a:off x="3339704" y="2069307"/>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230" name="Freeform 441"/>
            <p:cNvSpPr>
              <a:spLocks noChangeArrowheads="1"/>
            </p:cNvSpPr>
            <p:nvPr/>
          </p:nvSpPr>
          <p:spPr bwMode="auto">
            <a:xfrm>
              <a:off x="3419475" y="2069307"/>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231" name="Freeform 442"/>
            <p:cNvSpPr>
              <a:spLocks noChangeArrowheads="1"/>
            </p:cNvSpPr>
            <p:nvPr/>
          </p:nvSpPr>
          <p:spPr bwMode="auto">
            <a:xfrm>
              <a:off x="3498058" y="2069307"/>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232" name="Freeform 443"/>
            <p:cNvSpPr>
              <a:spLocks noChangeArrowheads="1"/>
            </p:cNvSpPr>
            <p:nvPr/>
          </p:nvSpPr>
          <p:spPr bwMode="auto">
            <a:xfrm>
              <a:off x="3576639" y="2069307"/>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233" name="Freeform 444"/>
            <p:cNvSpPr>
              <a:spLocks noChangeArrowheads="1"/>
            </p:cNvSpPr>
            <p:nvPr/>
          </p:nvSpPr>
          <p:spPr bwMode="auto">
            <a:xfrm>
              <a:off x="3655219" y="2069307"/>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2"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234" name="Freeform 445"/>
            <p:cNvSpPr>
              <a:spLocks noChangeArrowheads="1"/>
            </p:cNvSpPr>
            <p:nvPr/>
          </p:nvSpPr>
          <p:spPr bwMode="auto">
            <a:xfrm>
              <a:off x="3731420" y="2069307"/>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235" name="Freeform 446"/>
            <p:cNvSpPr>
              <a:spLocks noChangeArrowheads="1"/>
            </p:cNvSpPr>
            <p:nvPr/>
          </p:nvSpPr>
          <p:spPr bwMode="auto">
            <a:xfrm>
              <a:off x="3810000" y="2069307"/>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236" name="Freeform 447"/>
            <p:cNvSpPr>
              <a:spLocks noChangeArrowheads="1"/>
            </p:cNvSpPr>
            <p:nvPr/>
          </p:nvSpPr>
          <p:spPr bwMode="auto">
            <a:xfrm>
              <a:off x="3889774" y="2069307"/>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237" name="Freeform 448"/>
            <p:cNvSpPr>
              <a:spLocks noChangeArrowheads="1"/>
            </p:cNvSpPr>
            <p:nvPr/>
          </p:nvSpPr>
          <p:spPr bwMode="auto">
            <a:xfrm>
              <a:off x="3968354" y="2069307"/>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238" name="Freeform 449"/>
            <p:cNvSpPr>
              <a:spLocks noChangeArrowheads="1"/>
            </p:cNvSpPr>
            <p:nvPr/>
          </p:nvSpPr>
          <p:spPr bwMode="auto">
            <a:xfrm>
              <a:off x="4046935" y="2069307"/>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239" name="Freeform 450"/>
            <p:cNvSpPr>
              <a:spLocks noChangeArrowheads="1"/>
            </p:cNvSpPr>
            <p:nvPr/>
          </p:nvSpPr>
          <p:spPr bwMode="auto">
            <a:xfrm>
              <a:off x="4126707" y="2069307"/>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240" name="Freeform 451"/>
            <p:cNvSpPr>
              <a:spLocks noChangeArrowheads="1"/>
            </p:cNvSpPr>
            <p:nvPr/>
          </p:nvSpPr>
          <p:spPr bwMode="auto">
            <a:xfrm>
              <a:off x="4204099" y="2069307"/>
              <a:ext cx="7739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241" name="Freeform 452"/>
            <p:cNvSpPr>
              <a:spLocks noChangeArrowheads="1"/>
            </p:cNvSpPr>
            <p:nvPr/>
          </p:nvSpPr>
          <p:spPr bwMode="auto">
            <a:xfrm>
              <a:off x="4281488" y="2069307"/>
              <a:ext cx="77391"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242" name="Freeform 453"/>
            <p:cNvSpPr>
              <a:spLocks noChangeArrowheads="1"/>
            </p:cNvSpPr>
            <p:nvPr/>
          </p:nvSpPr>
          <p:spPr bwMode="auto">
            <a:xfrm>
              <a:off x="4668442" y="2069308"/>
              <a:ext cx="92869" cy="59531"/>
            </a:xfrm>
            <a:custGeom>
              <a:avLst/>
              <a:gdLst>
                <a:gd name="T0" fmla="*/ 2147483646 w 25"/>
                <a:gd name="T1" fmla="*/ 2147483646 h 16"/>
                <a:gd name="T2" fmla="*/ 2147483646 w 25"/>
                <a:gd name="T3" fmla="*/ 2147483646 h 16"/>
                <a:gd name="T4" fmla="*/ 2147483646 w 25"/>
                <a:gd name="T5" fmla="*/ 2147483646 h 16"/>
                <a:gd name="T6" fmla="*/ 0 60000 65536"/>
                <a:gd name="T7" fmla="*/ 0 60000 65536"/>
                <a:gd name="T8" fmla="*/ 0 60000 65536"/>
                <a:gd name="T9" fmla="*/ 0 w 25"/>
                <a:gd name="T10" fmla="*/ 0 h 16"/>
                <a:gd name="T11" fmla="*/ 25 w 25"/>
                <a:gd name="T12" fmla="*/ 16 h 16"/>
              </a:gdLst>
              <a:ahLst/>
              <a:cxnLst>
                <a:cxn ang="T6">
                  <a:pos x="T0" y="T1"/>
                </a:cxn>
                <a:cxn ang="T7">
                  <a:pos x="T2" y="T3"/>
                </a:cxn>
                <a:cxn ang="T8">
                  <a:pos x="T4" y="T5"/>
                </a:cxn>
              </a:cxnLst>
              <a:rect l="T9" t="T10" r="T11" b="T12"/>
              <a:pathLst>
                <a:path w="25" h="16">
                  <a:moveTo>
                    <a:pt x="12" y="2"/>
                  </a:moveTo>
                  <a:cubicBezTo>
                    <a:pt x="15" y="0"/>
                    <a:pt x="18" y="0"/>
                    <a:pt x="19" y="3"/>
                  </a:cubicBezTo>
                  <a:cubicBezTo>
                    <a:pt x="25" y="16"/>
                    <a:pt x="0" y="10"/>
                    <a:pt x="12" y="2"/>
                  </a:cubicBezTo>
                  <a:close/>
                </a:path>
              </a:pathLst>
            </a:custGeom>
            <a:grpFill/>
            <a:ln>
              <a:noFill/>
            </a:ln>
          </p:spPr>
          <p:txBody>
            <a:bodyPr lIns="68579" tIns="34289" rIns="68579" bIns="34289"/>
            <a:lstStyle/>
            <a:p>
              <a:endParaRPr lang="zh-CN" altLang="en-US"/>
            </a:p>
          </p:txBody>
        </p:sp>
        <p:sp>
          <p:nvSpPr>
            <p:cNvPr id="243" name="Freeform 467"/>
            <p:cNvSpPr>
              <a:spLocks noChangeArrowheads="1"/>
            </p:cNvSpPr>
            <p:nvPr/>
          </p:nvSpPr>
          <p:spPr bwMode="auto">
            <a:xfrm>
              <a:off x="2749153" y="2106218"/>
              <a:ext cx="79772" cy="67865"/>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2"/>
                  </a:moveTo>
                  <a:cubicBezTo>
                    <a:pt x="13" y="0"/>
                    <a:pt x="17" y="0"/>
                    <a:pt x="18" y="5"/>
                  </a:cubicBezTo>
                  <a:cubicBezTo>
                    <a:pt x="21" y="18"/>
                    <a:pt x="0" y="9"/>
                    <a:pt x="10" y="2"/>
                  </a:cubicBezTo>
                  <a:close/>
                </a:path>
              </a:pathLst>
            </a:custGeom>
            <a:grpFill/>
            <a:ln>
              <a:noFill/>
            </a:ln>
          </p:spPr>
          <p:txBody>
            <a:bodyPr lIns="68579" tIns="34289" rIns="68579" bIns="34289"/>
            <a:lstStyle/>
            <a:p>
              <a:endParaRPr lang="zh-CN" altLang="en-US"/>
            </a:p>
          </p:txBody>
        </p:sp>
        <p:sp>
          <p:nvSpPr>
            <p:cNvPr id="244" name="Freeform 468"/>
            <p:cNvSpPr>
              <a:spLocks noChangeArrowheads="1"/>
            </p:cNvSpPr>
            <p:nvPr/>
          </p:nvSpPr>
          <p:spPr bwMode="auto">
            <a:xfrm>
              <a:off x="2828925" y="2106218"/>
              <a:ext cx="75010"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45" name="Freeform 469"/>
            <p:cNvSpPr>
              <a:spLocks noChangeArrowheads="1"/>
            </p:cNvSpPr>
            <p:nvPr/>
          </p:nvSpPr>
          <p:spPr bwMode="auto">
            <a:xfrm>
              <a:off x="2906317" y="2106218"/>
              <a:ext cx="77390"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46" name="Freeform 470"/>
            <p:cNvSpPr>
              <a:spLocks noChangeArrowheads="1"/>
            </p:cNvSpPr>
            <p:nvPr/>
          </p:nvSpPr>
          <p:spPr bwMode="auto">
            <a:xfrm>
              <a:off x="2986089" y="2106218"/>
              <a:ext cx="75010"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47" name="Freeform 471"/>
            <p:cNvSpPr>
              <a:spLocks noChangeArrowheads="1"/>
            </p:cNvSpPr>
            <p:nvPr/>
          </p:nvSpPr>
          <p:spPr bwMode="auto">
            <a:xfrm>
              <a:off x="3065861" y="2106218"/>
              <a:ext cx="75009"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48" name="Freeform 472"/>
            <p:cNvSpPr>
              <a:spLocks noChangeArrowheads="1"/>
            </p:cNvSpPr>
            <p:nvPr/>
          </p:nvSpPr>
          <p:spPr bwMode="auto">
            <a:xfrm>
              <a:off x="3144442" y="2106218"/>
              <a:ext cx="73819"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249" name="Freeform 473"/>
            <p:cNvSpPr>
              <a:spLocks noChangeArrowheads="1"/>
            </p:cNvSpPr>
            <p:nvPr/>
          </p:nvSpPr>
          <p:spPr bwMode="auto">
            <a:xfrm>
              <a:off x="3223022" y="2106218"/>
              <a:ext cx="75009"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6"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250" name="Freeform 474"/>
            <p:cNvSpPr>
              <a:spLocks noChangeArrowheads="1"/>
            </p:cNvSpPr>
            <p:nvPr/>
          </p:nvSpPr>
          <p:spPr bwMode="auto">
            <a:xfrm>
              <a:off x="3301604" y="2106218"/>
              <a:ext cx="76200"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251" name="Freeform 475"/>
            <p:cNvSpPr>
              <a:spLocks noChangeArrowheads="1"/>
            </p:cNvSpPr>
            <p:nvPr/>
          </p:nvSpPr>
          <p:spPr bwMode="auto">
            <a:xfrm>
              <a:off x="3377805" y="2106218"/>
              <a:ext cx="78581" cy="67865"/>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2"/>
                  </a:moveTo>
                  <a:cubicBezTo>
                    <a:pt x="13" y="0"/>
                    <a:pt x="17" y="0"/>
                    <a:pt x="18" y="5"/>
                  </a:cubicBezTo>
                  <a:cubicBezTo>
                    <a:pt x="21" y="18"/>
                    <a:pt x="0" y="9"/>
                    <a:pt x="10" y="2"/>
                  </a:cubicBezTo>
                  <a:close/>
                </a:path>
              </a:pathLst>
            </a:custGeom>
            <a:grpFill/>
            <a:ln>
              <a:noFill/>
            </a:ln>
          </p:spPr>
          <p:txBody>
            <a:bodyPr lIns="68579" tIns="34289" rIns="68579" bIns="34289"/>
            <a:lstStyle/>
            <a:p>
              <a:endParaRPr lang="zh-CN" altLang="en-US"/>
            </a:p>
          </p:txBody>
        </p:sp>
        <p:sp>
          <p:nvSpPr>
            <p:cNvPr id="252" name="Freeform 476"/>
            <p:cNvSpPr>
              <a:spLocks noChangeArrowheads="1"/>
            </p:cNvSpPr>
            <p:nvPr/>
          </p:nvSpPr>
          <p:spPr bwMode="auto">
            <a:xfrm>
              <a:off x="3456385" y="2106218"/>
              <a:ext cx="76200"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53" name="Freeform 477"/>
            <p:cNvSpPr>
              <a:spLocks noChangeArrowheads="1"/>
            </p:cNvSpPr>
            <p:nvPr/>
          </p:nvSpPr>
          <p:spPr bwMode="auto">
            <a:xfrm>
              <a:off x="3536158" y="2106218"/>
              <a:ext cx="73819"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54" name="Freeform 478"/>
            <p:cNvSpPr>
              <a:spLocks noChangeArrowheads="1"/>
            </p:cNvSpPr>
            <p:nvPr/>
          </p:nvSpPr>
          <p:spPr bwMode="auto">
            <a:xfrm>
              <a:off x="3613547" y="2106218"/>
              <a:ext cx="76200"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55" name="Freeform 479"/>
            <p:cNvSpPr>
              <a:spLocks noChangeArrowheads="1"/>
            </p:cNvSpPr>
            <p:nvPr/>
          </p:nvSpPr>
          <p:spPr bwMode="auto">
            <a:xfrm>
              <a:off x="3693320" y="2106218"/>
              <a:ext cx="75010"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56" name="Freeform 480"/>
            <p:cNvSpPr>
              <a:spLocks noChangeArrowheads="1"/>
            </p:cNvSpPr>
            <p:nvPr/>
          </p:nvSpPr>
          <p:spPr bwMode="auto">
            <a:xfrm>
              <a:off x="3773092" y="2106218"/>
              <a:ext cx="75009"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257" name="Freeform 481"/>
            <p:cNvSpPr>
              <a:spLocks noChangeArrowheads="1"/>
            </p:cNvSpPr>
            <p:nvPr/>
          </p:nvSpPr>
          <p:spPr bwMode="auto">
            <a:xfrm>
              <a:off x="3850481" y="2106218"/>
              <a:ext cx="77391"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258" name="Freeform 482"/>
            <p:cNvSpPr>
              <a:spLocks noChangeArrowheads="1"/>
            </p:cNvSpPr>
            <p:nvPr/>
          </p:nvSpPr>
          <p:spPr bwMode="auto">
            <a:xfrm>
              <a:off x="3930254" y="2106218"/>
              <a:ext cx="75009"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259" name="Freeform 483"/>
            <p:cNvSpPr>
              <a:spLocks noChangeArrowheads="1"/>
            </p:cNvSpPr>
            <p:nvPr/>
          </p:nvSpPr>
          <p:spPr bwMode="auto">
            <a:xfrm>
              <a:off x="4005264" y="2106218"/>
              <a:ext cx="79772" cy="67865"/>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2"/>
                  </a:moveTo>
                  <a:cubicBezTo>
                    <a:pt x="13" y="0"/>
                    <a:pt x="17" y="0"/>
                    <a:pt x="18" y="5"/>
                  </a:cubicBezTo>
                  <a:cubicBezTo>
                    <a:pt x="21" y="18"/>
                    <a:pt x="0" y="9"/>
                    <a:pt x="10" y="2"/>
                  </a:cubicBezTo>
                  <a:close/>
                </a:path>
              </a:pathLst>
            </a:custGeom>
            <a:grpFill/>
            <a:ln>
              <a:noFill/>
            </a:ln>
          </p:spPr>
          <p:txBody>
            <a:bodyPr lIns="68579" tIns="34289" rIns="68579" bIns="34289"/>
            <a:lstStyle/>
            <a:p>
              <a:endParaRPr lang="zh-CN" altLang="en-US"/>
            </a:p>
          </p:txBody>
        </p:sp>
        <p:sp>
          <p:nvSpPr>
            <p:cNvPr id="260" name="Freeform 484"/>
            <p:cNvSpPr>
              <a:spLocks noChangeArrowheads="1"/>
            </p:cNvSpPr>
            <p:nvPr/>
          </p:nvSpPr>
          <p:spPr bwMode="auto">
            <a:xfrm>
              <a:off x="4085036" y="2106218"/>
              <a:ext cx="75009"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61" name="Freeform 485"/>
            <p:cNvSpPr>
              <a:spLocks noChangeArrowheads="1"/>
            </p:cNvSpPr>
            <p:nvPr/>
          </p:nvSpPr>
          <p:spPr bwMode="auto">
            <a:xfrm>
              <a:off x="4163616" y="2106218"/>
              <a:ext cx="76200"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62" name="Freeform 486"/>
            <p:cNvSpPr>
              <a:spLocks noChangeArrowheads="1"/>
            </p:cNvSpPr>
            <p:nvPr/>
          </p:nvSpPr>
          <p:spPr bwMode="auto">
            <a:xfrm>
              <a:off x="4242197" y="2106218"/>
              <a:ext cx="75009"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63" name="Freeform 487"/>
            <p:cNvSpPr>
              <a:spLocks noChangeArrowheads="1"/>
            </p:cNvSpPr>
            <p:nvPr/>
          </p:nvSpPr>
          <p:spPr bwMode="auto">
            <a:xfrm>
              <a:off x="4321970" y="2106218"/>
              <a:ext cx="75010"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64" name="Freeform 488"/>
            <p:cNvSpPr>
              <a:spLocks noChangeArrowheads="1"/>
            </p:cNvSpPr>
            <p:nvPr/>
          </p:nvSpPr>
          <p:spPr bwMode="auto">
            <a:xfrm>
              <a:off x="4633914" y="2106218"/>
              <a:ext cx="75010"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265" name="Freeform 500"/>
            <p:cNvSpPr>
              <a:spLocks noChangeArrowheads="1"/>
            </p:cNvSpPr>
            <p:nvPr/>
          </p:nvSpPr>
          <p:spPr bwMode="auto">
            <a:xfrm>
              <a:off x="2320529" y="2147889"/>
              <a:ext cx="66675" cy="45244"/>
            </a:xfrm>
            <a:custGeom>
              <a:avLst/>
              <a:gdLst>
                <a:gd name="T0" fmla="*/ 2147483646 w 18"/>
                <a:gd name="T1" fmla="*/ 2147483646 h 12"/>
                <a:gd name="T2" fmla="*/ 2147483646 w 18"/>
                <a:gd name="T3" fmla="*/ 2147483646 h 12"/>
                <a:gd name="T4" fmla="*/ 2147483646 w 18"/>
                <a:gd name="T5" fmla="*/ 2147483646 h 12"/>
                <a:gd name="T6" fmla="*/ 0 60000 65536"/>
                <a:gd name="T7" fmla="*/ 0 60000 65536"/>
                <a:gd name="T8" fmla="*/ 0 60000 65536"/>
                <a:gd name="T9" fmla="*/ 0 w 18"/>
                <a:gd name="T10" fmla="*/ 0 h 12"/>
                <a:gd name="T11" fmla="*/ 18 w 18"/>
                <a:gd name="T12" fmla="*/ 12 h 12"/>
              </a:gdLst>
              <a:ahLst/>
              <a:cxnLst>
                <a:cxn ang="T6">
                  <a:pos x="T0" y="T1"/>
                </a:cxn>
                <a:cxn ang="T7">
                  <a:pos x="T2" y="T3"/>
                </a:cxn>
                <a:cxn ang="T8">
                  <a:pos x="T4" y="T5"/>
                </a:cxn>
              </a:cxnLst>
              <a:rect l="T9" t="T10" r="T11" b="T12"/>
              <a:pathLst>
                <a:path w="18" h="12">
                  <a:moveTo>
                    <a:pt x="10" y="2"/>
                  </a:moveTo>
                  <a:cubicBezTo>
                    <a:pt x="13" y="0"/>
                    <a:pt x="18" y="0"/>
                    <a:pt x="17" y="6"/>
                  </a:cubicBezTo>
                  <a:cubicBezTo>
                    <a:pt x="16" y="12"/>
                    <a:pt x="0" y="9"/>
                    <a:pt x="10" y="2"/>
                  </a:cubicBezTo>
                  <a:close/>
                </a:path>
              </a:pathLst>
            </a:custGeom>
            <a:grpFill/>
            <a:ln>
              <a:noFill/>
            </a:ln>
          </p:spPr>
          <p:txBody>
            <a:bodyPr lIns="68579" tIns="34289" rIns="68579" bIns="34289"/>
            <a:lstStyle/>
            <a:p>
              <a:endParaRPr lang="zh-CN" altLang="en-US"/>
            </a:p>
          </p:txBody>
        </p:sp>
        <p:sp>
          <p:nvSpPr>
            <p:cNvPr id="266" name="Freeform 501"/>
            <p:cNvSpPr>
              <a:spLocks noChangeArrowheads="1"/>
            </p:cNvSpPr>
            <p:nvPr/>
          </p:nvSpPr>
          <p:spPr bwMode="auto">
            <a:xfrm>
              <a:off x="2414589" y="2133602"/>
              <a:ext cx="55960" cy="59531"/>
            </a:xfrm>
            <a:custGeom>
              <a:avLst/>
              <a:gdLst>
                <a:gd name="T0" fmla="*/ 2147483646 w 15"/>
                <a:gd name="T1" fmla="*/ 2147483646 h 16"/>
                <a:gd name="T2" fmla="*/ 2147483646 w 15"/>
                <a:gd name="T3" fmla="*/ 2147483646 h 16"/>
                <a:gd name="T4" fmla="*/ 2147483646 w 15"/>
                <a:gd name="T5" fmla="*/ 2147483646 h 16"/>
                <a:gd name="T6" fmla="*/ 0 60000 65536"/>
                <a:gd name="T7" fmla="*/ 0 60000 65536"/>
                <a:gd name="T8" fmla="*/ 0 60000 65536"/>
                <a:gd name="T9" fmla="*/ 0 w 15"/>
                <a:gd name="T10" fmla="*/ 0 h 16"/>
                <a:gd name="T11" fmla="*/ 15 w 15"/>
                <a:gd name="T12" fmla="*/ 16 h 16"/>
              </a:gdLst>
              <a:ahLst/>
              <a:cxnLst>
                <a:cxn ang="T6">
                  <a:pos x="T0" y="T1"/>
                </a:cxn>
                <a:cxn ang="T7">
                  <a:pos x="T2" y="T3"/>
                </a:cxn>
                <a:cxn ang="T8">
                  <a:pos x="T4" y="T5"/>
                </a:cxn>
              </a:cxnLst>
              <a:rect l="T9" t="T10" r="T11" b="T12"/>
              <a:pathLst>
                <a:path w="15" h="16">
                  <a:moveTo>
                    <a:pt x="5" y="6"/>
                  </a:moveTo>
                  <a:cubicBezTo>
                    <a:pt x="14" y="0"/>
                    <a:pt x="15" y="14"/>
                    <a:pt x="9" y="15"/>
                  </a:cubicBezTo>
                  <a:cubicBezTo>
                    <a:pt x="4" y="16"/>
                    <a:pt x="0" y="9"/>
                    <a:pt x="5" y="6"/>
                  </a:cubicBezTo>
                  <a:close/>
                </a:path>
              </a:pathLst>
            </a:custGeom>
            <a:grpFill/>
            <a:ln>
              <a:noFill/>
            </a:ln>
          </p:spPr>
          <p:txBody>
            <a:bodyPr lIns="68579" tIns="34289" rIns="68579" bIns="34289"/>
            <a:lstStyle/>
            <a:p>
              <a:endParaRPr lang="zh-CN" altLang="en-US"/>
            </a:p>
          </p:txBody>
        </p:sp>
        <p:sp>
          <p:nvSpPr>
            <p:cNvPr id="267" name="Freeform 502"/>
            <p:cNvSpPr>
              <a:spLocks noChangeArrowheads="1"/>
            </p:cNvSpPr>
            <p:nvPr/>
          </p:nvSpPr>
          <p:spPr bwMode="auto">
            <a:xfrm>
              <a:off x="2552701" y="2147887"/>
              <a:ext cx="77391"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268" name="Freeform 503"/>
            <p:cNvSpPr>
              <a:spLocks noChangeArrowheads="1"/>
            </p:cNvSpPr>
            <p:nvPr/>
          </p:nvSpPr>
          <p:spPr bwMode="auto">
            <a:xfrm>
              <a:off x="2632472" y="214788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269" name="Freeform 504"/>
            <p:cNvSpPr>
              <a:spLocks noChangeArrowheads="1"/>
            </p:cNvSpPr>
            <p:nvPr/>
          </p:nvSpPr>
          <p:spPr bwMode="auto">
            <a:xfrm>
              <a:off x="2712245" y="2147887"/>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270" name="Freeform 505"/>
            <p:cNvSpPr>
              <a:spLocks noChangeArrowheads="1"/>
            </p:cNvSpPr>
            <p:nvPr/>
          </p:nvSpPr>
          <p:spPr bwMode="auto">
            <a:xfrm>
              <a:off x="2790825" y="2147887"/>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271" name="Freeform 506"/>
            <p:cNvSpPr>
              <a:spLocks noChangeArrowheads="1"/>
            </p:cNvSpPr>
            <p:nvPr/>
          </p:nvSpPr>
          <p:spPr bwMode="auto">
            <a:xfrm>
              <a:off x="2870597" y="2147887"/>
              <a:ext cx="7381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272" name="Freeform 507"/>
            <p:cNvSpPr>
              <a:spLocks noChangeArrowheads="1"/>
            </p:cNvSpPr>
            <p:nvPr/>
          </p:nvSpPr>
          <p:spPr bwMode="auto">
            <a:xfrm>
              <a:off x="2947988" y="2147887"/>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273" name="Freeform 508"/>
            <p:cNvSpPr>
              <a:spLocks noChangeArrowheads="1"/>
            </p:cNvSpPr>
            <p:nvPr/>
          </p:nvSpPr>
          <p:spPr bwMode="auto">
            <a:xfrm>
              <a:off x="3027761" y="214788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274" name="Freeform 509"/>
            <p:cNvSpPr>
              <a:spLocks noChangeArrowheads="1"/>
            </p:cNvSpPr>
            <p:nvPr/>
          </p:nvSpPr>
          <p:spPr bwMode="auto">
            <a:xfrm>
              <a:off x="3102770" y="2147887"/>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275" name="Freeform 510"/>
            <p:cNvSpPr>
              <a:spLocks noChangeArrowheads="1"/>
            </p:cNvSpPr>
            <p:nvPr/>
          </p:nvSpPr>
          <p:spPr bwMode="auto">
            <a:xfrm>
              <a:off x="3182542" y="214788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276" name="Freeform 511"/>
            <p:cNvSpPr>
              <a:spLocks noChangeArrowheads="1"/>
            </p:cNvSpPr>
            <p:nvPr/>
          </p:nvSpPr>
          <p:spPr bwMode="auto">
            <a:xfrm>
              <a:off x="3259931" y="2147887"/>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277" name="Freeform 512"/>
            <p:cNvSpPr>
              <a:spLocks noChangeArrowheads="1"/>
            </p:cNvSpPr>
            <p:nvPr/>
          </p:nvSpPr>
          <p:spPr bwMode="auto">
            <a:xfrm>
              <a:off x="3339704" y="214788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278" name="Freeform 513"/>
            <p:cNvSpPr>
              <a:spLocks noChangeArrowheads="1"/>
            </p:cNvSpPr>
            <p:nvPr/>
          </p:nvSpPr>
          <p:spPr bwMode="auto">
            <a:xfrm>
              <a:off x="3419475" y="2147887"/>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279" name="Freeform 514"/>
            <p:cNvSpPr>
              <a:spLocks noChangeArrowheads="1"/>
            </p:cNvSpPr>
            <p:nvPr/>
          </p:nvSpPr>
          <p:spPr bwMode="auto">
            <a:xfrm>
              <a:off x="3498058" y="2147887"/>
              <a:ext cx="7381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280" name="Freeform 515"/>
            <p:cNvSpPr>
              <a:spLocks noChangeArrowheads="1"/>
            </p:cNvSpPr>
            <p:nvPr/>
          </p:nvSpPr>
          <p:spPr bwMode="auto">
            <a:xfrm>
              <a:off x="3576639" y="2147887"/>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281" name="Freeform 516"/>
            <p:cNvSpPr>
              <a:spLocks noChangeArrowheads="1"/>
            </p:cNvSpPr>
            <p:nvPr/>
          </p:nvSpPr>
          <p:spPr bwMode="auto">
            <a:xfrm>
              <a:off x="3655219" y="2147887"/>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2"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282" name="Freeform 517"/>
            <p:cNvSpPr>
              <a:spLocks noChangeArrowheads="1"/>
            </p:cNvSpPr>
            <p:nvPr/>
          </p:nvSpPr>
          <p:spPr bwMode="auto">
            <a:xfrm>
              <a:off x="3731420" y="2147887"/>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283" name="Freeform 518"/>
            <p:cNvSpPr>
              <a:spLocks noChangeArrowheads="1"/>
            </p:cNvSpPr>
            <p:nvPr/>
          </p:nvSpPr>
          <p:spPr bwMode="auto">
            <a:xfrm>
              <a:off x="3810000" y="2147887"/>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284" name="Freeform 519"/>
            <p:cNvSpPr>
              <a:spLocks noChangeArrowheads="1"/>
            </p:cNvSpPr>
            <p:nvPr/>
          </p:nvSpPr>
          <p:spPr bwMode="auto">
            <a:xfrm>
              <a:off x="3889774" y="2147887"/>
              <a:ext cx="7381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285" name="Freeform 520"/>
            <p:cNvSpPr>
              <a:spLocks noChangeArrowheads="1"/>
            </p:cNvSpPr>
            <p:nvPr/>
          </p:nvSpPr>
          <p:spPr bwMode="auto">
            <a:xfrm>
              <a:off x="3968354" y="214788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286" name="Freeform 521"/>
            <p:cNvSpPr>
              <a:spLocks noChangeArrowheads="1"/>
            </p:cNvSpPr>
            <p:nvPr/>
          </p:nvSpPr>
          <p:spPr bwMode="auto">
            <a:xfrm>
              <a:off x="4046935" y="214788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287" name="Freeform 522"/>
            <p:cNvSpPr>
              <a:spLocks noChangeArrowheads="1"/>
            </p:cNvSpPr>
            <p:nvPr/>
          </p:nvSpPr>
          <p:spPr bwMode="auto">
            <a:xfrm>
              <a:off x="4126707" y="2147887"/>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288" name="Freeform 523"/>
            <p:cNvSpPr>
              <a:spLocks noChangeArrowheads="1"/>
            </p:cNvSpPr>
            <p:nvPr/>
          </p:nvSpPr>
          <p:spPr bwMode="auto">
            <a:xfrm>
              <a:off x="4204099" y="2147887"/>
              <a:ext cx="7739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289" name="Freeform 524"/>
            <p:cNvSpPr>
              <a:spLocks noChangeArrowheads="1"/>
            </p:cNvSpPr>
            <p:nvPr/>
          </p:nvSpPr>
          <p:spPr bwMode="auto">
            <a:xfrm>
              <a:off x="4281488" y="2147887"/>
              <a:ext cx="77391" cy="6310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8"/>
                    <a:pt x="10" y="2"/>
                  </a:cubicBezTo>
                  <a:close/>
                </a:path>
              </a:pathLst>
            </a:custGeom>
            <a:grpFill/>
            <a:ln>
              <a:noFill/>
            </a:ln>
          </p:spPr>
          <p:txBody>
            <a:bodyPr lIns="68579" tIns="34289" rIns="68579" bIns="34289"/>
            <a:lstStyle/>
            <a:p>
              <a:endParaRPr lang="zh-CN" altLang="en-US"/>
            </a:p>
          </p:txBody>
        </p:sp>
        <p:sp>
          <p:nvSpPr>
            <p:cNvPr id="290" name="Freeform 525"/>
            <p:cNvSpPr>
              <a:spLocks noChangeArrowheads="1"/>
            </p:cNvSpPr>
            <p:nvPr/>
          </p:nvSpPr>
          <p:spPr bwMode="auto">
            <a:xfrm>
              <a:off x="4358879" y="214788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291" name="Freeform 538"/>
            <p:cNvSpPr>
              <a:spLocks noChangeArrowheads="1"/>
            </p:cNvSpPr>
            <p:nvPr/>
          </p:nvSpPr>
          <p:spPr bwMode="auto">
            <a:xfrm>
              <a:off x="2516982" y="2185987"/>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292" name="Freeform 539"/>
            <p:cNvSpPr>
              <a:spLocks noChangeArrowheads="1"/>
            </p:cNvSpPr>
            <p:nvPr/>
          </p:nvSpPr>
          <p:spPr bwMode="auto">
            <a:xfrm>
              <a:off x="2594372" y="2185987"/>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293" name="Freeform 540"/>
            <p:cNvSpPr>
              <a:spLocks noChangeArrowheads="1"/>
            </p:cNvSpPr>
            <p:nvPr/>
          </p:nvSpPr>
          <p:spPr bwMode="auto">
            <a:xfrm>
              <a:off x="2674145" y="2185987"/>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294" name="Freeform 541"/>
            <p:cNvSpPr>
              <a:spLocks noChangeArrowheads="1"/>
            </p:cNvSpPr>
            <p:nvPr/>
          </p:nvSpPr>
          <p:spPr bwMode="auto">
            <a:xfrm>
              <a:off x="2749153" y="2185987"/>
              <a:ext cx="79772" cy="6310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295" name="Freeform 542"/>
            <p:cNvSpPr>
              <a:spLocks noChangeArrowheads="1"/>
            </p:cNvSpPr>
            <p:nvPr/>
          </p:nvSpPr>
          <p:spPr bwMode="auto">
            <a:xfrm>
              <a:off x="2828925" y="2185987"/>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296" name="Freeform 543"/>
            <p:cNvSpPr>
              <a:spLocks noChangeArrowheads="1"/>
            </p:cNvSpPr>
            <p:nvPr/>
          </p:nvSpPr>
          <p:spPr bwMode="auto">
            <a:xfrm>
              <a:off x="2906317" y="2185987"/>
              <a:ext cx="7739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297" name="Freeform 544"/>
            <p:cNvSpPr>
              <a:spLocks noChangeArrowheads="1"/>
            </p:cNvSpPr>
            <p:nvPr/>
          </p:nvSpPr>
          <p:spPr bwMode="auto">
            <a:xfrm>
              <a:off x="2986089" y="2185987"/>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298" name="Freeform 545"/>
            <p:cNvSpPr>
              <a:spLocks noChangeArrowheads="1"/>
            </p:cNvSpPr>
            <p:nvPr/>
          </p:nvSpPr>
          <p:spPr bwMode="auto">
            <a:xfrm>
              <a:off x="3065861" y="218598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299" name="Freeform 546"/>
            <p:cNvSpPr>
              <a:spLocks noChangeArrowheads="1"/>
            </p:cNvSpPr>
            <p:nvPr/>
          </p:nvSpPr>
          <p:spPr bwMode="auto">
            <a:xfrm>
              <a:off x="3144442" y="2185987"/>
              <a:ext cx="7381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300" name="Freeform 547"/>
            <p:cNvSpPr>
              <a:spLocks noChangeArrowheads="1"/>
            </p:cNvSpPr>
            <p:nvPr/>
          </p:nvSpPr>
          <p:spPr bwMode="auto">
            <a:xfrm>
              <a:off x="3223022" y="218598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301" name="Freeform 548"/>
            <p:cNvSpPr>
              <a:spLocks noChangeArrowheads="1"/>
            </p:cNvSpPr>
            <p:nvPr/>
          </p:nvSpPr>
          <p:spPr bwMode="auto">
            <a:xfrm>
              <a:off x="3301604" y="2185987"/>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302" name="Freeform 549"/>
            <p:cNvSpPr>
              <a:spLocks noChangeArrowheads="1"/>
            </p:cNvSpPr>
            <p:nvPr/>
          </p:nvSpPr>
          <p:spPr bwMode="auto">
            <a:xfrm>
              <a:off x="3377805" y="2185987"/>
              <a:ext cx="78581" cy="6310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303" name="Freeform 550"/>
            <p:cNvSpPr>
              <a:spLocks noChangeArrowheads="1"/>
            </p:cNvSpPr>
            <p:nvPr/>
          </p:nvSpPr>
          <p:spPr bwMode="auto">
            <a:xfrm>
              <a:off x="3456385" y="2185987"/>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04" name="Freeform 551"/>
            <p:cNvSpPr>
              <a:spLocks noChangeArrowheads="1"/>
            </p:cNvSpPr>
            <p:nvPr/>
          </p:nvSpPr>
          <p:spPr bwMode="auto">
            <a:xfrm>
              <a:off x="3536158" y="2185987"/>
              <a:ext cx="7381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05" name="Freeform 552"/>
            <p:cNvSpPr>
              <a:spLocks noChangeArrowheads="1"/>
            </p:cNvSpPr>
            <p:nvPr/>
          </p:nvSpPr>
          <p:spPr bwMode="auto">
            <a:xfrm>
              <a:off x="3613547" y="2185987"/>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06" name="Freeform 553"/>
            <p:cNvSpPr>
              <a:spLocks noChangeArrowheads="1"/>
            </p:cNvSpPr>
            <p:nvPr/>
          </p:nvSpPr>
          <p:spPr bwMode="auto">
            <a:xfrm>
              <a:off x="3693320" y="2185987"/>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07" name="Freeform 554"/>
            <p:cNvSpPr>
              <a:spLocks noChangeArrowheads="1"/>
            </p:cNvSpPr>
            <p:nvPr/>
          </p:nvSpPr>
          <p:spPr bwMode="auto">
            <a:xfrm>
              <a:off x="3773092" y="218598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308" name="Freeform 555"/>
            <p:cNvSpPr>
              <a:spLocks noChangeArrowheads="1"/>
            </p:cNvSpPr>
            <p:nvPr/>
          </p:nvSpPr>
          <p:spPr bwMode="auto">
            <a:xfrm>
              <a:off x="3850481" y="2185987"/>
              <a:ext cx="77391"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309" name="Freeform 556"/>
            <p:cNvSpPr>
              <a:spLocks noChangeArrowheads="1"/>
            </p:cNvSpPr>
            <p:nvPr/>
          </p:nvSpPr>
          <p:spPr bwMode="auto">
            <a:xfrm>
              <a:off x="3930254" y="218598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310" name="Freeform 557"/>
            <p:cNvSpPr>
              <a:spLocks noChangeArrowheads="1"/>
            </p:cNvSpPr>
            <p:nvPr/>
          </p:nvSpPr>
          <p:spPr bwMode="auto">
            <a:xfrm>
              <a:off x="4005264" y="2185987"/>
              <a:ext cx="79772" cy="6310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311" name="Freeform 558"/>
            <p:cNvSpPr>
              <a:spLocks noChangeArrowheads="1"/>
            </p:cNvSpPr>
            <p:nvPr/>
          </p:nvSpPr>
          <p:spPr bwMode="auto">
            <a:xfrm>
              <a:off x="4085036" y="218598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12" name="Freeform 559"/>
            <p:cNvSpPr>
              <a:spLocks noChangeArrowheads="1"/>
            </p:cNvSpPr>
            <p:nvPr/>
          </p:nvSpPr>
          <p:spPr bwMode="auto">
            <a:xfrm>
              <a:off x="4163616" y="2185987"/>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13" name="Freeform 560"/>
            <p:cNvSpPr>
              <a:spLocks noChangeArrowheads="1"/>
            </p:cNvSpPr>
            <p:nvPr/>
          </p:nvSpPr>
          <p:spPr bwMode="auto">
            <a:xfrm>
              <a:off x="4242197" y="218598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14" name="Freeform 561"/>
            <p:cNvSpPr>
              <a:spLocks noChangeArrowheads="1"/>
            </p:cNvSpPr>
            <p:nvPr/>
          </p:nvSpPr>
          <p:spPr bwMode="auto">
            <a:xfrm>
              <a:off x="4321970" y="2185987"/>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15" name="Freeform 571"/>
            <p:cNvSpPr>
              <a:spLocks noChangeArrowheads="1"/>
            </p:cNvSpPr>
            <p:nvPr/>
          </p:nvSpPr>
          <p:spPr bwMode="auto">
            <a:xfrm>
              <a:off x="2418160" y="2215754"/>
              <a:ext cx="52388" cy="55959"/>
            </a:xfrm>
            <a:custGeom>
              <a:avLst/>
              <a:gdLst>
                <a:gd name="T0" fmla="*/ 2147483646 w 14"/>
                <a:gd name="T1" fmla="*/ 2147483646 h 15"/>
                <a:gd name="T2" fmla="*/ 2147483646 w 14"/>
                <a:gd name="T3" fmla="*/ 2147483646 h 15"/>
                <a:gd name="T4" fmla="*/ 2147483646 w 14"/>
                <a:gd name="T5" fmla="*/ 2147483646 h 15"/>
                <a:gd name="T6" fmla="*/ 0 60000 65536"/>
                <a:gd name="T7" fmla="*/ 0 60000 65536"/>
                <a:gd name="T8" fmla="*/ 0 60000 65536"/>
                <a:gd name="T9" fmla="*/ 0 w 14"/>
                <a:gd name="T10" fmla="*/ 0 h 15"/>
                <a:gd name="T11" fmla="*/ 14 w 14"/>
                <a:gd name="T12" fmla="*/ 15 h 15"/>
              </a:gdLst>
              <a:ahLst/>
              <a:cxnLst>
                <a:cxn ang="T6">
                  <a:pos x="T0" y="T1"/>
                </a:cxn>
                <a:cxn ang="T7">
                  <a:pos x="T2" y="T3"/>
                </a:cxn>
                <a:cxn ang="T8">
                  <a:pos x="T4" y="T5"/>
                </a:cxn>
              </a:cxnLst>
              <a:rect l="T9" t="T10" r="T11" b="T12"/>
              <a:pathLst>
                <a:path w="14" h="15">
                  <a:moveTo>
                    <a:pt x="4" y="5"/>
                  </a:moveTo>
                  <a:cubicBezTo>
                    <a:pt x="12" y="0"/>
                    <a:pt x="14" y="12"/>
                    <a:pt x="10" y="14"/>
                  </a:cubicBezTo>
                  <a:cubicBezTo>
                    <a:pt x="5" y="15"/>
                    <a:pt x="0" y="7"/>
                    <a:pt x="4" y="5"/>
                  </a:cubicBezTo>
                  <a:close/>
                </a:path>
              </a:pathLst>
            </a:custGeom>
            <a:grpFill/>
            <a:ln>
              <a:noFill/>
            </a:ln>
          </p:spPr>
          <p:txBody>
            <a:bodyPr lIns="68579" tIns="34289" rIns="68579" bIns="34289"/>
            <a:lstStyle/>
            <a:p>
              <a:endParaRPr lang="zh-CN" altLang="en-US"/>
            </a:p>
          </p:txBody>
        </p:sp>
        <p:sp>
          <p:nvSpPr>
            <p:cNvPr id="316" name="Freeform 572"/>
            <p:cNvSpPr>
              <a:spLocks noChangeArrowheads="1"/>
            </p:cNvSpPr>
            <p:nvPr/>
          </p:nvSpPr>
          <p:spPr bwMode="auto">
            <a:xfrm>
              <a:off x="2475310" y="2226470"/>
              <a:ext cx="77390"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8"/>
                    <a:pt x="10" y="2"/>
                  </a:cubicBezTo>
                  <a:close/>
                </a:path>
              </a:pathLst>
            </a:custGeom>
            <a:grpFill/>
            <a:ln>
              <a:noFill/>
            </a:ln>
          </p:spPr>
          <p:txBody>
            <a:bodyPr lIns="68579" tIns="34289" rIns="68579" bIns="34289"/>
            <a:lstStyle/>
            <a:p>
              <a:endParaRPr lang="zh-CN" altLang="en-US"/>
            </a:p>
          </p:txBody>
        </p:sp>
        <p:sp>
          <p:nvSpPr>
            <p:cNvPr id="317" name="Freeform 573"/>
            <p:cNvSpPr>
              <a:spLocks noChangeArrowheads="1"/>
            </p:cNvSpPr>
            <p:nvPr/>
          </p:nvSpPr>
          <p:spPr bwMode="auto">
            <a:xfrm>
              <a:off x="2552701" y="2226470"/>
              <a:ext cx="77391"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318" name="Freeform 574"/>
            <p:cNvSpPr>
              <a:spLocks noChangeArrowheads="1"/>
            </p:cNvSpPr>
            <p:nvPr/>
          </p:nvSpPr>
          <p:spPr bwMode="auto">
            <a:xfrm>
              <a:off x="2632472" y="2226470"/>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319" name="Freeform 575"/>
            <p:cNvSpPr>
              <a:spLocks noChangeArrowheads="1"/>
            </p:cNvSpPr>
            <p:nvPr/>
          </p:nvSpPr>
          <p:spPr bwMode="auto">
            <a:xfrm>
              <a:off x="2712245" y="2226470"/>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320" name="Freeform 576"/>
            <p:cNvSpPr>
              <a:spLocks noChangeArrowheads="1"/>
            </p:cNvSpPr>
            <p:nvPr/>
          </p:nvSpPr>
          <p:spPr bwMode="auto">
            <a:xfrm>
              <a:off x="2790825" y="2226470"/>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321" name="Freeform 577"/>
            <p:cNvSpPr>
              <a:spLocks noChangeArrowheads="1"/>
            </p:cNvSpPr>
            <p:nvPr/>
          </p:nvSpPr>
          <p:spPr bwMode="auto">
            <a:xfrm>
              <a:off x="2870597" y="2226470"/>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322" name="Freeform 578"/>
            <p:cNvSpPr>
              <a:spLocks noChangeArrowheads="1"/>
            </p:cNvSpPr>
            <p:nvPr/>
          </p:nvSpPr>
          <p:spPr bwMode="auto">
            <a:xfrm>
              <a:off x="2947988" y="2226470"/>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323" name="Freeform 579"/>
            <p:cNvSpPr>
              <a:spLocks noChangeArrowheads="1"/>
            </p:cNvSpPr>
            <p:nvPr/>
          </p:nvSpPr>
          <p:spPr bwMode="auto">
            <a:xfrm>
              <a:off x="3027761" y="2226470"/>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324" name="Freeform 580"/>
            <p:cNvSpPr>
              <a:spLocks noChangeArrowheads="1"/>
            </p:cNvSpPr>
            <p:nvPr/>
          </p:nvSpPr>
          <p:spPr bwMode="auto">
            <a:xfrm>
              <a:off x="3102770" y="2226470"/>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325" name="Freeform 581"/>
            <p:cNvSpPr>
              <a:spLocks noChangeArrowheads="1"/>
            </p:cNvSpPr>
            <p:nvPr/>
          </p:nvSpPr>
          <p:spPr bwMode="auto">
            <a:xfrm>
              <a:off x="3182542" y="2226470"/>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326" name="Freeform 582"/>
            <p:cNvSpPr>
              <a:spLocks noChangeArrowheads="1"/>
            </p:cNvSpPr>
            <p:nvPr/>
          </p:nvSpPr>
          <p:spPr bwMode="auto">
            <a:xfrm>
              <a:off x="3259931" y="2226470"/>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327" name="Freeform 583"/>
            <p:cNvSpPr>
              <a:spLocks noChangeArrowheads="1"/>
            </p:cNvSpPr>
            <p:nvPr/>
          </p:nvSpPr>
          <p:spPr bwMode="auto">
            <a:xfrm>
              <a:off x="3339704" y="2226470"/>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328" name="Freeform 584"/>
            <p:cNvSpPr>
              <a:spLocks noChangeArrowheads="1"/>
            </p:cNvSpPr>
            <p:nvPr/>
          </p:nvSpPr>
          <p:spPr bwMode="auto">
            <a:xfrm>
              <a:off x="3419475" y="2226470"/>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329" name="Freeform 585"/>
            <p:cNvSpPr>
              <a:spLocks noChangeArrowheads="1"/>
            </p:cNvSpPr>
            <p:nvPr/>
          </p:nvSpPr>
          <p:spPr bwMode="auto">
            <a:xfrm>
              <a:off x="3498058" y="2226470"/>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330" name="Freeform 586"/>
            <p:cNvSpPr>
              <a:spLocks noChangeArrowheads="1"/>
            </p:cNvSpPr>
            <p:nvPr/>
          </p:nvSpPr>
          <p:spPr bwMode="auto">
            <a:xfrm>
              <a:off x="3576639" y="2226470"/>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331" name="Freeform 587"/>
            <p:cNvSpPr>
              <a:spLocks noChangeArrowheads="1"/>
            </p:cNvSpPr>
            <p:nvPr/>
          </p:nvSpPr>
          <p:spPr bwMode="auto">
            <a:xfrm>
              <a:off x="3655219" y="2226470"/>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2"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332" name="Freeform 588"/>
            <p:cNvSpPr>
              <a:spLocks noChangeArrowheads="1"/>
            </p:cNvSpPr>
            <p:nvPr/>
          </p:nvSpPr>
          <p:spPr bwMode="auto">
            <a:xfrm>
              <a:off x="3731420" y="2226470"/>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333" name="Freeform 589"/>
            <p:cNvSpPr>
              <a:spLocks noChangeArrowheads="1"/>
            </p:cNvSpPr>
            <p:nvPr/>
          </p:nvSpPr>
          <p:spPr bwMode="auto">
            <a:xfrm>
              <a:off x="3810000" y="2226470"/>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334" name="Freeform 590"/>
            <p:cNvSpPr>
              <a:spLocks noChangeArrowheads="1"/>
            </p:cNvSpPr>
            <p:nvPr/>
          </p:nvSpPr>
          <p:spPr bwMode="auto">
            <a:xfrm>
              <a:off x="3889774" y="2226470"/>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335" name="Freeform 591"/>
            <p:cNvSpPr>
              <a:spLocks noChangeArrowheads="1"/>
            </p:cNvSpPr>
            <p:nvPr/>
          </p:nvSpPr>
          <p:spPr bwMode="auto">
            <a:xfrm>
              <a:off x="3968354" y="2226470"/>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336" name="Freeform 592"/>
            <p:cNvSpPr>
              <a:spLocks noChangeArrowheads="1"/>
            </p:cNvSpPr>
            <p:nvPr/>
          </p:nvSpPr>
          <p:spPr bwMode="auto">
            <a:xfrm>
              <a:off x="4046935" y="2226470"/>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337" name="Freeform 593"/>
            <p:cNvSpPr>
              <a:spLocks noChangeArrowheads="1"/>
            </p:cNvSpPr>
            <p:nvPr/>
          </p:nvSpPr>
          <p:spPr bwMode="auto">
            <a:xfrm>
              <a:off x="4126707" y="2226470"/>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338" name="Freeform 594"/>
            <p:cNvSpPr>
              <a:spLocks noChangeArrowheads="1"/>
            </p:cNvSpPr>
            <p:nvPr/>
          </p:nvSpPr>
          <p:spPr bwMode="auto">
            <a:xfrm>
              <a:off x="4204099" y="2226470"/>
              <a:ext cx="7739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339" name="Freeform 595"/>
            <p:cNvSpPr>
              <a:spLocks noChangeArrowheads="1"/>
            </p:cNvSpPr>
            <p:nvPr/>
          </p:nvSpPr>
          <p:spPr bwMode="auto">
            <a:xfrm>
              <a:off x="4281488" y="2226470"/>
              <a:ext cx="77391"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8"/>
                    <a:pt x="10" y="2"/>
                  </a:cubicBezTo>
                  <a:close/>
                </a:path>
              </a:pathLst>
            </a:custGeom>
            <a:grpFill/>
            <a:ln>
              <a:noFill/>
            </a:ln>
          </p:spPr>
          <p:txBody>
            <a:bodyPr lIns="68579" tIns="34289" rIns="68579" bIns="34289"/>
            <a:lstStyle/>
            <a:p>
              <a:endParaRPr lang="zh-CN" altLang="en-US"/>
            </a:p>
          </p:txBody>
        </p:sp>
        <p:sp>
          <p:nvSpPr>
            <p:cNvPr id="340" name="Freeform 596"/>
            <p:cNvSpPr>
              <a:spLocks noChangeArrowheads="1"/>
            </p:cNvSpPr>
            <p:nvPr/>
          </p:nvSpPr>
          <p:spPr bwMode="auto">
            <a:xfrm>
              <a:off x="4416029" y="2370536"/>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41" name="Freeform 597"/>
            <p:cNvSpPr>
              <a:spLocks noChangeArrowheads="1"/>
            </p:cNvSpPr>
            <p:nvPr/>
          </p:nvSpPr>
          <p:spPr bwMode="auto">
            <a:xfrm>
              <a:off x="4392217" y="2422924"/>
              <a:ext cx="79772" cy="63103"/>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8"/>
                    <a:pt x="10" y="2"/>
                  </a:cubicBezTo>
                  <a:close/>
                </a:path>
              </a:pathLst>
            </a:custGeom>
            <a:grpFill/>
            <a:ln>
              <a:noFill/>
            </a:ln>
          </p:spPr>
          <p:txBody>
            <a:bodyPr lIns="68579" tIns="34289" rIns="68579" bIns="34289"/>
            <a:lstStyle/>
            <a:p>
              <a:endParaRPr lang="zh-CN" altLang="en-US"/>
            </a:p>
          </p:txBody>
        </p:sp>
        <p:sp>
          <p:nvSpPr>
            <p:cNvPr id="342" name="Freeform 598"/>
            <p:cNvSpPr>
              <a:spLocks noChangeArrowheads="1"/>
            </p:cNvSpPr>
            <p:nvPr/>
          </p:nvSpPr>
          <p:spPr bwMode="auto">
            <a:xfrm>
              <a:off x="4358879" y="2478881"/>
              <a:ext cx="75009"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1"/>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343" name="Freeform 599"/>
            <p:cNvSpPr>
              <a:spLocks noChangeArrowheads="1"/>
            </p:cNvSpPr>
            <p:nvPr/>
          </p:nvSpPr>
          <p:spPr bwMode="auto">
            <a:xfrm>
              <a:off x="4355307" y="2221708"/>
              <a:ext cx="91679" cy="65485"/>
            </a:xfrm>
            <a:custGeom>
              <a:avLst/>
              <a:gdLst>
                <a:gd name="T0" fmla="*/ 2147483646 w 24"/>
                <a:gd name="T1" fmla="*/ 2147483646 h 17"/>
                <a:gd name="T2" fmla="*/ 2147483646 w 24"/>
                <a:gd name="T3" fmla="*/ 2147483646 h 17"/>
                <a:gd name="T4" fmla="*/ 2147483646 w 24"/>
                <a:gd name="T5" fmla="*/ 2147483646 h 17"/>
                <a:gd name="T6" fmla="*/ 0 60000 65536"/>
                <a:gd name="T7" fmla="*/ 0 60000 65536"/>
                <a:gd name="T8" fmla="*/ 0 60000 65536"/>
                <a:gd name="T9" fmla="*/ 0 w 24"/>
                <a:gd name="T10" fmla="*/ 0 h 17"/>
                <a:gd name="T11" fmla="*/ 24 w 24"/>
                <a:gd name="T12" fmla="*/ 17 h 17"/>
              </a:gdLst>
              <a:ahLst/>
              <a:cxnLst>
                <a:cxn ang="T6">
                  <a:pos x="T0" y="T1"/>
                </a:cxn>
                <a:cxn ang="T7">
                  <a:pos x="T2" y="T3"/>
                </a:cxn>
                <a:cxn ang="T8">
                  <a:pos x="T4" y="T5"/>
                </a:cxn>
              </a:cxnLst>
              <a:rect l="T9" t="T10" r="T11" b="T12"/>
              <a:pathLst>
                <a:path w="24" h="17">
                  <a:moveTo>
                    <a:pt x="11" y="3"/>
                  </a:moveTo>
                  <a:cubicBezTo>
                    <a:pt x="14" y="0"/>
                    <a:pt x="18" y="1"/>
                    <a:pt x="19" y="4"/>
                  </a:cubicBezTo>
                  <a:cubicBezTo>
                    <a:pt x="24" y="17"/>
                    <a:pt x="0" y="11"/>
                    <a:pt x="11" y="3"/>
                  </a:cubicBezTo>
                  <a:close/>
                </a:path>
              </a:pathLst>
            </a:custGeom>
            <a:grpFill/>
            <a:ln>
              <a:noFill/>
            </a:ln>
          </p:spPr>
          <p:txBody>
            <a:bodyPr lIns="68579" tIns="34289" rIns="68579" bIns="34289"/>
            <a:lstStyle/>
            <a:p>
              <a:endParaRPr lang="zh-CN" altLang="en-US"/>
            </a:p>
          </p:txBody>
        </p:sp>
        <p:sp>
          <p:nvSpPr>
            <p:cNvPr id="344" name="Freeform 611"/>
            <p:cNvSpPr>
              <a:spLocks noChangeArrowheads="1"/>
            </p:cNvSpPr>
            <p:nvPr/>
          </p:nvSpPr>
          <p:spPr bwMode="auto">
            <a:xfrm>
              <a:off x="2437211" y="2263379"/>
              <a:ext cx="75009"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45" name="Freeform 612"/>
            <p:cNvSpPr>
              <a:spLocks noChangeArrowheads="1"/>
            </p:cNvSpPr>
            <p:nvPr/>
          </p:nvSpPr>
          <p:spPr bwMode="auto">
            <a:xfrm>
              <a:off x="2516982" y="2263379"/>
              <a:ext cx="75010"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46" name="Freeform 613"/>
            <p:cNvSpPr>
              <a:spLocks noChangeArrowheads="1"/>
            </p:cNvSpPr>
            <p:nvPr/>
          </p:nvSpPr>
          <p:spPr bwMode="auto">
            <a:xfrm>
              <a:off x="2606280" y="2249092"/>
              <a:ext cx="59531" cy="60722"/>
            </a:xfrm>
            <a:custGeom>
              <a:avLst/>
              <a:gdLst>
                <a:gd name="T0" fmla="*/ 2147483646 w 16"/>
                <a:gd name="T1" fmla="*/ 2147483646 h 16"/>
                <a:gd name="T2" fmla="*/ 2147483646 w 16"/>
                <a:gd name="T3" fmla="*/ 2147483646 h 16"/>
                <a:gd name="T4" fmla="*/ 2147483646 w 16"/>
                <a:gd name="T5" fmla="*/ 2147483646 h 16"/>
                <a:gd name="T6" fmla="*/ 0 60000 65536"/>
                <a:gd name="T7" fmla="*/ 0 60000 65536"/>
                <a:gd name="T8" fmla="*/ 0 60000 65536"/>
                <a:gd name="T9" fmla="*/ 0 w 16"/>
                <a:gd name="T10" fmla="*/ 0 h 16"/>
                <a:gd name="T11" fmla="*/ 16 w 16"/>
                <a:gd name="T12" fmla="*/ 16 h 16"/>
              </a:gdLst>
              <a:ahLst/>
              <a:cxnLst>
                <a:cxn ang="T6">
                  <a:pos x="T0" y="T1"/>
                </a:cxn>
                <a:cxn ang="T7">
                  <a:pos x="T2" y="T3"/>
                </a:cxn>
                <a:cxn ang="T8">
                  <a:pos x="T4" y="T5"/>
                </a:cxn>
              </a:cxnLst>
              <a:rect l="T9" t="T10" r="T11" b="T12"/>
              <a:pathLst>
                <a:path w="16" h="16">
                  <a:moveTo>
                    <a:pt x="7" y="6"/>
                  </a:moveTo>
                  <a:cubicBezTo>
                    <a:pt x="14" y="0"/>
                    <a:pt x="16" y="14"/>
                    <a:pt x="12" y="15"/>
                  </a:cubicBezTo>
                  <a:cubicBezTo>
                    <a:pt x="7" y="16"/>
                    <a:pt x="0" y="11"/>
                    <a:pt x="7" y="6"/>
                  </a:cubicBezTo>
                  <a:close/>
                </a:path>
              </a:pathLst>
            </a:custGeom>
            <a:grpFill/>
            <a:ln>
              <a:noFill/>
            </a:ln>
          </p:spPr>
          <p:txBody>
            <a:bodyPr lIns="68579" tIns="34289" rIns="68579" bIns="34289"/>
            <a:lstStyle/>
            <a:p>
              <a:endParaRPr lang="zh-CN" altLang="en-US"/>
            </a:p>
          </p:txBody>
        </p:sp>
        <p:sp>
          <p:nvSpPr>
            <p:cNvPr id="347" name="Freeform 614"/>
            <p:cNvSpPr>
              <a:spLocks noChangeArrowheads="1"/>
            </p:cNvSpPr>
            <p:nvPr/>
          </p:nvSpPr>
          <p:spPr bwMode="auto">
            <a:xfrm>
              <a:off x="2674145" y="2263379"/>
              <a:ext cx="75010"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348" name="Freeform 615"/>
            <p:cNvSpPr>
              <a:spLocks noChangeArrowheads="1"/>
            </p:cNvSpPr>
            <p:nvPr/>
          </p:nvSpPr>
          <p:spPr bwMode="auto">
            <a:xfrm>
              <a:off x="2749153" y="2263379"/>
              <a:ext cx="79772" cy="6548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349" name="Freeform 616"/>
            <p:cNvSpPr>
              <a:spLocks noChangeArrowheads="1"/>
            </p:cNvSpPr>
            <p:nvPr/>
          </p:nvSpPr>
          <p:spPr bwMode="auto">
            <a:xfrm>
              <a:off x="2828925" y="2263379"/>
              <a:ext cx="75010"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50" name="Freeform 617"/>
            <p:cNvSpPr>
              <a:spLocks noChangeArrowheads="1"/>
            </p:cNvSpPr>
            <p:nvPr/>
          </p:nvSpPr>
          <p:spPr bwMode="auto">
            <a:xfrm>
              <a:off x="2942036" y="2249091"/>
              <a:ext cx="47625" cy="64294"/>
            </a:xfrm>
            <a:custGeom>
              <a:avLst/>
              <a:gdLst>
                <a:gd name="T0" fmla="*/ 2147483646 w 13"/>
                <a:gd name="T1" fmla="*/ 2147483646 h 17"/>
                <a:gd name="T2" fmla="*/ 2147483646 w 13"/>
                <a:gd name="T3" fmla="*/ 2147483646 h 17"/>
                <a:gd name="T4" fmla="*/ 2147483646 w 13"/>
                <a:gd name="T5" fmla="*/ 2147483646 h 17"/>
                <a:gd name="T6" fmla="*/ 0 60000 65536"/>
                <a:gd name="T7" fmla="*/ 0 60000 65536"/>
                <a:gd name="T8" fmla="*/ 0 60000 65536"/>
                <a:gd name="T9" fmla="*/ 0 w 13"/>
                <a:gd name="T10" fmla="*/ 0 h 17"/>
                <a:gd name="T11" fmla="*/ 13 w 13"/>
                <a:gd name="T12" fmla="*/ 17 h 17"/>
              </a:gdLst>
              <a:ahLst/>
              <a:cxnLst>
                <a:cxn ang="T6">
                  <a:pos x="T0" y="T1"/>
                </a:cxn>
                <a:cxn ang="T7">
                  <a:pos x="T2" y="T3"/>
                </a:cxn>
                <a:cxn ang="T8">
                  <a:pos x="T4" y="T5"/>
                </a:cxn>
              </a:cxnLst>
              <a:rect l="T9" t="T10" r="T11" b="T12"/>
              <a:pathLst>
                <a:path w="13" h="17">
                  <a:moveTo>
                    <a:pt x="1" y="6"/>
                  </a:moveTo>
                  <a:cubicBezTo>
                    <a:pt x="7" y="0"/>
                    <a:pt x="13" y="14"/>
                    <a:pt x="6" y="15"/>
                  </a:cubicBezTo>
                  <a:cubicBezTo>
                    <a:pt x="1" y="17"/>
                    <a:pt x="0" y="7"/>
                    <a:pt x="1" y="6"/>
                  </a:cubicBezTo>
                  <a:close/>
                </a:path>
              </a:pathLst>
            </a:custGeom>
            <a:grpFill/>
            <a:ln>
              <a:noFill/>
            </a:ln>
          </p:spPr>
          <p:txBody>
            <a:bodyPr lIns="68579" tIns="34289" rIns="68579" bIns="34289"/>
            <a:lstStyle/>
            <a:p>
              <a:endParaRPr lang="zh-CN" altLang="en-US"/>
            </a:p>
          </p:txBody>
        </p:sp>
        <p:sp>
          <p:nvSpPr>
            <p:cNvPr id="351" name="Freeform 618"/>
            <p:cNvSpPr>
              <a:spLocks noChangeArrowheads="1"/>
            </p:cNvSpPr>
            <p:nvPr/>
          </p:nvSpPr>
          <p:spPr bwMode="auto">
            <a:xfrm>
              <a:off x="2986089" y="2263379"/>
              <a:ext cx="75010"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52" name="Freeform 619"/>
            <p:cNvSpPr>
              <a:spLocks noChangeArrowheads="1"/>
            </p:cNvSpPr>
            <p:nvPr/>
          </p:nvSpPr>
          <p:spPr bwMode="auto">
            <a:xfrm>
              <a:off x="3065861" y="2263379"/>
              <a:ext cx="75009"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53" name="Freeform 620"/>
            <p:cNvSpPr>
              <a:spLocks noChangeArrowheads="1"/>
            </p:cNvSpPr>
            <p:nvPr/>
          </p:nvSpPr>
          <p:spPr bwMode="auto">
            <a:xfrm>
              <a:off x="3223022" y="2263379"/>
              <a:ext cx="75009"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354" name="Freeform 621"/>
            <p:cNvSpPr>
              <a:spLocks noChangeArrowheads="1"/>
            </p:cNvSpPr>
            <p:nvPr/>
          </p:nvSpPr>
          <p:spPr bwMode="auto">
            <a:xfrm>
              <a:off x="3301604" y="2263379"/>
              <a:ext cx="76200"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355" name="Freeform 622"/>
            <p:cNvSpPr>
              <a:spLocks noChangeArrowheads="1"/>
            </p:cNvSpPr>
            <p:nvPr/>
          </p:nvSpPr>
          <p:spPr bwMode="auto">
            <a:xfrm>
              <a:off x="3377805" y="2263379"/>
              <a:ext cx="78581" cy="6548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356" name="Freeform 623"/>
            <p:cNvSpPr>
              <a:spLocks noChangeArrowheads="1"/>
            </p:cNvSpPr>
            <p:nvPr/>
          </p:nvSpPr>
          <p:spPr bwMode="auto">
            <a:xfrm>
              <a:off x="3456385" y="2263379"/>
              <a:ext cx="76200"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57" name="Freeform 624"/>
            <p:cNvSpPr>
              <a:spLocks noChangeArrowheads="1"/>
            </p:cNvSpPr>
            <p:nvPr/>
          </p:nvSpPr>
          <p:spPr bwMode="auto">
            <a:xfrm>
              <a:off x="3536158" y="2263379"/>
              <a:ext cx="73819"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58" name="Freeform 625"/>
            <p:cNvSpPr>
              <a:spLocks noChangeArrowheads="1"/>
            </p:cNvSpPr>
            <p:nvPr/>
          </p:nvSpPr>
          <p:spPr bwMode="auto">
            <a:xfrm>
              <a:off x="3613547" y="2263379"/>
              <a:ext cx="76200"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59" name="Freeform 626"/>
            <p:cNvSpPr>
              <a:spLocks noChangeArrowheads="1"/>
            </p:cNvSpPr>
            <p:nvPr/>
          </p:nvSpPr>
          <p:spPr bwMode="auto">
            <a:xfrm>
              <a:off x="3693320" y="2263379"/>
              <a:ext cx="75010"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60" name="Freeform 627"/>
            <p:cNvSpPr>
              <a:spLocks noChangeArrowheads="1"/>
            </p:cNvSpPr>
            <p:nvPr/>
          </p:nvSpPr>
          <p:spPr bwMode="auto">
            <a:xfrm>
              <a:off x="3773092" y="2263379"/>
              <a:ext cx="75009"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361" name="Freeform 628"/>
            <p:cNvSpPr>
              <a:spLocks noChangeArrowheads="1"/>
            </p:cNvSpPr>
            <p:nvPr/>
          </p:nvSpPr>
          <p:spPr bwMode="auto">
            <a:xfrm>
              <a:off x="3850481" y="2263379"/>
              <a:ext cx="77391"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362" name="Freeform 629"/>
            <p:cNvSpPr>
              <a:spLocks noChangeArrowheads="1"/>
            </p:cNvSpPr>
            <p:nvPr/>
          </p:nvSpPr>
          <p:spPr bwMode="auto">
            <a:xfrm>
              <a:off x="3930254" y="2263379"/>
              <a:ext cx="75009"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363" name="Freeform 630"/>
            <p:cNvSpPr>
              <a:spLocks noChangeArrowheads="1"/>
            </p:cNvSpPr>
            <p:nvPr/>
          </p:nvSpPr>
          <p:spPr bwMode="auto">
            <a:xfrm>
              <a:off x="4005264" y="2263379"/>
              <a:ext cx="79772" cy="6548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364" name="Freeform 631"/>
            <p:cNvSpPr>
              <a:spLocks noChangeArrowheads="1"/>
            </p:cNvSpPr>
            <p:nvPr/>
          </p:nvSpPr>
          <p:spPr bwMode="auto">
            <a:xfrm>
              <a:off x="4085036" y="2263379"/>
              <a:ext cx="75009"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65" name="Freeform 632"/>
            <p:cNvSpPr>
              <a:spLocks noChangeArrowheads="1"/>
            </p:cNvSpPr>
            <p:nvPr/>
          </p:nvSpPr>
          <p:spPr bwMode="auto">
            <a:xfrm>
              <a:off x="4163616" y="2263379"/>
              <a:ext cx="76200"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66" name="Freeform 633"/>
            <p:cNvSpPr>
              <a:spLocks noChangeArrowheads="1"/>
            </p:cNvSpPr>
            <p:nvPr/>
          </p:nvSpPr>
          <p:spPr bwMode="auto">
            <a:xfrm>
              <a:off x="4242197" y="2263379"/>
              <a:ext cx="75009"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67" name="Freeform 634"/>
            <p:cNvSpPr>
              <a:spLocks noChangeArrowheads="1"/>
            </p:cNvSpPr>
            <p:nvPr/>
          </p:nvSpPr>
          <p:spPr bwMode="auto">
            <a:xfrm>
              <a:off x="4321970" y="2263379"/>
              <a:ext cx="75010"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68" name="Freeform 643"/>
            <p:cNvSpPr>
              <a:spLocks noChangeArrowheads="1"/>
            </p:cNvSpPr>
            <p:nvPr/>
          </p:nvSpPr>
          <p:spPr bwMode="auto">
            <a:xfrm>
              <a:off x="2470549" y="2301478"/>
              <a:ext cx="86915" cy="52388"/>
            </a:xfrm>
            <a:custGeom>
              <a:avLst/>
              <a:gdLst>
                <a:gd name="T0" fmla="*/ 2147483646 w 23"/>
                <a:gd name="T1" fmla="*/ 2147483646 h 14"/>
                <a:gd name="T2" fmla="*/ 2147483646 w 23"/>
                <a:gd name="T3" fmla="*/ 2147483646 h 14"/>
                <a:gd name="T4" fmla="*/ 2147483646 w 23"/>
                <a:gd name="T5" fmla="*/ 2147483646 h 14"/>
                <a:gd name="T6" fmla="*/ 0 60000 65536"/>
                <a:gd name="T7" fmla="*/ 0 60000 65536"/>
                <a:gd name="T8" fmla="*/ 0 60000 65536"/>
                <a:gd name="T9" fmla="*/ 0 w 23"/>
                <a:gd name="T10" fmla="*/ 0 h 14"/>
                <a:gd name="T11" fmla="*/ 23 w 23"/>
                <a:gd name="T12" fmla="*/ 14 h 14"/>
              </a:gdLst>
              <a:ahLst/>
              <a:cxnLst>
                <a:cxn ang="T6">
                  <a:pos x="T0" y="T1"/>
                </a:cxn>
                <a:cxn ang="T7">
                  <a:pos x="T2" y="T3"/>
                </a:cxn>
                <a:cxn ang="T8">
                  <a:pos x="T4" y="T5"/>
                </a:cxn>
              </a:cxnLst>
              <a:rect l="T9" t="T10" r="T11" b="T12"/>
              <a:pathLst>
                <a:path w="23" h="14">
                  <a:moveTo>
                    <a:pt x="11" y="3"/>
                  </a:moveTo>
                  <a:cubicBezTo>
                    <a:pt x="14" y="0"/>
                    <a:pt x="18" y="0"/>
                    <a:pt x="19" y="4"/>
                  </a:cubicBezTo>
                  <a:cubicBezTo>
                    <a:pt x="23" y="14"/>
                    <a:pt x="0" y="12"/>
                    <a:pt x="11" y="3"/>
                  </a:cubicBezTo>
                  <a:close/>
                </a:path>
              </a:pathLst>
            </a:custGeom>
            <a:grpFill/>
            <a:ln>
              <a:noFill/>
            </a:ln>
          </p:spPr>
          <p:txBody>
            <a:bodyPr lIns="68579" tIns="34289" rIns="68579" bIns="34289"/>
            <a:lstStyle/>
            <a:p>
              <a:endParaRPr lang="zh-CN" altLang="en-US"/>
            </a:p>
          </p:txBody>
        </p:sp>
        <p:sp>
          <p:nvSpPr>
            <p:cNvPr id="369" name="Freeform 644"/>
            <p:cNvSpPr>
              <a:spLocks noChangeArrowheads="1"/>
            </p:cNvSpPr>
            <p:nvPr/>
          </p:nvSpPr>
          <p:spPr bwMode="auto">
            <a:xfrm>
              <a:off x="2712245" y="2301480"/>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370" name="Freeform 645"/>
            <p:cNvSpPr>
              <a:spLocks noChangeArrowheads="1"/>
            </p:cNvSpPr>
            <p:nvPr/>
          </p:nvSpPr>
          <p:spPr bwMode="auto">
            <a:xfrm>
              <a:off x="2790825" y="2301480"/>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371" name="Freeform 646"/>
            <p:cNvSpPr>
              <a:spLocks noChangeArrowheads="1"/>
            </p:cNvSpPr>
            <p:nvPr/>
          </p:nvSpPr>
          <p:spPr bwMode="auto">
            <a:xfrm>
              <a:off x="3027761" y="2301480"/>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3"/>
                  </a:moveTo>
                  <a:cubicBezTo>
                    <a:pt x="13" y="0"/>
                    <a:pt x="16" y="1"/>
                    <a:pt x="17" y="5"/>
                  </a:cubicBezTo>
                  <a:cubicBezTo>
                    <a:pt x="20" y="18"/>
                    <a:pt x="0" y="9"/>
                    <a:pt x="9" y="3"/>
                  </a:cubicBezTo>
                  <a:close/>
                </a:path>
              </a:pathLst>
            </a:custGeom>
            <a:grpFill/>
            <a:ln>
              <a:noFill/>
            </a:ln>
          </p:spPr>
          <p:txBody>
            <a:bodyPr lIns="68579" tIns="34289" rIns="68579" bIns="34289"/>
            <a:lstStyle/>
            <a:p>
              <a:endParaRPr lang="zh-CN" altLang="en-US"/>
            </a:p>
          </p:txBody>
        </p:sp>
        <p:sp>
          <p:nvSpPr>
            <p:cNvPr id="372" name="Freeform 647"/>
            <p:cNvSpPr>
              <a:spLocks noChangeArrowheads="1"/>
            </p:cNvSpPr>
            <p:nvPr/>
          </p:nvSpPr>
          <p:spPr bwMode="auto">
            <a:xfrm>
              <a:off x="3182542" y="2301480"/>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373" name="Freeform 648"/>
            <p:cNvSpPr>
              <a:spLocks noChangeArrowheads="1"/>
            </p:cNvSpPr>
            <p:nvPr/>
          </p:nvSpPr>
          <p:spPr bwMode="auto">
            <a:xfrm>
              <a:off x="3259931" y="2301480"/>
              <a:ext cx="7620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2" y="1"/>
                    <a:pt x="17" y="0"/>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374" name="Freeform 649"/>
            <p:cNvSpPr>
              <a:spLocks noChangeArrowheads="1"/>
            </p:cNvSpPr>
            <p:nvPr/>
          </p:nvSpPr>
          <p:spPr bwMode="auto">
            <a:xfrm>
              <a:off x="3339704" y="2301480"/>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375" name="Freeform 650"/>
            <p:cNvSpPr>
              <a:spLocks noChangeArrowheads="1"/>
            </p:cNvSpPr>
            <p:nvPr/>
          </p:nvSpPr>
          <p:spPr bwMode="auto">
            <a:xfrm>
              <a:off x="3419475" y="2301480"/>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376" name="Freeform 651"/>
            <p:cNvSpPr>
              <a:spLocks noChangeArrowheads="1"/>
            </p:cNvSpPr>
            <p:nvPr/>
          </p:nvSpPr>
          <p:spPr bwMode="auto">
            <a:xfrm>
              <a:off x="3498058" y="2301480"/>
              <a:ext cx="7381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6" y="1"/>
                    <a:pt x="17" y="5"/>
                  </a:cubicBezTo>
                  <a:cubicBezTo>
                    <a:pt x="20" y="18"/>
                    <a:pt x="0" y="9"/>
                    <a:pt x="10" y="3"/>
                  </a:cubicBezTo>
                  <a:close/>
                </a:path>
              </a:pathLst>
            </a:custGeom>
            <a:grpFill/>
            <a:ln>
              <a:noFill/>
            </a:ln>
          </p:spPr>
          <p:txBody>
            <a:bodyPr lIns="68579" tIns="34289" rIns="68579" bIns="34289"/>
            <a:lstStyle/>
            <a:p>
              <a:endParaRPr lang="zh-CN" altLang="en-US"/>
            </a:p>
          </p:txBody>
        </p:sp>
        <p:sp>
          <p:nvSpPr>
            <p:cNvPr id="377" name="Freeform 652"/>
            <p:cNvSpPr>
              <a:spLocks noChangeArrowheads="1"/>
            </p:cNvSpPr>
            <p:nvPr/>
          </p:nvSpPr>
          <p:spPr bwMode="auto">
            <a:xfrm>
              <a:off x="3576639" y="2301480"/>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3"/>
                  </a:moveTo>
                  <a:cubicBezTo>
                    <a:pt x="13" y="0"/>
                    <a:pt x="16" y="1"/>
                    <a:pt x="17" y="5"/>
                  </a:cubicBezTo>
                  <a:cubicBezTo>
                    <a:pt x="20" y="18"/>
                    <a:pt x="0" y="9"/>
                    <a:pt x="9" y="3"/>
                  </a:cubicBezTo>
                  <a:close/>
                </a:path>
              </a:pathLst>
            </a:custGeom>
            <a:grpFill/>
            <a:ln>
              <a:noFill/>
            </a:ln>
          </p:spPr>
          <p:txBody>
            <a:bodyPr lIns="68579" tIns="34289" rIns="68579" bIns="34289"/>
            <a:lstStyle/>
            <a:p>
              <a:endParaRPr lang="zh-CN" altLang="en-US"/>
            </a:p>
          </p:txBody>
        </p:sp>
        <p:sp>
          <p:nvSpPr>
            <p:cNvPr id="378" name="Freeform 653"/>
            <p:cNvSpPr>
              <a:spLocks noChangeArrowheads="1"/>
            </p:cNvSpPr>
            <p:nvPr/>
          </p:nvSpPr>
          <p:spPr bwMode="auto">
            <a:xfrm>
              <a:off x="3655219" y="2301480"/>
              <a:ext cx="7620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3"/>
                  </a:moveTo>
                  <a:cubicBezTo>
                    <a:pt x="12" y="0"/>
                    <a:pt x="16" y="1"/>
                    <a:pt x="17" y="5"/>
                  </a:cubicBezTo>
                  <a:cubicBezTo>
                    <a:pt x="20" y="18"/>
                    <a:pt x="0" y="9"/>
                    <a:pt x="9" y="3"/>
                  </a:cubicBezTo>
                  <a:close/>
                </a:path>
              </a:pathLst>
            </a:custGeom>
            <a:grpFill/>
            <a:ln>
              <a:noFill/>
            </a:ln>
          </p:spPr>
          <p:txBody>
            <a:bodyPr lIns="68579" tIns="34289" rIns="68579" bIns="34289"/>
            <a:lstStyle/>
            <a:p>
              <a:endParaRPr lang="zh-CN" altLang="en-US"/>
            </a:p>
          </p:txBody>
        </p:sp>
        <p:sp>
          <p:nvSpPr>
            <p:cNvPr id="379" name="Freeform 654"/>
            <p:cNvSpPr>
              <a:spLocks noChangeArrowheads="1"/>
            </p:cNvSpPr>
            <p:nvPr/>
          </p:nvSpPr>
          <p:spPr bwMode="auto">
            <a:xfrm>
              <a:off x="3731420" y="2301480"/>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380" name="Freeform 655"/>
            <p:cNvSpPr>
              <a:spLocks noChangeArrowheads="1"/>
            </p:cNvSpPr>
            <p:nvPr/>
          </p:nvSpPr>
          <p:spPr bwMode="auto">
            <a:xfrm>
              <a:off x="3810000" y="2301480"/>
              <a:ext cx="7620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381" name="Freeform 656"/>
            <p:cNvSpPr>
              <a:spLocks noChangeArrowheads="1"/>
            </p:cNvSpPr>
            <p:nvPr/>
          </p:nvSpPr>
          <p:spPr bwMode="auto">
            <a:xfrm>
              <a:off x="3889774" y="2301480"/>
              <a:ext cx="7381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382" name="Freeform 657"/>
            <p:cNvSpPr>
              <a:spLocks noChangeArrowheads="1"/>
            </p:cNvSpPr>
            <p:nvPr/>
          </p:nvSpPr>
          <p:spPr bwMode="auto">
            <a:xfrm>
              <a:off x="3968354" y="2301480"/>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383" name="Freeform 658"/>
            <p:cNvSpPr>
              <a:spLocks noChangeArrowheads="1"/>
            </p:cNvSpPr>
            <p:nvPr/>
          </p:nvSpPr>
          <p:spPr bwMode="auto">
            <a:xfrm>
              <a:off x="4046935" y="2301480"/>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7" y="5"/>
                  </a:cubicBezTo>
                  <a:cubicBezTo>
                    <a:pt x="20" y="18"/>
                    <a:pt x="0" y="9"/>
                    <a:pt x="10" y="3"/>
                  </a:cubicBezTo>
                  <a:close/>
                </a:path>
              </a:pathLst>
            </a:custGeom>
            <a:grpFill/>
            <a:ln>
              <a:noFill/>
            </a:ln>
          </p:spPr>
          <p:txBody>
            <a:bodyPr lIns="68579" tIns="34289" rIns="68579" bIns="34289"/>
            <a:lstStyle/>
            <a:p>
              <a:endParaRPr lang="zh-CN" altLang="en-US"/>
            </a:p>
          </p:txBody>
        </p:sp>
        <p:sp>
          <p:nvSpPr>
            <p:cNvPr id="384" name="Freeform 659"/>
            <p:cNvSpPr>
              <a:spLocks noChangeArrowheads="1"/>
            </p:cNvSpPr>
            <p:nvPr/>
          </p:nvSpPr>
          <p:spPr bwMode="auto">
            <a:xfrm>
              <a:off x="4126707" y="2301480"/>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6" y="1"/>
                    <a:pt x="17" y="5"/>
                  </a:cubicBezTo>
                  <a:cubicBezTo>
                    <a:pt x="20" y="18"/>
                    <a:pt x="0" y="9"/>
                    <a:pt x="10" y="3"/>
                  </a:cubicBezTo>
                  <a:close/>
                </a:path>
              </a:pathLst>
            </a:custGeom>
            <a:grpFill/>
            <a:ln>
              <a:noFill/>
            </a:ln>
          </p:spPr>
          <p:txBody>
            <a:bodyPr lIns="68579" tIns="34289" rIns="68579" bIns="34289"/>
            <a:lstStyle/>
            <a:p>
              <a:endParaRPr lang="zh-CN" altLang="en-US"/>
            </a:p>
          </p:txBody>
        </p:sp>
        <p:sp>
          <p:nvSpPr>
            <p:cNvPr id="385" name="Freeform 660"/>
            <p:cNvSpPr>
              <a:spLocks noChangeArrowheads="1"/>
            </p:cNvSpPr>
            <p:nvPr/>
          </p:nvSpPr>
          <p:spPr bwMode="auto">
            <a:xfrm>
              <a:off x="4204099" y="2301480"/>
              <a:ext cx="7739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3"/>
                  </a:moveTo>
                  <a:cubicBezTo>
                    <a:pt x="13" y="0"/>
                    <a:pt x="16" y="1"/>
                    <a:pt x="17" y="5"/>
                  </a:cubicBezTo>
                  <a:cubicBezTo>
                    <a:pt x="20" y="18"/>
                    <a:pt x="0" y="9"/>
                    <a:pt x="9" y="3"/>
                  </a:cubicBezTo>
                  <a:close/>
                </a:path>
              </a:pathLst>
            </a:custGeom>
            <a:grpFill/>
            <a:ln>
              <a:noFill/>
            </a:ln>
          </p:spPr>
          <p:txBody>
            <a:bodyPr lIns="68579" tIns="34289" rIns="68579" bIns="34289"/>
            <a:lstStyle/>
            <a:p>
              <a:endParaRPr lang="zh-CN" altLang="en-US"/>
            </a:p>
          </p:txBody>
        </p:sp>
        <p:sp>
          <p:nvSpPr>
            <p:cNvPr id="386" name="Freeform 661"/>
            <p:cNvSpPr>
              <a:spLocks noChangeArrowheads="1"/>
            </p:cNvSpPr>
            <p:nvPr/>
          </p:nvSpPr>
          <p:spPr bwMode="auto">
            <a:xfrm>
              <a:off x="4283869" y="2305051"/>
              <a:ext cx="79772" cy="46435"/>
            </a:xfrm>
            <a:custGeom>
              <a:avLst/>
              <a:gdLst>
                <a:gd name="T0" fmla="*/ 2147483646 w 21"/>
                <a:gd name="T1" fmla="*/ 2147483646 h 12"/>
                <a:gd name="T2" fmla="*/ 2147483646 w 21"/>
                <a:gd name="T3" fmla="*/ 2147483646 h 12"/>
                <a:gd name="T4" fmla="*/ 2147483646 w 21"/>
                <a:gd name="T5" fmla="*/ 2147483646 h 12"/>
                <a:gd name="T6" fmla="*/ 0 60000 65536"/>
                <a:gd name="T7" fmla="*/ 0 60000 65536"/>
                <a:gd name="T8" fmla="*/ 0 60000 65536"/>
                <a:gd name="T9" fmla="*/ 0 w 21"/>
                <a:gd name="T10" fmla="*/ 0 h 12"/>
                <a:gd name="T11" fmla="*/ 21 w 21"/>
                <a:gd name="T12" fmla="*/ 12 h 12"/>
              </a:gdLst>
              <a:ahLst/>
              <a:cxnLst>
                <a:cxn ang="T6">
                  <a:pos x="T0" y="T1"/>
                </a:cxn>
                <a:cxn ang="T7">
                  <a:pos x="T2" y="T3"/>
                </a:cxn>
                <a:cxn ang="T8">
                  <a:pos x="T4" y="T5"/>
                </a:cxn>
              </a:cxnLst>
              <a:rect l="T9" t="T10" r="T11" b="T12"/>
              <a:pathLst>
                <a:path w="21" h="12">
                  <a:moveTo>
                    <a:pt x="9" y="2"/>
                  </a:moveTo>
                  <a:cubicBezTo>
                    <a:pt x="13" y="0"/>
                    <a:pt x="21" y="3"/>
                    <a:pt x="17" y="8"/>
                  </a:cubicBezTo>
                  <a:cubicBezTo>
                    <a:pt x="14" y="12"/>
                    <a:pt x="0" y="6"/>
                    <a:pt x="9" y="2"/>
                  </a:cubicBezTo>
                  <a:close/>
                </a:path>
              </a:pathLst>
            </a:custGeom>
            <a:grpFill/>
            <a:ln>
              <a:noFill/>
            </a:ln>
          </p:spPr>
          <p:txBody>
            <a:bodyPr lIns="68579" tIns="34289" rIns="68579" bIns="34289"/>
            <a:lstStyle/>
            <a:p>
              <a:endParaRPr lang="zh-CN" altLang="en-US"/>
            </a:p>
          </p:txBody>
        </p:sp>
        <p:sp>
          <p:nvSpPr>
            <p:cNvPr id="387" name="Freeform 662"/>
            <p:cNvSpPr>
              <a:spLocks noChangeArrowheads="1"/>
            </p:cNvSpPr>
            <p:nvPr/>
          </p:nvSpPr>
          <p:spPr bwMode="auto">
            <a:xfrm>
              <a:off x="4438651" y="2301478"/>
              <a:ext cx="66675" cy="60722"/>
            </a:xfrm>
            <a:custGeom>
              <a:avLst/>
              <a:gdLst>
                <a:gd name="T0" fmla="*/ 2147483646 w 18"/>
                <a:gd name="T1" fmla="*/ 2147483646 h 16"/>
                <a:gd name="T2" fmla="*/ 2147483646 w 18"/>
                <a:gd name="T3" fmla="*/ 2147483646 h 16"/>
                <a:gd name="T4" fmla="*/ 2147483646 w 18"/>
                <a:gd name="T5" fmla="*/ 2147483646 h 16"/>
                <a:gd name="T6" fmla="*/ 0 60000 65536"/>
                <a:gd name="T7" fmla="*/ 0 60000 65536"/>
                <a:gd name="T8" fmla="*/ 0 60000 65536"/>
                <a:gd name="T9" fmla="*/ 0 w 18"/>
                <a:gd name="T10" fmla="*/ 0 h 16"/>
                <a:gd name="T11" fmla="*/ 18 w 18"/>
                <a:gd name="T12" fmla="*/ 16 h 16"/>
              </a:gdLst>
              <a:ahLst/>
              <a:cxnLst>
                <a:cxn ang="T6">
                  <a:pos x="T0" y="T1"/>
                </a:cxn>
                <a:cxn ang="T7">
                  <a:pos x="T2" y="T3"/>
                </a:cxn>
                <a:cxn ang="T8">
                  <a:pos x="T4" y="T5"/>
                </a:cxn>
              </a:cxnLst>
              <a:rect l="T9" t="T10" r="T11" b="T12"/>
              <a:pathLst>
                <a:path w="18" h="16">
                  <a:moveTo>
                    <a:pt x="10" y="3"/>
                  </a:moveTo>
                  <a:cubicBezTo>
                    <a:pt x="11" y="2"/>
                    <a:pt x="18" y="0"/>
                    <a:pt x="18" y="6"/>
                  </a:cubicBezTo>
                  <a:cubicBezTo>
                    <a:pt x="18" y="16"/>
                    <a:pt x="0" y="9"/>
                    <a:pt x="10" y="3"/>
                  </a:cubicBezTo>
                  <a:close/>
                </a:path>
              </a:pathLst>
            </a:custGeom>
            <a:grpFill/>
            <a:ln>
              <a:noFill/>
            </a:ln>
          </p:spPr>
          <p:txBody>
            <a:bodyPr lIns="68579" tIns="34289" rIns="68579" bIns="34289"/>
            <a:lstStyle/>
            <a:p>
              <a:endParaRPr lang="zh-CN" altLang="en-US"/>
            </a:p>
          </p:txBody>
        </p:sp>
        <p:sp>
          <p:nvSpPr>
            <p:cNvPr id="388" name="Freeform 672"/>
            <p:cNvSpPr>
              <a:spLocks noChangeArrowheads="1"/>
            </p:cNvSpPr>
            <p:nvPr/>
          </p:nvSpPr>
          <p:spPr bwMode="auto">
            <a:xfrm>
              <a:off x="2358629" y="2343150"/>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89" name="Freeform 673"/>
            <p:cNvSpPr>
              <a:spLocks noChangeArrowheads="1"/>
            </p:cNvSpPr>
            <p:nvPr/>
          </p:nvSpPr>
          <p:spPr bwMode="auto">
            <a:xfrm>
              <a:off x="2428876" y="2343151"/>
              <a:ext cx="90488" cy="52388"/>
            </a:xfrm>
            <a:custGeom>
              <a:avLst/>
              <a:gdLst>
                <a:gd name="T0" fmla="*/ 2147483646 w 24"/>
                <a:gd name="T1" fmla="*/ 2147483646 h 14"/>
                <a:gd name="T2" fmla="*/ 2147483646 w 24"/>
                <a:gd name="T3" fmla="*/ 2147483646 h 14"/>
                <a:gd name="T4" fmla="*/ 2147483646 w 24"/>
                <a:gd name="T5" fmla="*/ 2147483646 h 14"/>
                <a:gd name="T6" fmla="*/ 0 60000 65536"/>
                <a:gd name="T7" fmla="*/ 0 60000 65536"/>
                <a:gd name="T8" fmla="*/ 0 60000 65536"/>
                <a:gd name="T9" fmla="*/ 0 w 24"/>
                <a:gd name="T10" fmla="*/ 0 h 14"/>
                <a:gd name="T11" fmla="*/ 24 w 24"/>
                <a:gd name="T12" fmla="*/ 14 h 14"/>
              </a:gdLst>
              <a:ahLst/>
              <a:cxnLst>
                <a:cxn ang="T6">
                  <a:pos x="T0" y="T1"/>
                </a:cxn>
                <a:cxn ang="T7">
                  <a:pos x="T2" y="T3"/>
                </a:cxn>
                <a:cxn ang="T8">
                  <a:pos x="T4" y="T5"/>
                </a:cxn>
              </a:cxnLst>
              <a:rect l="T9" t="T10" r="T11" b="T12"/>
              <a:pathLst>
                <a:path w="24" h="14">
                  <a:moveTo>
                    <a:pt x="12" y="2"/>
                  </a:moveTo>
                  <a:cubicBezTo>
                    <a:pt x="15" y="0"/>
                    <a:pt x="18" y="0"/>
                    <a:pt x="20" y="3"/>
                  </a:cubicBezTo>
                  <a:cubicBezTo>
                    <a:pt x="24" y="14"/>
                    <a:pt x="0" y="11"/>
                    <a:pt x="12" y="2"/>
                  </a:cubicBezTo>
                  <a:close/>
                </a:path>
              </a:pathLst>
            </a:custGeom>
            <a:grpFill/>
            <a:ln>
              <a:noFill/>
            </a:ln>
          </p:spPr>
          <p:txBody>
            <a:bodyPr lIns="68579" tIns="34289" rIns="68579" bIns="34289"/>
            <a:lstStyle/>
            <a:p>
              <a:endParaRPr lang="zh-CN" altLang="en-US"/>
            </a:p>
          </p:txBody>
        </p:sp>
        <p:sp>
          <p:nvSpPr>
            <p:cNvPr id="390" name="Freeform 674"/>
            <p:cNvSpPr>
              <a:spLocks noChangeArrowheads="1"/>
            </p:cNvSpPr>
            <p:nvPr/>
          </p:nvSpPr>
          <p:spPr bwMode="auto">
            <a:xfrm>
              <a:off x="2749153" y="2343150"/>
              <a:ext cx="79772"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391" name="Freeform 675"/>
            <p:cNvSpPr>
              <a:spLocks noChangeArrowheads="1"/>
            </p:cNvSpPr>
            <p:nvPr/>
          </p:nvSpPr>
          <p:spPr bwMode="auto">
            <a:xfrm>
              <a:off x="2828926" y="2343150"/>
              <a:ext cx="77391"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2" y="1"/>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392" name="Freeform 676"/>
            <p:cNvSpPr>
              <a:spLocks noChangeArrowheads="1"/>
            </p:cNvSpPr>
            <p:nvPr/>
          </p:nvSpPr>
          <p:spPr bwMode="auto">
            <a:xfrm>
              <a:off x="2906317" y="2343150"/>
              <a:ext cx="7739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93" name="Freeform 677"/>
            <p:cNvSpPr>
              <a:spLocks noChangeArrowheads="1"/>
            </p:cNvSpPr>
            <p:nvPr/>
          </p:nvSpPr>
          <p:spPr bwMode="auto">
            <a:xfrm>
              <a:off x="3065861" y="2343150"/>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94" name="Freeform 678"/>
            <p:cNvSpPr>
              <a:spLocks noChangeArrowheads="1"/>
            </p:cNvSpPr>
            <p:nvPr/>
          </p:nvSpPr>
          <p:spPr bwMode="auto">
            <a:xfrm>
              <a:off x="3223022" y="2343150"/>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395" name="Freeform 679"/>
            <p:cNvSpPr>
              <a:spLocks noChangeArrowheads="1"/>
            </p:cNvSpPr>
            <p:nvPr/>
          </p:nvSpPr>
          <p:spPr bwMode="auto">
            <a:xfrm>
              <a:off x="3301604" y="2343150"/>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396" name="Freeform 680"/>
            <p:cNvSpPr>
              <a:spLocks noChangeArrowheads="1"/>
            </p:cNvSpPr>
            <p:nvPr/>
          </p:nvSpPr>
          <p:spPr bwMode="auto">
            <a:xfrm>
              <a:off x="3377805" y="2343150"/>
              <a:ext cx="78581"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397" name="Freeform 681"/>
            <p:cNvSpPr>
              <a:spLocks noChangeArrowheads="1"/>
            </p:cNvSpPr>
            <p:nvPr/>
          </p:nvSpPr>
          <p:spPr bwMode="auto">
            <a:xfrm>
              <a:off x="3456385" y="2343150"/>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98" name="Freeform 682"/>
            <p:cNvSpPr>
              <a:spLocks noChangeArrowheads="1"/>
            </p:cNvSpPr>
            <p:nvPr/>
          </p:nvSpPr>
          <p:spPr bwMode="auto">
            <a:xfrm>
              <a:off x="3536158" y="2343150"/>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399" name="Freeform 683"/>
            <p:cNvSpPr>
              <a:spLocks noChangeArrowheads="1"/>
            </p:cNvSpPr>
            <p:nvPr/>
          </p:nvSpPr>
          <p:spPr bwMode="auto">
            <a:xfrm>
              <a:off x="3613547" y="2343150"/>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400" name="Freeform 684"/>
            <p:cNvSpPr>
              <a:spLocks noChangeArrowheads="1"/>
            </p:cNvSpPr>
            <p:nvPr/>
          </p:nvSpPr>
          <p:spPr bwMode="auto">
            <a:xfrm>
              <a:off x="3693320" y="2343150"/>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401" name="Freeform 685"/>
            <p:cNvSpPr>
              <a:spLocks noChangeArrowheads="1"/>
            </p:cNvSpPr>
            <p:nvPr/>
          </p:nvSpPr>
          <p:spPr bwMode="auto">
            <a:xfrm>
              <a:off x="3773092" y="2343150"/>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402" name="Freeform 686"/>
            <p:cNvSpPr>
              <a:spLocks noChangeArrowheads="1"/>
            </p:cNvSpPr>
            <p:nvPr/>
          </p:nvSpPr>
          <p:spPr bwMode="auto">
            <a:xfrm>
              <a:off x="3850481" y="2343150"/>
              <a:ext cx="77391"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403" name="Freeform 687"/>
            <p:cNvSpPr>
              <a:spLocks noChangeArrowheads="1"/>
            </p:cNvSpPr>
            <p:nvPr/>
          </p:nvSpPr>
          <p:spPr bwMode="auto">
            <a:xfrm>
              <a:off x="3930254" y="2343150"/>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404" name="Freeform 688"/>
            <p:cNvSpPr>
              <a:spLocks noChangeArrowheads="1"/>
            </p:cNvSpPr>
            <p:nvPr/>
          </p:nvSpPr>
          <p:spPr bwMode="auto">
            <a:xfrm>
              <a:off x="4005264" y="2343150"/>
              <a:ext cx="79772"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405" name="Freeform 689"/>
            <p:cNvSpPr>
              <a:spLocks noChangeArrowheads="1"/>
            </p:cNvSpPr>
            <p:nvPr/>
          </p:nvSpPr>
          <p:spPr bwMode="auto">
            <a:xfrm>
              <a:off x="4085036" y="2343150"/>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406" name="Freeform 690"/>
            <p:cNvSpPr>
              <a:spLocks noChangeArrowheads="1"/>
            </p:cNvSpPr>
            <p:nvPr/>
          </p:nvSpPr>
          <p:spPr bwMode="auto">
            <a:xfrm>
              <a:off x="4163616" y="2343150"/>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407" name="Freeform 699"/>
            <p:cNvSpPr>
              <a:spLocks noChangeArrowheads="1"/>
            </p:cNvSpPr>
            <p:nvPr/>
          </p:nvSpPr>
          <p:spPr bwMode="auto">
            <a:xfrm>
              <a:off x="2343151" y="2353867"/>
              <a:ext cx="52388" cy="98822"/>
            </a:xfrm>
            <a:custGeom>
              <a:avLst/>
              <a:gdLst>
                <a:gd name="T0" fmla="*/ 2147483646 w 14"/>
                <a:gd name="T1" fmla="*/ 2147483646 h 26"/>
                <a:gd name="T2" fmla="*/ 2147483646 w 14"/>
                <a:gd name="T3" fmla="*/ 2147483646 h 26"/>
                <a:gd name="T4" fmla="*/ 2147483646 w 14"/>
                <a:gd name="T5" fmla="*/ 2147483646 h 26"/>
                <a:gd name="T6" fmla="*/ 0 60000 65536"/>
                <a:gd name="T7" fmla="*/ 0 60000 65536"/>
                <a:gd name="T8" fmla="*/ 0 60000 65536"/>
                <a:gd name="T9" fmla="*/ 0 w 14"/>
                <a:gd name="T10" fmla="*/ 0 h 26"/>
                <a:gd name="T11" fmla="*/ 14 w 14"/>
                <a:gd name="T12" fmla="*/ 26 h 26"/>
              </a:gdLst>
              <a:ahLst/>
              <a:cxnLst>
                <a:cxn ang="T6">
                  <a:pos x="T0" y="T1"/>
                </a:cxn>
                <a:cxn ang="T7">
                  <a:pos x="T2" y="T3"/>
                </a:cxn>
                <a:cxn ang="T8">
                  <a:pos x="T4" y="T5"/>
                </a:cxn>
              </a:cxnLst>
              <a:rect l="T9" t="T10" r="T11" b="T12"/>
              <a:pathLst>
                <a:path w="14" h="26">
                  <a:moveTo>
                    <a:pt x="4" y="9"/>
                  </a:moveTo>
                  <a:cubicBezTo>
                    <a:pt x="12" y="0"/>
                    <a:pt x="14" y="26"/>
                    <a:pt x="4" y="19"/>
                  </a:cubicBezTo>
                  <a:cubicBezTo>
                    <a:pt x="0" y="16"/>
                    <a:pt x="4" y="9"/>
                    <a:pt x="4" y="9"/>
                  </a:cubicBezTo>
                  <a:close/>
                </a:path>
              </a:pathLst>
            </a:custGeom>
            <a:grpFill/>
            <a:ln>
              <a:noFill/>
            </a:ln>
          </p:spPr>
          <p:txBody>
            <a:bodyPr lIns="68579" tIns="34289" rIns="68579" bIns="34289"/>
            <a:lstStyle/>
            <a:p>
              <a:endParaRPr lang="zh-CN" altLang="en-US"/>
            </a:p>
          </p:txBody>
        </p:sp>
        <p:sp>
          <p:nvSpPr>
            <p:cNvPr id="408" name="Freeform 700"/>
            <p:cNvSpPr>
              <a:spLocks noChangeArrowheads="1"/>
            </p:cNvSpPr>
            <p:nvPr/>
          </p:nvSpPr>
          <p:spPr bwMode="auto">
            <a:xfrm>
              <a:off x="2399110" y="2381251"/>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409" name="Freeform 701"/>
            <p:cNvSpPr>
              <a:spLocks noChangeArrowheads="1"/>
            </p:cNvSpPr>
            <p:nvPr/>
          </p:nvSpPr>
          <p:spPr bwMode="auto">
            <a:xfrm>
              <a:off x="2870597" y="2381251"/>
              <a:ext cx="7381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410" name="Freeform 702"/>
            <p:cNvSpPr>
              <a:spLocks noChangeArrowheads="1"/>
            </p:cNvSpPr>
            <p:nvPr/>
          </p:nvSpPr>
          <p:spPr bwMode="auto">
            <a:xfrm>
              <a:off x="2947988" y="2381251"/>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411" name="Freeform 703"/>
            <p:cNvSpPr>
              <a:spLocks noChangeArrowheads="1"/>
            </p:cNvSpPr>
            <p:nvPr/>
          </p:nvSpPr>
          <p:spPr bwMode="auto">
            <a:xfrm>
              <a:off x="3027761" y="2381251"/>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412" name="Freeform 704"/>
            <p:cNvSpPr>
              <a:spLocks noChangeArrowheads="1"/>
            </p:cNvSpPr>
            <p:nvPr/>
          </p:nvSpPr>
          <p:spPr bwMode="auto">
            <a:xfrm>
              <a:off x="3102770" y="2381251"/>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413" name="Freeform 705"/>
            <p:cNvSpPr>
              <a:spLocks noChangeArrowheads="1"/>
            </p:cNvSpPr>
            <p:nvPr/>
          </p:nvSpPr>
          <p:spPr bwMode="auto">
            <a:xfrm>
              <a:off x="3259931" y="2381251"/>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414" name="Freeform 706"/>
            <p:cNvSpPr>
              <a:spLocks noChangeArrowheads="1"/>
            </p:cNvSpPr>
            <p:nvPr/>
          </p:nvSpPr>
          <p:spPr bwMode="auto">
            <a:xfrm>
              <a:off x="3339704" y="2381251"/>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415" name="Freeform 707"/>
            <p:cNvSpPr>
              <a:spLocks noChangeArrowheads="1"/>
            </p:cNvSpPr>
            <p:nvPr/>
          </p:nvSpPr>
          <p:spPr bwMode="auto">
            <a:xfrm>
              <a:off x="3419475" y="2381251"/>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416" name="Freeform 708"/>
            <p:cNvSpPr>
              <a:spLocks noChangeArrowheads="1"/>
            </p:cNvSpPr>
            <p:nvPr/>
          </p:nvSpPr>
          <p:spPr bwMode="auto">
            <a:xfrm>
              <a:off x="3498058" y="2381251"/>
              <a:ext cx="7381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6"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417" name="Freeform 709"/>
            <p:cNvSpPr>
              <a:spLocks noChangeArrowheads="1"/>
            </p:cNvSpPr>
            <p:nvPr/>
          </p:nvSpPr>
          <p:spPr bwMode="auto">
            <a:xfrm>
              <a:off x="3576639" y="2381251"/>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418" name="Freeform 710"/>
            <p:cNvSpPr>
              <a:spLocks noChangeArrowheads="1"/>
            </p:cNvSpPr>
            <p:nvPr/>
          </p:nvSpPr>
          <p:spPr bwMode="auto">
            <a:xfrm>
              <a:off x="3655219" y="2381251"/>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2"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419" name="Freeform 711"/>
            <p:cNvSpPr>
              <a:spLocks noChangeArrowheads="1"/>
            </p:cNvSpPr>
            <p:nvPr/>
          </p:nvSpPr>
          <p:spPr bwMode="auto">
            <a:xfrm>
              <a:off x="3731420" y="2381251"/>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420" name="Freeform 712"/>
            <p:cNvSpPr>
              <a:spLocks noChangeArrowheads="1"/>
            </p:cNvSpPr>
            <p:nvPr/>
          </p:nvSpPr>
          <p:spPr bwMode="auto">
            <a:xfrm>
              <a:off x="3810000" y="2381251"/>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421" name="Freeform 713"/>
            <p:cNvSpPr>
              <a:spLocks noChangeArrowheads="1"/>
            </p:cNvSpPr>
            <p:nvPr/>
          </p:nvSpPr>
          <p:spPr bwMode="auto">
            <a:xfrm>
              <a:off x="3889774" y="2381251"/>
              <a:ext cx="7381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422" name="Freeform 714"/>
            <p:cNvSpPr>
              <a:spLocks noChangeArrowheads="1"/>
            </p:cNvSpPr>
            <p:nvPr/>
          </p:nvSpPr>
          <p:spPr bwMode="auto">
            <a:xfrm>
              <a:off x="3968354" y="2381251"/>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423" name="Freeform 715"/>
            <p:cNvSpPr>
              <a:spLocks noChangeArrowheads="1"/>
            </p:cNvSpPr>
            <p:nvPr/>
          </p:nvSpPr>
          <p:spPr bwMode="auto">
            <a:xfrm>
              <a:off x="4046935" y="2381251"/>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424" name="Freeform 716"/>
            <p:cNvSpPr>
              <a:spLocks noChangeArrowheads="1"/>
            </p:cNvSpPr>
            <p:nvPr/>
          </p:nvSpPr>
          <p:spPr bwMode="auto">
            <a:xfrm>
              <a:off x="4204099" y="2381251"/>
              <a:ext cx="7739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425" name="Freeform 725"/>
            <p:cNvSpPr>
              <a:spLocks noChangeArrowheads="1"/>
            </p:cNvSpPr>
            <p:nvPr/>
          </p:nvSpPr>
          <p:spPr bwMode="auto">
            <a:xfrm>
              <a:off x="2986089" y="2422924"/>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426" name="Freeform 726"/>
            <p:cNvSpPr>
              <a:spLocks noChangeArrowheads="1"/>
            </p:cNvSpPr>
            <p:nvPr/>
          </p:nvSpPr>
          <p:spPr bwMode="auto">
            <a:xfrm>
              <a:off x="3065861" y="2422924"/>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427" name="Freeform 727"/>
            <p:cNvSpPr>
              <a:spLocks noChangeArrowheads="1"/>
            </p:cNvSpPr>
            <p:nvPr/>
          </p:nvSpPr>
          <p:spPr bwMode="auto">
            <a:xfrm>
              <a:off x="3144442" y="2418161"/>
              <a:ext cx="73819"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2" y="1"/>
                    <a:pt x="16" y="0"/>
                    <a:pt x="17" y="5"/>
                  </a:cubicBezTo>
                  <a:cubicBezTo>
                    <a:pt x="20" y="18"/>
                    <a:pt x="0" y="10"/>
                    <a:pt x="10" y="3"/>
                  </a:cubicBezTo>
                  <a:close/>
                </a:path>
              </a:pathLst>
            </a:custGeom>
            <a:grpFill/>
            <a:ln>
              <a:noFill/>
            </a:ln>
          </p:spPr>
          <p:txBody>
            <a:bodyPr lIns="68579" tIns="34289" rIns="68579" bIns="34289"/>
            <a:lstStyle/>
            <a:p>
              <a:endParaRPr lang="zh-CN" altLang="en-US"/>
            </a:p>
          </p:txBody>
        </p:sp>
        <p:sp>
          <p:nvSpPr>
            <p:cNvPr id="428" name="Freeform 728"/>
            <p:cNvSpPr>
              <a:spLocks noChangeArrowheads="1"/>
            </p:cNvSpPr>
            <p:nvPr/>
          </p:nvSpPr>
          <p:spPr bwMode="auto">
            <a:xfrm>
              <a:off x="3223022" y="2422924"/>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429" name="Freeform 729"/>
            <p:cNvSpPr>
              <a:spLocks noChangeArrowheads="1"/>
            </p:cNvSpPr>
            <p:nvPr/>
          </p:nvSpPr>
          <p:spPr bwMode="auto">
            <a:xfrm>
              <a:off x="3301604" y="2422924"/>
              <a:ext cx="7620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430" name="Freeform 730"/>
            <p:cNvSpPr>
              <a:spLocks noChangeArrowheads="1"/>
            </p:cNvSpPr>
            <p:nvPr/>
          </p:nvSpPr>
          <p:spPr bwMode="auto">
            <a:xfrm>
              <a:off x="3377805" y="2422924"/>
              <a:ext cx="78581" cy="63103"/>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8"/>
                    <a:pt x="10" y="2"/>
                  </a:cubicBezTo>
                  <a:close/>
                </a:path>
              </a:pathLst>
            </a:custGeom>
            <a:grpFill/>
            <a:ln>
              <a:noFill/>
            </a:ln>
          </p:spPr>
          <p:txBody>
            <a:bodyPr lIns="68579" tIns="34289" rIns="68579" bIns="34289"/>
            <a:lstStyle/>
            <a:p>
              <a:endParaRPr lang="zh-CN" altLang="en-US"/>
            </a:p>
          </p:txBody>
        </p:sp>
        <p:sp>
          <p:nvSpPr>
            <p:cNvPr id="431" name="Freeform 731"/>
            <p:cNvSpPr>
              <a:spLocks noChangeArrowheads="1"/>
            </p:cNvSpPr>
            <p:nvPr/>
          </p:nvSpPr>
          <p:spPr bwMode="auto">
            <a:xfrm>
              <a:off x="3456385" y="2422924"/>
              <a:ext cx="7620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432" name="Freeform 732"/>
            <p:cNvSpPr>
              <a:spLocks noChangeArrowheads="1"/>
            </p:cNvSpPr>
            <p:nvPr/>
          </p:nvSpPr>
          <p:spPr bwMode="auto">
            <a:xfrm>
              <a:off x="3536158" y="2422924"/>
              <a:ext cx="7381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433" name="Freeform 733"/>
            <p:cNvSpPr>
              <a:spLocks noChangeArrowheads="1"/>
            </p:cNvSpPr>
            <p:nvPr/>
          </p:nvSpPr>
          <p:spPr bwMode="auto">
            <a:xfrm>
              <a:off x="3613547" y="2422924"/>
              <a:ext cx="7620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434" name="Freeform 734"/>
            <p:cNvSpPr>
              <a:spLocks noChangeArrowheads="1"/>
            </p:cNvSpPr>
            <p:nvPr/>
          </p:nvSpPr>
          <p:spPr bwMode="auto">
            <a:xfrm>
              <a:off x="3693320" y="2422924"/>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435" name="Freeform 735"/>
            <p:cNvSpPr>
              <a:spLocks noChangeArrowheads="1"/>
            </p:cNvSpPr>
            <p:nvPr/>
          </p:nvSpPr>
          <p:spPr bwMode="auto">
            <a:xfrm>
              <a:off x="3773092" y="2422924"/>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436" name="Freeform 736"/>
            <p:cNvSpPr>
              <a:spLocks noChangeArrowheads="1"/>
            </p:cNvSpPr>
            <p:nvPr/>
          </p:nvSpPr>
          <p:spPr bwMode="auto">
            <a:xfrm>
              <a:off x="3850481" y="2422924"/>
              <a:ext cx="77391"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437" name="Freeform 737"/>
            <p:cNvSpPr>
              <a:spLocks noChangeArrowheads="1"/>
            </p:cNvSpPr>
            <p:nvPr/>
          </p:nvSpPr>
          <p:spPr bwMode="auto">
            <a:xfrm>
              <a:off x="3930254" y="2422924"/>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438" name="Freeform 738"/>
            <p:cNvSpPr>
              <a:spLocks noChangeArrowheads="1"/>
            </p:cNvSpPr>
            <p:nvPr/>
          </p:nvSpPr>
          <p:spPr bwMode="auto">
            <a:xfrm>
              <a:off x="4005264" y="2422924"/>
              <a:ext cx="79772" cy="63103"/>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8"/>
                    <a:pt x="10" y="2"/>
                  </a:cubicBezTo>
                  <a:close/>
                </a:path>
              </a:pathLst>
            </a:custGeom>
            <a:grpFill/>
            <a:ln>
              <a:noFill/>
            </a:ln>
          </p:spPr>
          <p:txBody>
            <a:bodyPr lIns="68579" tIns="34289" rIns="68579" bIns="34289"/>
            <a:lstStyle/>
            <a:p>
              <a:endParaRPr lang="zh-CN" altLang="en-US"/>
            </a:p>
          </p:txBody>
        </p:sp>
        <p:sp>
          <p:nvSpPr>
            <p:cNvPr id="439" name="Freeform 739"/>
            <p:cNvSpPr>
              <a:spLocks noChangeArrowheads="1"/>
            </p:cNvSpPr>
            <p:nvPr/>
          </p:nvSpPr>
          <p:spPr bwMode="auto">
            <a:xfrm>
              <a:off x="4085036" y="2422924"/>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440" name="Freeform 740"/>
            <p:cNvSpPr>
              <a:spLocks noChangeArrowheads="1"/>
            </p:cNvSpPr>
            <p:nvPr/>
          </p:nvSpPr>
          <p:spPr bwMode="auto">
            <a:xfrm>
              <a:off x="2519364" y="2426494"/>
              <a:ext cx="79772" cy="52388"/>
            </a:xfrm>
            <a:custGeom>
              <a:avLst/>
              <a:gdLst>
                <a:gd name="T0" fmla="*/ 2147483646 w 21"/>
                <a:gd name="T1" fmla="*/ 2147483646 h 14"/>
                <a:gd name="T2" fmla="*/ 2147483646 w 21"/>
                <a:gd name="T3" fmla="*/ 2147483646 h 14"/>
                <a:gd name="T4" fmla="*/ 2147483646 w 21"/>
                <a:gd name="T5" fmla="*/ 2147483646 h 14"/>
                <a:gd name="T6" fmla="*/ 0 60000 65536"/>
                <a:gd name="T7" fmla="*/ 0 60000 65536"/>
                <a:gd name="T8" fmla="*/ 0 60000 65536"/>
                <a:gd name="T9" fmla="*/ 0 w 21"/>
                <a:gd name="T10" fmla="*/ 0 h 14"/>
                <a:gd name="T11" fmla="*/ 21 w 21"/>
                <a:gd name="T12" fmla="*/ 14 h 14"/>
              </a:gdLst>
              <a:ahLst/>
              <a:cxnLst>
                <a:cxn ang="T6">
                  <a:pos x="T0" y="T1"/>
                </a:cxn>
                <a:cxn ang="T7">
                  <a:pos x="T2" y="T3"/>
                </a:cxn>
                <a:cxn ang="T8">
                  <a:pos x="T4" y="T5"/>
                </a:cxn>
              </a:cxnLst>
              <a:rect l="T9" t="T10" r="T11" b="T12"/>
              <a:pathLst>
                <a:path w="21" h="14">
                  <a:moveTo>
                    <a:pt x="7" y="2"/>
                  </a:moveTo>
                  <a:cubicBezTo>
                    <a:pt x="7" y="2"/>
                    <a:pt x="15" y="0"/>
                    <a:pt x="17" y="3"/>
                  </a:cubicBezTo>
                  <a:cubicBezTo>
                    <a:pt x="21" y="14"/>
                    <a:pt x="0" y="10"/>
                    <a:pt x="7" y="2"/>
                  </a:cubicBezTo>
                  <a:close/>
                </a:path>
              </a:pathLst>
            </a:custGeom>
            <a:grpFill/>
            <a:ln>
              <a:noFill/>
            </a:ln>
          </p:spPr>
          <p:txBody>
            <a:bodyPr lIns="68579" tIns="34289" rIns="68579" bIns="34289"/>
            <a:lstStyle/>
            <a:p>
              <a:endParaRPr lang="zh-CN" altLang="en-US"/>
            </a:p>
          </p:txBody>
        </p:sp>
        <p:sp>
          <p:nvSpPr>
            <p:cNvPr id="441" name="Freeform 748"/>
            <p:cNvSpPr>
              <a:spLocks noChangeArrowheads="1"/>
            </p:cNvSpPr>
            <p:nvPr/>
          </p:nvSpPr>
          <p:spPr bwMode="auto">
            <a:xfrm>
              <a:off x="2399110" y="2459833"/>
              <a:ext cx="7620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442" name="Freeform 749"/>
            <p:cNvSpPr>
              <a:spLocks noChangeArrowheads="1"/>
            </p:cNvSpPr>
            <p:nvPr/>
          </p:nvSpPr>
          <p:spPr bwMode="auto">
            <a:xfrm>
              <a:off x="2475310" y="2459833"/>
              <a:ext cx="77390" cy="65485"/>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443" name="Freeform 750"/>
            <p:cNvSpPr>
              <a:spLocks noChangeArrowheads="1"/>
            </p:cNvSpPr>
            <p:nvPr/>
          </p:nvSpPr>
          <p:spPr bwMode="auto">
            <a:xfrm>
              <a:off x="2552701" y="2459833"/>
              <a:ext cx="77391"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444" name="Freeform 751"/>
            <p:cNvSpPr>
              <a:spLocks noChangeArrowheads="1"/>
            </p:cNvSpPr>
            <p:nvPr/>
          </p:nvSpPr>
          <p:spPr bwMode="auto">
            <a:xfrm>
              <a:off x="2947988" y="2459831"/>
              <a:ext cx="69056" cy="67866"/>
            </a:xfrm>
            <a:custGeom>
              <a:avLst/>
              <a:gdLst>
                <a:gd name="T0" fmla="*/ 2147483646 w 18"/>
                <a:gd name="T1" fmla="*/ 2147483646 h 18"/>
                <a:gd name="T2" fmla="*/ 2147483646 w 18"/>
                <a:gd name="T3" fmla="*/ 2147483646 h 18"/>
                <a:gd name="T4" fmla="*/ 2147483646 w 18"/>
                <a:gd name="T5" fmla="*/ 2147483646 h 18"/>
                <a:gd name="T6" fmla="*/ 0 60000 65536"/>
                <a:gd name="T7" fmla="*/ 0 60000 65536"/>
                <a:gd name="T8" fmla="*/ 0 60000 65536"/>
                <a:gd name="T9" fmla="*/ 0 w 18"/>
                <a:gd name="T10" fmla="*/ 0 h 18"/>
                <a:gd name="T11" fmla="*/ 18 w 18"/>
                <a:gd name="T12" fmla="*/ 18 h 18"/>
              </a:gdLst>
              <a:ahLst/>
              <a:cxnLst>
                <a:cxn ang="T6">
                  <a:pos x="T0" y="T1"/>
                </a:cxn>
                <a:cxn ang="T7">
                  <a:pos x="T2" y="T3"/>
                </a:cxn>
                <a:cxn ang="T8">
                  <a:pos x="T4" y="T5"/>
                </a:cxn>
              </a:cxnLst>
              <a:rect l="T9" t="T10" r="T11" b="T12"/>
              <a:pathLst>
                <a:path w="18" h="18">
                  <a:moveTo>
                    <a:pt x="11" y="2"/>
                  </a:moveTo>
                  <a:cubicBezTo>
                    <a:pt x="14" y="1"/>
                    <a:pt x="18" y="0"/>
                    <a:pt x="17" y="6"/>
                  </a:cubicBezTo>
                  <a:cubicBezTo>
                    <a:pt x="17" y="18"/>
                    <a:pt x="0" y="7"/>
                    <a:pt x="11" y="2"/>
                  </a:cubicBezTo>
                  <a:close/>
                </a:path>
              </a:pathLst>
            </a:custGeom>
            <a:grpFill/>
            <a:ln>
              <a:noFill/>
            </a:ln>
          </p:spPr>
          <p:txBody>
            <a:bodyPr lIns="68579" tIns="34289" rIns="68579" bIns="34289"/>
            <a:lstStyle/>
            <a:p>
              <a:endParaRPr lang="zh-CN" altLang="en-US"/>
            </a:p>
          </p:txBody>
        </p:sp>
        <p:sp>
          <p:nvSpPr>
            <p:cNvPr id="445" name="Freeform 752"/>
            <p:cNvSpPr>
              <a:spLocks noChangeArrowheads="1"/>
            </p:cNvSpPr>
            <p:nvPr/>
          </p:nvSpPr>
          <p:spPr bwMode="auto">
            <a:xfrm>
              <a:off x="3027761" y="2459833"/>
              <a:ext cx="7500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446" name="Freeform 753"/>
            <p:cNvSpPr>
              <a:spLocks noChangeArrowheads="1"/>
            </p:cNvSpPr>
            <p:nvPr/>
          </p:nvSpPr>
          <p:spPr bwMode="auto">
            <a:xfrm>
              <a:off x="3102770" y="2459833"/>
              <a:ext cx="7501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447" name="Freeform 754"/>
            <p:cNvSpPr>
              <a:spLocks noChangeArrowheads="1"/>
            </p:cNvSpPr>
            <p:nvPr/>
          </p:nvSpPr>
          <p:spPr bwMode="auto">
            <a:xfrm>
              <a:off x="3182542" y="2459833"/>
              <a:ext cx="7500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448" name="Freeform 755"/>
            <p:cNvSpPr>
              <a:spLocks noChangeArrowheads="1"/>
            </p:cNvSpPr>
            <p:nvPr/>
          </p:nvSpPr>
          <p:spPr bwMode="auto">
            <a:xfrm>
              <a:off x="3259931" y="2459833"/>
              <a:ext cx="7620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449" name="Freeform 756"/>
            <p:cNvSpPr>
              <a:spLocks noChangeArrowheads="1"/>
            </p:cNvSpPr>
            <p:nvPr/>
          </p:nvSpPr>
          <p:spPr bwMode="auto">
            <a:xfrm>
              <a:off x="3339704" y="2459833"/>
              <a:ext cx="7500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450" name="Freeform 757"/>
            <p:cNvSpPr>
              <a:spLocks noChangeArrowheads="1"/>
            </p:cNvSpPr>
            <p:nvPr/>
          </p:nvSpPr>
          <p:spPr bwMode="auto">
            <a:xfrm>
              <a:off x="3419475" y="2459833"/>
              <a:ext cx="7501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451" name="Freeform 758"/>
            <p:cNvSpPr>
              <a:spLocks noChangeArrowheads="1"/>
            </p:cNvSpPr>
            <p:nvPr/>
          </p:nvSpPr>
          <p:spPr bwMode="auto">
            <a:xfrm>
              <a:off x="3498058" y="2459833"/>
              <a:ext cx="7381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452" name="Freeform 759"/>
            <p:cNvSpPr>
              <a:spLocks noChangeArrowheads="1"/>
            </p:cNvSpPr>
            <p:nvPr/>
          </p:nvSpPr>
          <p:spPr bwMode="auto">
            <a:xfrm>
              <a:off x="3576639" y="2459833"/>
              <a:ext cx="7501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453" name="Freeform 760"/>
            <p:cNvSpPr>
              <a:spLocks noChangeArrowheads="1"/>
            </p:cNvSpPr>
            <p:nvPr/>
          </p:nvSpPr>
          <p:spPr bwMode="auto">
            <a:xfrm>
              <a:off x="3655219" y="2459833"/>
              <a:ext cx="7620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2"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454" name="Freeform 761"/>
            <p:cNvSpPr>
              <a:spLocks noChangeArrowheads="1"/>
            </p:cNvSpPr>
            <p:nvPr/>
          </p:nvSpPr>
          <p:spPr bwMode="auto">
            <a:xfrm>
              <a:off x="3731420" y="2459833"/>
              <a:ext cx="7501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455" name="Freeform 762"/>
            <p:cNvSpPr>
              <a:spLocks noChangeArrowheads="1"/>
            </p:cNvSpPr>
            <p:nvPr/>
          </p:nvSpPr>
          <p:spPr bwMode="auto">
            <a:xfrm>
              <a:off x="3810000" y="2459833"/>
              <a:ext cx="7620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456" name="Freeform 763"/>
            <p:cNvSpPr>
              <a:spLocks noChangeArrowheads="1"/>
            </p:cNvSpPr>
            <p:nvPr/>
          </p:nvSpPr>
          <p:spPr bwMode="auto">
            <a:xfrm>
              <a:off x="3889774" y="2459833"/>
              <a:ext cx="7381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457" name="Freeform 764"/>
            <p:cNvSpPr>
              <a:spLocks noChangeArrowheads="1"/>
            </p:cNvSpPr>
            <p:nvPr/>
          </p:nvSpPr>
          <p:spPr bwMode="auto">
            <a:xfrm>
              <a:off x="3968354" y="2459833"/>
              <a:ext cx="7500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458" name="Freeform 765"/>
            <p:cNvSpPr>
              <a:spLocks noChangeArrowheads="1"/>
            </p:cNvSpPr>
            <p:nvPr/>
          </p:nvSpPr>
          <p:spPr bwMode="auto">
            <a:xfrm>
              <a:off x="4046935" y="2459833"/>
              <a:ext cx="7500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459" name="Freeform 772"/>
            <p:cNvSpPr>
              <a:spLocks noChangeArrowheads="1"/>
            </p:cNvSpPr>
            <p:nvPr/>
          </p:nvSpPr>
          <p:spPr bwMode="auto">
            <a:xfrm>
              <a:off x="2358629" y="2501505"/>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460" name="Freeform 773"/>
            <p:cNvSpPr>
              <a:spLocks noChangeArrowheads="1"/>
            </p:cNvSpPr>
            <p:nvPr/>
          </p:nvSpPr>
          <p:spPr bwMode="auto">
            <a:xfrm>
              <a:off x="2437211" y="2501505"/>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461" name="Freeform 774"/>
            <p:cNvSpPr>
              <a:spLocks noChangeArrowheads="1"/>
            </p:cNvSpPr>
            <p:nvPr/>
          </p:nvSpPr>
          <p:spPr bwMode="auto">
            <a:xfrm>
              <a:off x="2516982" y="2501505"/>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462" name="Freeform 775"/>
            <p:cNvSpPr>
              <a:spLocks noChangeArrowheads="1"/>
            </p:cNvSpPr>
            <p:nvPr/>
          </p:nvSpPr>
          <p:spPr bwMode="auto">
            <a:xfrm>
              <a:off x="2594372" y="2501505"/>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463" name="Freeform 776"/>
            <p:cNvSpPr>
              <a:spLocks noChangeArrowheads="1"/>
            </p:cNvSpPr>
            <p:nvPr/>
          </p:nvSpPr>
          <p:spPr bwMode="auto">
            <a:xfrm>
              <a:off x="2749153" y="2501505"/>
              <a:ext cx="79772"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8"/>
                    <a:pt x="10" y="2"/>
                  </a:cubicBezTo>
                  <a:close/>
                </a:path>
              </a:pathLst>
            </a:custGeom>
            <a:grpFill/>
            <a:ln>
              <a:noFill/>
            </a:ln>
          </p:spPr>
          <p:txBody>
            <a:bodyPr lIns="68579" tIns="34289" rIns="68579" bIns="34289"/>
            <a:lstStyle/>
            <a:p>
              <a:endParaRPr lang="zh-CN" altLang="en-US"/>
            </a:p>
          </p:txBody>
        </p:sp>
        <p:sp>
          <p:nvSpPr>
            <p:cNvPr id="464" name="Freeform 777"/>
            <p:cNvSpPr>
              <a:spLocks noChangeArrowheads="1"/>
            </p:cNvSpPr>
            <p:nvPr/>
          </p:nvSpPr>
          <p:spPr bwMode="auto">
            <a:xfrm>
              <a:off x="2986089" y="2501505"/>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465" name="Freeform 778"/>
            <p:cNvSpPr>
              <a:spLocks noChangeArrowheads="1"/>
            </p:cNvSpPr>
            <p:nvPr/>
          </p:nvSpPr>
          <p:spPr bwMode="auto">
            <a:xfrm>
              <a:off x="3065861" y="2501505"/>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466" name="Freeform 779"/>
            <p:cNvSpPr>
              <a:spLocks noChangeArrowheads="1"/>
            </p:cNvSpPr>
            <p:nvPr/>
          </p:nvSpPr>
          <p:spPr bwMode="auto">
            <a:xfrm>
              <a:off x="3144442" y="2501505"/>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467" name="Freeform 780"/>
            <p:cNvSpPr>
              <a:spLocks noChangeArrowheads="1"/>
            </p:cNvSpPr>
            <p:nvPr/>
          </p:nvSpPr>
          <p:spPr bwMode="auto">
            <a:xfrm>
              <a:off x="3223022" y="2501505"/>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468" name="Freeform 781"/>
            <p:cNvSpPr>
              <a:spLocks noChangeArrowheads="1"/>
            </p:cNvSpPr>
            <p:nvPr/>
          </p:nvSpPr>
          <p:spPr bwMode="auto">
            <a:xfrm>
              <a:off x="3301604" y="2501505"/>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469" name="Freeform 782"/>
            <p:cNvSpPr>
              <a:spLocks noChangeArrowheads="1"/>
            </p:cNvSpPr>
            <p:nvPr/>
          </p:nvSpPr>
          <p:spPr bwMode="auto">
            <a:xfrm>
              <a:off x="3377805" y="2501505"/>
              <a:ext cx="78581"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8"/>
                    <a:pt x="10" y="2"/>
                  </a:cubicBezTo>
                  <a:close/>
                </a:path>
              </a:pathLst>
            </a:custGeom>
            <a:grpFill/>
            <a:ln>
              <a:noFill/>
            </a:ln>
          </p:spPr>
          <p:txBody>
            <a:bodyPr lIns="68579" tIns="34289" rIns="68579" bIns="34289"/>
            <a:lstStyle/>
            <a:p>
              <a:endParaRPr lang="zh-CN" altLang="en-US"/>
            </a:p>
          </p:txBody>
        </p:sp>
        <p:sp>
          <p:nvSpPr>
            <p:cNvPr id="470" name="Freeform 783"/>
            <p:cNvSpPr>
              <a:spLocks noChangeArrowheads="1"/>
            </p:cNvSpPr>
            <p:nvPr/>
          </p:nvSpPr>
          <p:spPr bwMode="auto">
            <a:xfrm>
              <a:off x="3456385" y="2501505"/>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471" name="Freeform 784"/>
            <p:cNvSpPr>
              <a:spLocks noChangeArrowheads="1"/>
            </p:cNvSpPr>
            <p:nvPr/>
          </p:nvSpPr>
          <p:spPr bwMode="auto">
            <a:xfrm>
              <a:off x="3536158" y="2501505"/>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472" name="Freeform 785"/>
            <p:cNvSpPr>
              <a:spLocks noChangeArrowheads="1"/>
            </p:cNvSpPr>
            <p:nvPr/>
          </p:nvSpPr>
          <p:spPr bwMode="auto">
            <a:xfrm>
              <a:off x="3613547" y="2501505"/>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473" name="Freeform 786"/>
            <p:cNvSpPr>
              <a:spLocks noChangeArrowheads="1"/>
            </p:cNvSpPr>
            <p:nvPr/>
          </p:nvSpPr>
          <p:spPr bwMode="auto">
            <a:xfrm>
              <a:off x="3693320" y="2501505"/>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474" name="Freeform 787"/>
            <p:cNvSpPr>
              <a:spLocks noChangeArrowheads="1"/>
            </p:cNvSpPr>
            <p:nvPr/>
          </p:nvSpPr>
          <p:spPr bwMode="auto">
            <a:xfrm>
              <a:off x="3773092" y="2501505"/>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475" name="Freeform 788"/>
            <p:cNvSpPr>
              <a:spLocks noChangeArrowheads="1"/>
            </p:cNvSpPr>
            <p:nvPr/>
          </p:nvSpPr>
          <p:spPr bwMode="auto">
            <a:xfrm>
              <a:off x="3844529" y="2501505"/>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476" name="Freeform 789"/>
            <p:cNvSpPr>
              <a:spLocks noChangeArrowheads="1"/>
            </p:cNvSpPr>
            <p:nvPr/>
          </p:nvSpPr>
          <p:spPr bwMode="auto">
            <a:xfrm>
              <a:off x="3923111" y="2501505"/>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477" name="Freeform 790"/>
            <p:cNvSpPr>
              <a:spLocks noChangeArrowheads="1"/>
            </p:cNvSpPr>
            <p:nvPr/>
          </p:nvSpPr>
          <p:spPr bwMode="auto">
            <a:xfrm>
              <a:off x="4001692" y="2501505"/>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478" name="Freeform 791"/>
            <p:cNvSpPr>
              <a:spLocks noChangeArrowheads="1"/>
            </p:cNvSpPr>
            <p:nvPr/>
          </p:nvSpPr>
          <p:spPr bwMode="auto">
            <a:xfrm>
              <a:off x="4080272" y="2501505"/>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479" name="Freeform 796"/>
            <p:cNvSpPr>
              <a:spLocks noChangeArrowheads="1"/>
            </p:cNvSpPr>
            <p:nvPr/>
          </p:nvSpPr>
          <p:spPr bwMode="auto">
            <a:xfrm>
              <a:off x="2320529" y="2539605"/>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480" name="Freeform 797"/>
            <p:cNvSpPr>
              <a:spLocks noChangeArrowheads="1"/>
            </p:cNvSpPr>
            <p:nvPr/>
          </p:nvSpPr>
          <p:spPr bwMode="auto">
            <a:xfrm>
              <a:off x="2399110" y="2539605"/>
              <a:ext cx="7620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481" name="Freeform 798"/>
            <p:cNvSpPr>
              <a:spLocks noChangeArrowheads="1"/>
            </p:cNvSpPr>
            <p:nvPr/>
          </p:nvSpPr>
          <p:spPr bwMode="auto">
            <a:xfrm>
              <a:off x="2475310" y="2539605"/>
              <a:ext cx="77390" cy="63103"/>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482" name="Freeform 799"/>
            <p:cNvSpPr>
              <a:spLocks noChangeArrowheads="1"/>
            </p:cNvSpPr>
            <p:nvPr/>
          </p:nvSpPr>
          <p:spPr bwMode="auto">
            <a:xfrm>
              <a:off x="2552701" y="2539605"/>
              <a:ext cx="77391"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483" name="Freeform 800"/>
            <p:cNvSpPr>
              <a:spLocks noChangeArrowheads="1"/>
            </p:cNvSpPr>
            <p:nvPr/>
          </p:nvSpPr>
          <p:spPr bwMode="auto">
            <a:xfrm>
              <a:off x="2632472" y="2539605"/>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484" name="Freeform 801"/>
            <p:cNvSpPr>
              <a:spLocks noChangeArrowheads="1"/>
            </p:cNvSpPr>
            <p:nvPr/>
          </p:nvSpPr>
          <p:spPr bwMode="auto">
            <a:xfrm>
              <a:off x="2712245" y="2539605"/>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485" name="Freeform 802"/>
            <p:cNvSpPr>
              <a:spLocks noChangeArrowheads="1"/>
            </p:cNvSpPr>
            <p:nvPr/>
          </p:nvSpPr>
          <p:spPr bwMode="auto">
            <a:xfrm>
              <a:off x="2790825" y="2539605"/>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486" name="Freeform 803"/>
            <p:cNvSpPr>
              <a:spLocks noChangeArrowheads="1"/>
            </p:cNvSpPr>
            <p:nvPr/>
          </p:nvSpPr>
          <p:spPr bwMode="auto">
            <a:xfrm>
              <a:off x="2870597" y="2539605"/>
              <a:ext cx="7381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487" name="Freeform 804"/>
            <p:cNvSpPr>
              <a:spLocks noChangeArrowheads="1"/>
            </p:cNvSpPr>
            <p:nvPr/>
          </p:nvSpPr>
          <p:spPr bwMode="auto">
            <a:xfrm>
              <a:off x="2971801" y="2527698"/>
              <a:ext cx="52388" cy="52388"/>
            </a:xfrm>
            <a:custGeom>
              <a:avLst/>
              <a:gdLst>
                <a:gd name="T0" fmla="*/ 2147483646 w 14"/>
                <a:gd name="T1" fmla="*/ 2147483646 h 14"/>
                <a:gd name="T2" fmla="*/ 2147483646 w 14"/>
                <a:gd name="T3" fmla="*/ 2147483646 h 14"/>
                <a:gd name="T4" fmla="*/ 2147483646 w 14"/>
                <a:gd name="T5" fmla="*/ 2147483646 h 14"/>
                <a:gd name="T6" fmla="*/ 0 60000 65536"/>
                <a:gd name="T7" fmla="*/ 0 60000 65536"/>
                <a:gd name="T8" fmla="*/ 0 60000 65536"/>
                <a:gd name="T9" fmla="*/ 0 w 14"/>
                <a:gd name="T10" fmla="*/ 0 h 14"/>
                <a:gd name="T11" fmla="*/ 14 w 14"/>
                <a:gd name="T12" fmla="*/ 14 h 14"/>
              </a:gdLst>
              <a:ahLst/>
              <a:cxnLst>
                <a:cxn ang="T6">
                  <a:pos x="T0" y="T1"/>
                </a:cxn>
                <a:cxn ang="T7">
                  <a:pos x="T2" y="T3"/>
                </a:cxn>
                <a:cxn ang="T8">
                  <a:pos x="T4" y="T5"/>
                </a:cxn>
              </a:cxnLst>
              <a:rect l="T9" t="T10" r="T11" b="T12"/>
              <a:pathLst>
                <a:path w="14" h="14">
                  <a:moveTo>
                    <a:pt x="3" y="5"/>
                  </a:moveTo>
                  <a:cubicBezTo>
                    <a:pt x="11" y="0"/>
                    <a:pt x="14" y="14"/>
                    <a:pt x="6" y="14"/>
                  </a:cubicBezTo>
                  <a:cubicBezTo>
                    <a:pt x="0" y="14"/>
                    <a:pt x="0" y="8"/>
                    <a:pt x="3" y="5"/>
                  </a:cubicBezTo>
                  <a:close/>
                </a:path>
              </a:pathLst>
            </a:custGeom>
            <a:grpFill/>
            <a:ln>
              <a:noFill/>
            </a:ln>
          </p:spPr>
          <p:txBody>
            <a:bodyPr lIns="68579" tIns="34289" rIns="68579" bIns="34289"/>
            <a:lstStyle/>
            <a:p>
              <a:endParaRPr lang="zh-CN" altLang="en-US"/>
            </a:p>
          </p:txBody>
        </p:sp>
        <p:sp>
          <p:nvSpPr>
            <p:cNvPr id="488" name="Freeform 805"/>
            <p:cNvSpPr>
              <a:spLocks noChangeArrowheads="1"/>
            </p:cNvSpPr>
            <p:nvPr/>
          </p:nvSpPr>
          <p:spPr bwMode="auto">
            <a:xfrm>
              <a:off x="3027761" y="2539605"/>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489" name="Freeform 806"/>
            <p:cNvSpPr>
              <a:spLocks noChangeArrowheads="1"/>
            </p:cNvSpPr>
            <p:nvPr/>
          </p:nvSpPr>
          <p:spPr bwMode="auto">
            <a:xfrm>
              <a:off x="3111104" y="2546747"/>
              <a:ext cx="66675" cy="47625"/>
            </a:xfrm>
            <a:custGeom>
              <a:avLst/>
              <a:gdLst>
                <a:gd name="T0" fmla="*/ 2147483646 w 18"/>
                <a:gd name="T1" fmla="*/ 0 h 13"/>
                <a:gd name="T2" fmla="*/ 2147483646 w 18"/>
                <a:gd name="T3" fmla="*/ 2147483646 h 13"/>
                <a:gd name="T4" fmla="*/ 2147483646 w 18"/>
                <a:gd name="T5" fmla="*/ 0 h 13"/>
                <a:gd name="T6" fmla="*/ 0 60000 65536"/>
                <a:gd name="T7" fmla="*/ 0 60000 65536"/>
                <a:gd name="T8" fmla="*/ 0 60000 65536"/>
                <a:gd name="T9" fmla="*/ 0 w 18"/>
                <a:gd name="T10" fmla="*/ 0 h 13"/>
                <a:gd name="T11" fmla="*/ 18 w 18"/>
                <a:gd name="T12" fmla="*/ 13 h 13"/>
              </a:gdLst>
              <a:ahLst/>
              <a:cxnLst>
                <a:cxn ang="T6">
                  <a:pos x="T0" y="T1"/>
                </a:cxn>
                <a:cxn ang="T7">
                  <a:pos x="T2" y="T3"/>
                </a:cxn>
                <a:cxn ang="T8">
                  <a:pos x="T4" y="T5"/>
                </a:cxn>
              </a:cxnLst>
              <a:rect l="T9" t="T10" r="T11" b="T12"/>
              <a:pathLst>
                <a:path w="18" h="13">
                  <a:moveTo>
                    <a:pt x="8" y="0"/>
                  </a:moveTo>
                  <a:cubicBezTo>
                    <a:pt x="9" y="0"/>
                    <a:pt x="18" y="2"/>
                    <a:pt x="15" y="8"/>
                  </a:cubicBezTo>
                  <a:cubicBezTo>
                    <a:pt x="11" y="13"/>
                    <a:pt x="0" y="5"/>
                    <a:pt x="8" y="0"/>
                  </a:cubicBezTo>
                  <a:close/>
                </a:path>
              </a:pathLst>
            </a:custGeom>
            <a:grpFill/>
            <a:ln>
              <a:noFill/>
            </a:ln>
          </p:spPr>
          <p:txBody>
            <a:bodyPr lIns="68579" tIns="34289" rIns="68579" bIns="34289"/>
            <a:lstStyle/>
            <a:p>
              <a:endParaRPr lang="zh-CN" altLang="en-US"/>
            </a:p>
          </p:txBody>
        </p:sp>
        <p:sp>
          <p:nvSpPr>
            <p:cNvPr id="490" name="Freeform 807"/>
            <p:cNvSpPr>
              <a:spLocks noChangeArrowheads="1"/>
            </p:cNvSpPr>
            <p:nvPr/>
          </p:nvSpPr>
          <p:spPr bwMode="auto">
            <a:xfrm>
              <a:off x="3182542" y="2539605"/>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491" name="Freeform 808"/>
            <p:cNvSpPr>
              <a:spLocks noChangeArrowheads="1"/>
            </p:cNvSpPr>
            <p:nvPr/>
          </p:nvSpPr>
          <p:spPr bwMode="auto">
            <a:xfrm>
              <a:off x="3257551" y="2539605"/>
              <a:ext cx="7381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492" name="Freeform 810"/>
            <p:cNvSpPr>
              <a:spLocks noChangeArrowheads="1"/>
            </p:cNvSpPr>
            <p:nvPr/>
          </p:nvSpPr>
          <p:spPr bwMode="auto">
            <a:xfrm>
              <a:off x="3336132" y="2539605"/>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493" name="Freeform 811"/>
            <p:cNvSpPr>
              <a:spLocks noChangeArrowheads="1"/>
            </p:cNvSpPr>
            <p:nvPr/>
          </p:nvSpPr>
          <p:spPr bwMode="auto">
            <a:xfrm>
              <a:off x="3414713" y="2539605"/>
              <a:ext cx="7620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494" name="Freeform 812"/>
            <p:cNvSpPr>
              <a:spLocks noChangeArrowheads="1"/>
            </p:cNvSpPr>
            <p:nvPr/>
          </p:nvSpPr>
          <p:spPr bwMode="auto">
            <a:xfrm>
              <a:off x="3490914" y="2539605"/>
              <a:ext cx="78581" cy="63103"/>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495" name="Freeform 813"/>
            <p:cNvSpPr>
              <a:spLocks noChangeArrowheads="1"/>
            </p:cNvSpPr>
            <p:nvPr/>
          </p:nvSpPr>
          <p:spPr bwMode="auto">
            <a:xfrm>
              <a:off x="3569495" y="2539605"/>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496" name="Freeform 814"/>
            <p:cNvSpPr>
              <a:spLocks noChangeArrowheads="1"/>
            </p:cNvSpPr>
            <p:nvPr/>
          </p:nvSpPr>
          <p:spPr bwMode="auto">
            <a:xfrm>
              <a:off x="3649267" y="2539605"/>
              <a:ext cx="7381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497" name="Freeform 815"/>
            <p:cNvSpPr>
              <a:spLocks noChangeArrowheads="1"/>
            </p:cNvSpPr>
            <p:nvPr/>
          </p:nvSpPr>
          <p:spPr bwMode="auto">
            <a:xfrm>
              <a:off x="3726656" y="2539605"/>
              <a:ext cx="7620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498" name="Freeform 816"/>
            <p:cNvSpPr>
              <a:spLocks noChangeArrowheads="1"/>
            </p:cNvSpPr>
            <p:nvPr/>
          </p:nvSpPr>
          <p:spPr bwMode="auto">
            <a:xfrm>
              <a:off x="3806429" y="2539605"/>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499" name="Freeform 817"/>
            <p:cNvSpPr>
              <a:spLocks noChangeArrowheads="1"/>
            </p:cNvSpPr>
            <p:nvPr/>
          </p:nvSpPr>
          <p:spPr bwMode="auto">
            <a:xfrm>
              <a:off x="3886200" y="2539605"/>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500" name="Freeform 818"/>
            <p:cNvSpPr>
              <a:spLocks noChangeArrowheads="1"/>
            </p:cNvSpPr>
            <p:nvPr/>
          </p:nvSpPr>
          <p:spPr bwMode="auto">
            <a:xfrm>
              <a:off x="3963592" y="2539605"/>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501" name="Freeform 819"/>
            <p:cNvSpPr>
              <a:spLocks noChangeArrowheads="1"/>
            </p:cNvSpPr>
            <p:nvPr/>
          </p:nvSpPr>
          <p:spPr bwMode="auto">
            <a:xfrm>
              <a:off x="4043364" y="2539605"/>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502" name="Freeform 820"/>
            <p:cNvSpPr>
              <a:spLocks noChangeArrowheads="1"/>
            </p:cNvSpPr>
            <p:nvPr/>
          </p:nvSpPr>
          <p:spPr bwMode="auto">
            <a:xfrm>
              <a:off x="4140995" y="2527697"/>
              <a:ext cx="46435" cy="55959"/>
            </a:xfrm>
            <a:custGeom>
              <a:avLst/>
              <a:gdLst>
                <a:gd name="T0" fmla="*/ 2147483646 w 12"/>
                <a:gd name="T1" fmla="*/ 2147483646 h 15"/>
                <a:gd name="T2" fmla="*/ 2147483646 w 12"/>
                <a:gd name="T3" fmla="*/ 2147483646 h 15"/>
                <a:gd name="T4" fmla="*/ 2147483646 w 12"/>
                <a:gd name="T5" fmla="*/ 2147483646 h 15"/>
                <a:gd name="T6" fmla="*/ 0 60000 65536"/>
                <a:gd name="T7" fmla="*/ 0 60000 65536"/>
                <a:gd name="T8" fmla="*/ 0 60000 65536"/>
                <a:gd name="T9" fmla="*/ 0 w 12"/>
                <a:gd name="T10" fmla="*/ 0 h 15"/>
                <a:gd name="T11" fmla="*/ 12 w 12"/>
                <a:gd name="T12" fmla="*/ 15 h 15"/>
              </a:gdLst>
              <a:ahLst/>
              <a:cxnLst>
                <a:cxn ang="T6">
                  <a:pos x="T0" y="T1"/>
                </a:cxn>
                <a:cxn ang="T7">
                  <a:pos x="T2" y="T3"/>
                </a:cxn>
                <a:cxn ang="T8">
                  <a:pos x="T4" y="T5"/>
                </a:cxn>
              </a:cxnLst>
              <a:rect l="T9" t="T10" r="T11" b="T12"/>
              <a:pathLst>
                <a:path w="12" h="15">
                  <a:moveTo>
                    <a:pt x="4" y="5"/>
                  </a:moveTo>
                  <a:cubicBezTo>
                    <a:pt x="12" y="0"/>
                    <a:pt x="12" y="13"/>
                    <a:pt x="7" y="14"/>
                  </a:cubicBezTo>
                  <a:cubicBezTo>
                    <a:pt x="1" y="15"/>
                    <a:pt x="0" y="8"/>
                    <a:pt x="4" y="5"/>
                  </a:cubicBezTo>
                  <a:close/>
                </a:path>
              </a:pathLst>
            </a:custGeom>
            <a:grpFill/>
            <a:ln>
              <a:noFill/>
            </a:ln>
          </p:spPr>
          <p:txBody>
            <a:bodyPr lIns="68579" tIns="34289" rIns="68579" bIns="34289"/>
            <a:lstStyle/>
            <a:p>
              <a:endParaRPr lang="zh-CN" altLang="en-US"/>
            </a:p>
          </p:txBody>
        </p:sp>
        <p:sp>
          <p:nvSpPr>
            <p:cNvPr id="503" name="Freeform 823"/>
            <p:cNvSpPr>
              <a:spLocks noChangeArrowheads="1"/>
            </p:cNvSpPr>
            <p:nvPr/>
          </p:nvSpPr>
          <p:spPr bwMode="auto">
            <a:xfrm>
              <a:off x="2278857" y="2577704"/>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504" name="Freeform 824"/>
            <p:cNvSpPr>
              <a:spLocks noChangeArrowheads="1"/>
            </p:cNvSpPr>
            <p:nvPr/>
          </p:nvSpPr>
          <p:spPr bwMode="auto">
            <a:xfrm>
              <a:off x="2358629" y="2577704"/>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505" name="Freeform 825"/>
            <p:cNvSpPr>
              <a:spLocks noChangeArrowheads="1"/>
            </p:cNvSpPr>
            <p:nvPr/>
          </p:nvSpPr>
          <p:spPr bwMode="auto">
            <a:xfrm>
              <a:off x="2437211" y="2577704"/>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506" name="Freeform 826"/>
            <p:cNvSpPr>
              <a:spLocks noChangeArrowheads="1"/>
            </p:cNvSpPr>
            <p:nvPr/>
          </p:nvSpPr>
          <p:spPr bwMode="auto">
            <a:xfrm>
              <a:off x="2516982" y="2577704"/>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507" name="Freeform 827"/>
            <p:cNvSpPr>
              <a:spLocks noChangeArrowheads="1"/>
            </p:cNvSpPr>
            <p:nvPr/>
          </p:nvSpPr>
          <p:spPr bwMode="auto">
            <a:xfrm>
              <a:off x="2594372" y="2577704"/>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6" y="1"/>
                    <a:pt x="17" y="5"/>
                  </a:cubicBezTo>
                  <a:cubicBezTo>
                    <a:pt x="20" y="18"/>
                    <a:pt x="0" y="9"/>
                    <a:pt x="10" y="3"/>
                  </a:cubicBezTo>
                  <a:close/>
                </a:path>
              </a:pathLst>
            </a:custGeom>
            <a:grpFill/>
            <a:ln>
              <a:noFill/>
            </a:ln>
          </p:spPr>
          <p:txBody>
            <a:bodyPr lIns="68579" tIns="34289" rIns="68579" bIns="34289"/>
            <a:lstStyle/>
            <a:p>
              <a:endParaRPr lang="zh-CN" altLang="en-US"/>
            </a:p>
          </p:txBody>
        </p:sp>
        <p:sp>
          <p:nvSpPr>
            <p:cNvPr id="508" name="Freeform 828"/>
            <p:cNvSpPr>
              <a:spLocks noChangeArrowheads="1"/>
            </p:cNvSpPr>
            <p:nvPr/>
          </p:nvSpPr>
          <p:spPr bwMode="auto">
            <a:xfrm>
              <a:off x="2674145" y="2577704"/>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3"/>
                  </a:moveTo>
                  <a:cubicBezTo>
                    <a:pt x="13" y="0"/>
                    <a:pt x="16" y="1"/>
                    <a:pt x="17" y="5"/>
                  </a:cubicBezTo>
                  <a:cubicBezTo>
                    <a:pt x="20" y="18"/>
                    <a:pt x="0" y="9"/>
                    <a:pt x="9" y="3"/>
                  </a:cubicBezTo>
                  <a:close/>
                </a:path>
              </a:pathLst>
            </a:custGeom>
            <a:grpFill/>
            <a:ln>
              <a:noFill/>
            </a:ln>
          </p:spPr>
          <p:txBody>
            <a:bodyPr lIns="68579" tIns="34289" rIns="68579" bIns="34289"/>
            <a:lstStyle/>
            <a:p>
              <a:endParaRPr lang="zh-CN" altLang="en-US"/>
            </a:p>
          </p:txBody>
        </p:sp>
        <p:sp>
          <p:nvSpPr>
            <p:cNvPr id="509" name="Freeform 829"/>
            <p:cNvSpPr>
              <a:spLocks noChangeArrowheads="1"/>
            </p:cNvSpPr>
            <p:nvPr/>
          </p:nvSpPr>
          <p:spPr bwMode="auto">
            <a:xfrm>
              <a:off x="2745582" y="2577704"/>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510" name="Freeform 830"/>
            <p:cNvSpPr>
              <a:spLocks noChangeArrowheads="1"/>
            </p:cNvSpPr>
            <p:nvPr/>
          </p:nvSpPr>
          <p:spPr bwMode="auto">
            <a:xfrm>
              <a:off x="2824163" y="2577704"/>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511" name="Freeform 831"/>
            <p:cNvSpPr>
              <a:spLocks noChangeArrowheads="1"/>
            </p:cNvSpPr>
            <p:nvPr/>
          </p:nvSpPr>
          <p:spPr bwMode="auto">
            <a:xfrm>
              <a:off x="2911078" y="2577703"/>
              <a:ext cx="60722" cy="52388"/>
            </a:xfrm>
            <a:custGeom>
              <a:avLst/>
              <a:gdLst>
                <a:gd name="T0" fmla="*/ 2147483646 w 16"/>
                <a:gd name="T1" fmla="*/ 2147483646 h 14"/>
                <a:gd name="T2" fmla="*/ 2147483646 w 16"/>
                <a:gd name="T3" fmla="*/ 2147483646 h 14"/>
                <a:gd name="T4" fmla="*/ 2147483646 w 16"/>
                <a:gd name="T5" fmla="*/ 2147483646 h 14"/>
                <a:gd name="T6" fmla="*/ 0 60000 65536"/>
                <a:gd name="T7" fmla="*/ 0 60000 65536"/>
                <a:gd name="T8" fmla="*/ 0 60000 65536"/>
                <a:gd name="T9" fmla="*/ 0 w 16"/>
                <a:gd name="T10" fmla="*/ 0 h 14"/>
                <a:gd name="T11" fmla="*/ 16 w 16"/>
                <a:gd name="T12" fmla="*/ 14 h 14"/>
              </a:gdLst>
              <a:ahLst/>
              <a:cxnLst>
                <a:cxn ang="T6">
                  <a:pos x="T0" y="T1"/>
                </a:cxn>
                <a:cxn ang="T7">
                  <a:pos x="T2" y="T3"/>
                </a:cxn>
                <a:cxn ang="T8">
                  <a:pos x="T4" y="T5"/>
                </a:cxn>
              </a:cxnLst>
              <a:rect l="T9" t="T10" r="T11" b="T12"/>
              <a:pathLst>
                <a:path w="16" h="14">
                  <a:moveTo>
                    <a:pt x="8" y="3"/>
                  </a:moveTo>
                  <a:cubicBezTo>
                    <a:pt x="12" y="0"/>
                    <a:pt x="16" y="10"/>
                    <a:pt x="13" y="12"/>
                  </a:cubicBezTo>
                  <a:cubicBezTo>
                    <a:pt x="9" y="14"/>
                    <a:pt x="0" y="7"/>
                    <a:pt x="8" y="3"/>
                  </a:cubicBezTo>
                  <a:close/>
                </a:path>
              </a:pathLst>
            </a:custGeom>
            <a:grpFill/>
            <a:ln>
              <a:noFill/>
            </a:ln>
          </p:spPr>
          <p:txBody>
            <a:bodyPr lIns="68579" tIns="34289" rIns="68579" bIns="34289"/>
            <a:lstStyle/>
            <a:p>
              <a:endParaRPr lang="zh-CN" altLang="en-US"/>
            </a:p>
          </p:txBody>
        </p:sp>
        <p:sp>
          <p:nvSpPr>
            <p:cNvPr id="512" name="Freeform 832"/>
            <p:cNvSpPr>
              <a:spLocks noChangeArrowheads="1"/>
            </p:cNvSpPr>
            <p:nvPr/>
          </p:nvSpPr>
          <p:spPr bwMode="auto">
            <a:xfrm>
              <a:off x="2983708" y="2577704"/>
              <a:ext cx="7381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7" y="5"/>
                  </a:cubicBezTo>
                  <a:cubicBezTo>
                    <a:pt x="20" y="18"/>
                    <a:pt x="0" y="9"/>
                    <a:pt x="10" y="3"/>
                  </a:cubicBezTo>
                  <a:close/>
                </a:path>
              </a:pathLst>
            </a:custGeom>
            <a:grpFill/>
            <a:ln>
              <a:noFill/>
            </a:ln>
          </p:spPr>
          <p:txBody>
            <a:bodyPr lIns="68579" tIns="34289" rIns="68579" bIns="34289"/>
            <a:lstStyle/>
            <a:p>
              <a:endParaRPr lang="zh-CN" altLang="en-US"/>
            </a:p>
          </p:txBody>
        </p:sp>
        <p:sp>
          <p:nvSpPr>
            <p:cNvPr id="513" name="Freeform 833"/>
            <p:cNvSpPr>
              <a:spLocks noChangeArrowheads="1"/>
            </p:cNvSpPr>
            <p:nvPr/>
          </p:nvSpPr>
          <p:spPr bwMode="auto">
            <a:xfrm>
              <a:off x="3061097" y="2577704"/>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3"/>
                  </a:moveTo>
                  <a:cubicBezTo>
                    <a:pt x="13" y="0"/>
                    <a:pt x="16" y="1"/>
                    <a:pt x="17" y="5"/>
                  </a:cubicBezTo>
                  <a:cubicBezTo>
                    <a:pt x="20" y="18"/>
                    <a:pt x="0" y="9"/>
                    <a:pt x="9" y="3"/>
                  </a:cubicBezTo>
                  <a:close/>
                </a:path>
              </a:pathLst>
            </a:custGeom>
            <a:grpFill/>
            <a:ln>
              <a:noFill/>
            </a:ln>
          </p:spPr>
          <p:txBody>
            <a:bodyPr lIns="68579" tIns="34289" rIns="68579" bIns="34289"/>
            <a:lstStyle/>
            <a:p>
              <a:endParaRPr lang="zh-CN" altLang="en-US"/>
            </a:p>
          </p:txBody>
        </p:sp>
        <p:sp>
          <p:nvSpPr>
            <p:cNvPr id="514" name="Freeform 834"/>
            <p:cNvSpPr>
              <a:spLocks noChangeArrowheads="1"/>
            </p:cNvSpPr>
            <p:nvPr/>
          </p:nvSpPr>
          <p:spPr bwMode="auto">
            <a:xfrm>
              <a:off x="3298032" y="2577703"/>
              <a:ext cx="75010" cy="52388"/>
            </a:xfrm>
            <a:custGeom>
              <a:avLst/>
              <a:gdLst>
                <a:gd name="T0" fmla="*/ 2147483646 w 20"/>
                <a:gd name="T1" fmla="*/ 2147483646 h 14"/>
                <a:gd name="T2" fmla="*/ 2147483646 w 20"/>
                <a:gd name="T3" fmla="*/ 2147483646 h 14"/>
                <a:gd name="T4" fmla="*/ 2147483646 w 20"/>
                <a:gd name="T5" fmla="*/ 2147483646 h 14"/>
                <a:gd name="T6" fmla="*/ 0 60000 65536"/>
                <a:gd name="T7" fmla="*/ 0 60000 65536"/>
                <a:gd name="T8" fmla="*/ 0 60000 65536"/>
                <a:gd name="T9" fmla="*/ 0 w 20"/>
                <a:gd name="T10" fmla="*/ 0 h 14"/>
                <a:gd name="T11" fmla="*/ 20 w 20"/>
                <a:gd name="T12" fmla="*/ 14 h 14"/>
              </a:gdLst>
              <a:ahLst/>
              <a:cxnLst>
                <a:cxn ang="T6">
                  <a:pos x="T0" y="T1"/>
                </a:cxn>
                <a:cxn ang="T7">
                  <a:pos x="T2" y="T3"/>
                </a:cxn>
                <a:cxn ang="T8">
                  <a:pos x="T4" y="T5"/>
                </a:cxn>
              </a:cxnLst>
              <a:rect l="T9" t="T10" r="T11" b="T12"/>
              <a:pathLst>
                <a:path w="20" h="14">
                  <a:moveTo>
                    <a:pt x="9" y="3"/>
                  </a:moveTo>
                  <a:cubicBezTo>
                    <a:pt x="13" y="0"/>
                    <a:pt x="20" y="4"/>
                    <a:pt x="17" y="9"/>
                  </a:cubicBezTo>
                  <a:cubicBezTo>
                    <a:pt x="14" y="14"/>
                    <a:pt x="0" y="8"/>
                    <a:pt x="9" y="3"/>
                  </a:cubicBezTo>
                  <a:close/>
                </a:path>
              </a:pathLst>
            </a:custGeom>
            <a:grpFill/>
            <a:ln>
              <a:noFill/>
            </a:ln>
          </p:spPr>
          <p:txBody>
            <a:bodyPr lIns="68579" tIns="34289" rIns="68579" bIns="34289"/>
            <a:lstStyle/>
            <a:p>
              <a:endParaRPr lang="zh-CN" altLang="en-US"/>
            </a:p>
          </p:txBody>
        </p:sp>
        <p:sp>
          <p:nvSpPr>
            <p:cNvPr id="515" name="Freeform 835"/>
            <p:cNvSpPr>
              <a:spLocks noChangeArrowheads="1"/>
            </p:cNvSpPr>
            <p:nvPr/>
          </p:nvSpPr>
          <p:spPr bwMode="auto">
            <a:xfrm>
              <a:off x="3395662" y="2550320"/>
              <a:ext cx="71438" cy="113110"/>
            </a:xfrm>
            <a:custGeom>
              <a:avLst/>
              <a:gdLst>
                <a:gd name="T0" fmla="*/ 2147483646 w 19"/>
                <a:gd name="T1" fmla="*/ 2147483646 h 30"/>
                <a:gd name="T2" fmla="*/ 2147483646 w 19"/>
                <a:gd name="T3" fmla="*/ 2147483646 h 30"/>
                <a:gd name="T4" fmla="*/ 2147483646 w 19"/>
                <a:gd name="T5" fmla="*/ 2147483646 h 30"/>
                <a:gd name="T6" fmla="*/ 0 60000 65536"/>
                <a:gd name="T7" fmla="*/ 0 60000 65536"/>
                <a:gd name="T8" fmla="*/ 0 60000 65536"/>
                <a:gd name="T9" fmla="*/ 0 w 19"/>
                <a:gd name="T10" fmla="*/ 0 h 30"/>
                <a:gd name="T11" fmla="*/ 19 w 19"/>
                <a:gd name="T12" fmla="*/ 30 h 30"/>
              </a:gdLst>
              <a:ahLst/>
              <a:cxnLst>
                <a:cxn ang="T6">
                  <a:pos x="T0" y="T1"/>
                </a:cxn>
                <a:cxn ang="T7">
                  <a:pos x="T2" y="T3"/>
                </a:cxn>
                <a:cxn ang="T8">
                  <a:pos x="T4" y="T5"/>
                </a:cxn>
              </a:cxnLst>
              <a:rect l="T9" t="T10" r="T11" b="T12"/>
              <a:pathLst>
                <a:path w="19" h="30">
                  <a:moveTo>
                    <a:pt x="4" y="10"/>
                  </a:moveTo>
                  <a:cubicBezTo>
                    <a:pt x="19" y="0"/>
                    <a:pt x="8" y="30"/>
                    <a:pt x="1" y="16"/>
                  </a:cubicBezTo>
                  <a:cubicBezTo>
                    <a:pt x="0" y="13"/>
                    <a:pt x="1" y="11"/>
                    <a:pt x="4" y="10"/>
                  </a:cubicBezTo>
                  <a:close/>
                </a:path>
              </a:pathLst>
            </a:custGeom>
            <a:grpFill/>
            <a:ln>
              <a:noFill/>
            </a:ln>
          </p:spPr>
          <p:txBody>
            <a:bodyPr lIns="68579" tIns="34289" rIns="68579" bIns="34289"/>
            <a:lstStyle/>
            <a:p>
              <a:endParaRPr lang="zh-CN" altLang="en-US"/>
            </a:p>
          </p:txBody>
        </p:sp>
        <p:sp>
          <p:nvSpPr>
            <p:cNvPr id="516" name="Freeform 836"/>
            <p:cNvSpPr>
              <a:spLocks noChangeArrowheads="1"/>
            </p:cNvSpPr>
            <p:nvPr/>
          </p:nvSpPr>
          <p:spPr bwMode="auto">
            <a:xfrm>
              <a:off x="3452814" y="2577704"/>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517" name="Freeform 837"/>
            <p:cNvSpPr>
              <a:spLocks noChangeArrowheads="1"/>
            </p:cNvSpPr>
            <p:nvPr/>
          </p:nvSpPr>
          <p:spPr bwMode="auto">
            <a:xfrm>
              <a:off x="3532586" y="2577704"/>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518" name="Freeform 838"/>
            <p:cNvSpPr>
              <a:spLocks noChangeArrowheads="1"/>
            </p:cNvSpPr>
            <p:nvPr/>
          </p:nvSpPr>
          <p:spPr bwMode="auto">
            <a:xfrm>
              <a:off x="3609975" y="2577704"/>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7" y="5"/>
                  </a:cubicBezTo>
                  <a:cubicBezTo>
                    <a:pt x="20" y="18"/>
                    <a:pt x="0" y="9"/>
                    <a:pt x="10" y="3"/>
                  </a:cubicBezTo>
                  <a:close/>
                </a:path>
              </a:pathLst>
            </a:custGeom>
            <a:grpFill/>
            <a:ln>
              <a:noFill/>
            </a:ln>
          </p:spPr>
          <p:txBody>
            <a:bodyPr lIns="68579" tIns="34289" rIns="68579" bIns="34289"/>
            <a:lstStyle/>
            <a:p>
              <a:endParaRPr lang="zh-CN" altLang="en-US"/>
            </a:p>
          </p:txBody>
        </p:sp>
        <p:sp>
          <p:nvSpPr>
            <p:cNvPr id="519" name="Freeform 839"/>
            <p:cNvSpPr>
              <a:spLocks noChangeArrowheads="1"/>
            </p:cNvSpPr>
            <p:nvPr/>
          </p:nvSpPr>
          <p:spPr bwMode="auto">
            <a:xfrm>
              <a:off x="3689747" y="2577704"/>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3"/>
                  </a:moveTo>
                  <a:cubicBezTo>
                    <a:pt x="13" y="0"/>
                    <a:pt x="16" y="1"/>
                    <a:pt x="17" y="5"/>
                  </a:cubicBezTo>
                  <a:cubicBezTo>
                    <a:pt x="20" y="18"/>
                    <a:pt x="0" y="9"/>
                    <a:pt x="9" y="3"/>
                  </a:cubicBezTo>
                  <a:close/>
                </a:path>
              </a:pathLst>
            </a:custGeom>
            <a:grpFill/>
            <a:ln>
              <a:noFill/>
            </a:ln>
          </p:spPr>
          <p:txBody>
            <a:bodyPr lIns="68579" tIns="34289" rIns="68579" bIns="34289"/>
            <a:lstStyle/>
            <a:p>
              <a:endParaRPr lang="zh-CN" altLang="en-US"/>
            </a:p>
          </p:txBody>
        </p:sp>
        <p:sp>
          <p:nvSpPr>
            <p:cNvPr id="520" name="Freeform 840"/>
            <p:cNvSpPr>
              <a:spLocks noChangeArrowheads="1"/>
            </p:cNvSpPr>
            <p:nvPr/>
          </p:nvSpPr>
          <p:spPr bwMode="auto">
            <a:xfrm>
              <a:off x="3768329" y="2577704"/>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3"/>
                  </a:moveTo>
                  <a:cubicBezTo>
                    <a:pt x="12" y="0"/>
                    <a:pt x="16" y="1"/>
                    <a:pt x="17" y="5"/>
                  </a:cubicBezTo>
                  <a:cubicBezTo>
                    <a:pt x="20" y="18"/>
                    <a:pt x="0" y="9"/>
                    <a:pt x="9" y="3"/>
                  </a:cubicBezTo>
                  <a:close/>
                </a:path>
              </a:pathLst>
            </a:custGeom>
            <a:grpFill/>
            <a:ln>
              <a:noFill/>
            </a:ln>
          </p:spPr>
          <p:txBody>
            <a:bodyPr lIns="68579" tIns="34289" rIns="68579" bIns="34289"/>
            <a:lstStyle/>
            <a:p>
              <a:endParaRPr lang="zh-CN" altLang="en-US"/>
            </a:p>
          </p:txBody>
        </p:sp>
        <p:sp>
          <p:nvSpPr>
            <p:cNvPr id="521" name="Freeform 841"/>
            <p:cNvSpPr>
              <a:spLocks noChangeArrowheads="1"/>
            </p:cNvSpPr>
            <p:nvPr/>
          </p:nvSpPr>
          <p:spPr bwMode="auto">
            <a:xfrm>
              <a:off x="3844529" y="2577704"/>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522" name="Freeform 842"/>
            <p:cNvSpPr>
              <a:spLocks noChangeArrowheads="1"/>
            </p:cNvSpPr>
            <p:nvPr/>
          </p:nvSpPr>
          <p:spPr bwMode="auto">
            <a:xfrm>
              <a:off x="3923111" y="2577704"/>
              <a:ext cx="7381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523" name="Freeform 843"/>
            <p:cNvSpPr>
              <a:spLocks noChangeArrowheads="1"/>
            </p:cNvSpPr>
            <p:nvPr/>
          </p:nvSpPr>
          <p:spPr bwMode="auto">
            <a:xfrm>
              <a:off x="4001692" y="2577704"/>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524" name="Freeform 844"/>
            <p:cNvSpPr>
              <a:spLocks noChangeArrowheads="1"/>
            </p:cNvSpPr>
            <p:nvPr/>
          </p:nvSpPr>
          <p:spPr bwMode="auto">
            <a:xfrm>
              <a:off x="4074320" y="2577704"/>
              <a:ext cx="94060" cy="63103"/>
            </a:xfrm>
            <a:custGeom>
              <a:avLst/>
              <a:gdLst>
                <a:gd name="T0" fmla="*/ 2147483646 w 25"/>
                <a:gd name="T1" fmla="*/ 2147483646 h 17"/>
                <a:gd name="T2" fmla="*/ 2147483646 w 25"/>
                <a:gd name="T3" fmla="*/ 2147483646 h 17"/>
                <a:gd name="T4" fmla="*/ 2147483646 w 25"/>
                <a:gd name="T5" fmla="*/ 2147483646 h 17"/>
                <a:gd name="T6" fmla="*/ 0 60000 65536"/>
                <a:gd name="T7" fmla="*/ 0 60000 65536"/>
                <a:gd name="T8" fmla="*/ 0 60000 65536"/>
                <a:gd name="T9" fmla="*/ 0 w 25"/>
                <a:gd name="T10" fmla="*/ 0 h 17"/>
                <a:gd name="T11" fmla="*/ 25 w 25"/>
                <a:gd name="T12" fmla="*/ 17 h 17"/>
              </a:gdLst>
              <a:ahLst/>
              <a:cxnLst>
                <a:cxn ang="T6">
                  <a:pos x="T0" y="T1"/>
                </a:cxn>
                <a:cxn ang="T7">
                  <a:pos x="T2" y="T3"/>
                </a:cxn>
                <a:cxn ang="T8">
                  <a:pos x="T4" y="T5"/>
                </a:cxn>
              </a:cxnLst>
              <a:rect l="T9" t="T10" r="T11" b="T12"/>
              <a:pathLst>
                <a:path w="25" h="17">
                  <a:moveTo>
                    <a:pt x="12" y="3"/>
                  </a:moveTo>
                  <a:cubicBezTo>
                    <a:pt x="15" y="0"/>
                    <a:pt x="18" y="1"/>
                    <a:pt x="20" y="4"/>
                  </a:cubicBezTo>
                  <a:cubicBezTo>
                    <a:pt x="25" y="17"/>
                    <a:pt x="0" y="11"/>
                    <a:pt x="12" y="3"/>
                  </a:cubicBezTo>
                  <a:close/>
                </a:path>
              </a:pathLst>
            </a:custGeom>
            <a:grpFill/>
            <a:ln>
              <a:noFill/>
            </a:ln>
          </p:spPr>
          <p:txBody>
            <a:bodyPr lIns="68579" tIns="34289" rIns="68579" bIns="34289"/>
            <a:lstStyle/>
            <a:p>
              <a:endParaRPr lang="zh-CN" altLang="en-US"/>
            </a:p>
          </p:txBody>
        </p:sp>
        <p:sp>
          <p:nvSpPr>
            <p:cNvPr id="525" name="Freeform 847"/>
            <p:cNvSpPr>
              <a:spLocks noChangeArrowheads="1"/>
            </p:cNvSpPr>
            <p:nvPr/>
          </p:nvSpPr>
          <p:spPr bwMode="auto">
            <a:xfrm>
              <a:off x="2238375" y="2618186"/>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526" name="Freeform 848"/>
            <p:cNvSpPr>
              <a:spLocks noChangeArrowheads="1"/>
            </p:cNvSpPr>
            <p:nvPr/>
          </p:nvSpPr>
          <p:spPr bwMode="auto">
            <a:xfrm>
              <a:off x="2313386" y="2618186"/>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527" name="Freeform 849"/>
            <p:cNvSpPr>
              <a:spLocks noChangeArrowheads="1"/>
            </p:cNvSpPr>
            <p:nvPr/>
          </p:nvSpPr>
          <p:spPr bwMode="auto">
            <a:xfrm>
              <a:off x="2391967" y="2618186"/>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528" name="Freeform 850"/>
            <p:cNvSpPr>
              <a:spLocks noChangeArrowheads="1"/>
            </p:cNvSpPr>
            <p:nvPr/>
          </p:nvSpPr>
          <p:spPr bwMode="auto">
            <a:xfrm>
              <a:off x="2470547" y="2618186"/>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529" name="Freeform 851"/>
            <p:cNvSpPr>
              <a:spLocks noChangeArrowheads="1"/>
            </p:cNvSpPr>
            <p:nvPr/>
          </p:nvSpPr>
          <p:spPr bwMode="auto">
            <a:xfrm>
              <a:off x="2550319" y="2618186"/>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530" name="Freeform 852"/>
            <p:cNvSpPr>
              <a:spLocks noChangeArrowheads="1"/>
            </p:cNvSpPr>
            <p:nvPr/>
          </p:nvSpPr>
          <p:spPr bwMode="auto">
            <a:xfrm>
              <a:off x="2630092" y="2618186"/>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531" name="Freeform 853"/>
            <p:cNvSpPr>
              <a:spLocks noChangeArrowheads="1"/>
            </p:cNvSpPr>
            <p:nvPr/>
          </p:nvSpPr>
          <p:spPr bwMode="auto">
            <a:xfrm>
              <a:off x="2707482" y="2618186"/>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532" name="Freeform 854"/>
            <p:cNvSpPr>
              <a:spLocks noChangeArrowheads="1"/>
            </p:cNvSpPr>
            <p:nvPr/>
          </p:nvSpPr>
          <p:spPr bwMode="auto">
            <a:xfrm>
              <a:off x="2787254" y="2618186"/>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533" name="Freeform 855"/>
            <p:cNvSpPr>
              <a:spLocks noChangeArrowheads="1"/>
            </p:cNvSpPr>
            <p:nvPr/>
          </p:nvSpPr>
          <p:spPr bwMode="auto">
            <a:xfrm>
              <a:off x="2862264" y="2618186"/>
              <a:ext cx="79772"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534" name="Freeform 856"/>
            <p:cNvSpPr>
              <a:spLocks noChangeArrowheads="1"/>
            </p:cNvSpPr>
            <p:nvPr/>
          </p:nvSpPr>
          <p:spPr bwMode="auto">
            <a:xfrm>
              <a:off x="3019425" y="2618186"/>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535" name="Freeform 857"/>
            <p:cNvSpPr>
              <a:spLocks noChangeArrowheads="1"/>
            </p:cNvSpPr>
            <p:nvPr/>
          </p:nvSpPr>
          <p:spPr bwMode="auto">
            <a:xfrm>
              <a:off x="3099197" y="2618186"/>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536" name="Freeform 858"/>
            <p:cNvSpPr>
              <a:spLocks noChangeArrowheads="1"/>
            </p:cNvSpPr>
            <p:nvPr/>
          </p:nvSpPr>
          <p:spPr bwMode="auto">
            <a:xfrm>
              <a:off x="3177779" y="2618186"/>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537" name="Freeform 859"/>
            <p:cNvSpPr>
              <a:spLocks noChangeArrowheads="1"/>
            </p:cNvSpPr>
            <p:nvPr/>
          </p:nvSpPr>
          <p:spPr bwMode="auto">
            <a:xfrm>
              <a:off x="3490914" y="2618186"/>
              <a:ext cx="78581"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538" name="Freeform 860"/>
            <p:cNvSpPr>
              <a:spLocks noChangeArrowheads="1"/>
            </p:cNvSpPr>
            <p:nvPr/>
          </p:nvSpPr>
          <p:spPr bwMode="auto">
            <a:xfrm>
              <a:off x="3569495" y="2618186"/>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539" name="Freeform 861"/>
            <p:cNvSpPr>
              <a:spLocks noChangeArrowheads="1"/>
            </p:cNvSpPr>
            <p:nvPr/>
          </p:nvSpPr>
          <p:spPr bwMode="auto">
            <a:xfrm>
              <a:off x="3649267" y="2618186"/>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540" name="Freeform 862"/>
            <p:cNvSpPr>
              <a:spLocks noChangeArrowheads="1"/>
            </p:cNvSpPr>
            <p:nvPr/>
          </p:nvSpPr>
          <p:spPr bwMode="auto">
            <a:xfrm>
              <a:off x="3726656" y="2618186"/>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541" name="Freeform 863"/>
            <p:cNvSpPr>
              <a:spLocks noChangeArrowheads="1"/>
            </p:cNvSpPr>
            <p:nvPr/>
          </p:nvSpPr>
          <p:spPr bwMode="auto">
            <a:xfrm>
              <a:off x="3806429" y="2618186"/>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542" name="Freeform 864"/>
            <p:cNvSpPr>
              <a:spLocks noChangeArrowheads="1"/>
            </p:cNvSpPr>
            <p:nvPr/>
          </p:nvSpPr>
          <p:spPr bwMode="auto">
            <a:xfrm>
              <a:off x="3886200" y="2618186"/>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543" name="Freeform 865"/>
            <p:cNvSpPr>
              <a:spLocks noChangeArrowheads="1"/>
            </p:cNvSpPr>
            <p:nvPr/>
          </p:nvSpPr>
          <p:spPr bwMode="auto">
            <a:xfrm>
              <a:off x="3963592" y="2618186"/>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544" name="Freeform 866"/>
            <p:cNvSpPr>
              <a:spLocks noChangeArrowheads="1"/>
            </p:cNvSpPr>
            <p:nvPr/>
          </p:nvSpPr>
          <p:spPr bwMode="auto">
            <a:xfrm>
              <a:off x="4046936" y="2613424"/>
              <a:ext cx="67865" cy="58340"/>
            </a:xfrm>
            <a:custGeom>
              <a:avLst/>
              <a:gdLst>
                <a:gd name="T0" fmla="*/ 2147483646 w 18"/>
                <a:gd name="T1" fmla="*/ 2147483646 h 15"/>
                <a:gd name="T2" fmla="*/ 2147483646 w 18"/>
                <a:gd name="T3" fmla="*/ 2147483646 h 15"/>
                <a:gd name="T4" fmla="*/ 2147483646 w 18"/>
                <a:gd name="T5" fmla="*/ 2147483646 h 15"/>
                <a:gd name="T6" fmla="*/ 0 60000 65536"/>
                <a:gd name="T7" fmla="*/ 0 60000 65536"/>
                <a:gd name="T8" fmla="*/ 0 60000 65536"/>
                <a:gd name="T9" fmla="*/ 0 w 18"/>
                <a:gd name="T10" fmla="*/ 0 h 15"/>
                <a:gd name="T11" fmla="*/ 18 w 18"/>
                <a:gd name="T12" fmla="*/ 15 h 15"/>
              </a:gdLst>
              <a:ahLst/>
              <a:cxnLst>
                <a:cxn ang="T6">
                  <a:pos x="T0" y="T1"/>
                </a:cxn>
                <a:cxn ang="T7">
                  <a:pos x="T2" y="T3"/>
                </a:cxn>
                <a:cxn ang="T8">
                  <a:pos x="T4" y="T5"/>
                </a:cxn>
              </a:cxnLst>
              <a:rect l="T9" t="T10" r="T11" b="T12"/>
              <a:pathLst>
                <a:path w="18" h="15">
                  <a:moveTo>
                    <a:pt x="8" y="3"/>
                  </a:moveTo>
                  <a:cubicBezTo>
                    <a:pt x="12" y="0"/>
                    <a:pt x="18" y="3"/>
                    <a:pt x="16" y="8"/>
                  </a:cubicBezTo>
                  <a:cubicBezTo>
                    <a:pt x="14" y="15"/>
                    <a:pt x="0" y="9"/>
                    <a:pt x="8" y="3"/>
                  </a:cubicBezTo>
                  <a:close/>
                </a:path>
              </a:pathLst>
            </a:custGeom>
            <a:grpFill/>
            <a:ln>
              <a:noFill/>
            </a:ln>
          </p:spPr>
          <p:txBody>
            <a:bodyPr lIns="68579" tIns="34289" rIns="68579" bIns="34289"/>
            <a:lstStyle/>
            <a:p>
              <a:endParaRPr lang="zh-CN" altLang="en-US"/>
            </a:p>
          </p:txBody>
        </p:sp>
        <p:sp>
          <p:nvSpPr>
            <p:cNvPr id="545" name="Freeform 868"/>
            <p:cNvSpPr>
              <a:spLocks noChangeArrowheads="1"/>
            </p:cNvSpPr>
            <p:nvPr/>
          </p:nvSpPr>
          <p:spPr bwMode="auto">
            <a:xfrm>
              <a:off x="2276475" y="2655094"/>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546" name="Freeform 869"/>
            <p:cNvSpPr>
              <a:spLocks noChangeArrowheads="1"/>
            </p:cNvSpPr>
            <p:nvPr/>
          </p:nvSpPr>
          <p:spPr bwMode="auto">
            <a:xfrm>
              <a:off x="2353867" y="2655094"/>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547" name="Freeform 870"/>
            <p:cNvSpPr>
              <a:spLocks noChangeArrowheads="1"/>
            </p:cNvSpPr>
            <p:nvPr/>
          </p:nvSpPr>
          <p:spPr bwMode="auto">
            <a:xfrm>
              <a:off x="2433639" y="2655094"/>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6"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548" name="Freeform 871"/>
            <p:cNvSpPr>
              <a:spLocks noChangeArrowheads="1"/>
            </p:cNvSpPr>
            <p:nvPr/>
          </p:nvSpPr>
          <p:spPr bwMode="auto">
            <a:xfrm>
              <a:off x="2512219" y="2655094"/>
              <a:ext cx="7620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549" name="Freeform 872"/>
            <p:cNvSpPr>
              <a:spLocks noChangeArrowheads="1"/>
            </p:cNvSpPr>
            <p:nvPr/>
          </p:nvSpPr>
          <p:spPr bwMode="auto">
            <a:xfrm>
              <a:off x="2588420" y="2655094"/>
              <a:ext cx="77391" cy="69056"/>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2"/>
                  </a:moveTo>
                  <a:cubicBezTo>
                    <a:pt x="13" y="0"/>
                    <a:pt x="17" y="0"/>
                    <a:pt x="18" y="5"/>
                  </a:cubicBezTo>
                  <a:cubicBezTo>
                    <a:pt x="21" y="18"/>
                    <a:pt x="0" y="9"/>
                    <a:pt x="10" y="2"/>
                  </a:cubicBezTo>
                  <a:close/>
                </a:path>
              </a:pathLst>
            </a:custGeom>
            <a:grpFill/>
            <a:ln>
              <a:noFill/>
            </a:ln>
          </p:spPr>
          <p:txBody>
            <a:bodyPr lIns="68579" tIns="34289" rIns="68579" bIns="34289"/>
            <a:lstStyle/>
            <a:p>
              <a:endParaRPr lang="zh-CN" altLang="en-US"/>
            </a:p>
          </p:txBody>
        </p:sp>
        <p:sp>
          <p:nvSpPr>
            <p:cNvPr id="550" name="Freeform 873"/>
            <p:cNvSpPr>
              <a:spLocks noChangeArrowheads="1"/>
            </p:cNvSpPr>
            <p:nvPr/>
          </p:nvSpPr>
          <p:spPr bwMode="auto">
            <a:xfrm>
              <a:off x="2665811" y="2655094"/>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551" name="Freeform 874"/>
            <p:cNvSpPr>
              <a:spLocks noChangeArrowheads="1"/>
            </p:cNvSpPr>
            <p:nvPr/>
          </p:nvSpPr>
          <p:spPr bwMode="auto">
            <a:xfrm>
              <a:off x="2745582" y="2655094"/>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552" name="Freeform 875"/>
            <p:cNvSpPr>
              <a:spLocks noChangeArrowheads="1"/>
            </p:cNvSpPr>
            <p:nvPr/>
          </p:nvSpPr>
          <p:spPr bwMode="auto">
            <a:xfrm>
              <a:off x="2824163" y="2655094"/>
              <a:ext cx="7620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553" name="Freeform 876"/>
            <p:cNvSpPr>
              <a:spLocks noChangeArrowheads="1"/>
            </p:cNvSpPr>
            <p:nvPr/>
          </p:nvSpPr>
          <p:spPr bwMode="auto">
            <a:xfrm>
              <a:off x="2903935" y="2655094"/>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554" name="Freeform 877"/>
            <p:cNvSpPr>
              <a:spLocks noChangeArrowheads="1"/>
            </p:cNvSpPr>
            <p:nvPr/>
          </p:nvSpPr>
          <p:spPr bwMode="auto">
            <a:xfrm>
              <a:off x="3061097" y="2655094"/>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555" name="Freeform 878"/>
            <p:cNvSpPr>
              <a:spLocks noChangeArrowheads="1"/>
            </p:cNvSpPr>
            <p:nvPr/>
          </p:nvSpPr>
          <p:spPr bwMode="auto">
            <a:xfrm>
              <a:off x="3140870" y="2655094"/>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556" name="Freeform 879"/>
            <p:cNvSpPr>
              <a:spLocks noChangeArrowheads="1"/>
            </p:cNvSpPr>
            <p:nvPr/>
          </p:nvSpPr>
          <p:spPr bwMode="auto">
            <a:xfrm>
              <a:off x="3215878" y="2655094"/>
              <a:ext cx="79772" cy="69056"/>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2"/>
                  </a:moveTo>
                  <a:cubicBezTo>
                    <a:pt x="13" y="0"/>
                    <a:pt x="17" y="0"/>
                    <a:pt x="18" y="5"/>
                  </a:cubicBezTo>
                  <a:cubicBezTo>
                    <a:pt x="21" y="18"/>
                    <a:pt x="0" y="9"/>
                    <a:pt x="10" y="2"/>
                  </a:cubicBezTo>
                  <a:close/>
                </a:path>
              </a:pathLst>
            </a:custGeom>
            <a:grpFill/>
            <a:ln>
              <a:noFill/>
            </a:ln>
          </p:spPr>
          <p:txBody>
            <a:bodyPr lIns="68579" tIns="34289" rIns="68579" bIns="34289"/>
            <a:lstStyle/>
            <a:p>
              <a:endParaRPr lang="zh-CN" altLang="en-US"/>
            </a:p>
          </p:txBody>
        </p:sp>
        <p:sp>
          <p:nvSpPr>
            <p:cNvPr id="557" name="Freeform 880"/>
            <p:cNvSpPr>
              <a:spLocks noChangeArrowheads="1"/>
            </p:cNvSpPr>
            <p:nvPr/>
          </p:nvSpPr>
          <p:spPr bwMode="auto">
            <a:xfrm>
              <a:off x="3532586" y="2655094"/>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558" name="Freeform 881"/>
            <p:cNvSpPr>
              <a:spLocks noChangeArrowheads="1"/>
            </p:cNvSpPr>
            <p:nvPr/>
          </p:nvSpPr>
          <p:spPr bwMode="auto">
            <a:xfrm>
              <a:off x="3609975" y="2655094"/>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559" name="Freeform 882"/>
            <p:cNvSpPr>
              <a:spLocks noChangeArrowheads="1"/>
            </p:cNvSpPr>
            <p:nvPr/>
          </p:nvSpPr>
          <p:spPr bwMode="auto">
            <a:xfrm>
              <a:off x="3768329" y="2655094"/>
              <a:ext cx="7620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2"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560" name="Freeform 883"/>
            <p:cNvSpPr>
              <a:spLocks noChangeArrowheads="1"/>
            </p:cNvSpPr>
            <p:nvPr/>
          </p:nvSpPr>
          <p:spPr bwMode="auto">
            <a:xfrm>
              <a:off x="3844529" y="2655094"/>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561" name="Freeform 885"/>
            <p:cNvSpPr>
              <a:spLocks noChangeArrowheads="1"/>
            </p:cNvSpPr>
            <p:nvPr/>
          </p:nvSpPr>
          <p:spPr bwMode="auto">
            <a:xfrm>
              <a:off x="2238375" y="2696766"/>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9"/>
                    <a:pt x="9" y="2"/>
                  </a:cubicBezTo>
                  <a:close/>
                </a:path>
              </a:pathLst>
            </a:custGeom>
            <a:grpFill/>
            <a:ln>
              <a:noFill/>
            </a:ln>
          </p:spPr>
          <p:txBody>
            <a:bodyPr lIns="68579" tIns="34289" rIns="68579" bIns="34289"/>
            <a:lstStyle/>
            <a:p>
              <a:endParaRPr lang="zh-CN" altLang="en-US"/>
            </a:p>
          </p:txBody>
        </p:sp>
        <p:sp>
          <p:nvSpPr>
            <p:cNvPr id="562" name="Freeform 886"/>
            <p:cNvSpPr>
              <a:spLocks noChangeArrowheads="1"/>
            </p:cNvSpPr>
            <p:nvPr/>
          </p:nvSpPr>
          <p:spPr bwMode="auto">
            <a:xfrm>
              <a:off x="2313386" y="2696766"/>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563" name="Freeform 887"/>
            <p:cNvSpPr>
              <a:spLocks noChangeArrowheads="1"/>
            </p:cNvSpPr>
            <p:nvPr/>
          </p:nvSpPr>
          <p:spPr bwMode="auto">
            <a:xfrm>
              <a:off x="2391967" y="2696766"/>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564" name="Freeform 888"/>
            <p:cNvSpPr>
              <a:spLocks noChangeArrowheads="1"/>
            </p:cNvSpPr>
            <p:nvPr/>
          </p:nvSpPr>
          <p:spPr bwMode="auto">
            <a:xfrm>
              <a:off x="2470547" y="2696766"/>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565" name="Freeform 889"/>
            <p:cNvSpPr>
              <a:spLocks noChangeArrowheads="1"/>
            </p:cNvSpPr>
            <p:nvPr/>
          </p:nvSpPr>
          <p:spPr bwMode="auto">
            <a:xfrm>
              <a:off x="2550319" y="2696766"/>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566" name="Freeform 890"/>
            <p:cNvSpPr>
              <a:spLocks noChangeArrowheads="1"/>
            </p:cNvSpPr>
            <p:nvPr/>
          </p:nvSpPr>
          <p:spPr bwMode="auto">
            <a:xfrm>
              <a:off x="2630092" y="2696766"/>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567" name="Freeform 891"/>
            <p:cNvSpPr>
              <a:spLocks noChangeArrowheads="1"/>
            </p:cNvSpPr>
            <p:nvPr/>
          </p:nvSpPr>
          <p:spPr bwMode="auto">
            <a:xfrm>
              <a:off x="2707482" y="2696766"/>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4"/>
                  </a:cubicBezTo>
                  <a:cubicBezTo>
                    <a:pt x="20" y="17"/>
                    <a:pt x="0" y="9"/>
                    <a:pt x="10" y="2"/>
                  </a:cubicBezTo>
                  <a:close/>
                </a:path>
              </a:pathLst>
            </a:custGeom>
            <a:grpFill/>
            <a:ln>
              <a:noFill/>
            </a:ln>
          </p:spPr>
          <p:txBody>
            <a:bodyPr lIns="68579" tIns="34289" rIns="68579" bIns="34289"/>
            <a:lstStyle/>
            <a:p>
              <a:endParaRPr lang="zh-CN" altLang="en-US"/>
            </a:p>
          </p:txBody>
        </p:sp>
        <p:sp>
          <p:nvSpPr>
            <p:cNvPr id="568" name="Freeform 892"/>
            <p:cNvSpPr>
              <a:spLocks noChangeArrowheads="1"/>
            </p:cNvSpPr>
            <p:nvPr/>
          </p:nvSpPr>
          <p:spPr bwMode="auto">
            <a:xfrm>
              <a:off x="2787254" y="2696766"/>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9"/>
                    <a:pt x="9" y="2"/>
                  </a:cubicBezTo>
                  <a:close/>
                </a:path>
              </a:pathLst>
            </a:custGeom>
            <a:grpFill/>
            <a:ln>
              <a:noFill/>
            </a:ln>
          </p:spPr>
          <p:txBody>
            <a:bodyPr lIns="68579" tIns="34289" rIns="68579" bIns="34289"/>
            <a:lstStyle/>
            <a:p>
              <a:endParaRPr lang="zh-CN" altLang="en-US"/>
            </a:p>
          </p:txBody>
        </p:sp>
        <p:sp>
          <p:nvSpPr>
            <p:cNvPr id="569" name="Freeform 893"/>
            <p:cNvSpPr>
              <a:spLocks noChangeArrowheads="1"/>
            </p:cNvSpPr>
            <p:nvPr/>
          </p:nvSpPr>
          <p:spPr bwMode="auto">
            <a:xfrm>
              <a:off x="2862264" y="2696766"/>
              <a:ext cx="79772"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9"/>
                    <a:pt x="10" y="2"/>
                  </a:cubicBezTo>
                  <a:close/>
                </a:path>
              </a:pathLst>
            </a:custGeom>
            <a:grpFill/>
            <a:ln>
              <a:noFill/>
            </a:ln>
          </p:spPr>
          <p:txBody>
            <a:bodyPr lIns="68579" tIns="34289" rIns="68579" bIns="34289"/>
            <a:lstStyle/>
            <a:p>
              <a:endParaRPr lang="zh-CN" altLang="en-US"/>
            </a:p>
          </p:txBody>
        </p:sp>
        <p:sp>
          <p:nvSpPr>
            <p:cNvPr id="570" name="Freeform 894"/>
            <p:cNvSpPr>
              <a:spLocks noChangeArrowheads="1"/>
            </p:cNvSpPr>
            <p:nvPr/>
          </p:nvSpPr>
          <p:spPr bwMode="auto">
            <a:xfrm>
              <a:off x="2942036" y="2696766"/>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571" name="Freeform 895"/>
            <p:cNvSpPr>
              <a:spLocks noChangeArrowheads="1"/>
            </p:cNvSpPr>
            <p:nvPr/>
          </p:nvSpPr>
          <p:spPr bwMode="auto">
            <a:xfrm>
              <a:off x="3099197" y="2696766"/>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572" name="Freeform 896"/>
            <p:cNvSpPr>
              <a:spLocks noChangeArrowheads="1"/>
            </p:cNvSpPr>
            <p:nvPr/>
          </p:nvSpPr>
          <p:spPr bwMode="auto">
            <a:xfrm>
              <a:off x="3177779" y="2696766"/>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573" name="Freeform 897"/>
            <p:cNvSpPr>
              <a:spLocks noChangeArrowheads="1"/>
            </p:cNvSpPr>
            <p:nvPr/>
          </p:nvSpPr>
          <p:spPr bwMode="auto">
            <a:xfrm>
              <a:off x="3490914" y="2696766"/>
              <a:ext cx="78581"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9"/>
                    <a:pt x="10" y="2"/>
                  </a:cubicBezTo>
                  <a:close/>
                </a:path>
              </a:pathLst>
            </a:custGeom>
            <a:grpFill/>
            <a:ln>
              <a:noFill/>
            </a:ln>
          </p:spPr>
          <p:txBody>
            <a:bodyPr lIns="68579" tIns="34289" rIns="68579" bIns="34289"/>
            <a:lstStyle/>
            <a:p>
              <a:endParaRPr lang="zh-CN" altLang="en-US"/>
            </a:p>
          </p:txBody>
        </p:sp>
        <p:sp>
          <p:nvSpPr>
            <p:cNvPr id="574" name="Freeform 898"/>
            <p:cNvSpPr>
              <a:spLocks noChangeArrowheads="1"/>
            </p:cNvSpPr>
            <p:nvPr/>
          </p:nvSpPr>
          <p:spPr bwMode="auto">
            <a:xfrm>
              <a:off x="3569495" y="2696766"/>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575" name="Freeform 899"/>
            <p:cNvSpPr>
              <a:spLocks noChangeArrowheads="1"/>
            </p:cNvSpPr>
            <p:nvPr/>
          </p:nvSpPr>
          <p:spPr bwMode="auto">
            <a:xfrm>
              <a:off x="3806429" y="2696766"/>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576" name="Freeform 900"/>
            <p:cNvSpPr>
              <a:spLocks noChangeArrowheads="1"/>
            </p:cNvSpPr>
            <p:nvPr/>
          </p:nvSpPr>
          <p:spPr bwMode="auto">
            <a:xfrm>
              <a:off x="3886200" y="2696766"/>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4"/>
                  </a:cubicBezTo>
                  <a:cubicBezTo>
                    <a:pt x="20" y="17"/>
                    <a:pt x="0" y="9"/>
                    <a:pt x="10" y="2"/>
                  </a:cubicBezTo>
                  <a:close/>
                </a:path>
              </a:pathLst>
            </a:custGeom>
            <a:grpFill/>
            <a:ln>
              <a:noFill/>
            </a:ln>
          </p:spPr>
          <p:txBody>
            <a:bodyPr lIns="68579" tIns="34289" rIns="68579" bIns="34289"/>
            <a:lstStyle/>
            <a:p>
              <a:endParaRPr lang="zh-CN" altLang="en-US"/>
            </a:p>
          </p:txBody>
        </p:sp>
        <p:sp>
          <p:nvSpPr>
            <p:cNvPr id="577" name="Freeform 903"/>
            <p:cNvSpPr>
              <a:spLocks noChangeArrowheads="1"/>
            </p:cNvSpPr>
            <p:nvPr/>
          </p:nvSpPr>
          <p:spPr bwMode="auto">
            <a:xfrm>
              <a:off x="2276475" y="2734867"/>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578" name="Freeform 904"/>
            <p:cNvSpPr>
              <a:spLocks noChangeArrowheads="1"/>
            </p:cNvSpPr>
            <p:nvPr/>
          </p:nvSpPr>
          <p:spPr bwMode="auto">
            <a:xfrm>
              <a:off x="2353867" y="2734867"/>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579" name="Freeform 905"/>
            <p:cNvSpPr>
              <a:spLocks noChangeArrowheads="1"/>
            </p:cNvSpPr>
            <p:nvPr/>
          </p:nvSpPr>
          <p:spPr bwMode="auto">
            <a:xfrm>
              <a:off x="2433639" y="2734867"/>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6"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580" name="Freeform 906"/>
            <p:cNvSpPr>
              <a:spLocks noChangeArrowheads="1"/>
            </p:cNvSpPr>
            <p:nvPr/>
          </p:nvSpPr>
          <p:spPr bwMode="auto">
            <a:xfrm>
              <a:off x="2512219" y="2734867"/>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581" name="Freeform 907"/>
            <p:cNvSpPr>
              <a:spLocks noChangeArrowheads="1"/>
            </p:cNvSpPr>
            <p:nvPr/>
          </p:nvSpPr>
          <p:spPr bwMode="auto">
            <a:xfrm>
              <a:off x="2588420" y="2734867"/>
              <a:ext cx="77391" cy="66675"/>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2"/>
                  </a:moveTo>
                  <a:cubicBezTo>
                    <a:pt x="13" y="0"/>
                    <a:pt x="17" y="0"/>
                    <a:pt x="18" y="5"/>
                  </a:cubicBezTo>
                  <a:cubicBezTo>
                    <a:pt x="21" y="18"/>
                    <a:pt x="0" y="9"/>
                    <a:pt x="10" y="2"/>
                  </a:cubicBezTo>
                  <a:close/>
                </a:path>
              </a:pathLst>
            </a:custGeom>
            <a:grpFill/>
            <a:ln>
              <a:noFill/>
            </a:ln>
          </p:spPr>
          <p:txBody>
            <a:bodyPr lIns="68579" tIns="34289" rIns="68579" bIns="34289"/>
            <a:lstStyle/>
            <a:p>
              <a:endParaRPr lang="zh-CN" altLang="en-US"/>
            </a:p>
          </p:txBody>
        </p:sp>
        <p:sp>
          <p:nvSpPr>
            <p:cNvPr id="582" name="Freeform 908"/>
            <p:cNvSpPr>
              <a:spLocks noChangeArrowheads="1"/>
            </p:cNvSpPr>
            <p:nvPr/>
          </p:nvSpPr>
          <p:spPr bwMode="auto">
            <a:xfrm>
              <a:off x="2665811" y="2734867"/>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583" name="Freeform 909"/>
            <p:cNvSpPr>
              <a:spLocks noChangeArrowheads="1"/>
            </p:cNvSpPr>
            <p:nvPr/>
          </p:nvSpPr>
          <p:spPr bwMode="auto">
            <a:xfrm>
              <a:off x="2745582" y="2734867"/>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584" name="Freeform 910"/>
            <p:cNvSpPr>
              <a:spLocks noChangeArrowheads="1"/>
            </p:cNvSpPr>
            <p:nvPr/>
          </p:nvSpPr>
          <p:spPr bwMode="auto">
            <a:xfrm>
              <a:off x="2824163" y="2734867"/>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585" name="Freeform 911"/>
            <p:cNvSpPr>
              <a:spLocks noChangeArrowheads="1"/>
            </p:cNvSpPr>
            <p:nvPr/>
          </p:nvSpPr>
          <p:spPr bwMode="auto">
            <a:xfrm>
              <a:off x="2903935" y="2734867"/>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586" name="Freeform 912"/>
            <p:cNvSpPr>
              <a:spLocks noChangeArrowheads="1"/>
            </p:cNvSpPr>
            <p:nvPr/>
          </p:nvSpPr>
          <p:spPr bwMode="auto">
            <a:xfrm>
              <a:off x="2989661" y="2743201"/>
              <a:ext cx="67865" cy="47625"/>
            </a:xfrm>
            <a:custGeom>
              <a:avLst/>
              <a:gdLst>
                <a:gd name="T0" fmla="*/ 2147483646 w 18"/>
                <a:gd name="T1" fmla="*/ 0 h 13"/>
                <a:gd name="T2" fmla="*/ 2147483646 w 18"/>
                <a:gd name="T3" fmla="*/ 2147483646 h 13"/>
                <a:gd name="T4" fmla="*/ 2147483646 w 18"/>
                <a:gd name="T5" fmla="*/ 0 h 13"/>
                <a:gd name="T6" fmla="*/ 0 60000 65536"/>
                <a:gd name="T7" fmla="*/ 0 60000 65536"/>
                <a:gd name="T8" fmla="*/ 0 60000 65536"/>
                <a:gd name="T9" fmla="*/ 0 w 18"/>
                <a:gd name="T10" fmla="*/ 0 h 13"/>
                <a:gd name="T11" fmla="*/ 18 w 18"/>
                <a:gd name="T12" fmla="*/ 13 h 13"/>
              </a:gdLst>
              <a:ahLst/>
              <a:cxnLst>
                <a:cxn ang="T6">
                  <a:pos x="T0" y="T1"/>
                </a:cxn>
                <a:cxn ang="T7">
                  <a:pos x="T2" y="T3"/>
                </a:cxn>
                <a:cxn ang="T8">
                  <a:pos x="T4" y="T5"/>
                </a:cxn>
              </a:cxnLst>
              <a:rect l="T9" t="T10" r="T11" b="T12"/>
              <a:pathLst>
                <a:path w="18" h="13">
                  <a:moveTo>
                    <a:pt x="8" y="0"/>
                  </a:moveTo>
                  <a:cubicBezTo>
                    <a:pt x="8" y="0"/>
                    <a:pt x="18" y="2"/>
                    <a:pt x="14" y="8"/>
                  </a:cubicBezTo>
                  <a:cubicBezTo>
                    <a:pt x="11" y="13"/>
                    <a:pt x="0" y="5"/>
                    <a:pt x="8" y="0"/>
                  </a:cubicBezTo>
                  <a:close/>
                </a:path>
              </a:pathLst>
            </a:custGeom>
            <a:grpFill/>
            <a:ln>
              <a:noFill/>
            </a:ln>
          </p:spPr>
          <p:txBody>
            <a:bodyPr lIns="68579" tIns="34289" rIns="68579" bIns="34289"/>
            <a:lstStyle/>
            <a:p>
              <a:endParaRPr lang="zh-CN" altLang="en-US"/>
            </a:p>
          </p:txBody>
        </p:sp>
        <p:sp>
          <p:nvSpPr>
            <p:cNvPr id="587" name="Freeform 913"/>
            <p:cNvSpPr>
              <a:spLocks noChangeArrowheads="1"/>
            </p:cNvSpPr>
            <p:nvPr/>
          </p:nvSpPr>
          <p:spPr bwMode="auto">
            <a:xfrm>
              <a:off x="3061097" y="2734867"/>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588" name="Freeform 914"/>
            <p:cNvSpPr>
              <a:spLocks noChangeArrowheads="1"/>
            </p:cNvSpPr>
            <p:nvPr/>
          </p:nvSpPr>
          <p:spPr bwMode="auto">
            <a:xfrm>
              <a:off x="3532586" y="2734867"/>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589" name="Freeform 915"/>
            <p:cNvSpPr>
              <a:spLocks noChangeArrowheads="1"/>
            </p:cNvSpPr>
            <p:nvPr/>
          </p:nvSpPr>
          <p:spPr bwMode="auto">
            <a:xfrm>
              <a:off x="3844529" y="2734867"/>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590" name="Freeform 916"/>
            <p:cNvSpPr>
              <a:spLocks noChangeArrowheads="1"/>
            </p:cNvSpPr>
            <p:nvPr/>
          </p:nvSpPr>
          <p:spPr bwMode="auto">
            <a:xfrm>
              <a:off x="3923111" y="2734867"/>
              <a:ext cx="7381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591" name="Freeform 917"/>
            <p:cNvSpPr>
              <a:spLocks noChangeArrowheads="1"/>
            </p:cNvSpPr>
            <p:nvPr/>
          </p:nvSpPr>
          <p:spPr bwMode="auto">
            <a:xfrm>
              <a:off x="2238375" y="2776537"/>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592" name="Freeform 918"/>
            <p:cNvSpPr>
              <a:spLocks noChangeArrowheads="1"/>
            </p:cNvSpPr>
            <p:nvPr/>
          </p:nvSpPr>
          <p:spPr bwMode="auto">
            <a:xfrm>
              <a:off x="2313386" y="2776537"/>
              <a:ext cx="7381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593" name="Freeform 919"/>
            <p:cNvSpPr>
              <a:spLocks noChangeArrowheads="1"/>
            </p:cNvSpPr>
            <p:nvPr/>
          </p:nvSpPr>
          <p:spPr bwMode="auto">
            <a:xfrm>
              <a:off x="2391967" y="277653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594" name="Freeform 920"/>
            <p:cNvSpPr>
              <a:spLocks noChangeArrowheads="1"/>
            </p:cNvSpPr>
            <p:nvPr/>
          </p:nvSpPr>
          <p:spPr bwMode="auto">
            <a:xfrm>
              <a:off x="2470547" y="2776537"/>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595" name="Freeform 921"/>
            <p:cNvSpPr>
              <a:spLocks noChangeArrowheads="1"/>
            </p:cNvSpPr>
            <p:nvPr/>
          </p:nvSpPr>
          <p:spPr bwMode="auto">
            <a:xfrm>
              <a:off x="2550319" y="2776537"/>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596" name="Freeform 922"/>
            <p:cNvSpPr>
              <a:spLocks noChangeArrowheads="1"/>
            </p:cNvSpPr>
            <p:nvPr/>
          </p:nvSpPr>
          <p:spPr bwMode="auto">
            <a:xfrm>
              <a:off x="2630092" y="277653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597" name="Freeform 923"/>
            <p:cNvSpPr>
              <a:spLocks noChangeArrowheads="1"/>
            </p:cNvSpPr>
            <p:nvPr/>
          </p:nvSpPr>
          <p:spPr bwMode="auto">
            <a:xfrm>
              <a:off x="2707482" y="2776537"/>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598" name="Freeform 924"/>
            <p:cNvSpPr>
              <a:spLocks noChangeArrowheads="1"/>
            </p:cNvSpPr>
            <p:nvPr/>
          </p:nvSpPr>
          <p:spPr bwMode="auto">
            <a:xfrm>
              <a:off x="2787254" y="277653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599" name="Freeform 925"/>
            <p:cNvSpPr>
              <a:spLocks noChangeArrowheads="1"/>
            </p:cNvSpPr>
            <p:nvPr/>
          </p:nvSpPr>
          <p:spPr bwMode="auto">
            <a:xfrm>
              <a:off x="2862264" y="2776537"/>
              <a:ext cx="79772" cy="6310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8"/>
                    <a:pt x="10" y="2"/>
                  </a:cubicBezTo>
                  <a:close/>
                </a:path>
              </a:pathLst>
            </a:custGeom>
            <a:grpFill/>
            <a:ln>
              <a:noFill/>
            </a:ln>
          </p:spPr>
          <p:txBody>
            <a:bodyPr lIns="68579" tIns="34289" rIns="68579" bIns="34289"/>
            <a:lstStyle/>
            <a:p>
              <a:endParaRPr lang="zh-CN" altLang="en-US"/>
            </a:p>
          </p:txBody>
        </p:sp>
        <p:sp>
          <p:nvSpPr>
            <p:cNvPr id="600" name="Freeform 926"/>
            <p:cNvSpPr>
              <a:spLocks noChangeArrowheads="1"/>
            </p:cNvSpPr>
            <p:nvPr/>
          </p:nvSpPr>
          <p:spPr bwMode="auto">
            <a:xfrm>
              <a:off x="2942036" y="277653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601" name="Freeform 927"/>
            <p:cNvSpPr>
              <a:spLocks noChangeArrowheads="1"/>
            </p:cNvSpPr>
            <p:nvPr/>
          </p:nvSpPr>
          <p:spPr bwMode="auto">
            <a:xfrm>
              <a:off x="3031332" y="2776538"/>
              <a:ext cx="63104" cy="48816"/>
            </a:xfrm>
            <a:custGeom>
              <a:avLst/>
              <a:gdLst>
                <a:gd name="T0" fmla="*/ 2147483646 w 17"/>
                <a:gd name="T1" fmla="*/ 2147483646 h 13"/>
                <a:gd name="T2" fmla="*/ 2147483646 w 17"/>
                <a:gd name="T3" fmla="*/ 2147483646 h 13"/>
                <a:gd name="T4" fmla="*/ 2147483646 w 17"/>
                <a:gd name="T5" fmla="*/ 2147483646 h 13"/>
                <a:gd name="T6" fmla="*/ 0 60000 65536"/>
                <a:gd name="T7" fmla="*/ 0 60000 65536"/>
                <a:gd name="T8" fmla="*/ 0 60000 65536"/>
                <a:gd name="T9" fmla="*/ 0 w 17"/>
                <a:gd name="T10" fmla="*/ 0 h 13"/>
                <a:gd name="T11" fmla="*/ 17 w 17"/>
                <a:gd name="T12" fmla="*/ 13 h 13"/>
              </a:gdLst>
              <a:ahLst/>
              <a:cxnLst>
                <a:cxn ang="T6">
                  <a:pos x="T0" y="T1"/>
                </a:cxn>
                <a:cxn ang="T7">
                  <a:pos x="T2" y="T3"/>
                </a:cxn>
                <a:cxn ang="T8">
                  <a:pos x="T4" y="T5"/>
                </a:cxn>
              </a:cxnLst>
              <a:rect l="T9" t="T10" r="T11" b="T12"/>
              <a:pathLst>
                <a:path w="17" h="13">
                  <a:moveTo>
                    <a:pt x="7" y="2"/>
                  </a:moveTo>
                  <a:cubicBezTo>
                    <a:pt x="10" y="0"/>
                    <a:pt x="17" y="8"/>
                    <a:pt x="12" y="11"/>
                  </a:cubicBezTo>
                  <a:cubicBezTo>
                    <a:pt x="9" y="13"/>
                    <a:pt x="0" y="6"/>
                    <a:pt x="7" y="2"/>
                  </a:cubicBezTo>
                  <a:close/>
                </a:path>
              </a:pathLst>
            </a:custGeom>
            <a:grpFill/>
            <a:ln>
              <a:noFill/>
            </a:ln>
          </p:spPr>
          <p:txBody>
            <a:bodyPr lIns="68579" tIns="34289" rIns="68579" bIns="34289"/>
            <a:lstStyle/>
            <a:p>
              <a:endParaRPr lang="zh-CN" altLang="en-US"/>
            </a:p>
          </p:txBody>
        </p:sp>
        <p:sp>
          <p:nvSpPr>
            <p:cNvPr id="602" name="Freeform 928"/>
            <p:cNvSpPr>
              <a:spLocks noChangeArrowheads="1"/>
            </p:cNvSpPr>
            <p:nvPr/>
          </p:nvSpPr>
          <p:spPr bwMode="auto">
            <a:xfrm>
              <a:off x="3886200" y="2776537"/>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603" name="Freeform 931"/>
            <p:cNvSpPr>
              <a:spLocks noChangeArrowheads="1"/>
            </p:cNvSpPr>
            <p:nvPr/>
          </p:nvSpPr>
          <p:spPr bwMode="auto">
            <a:xfrm>
              <a:off x="2276475" y="2813447"/>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604" name="Freeform 932"/>
            <p:cNvSpPr>
              <a:spLocks noChangeArrowheads="1"/>
            </p:cNvSpPr>
            <p:nvPr/>
          </p:nvSpPr>
          <p:spPr bwMode="auto">
            <a:xfrm>
              <a:off x="2353867" y="2813447"/>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605" name="Freeform 933"/>
            <p:cNvSpPr>
              <a:spLocks noChangeArrowheads="1"/>
            </p:cNvSpPr>
            <p:nvPr/>
          </p:nvSpPr>
          <p:spPr bwMode="auto">
            <a:xfrm>
              <a:off x="2433639" y="2813447"/>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606" name="Freeform 934"/>
            <p:cNvSpPr>
              <a:spLocks noChangeArrowheads="1"/>
            </p:cNvSpPr>
            <p:nvPr/>
          </p:nvSpPr>
          <p:spPr bwMode="auto">
            <a:xfrm>
              <a:off x="2512219" y="2813447"/>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607" name="Freeform 935"/>
            <p:cNvSpPr>
              <a:spLocks noChangeArrowheads="1"/>
            </p:cNvSpPr>
            <p:nvPr/>
          </p:nvSpPr>
          <p:spPr bwMode="auto">
            <a:xfrm>
              <a:off x="2588420" y="2813447"/>
              <a:ext cx="77391"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608" name="Freeform 936"/>
            <p:cNvSpPr>
              <a:spLocks noChangeArrowheads="1"/>
            </p:cNvSpPr>
            <p:nvPr/>
          </p:nvSpPr>
          <p:spPr bwMode="auto">
            <a:xfrm>
              <a:off x="2665811" y="2813447"/>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609" name="Freeform 937"/>
            <p:cNvSpPr>
              <a:spLocks noChangeArrowheads="1"/>
            </p:cNvSpPr>
            <p:nvPr/>
          </p:nvSpPr>
          <p:spPr bwMode="auto">
            <a:xfrm>
              <a:off x="2745582" y="2813447"/>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610" name="Freeform 938"/>
            <p:cNvSpPr>
              <a:spLocks noChangeArrowheads="1"/>
            </p:cNvSpPr>
            <p:nvPr/>
          </p:nvSpPr>
          <p:spPr bwMode="auto">
            <a:xfrm>
              <a:off x="2824163" y="2813447"/>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611" name="Freeform 939"/>
            <p:cNvSpPr>
              <a:spLocks noChangeArrowheads="1"/>
            </p:cNvSpPr>
            <p:nvPr/>
          </p:nvSpPr>
          <p:spPr bwMode="auto">
            <a:xfrm>
              <a:off x="2903935" y="2813447"/>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612" name="Freeform 940"/>
            <p:cNvSpPr>
              <a:spLocks noChangeArrowheads="1"/>
            </p:cNvSpPr>
            <p:nvPr/>
          </p:nvSpPr>
          <p:spPr bwMode="auto">
            <a:xfrm>
              <a:off x="2983708" y="2813447"/>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613" name="Freeform 941"/>
            <p:cNvSpPr>
              <a:spLocks noChangeArrowheads="1"/>
            </p:cNvSpPr>
            <p:nvPr/>
          </p:nvSpPr>
          <p:spPr bwMode="auto">
            <a:xfrm>
              <a:off x="3055145" y="2809875"/>
              <a:ext cx="94060" cy="67866"/>
            </a:xfrm>
            <a:custGeom>
              <a:avLst/>
              <a:gdLst>
                <a:gd name="T0" fmla="*/ 2147483646 w 25"/>
                <a:gd name="T1" fmla="*/ 2147483646 h 18"/>
                <a:gd name="T2" fmla="*/ 2147483646 w 25"/>
                <a:gd name="T3" fmla="*/ 2147483646 h 18"/>
                <a:gd name="T4" fmla="*/ 2147483646 w 25"/>
                <a:gd name="T5" fmla="*/ 2147483646 h 18"/>
                <a:gd name="T6" fmla="*/ 0 60000 65536"/>
                <a:gd name="T7" fmla="*/ 0 60000 65536"/>
                <a:gd name="T8" fmla="*/ 0 60000 65536"/>
                <a:gd name="T9" fmla="*/ 0 w 25"/>
                <a:gd name="T10" fmla="*/ 0 h 18"/>
                <a:gd name="T11" fmla="*/ 25 w 25"/>
                <a:gd name="T12" fmla="*/ 18 h 18"/>
              </a:gdLst>
              <a:ahLst/>
              <a:cxnLst>
                <a:cxn ang="T6">
                  <a:pos x="T0" y="T1"/>
                </a:cxn>
                <a:cxn ang="T7">
                  <a:pos x="T2" y="T3"/>
                </a:cxn>
                <a:cxn ang="T8">
                  <a:pos x="T4" y="T5"/>
                </a:cxn>
              </a:cxnLst>
              <a:rect l="T9" t="T10" r="T11" b="T12"/>
              <a:pathLst>
                <a:path w="25" h="18">
                  <a:moveTo>
                    <a:pt x="11" y="3"/>
                  </a:moveTo>
                  <a:cubicBezTo>
                    <a:pt x="11" y="4"/>
                    <a:pt x="17" y="0"/>
                    <a:pt x="19" y="4"/>
                  </a:cubicBezTo>
                  <a:cubicBezTo>
                    <a:pt x="25" y="18"/>
                    <a:pt x="0" y="11"/>
                    <a:pt x="11" y="3"/>
                  </a:cubicBezTo>
                  <a:close/>
                </a:path>
              </a:pathLst>
            </a:custGeom>
            <a:grpFill/>
            <a:ln>
              <a:noFill/>
            </a:ln>
          </p:spPr>
          <p:txBody>
            <a:bodyPr lIns="68579" tIns="34289" rIns="68579" bIns="34289"/>
            <a:lstStyle/>
            <a:p>
              <a:endParaRPr lang="zh-CN" altLang="en-US"/>
            </a:p>
          </p:txBody>
        </p:sp>
        <p:sp>
          <p:nvSpPr>
            <p:cNvPr id="614" name="Freeform 946"/>
            <p:cNvSpPr>
              <a:spLocks noChangeArrowheads="1"/>
            </p:cNvSpPr>
            <p:nvPr/>
          </p:nvSpPr>
          <p:spPr bwMode="auto">
            <a:xfrm>
              <a:off x="2313386" y="2851548"/>
              <a:ext cx="73819"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615" name="Freeform 947"/>
            <p:cNvSpPr>
              <a:spLocks noChangeArrowheads="1"/>
            </p:cNvSpPr>
            <p:nvPr/>
          </p:nvSpPr>
          <p:spPr bwMode="auto">
            <a:xfrm>
              <a:off x="2391967" y="2851548"/>
              <a:ext cx="75009"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616" name="Freeform 948"/>
            <p:cNvSpPr>
              <a:spLocks noChangeArrowheads="1"/>
            </p:cNvSpPr>
            <p:nvPr/>
          </p:nvSpPr>
          <p:spPr bwMode="auto">
            <a:xfrm>
              <a:off x="2475310" y="2851549"/>
              <a:ext cx="77390" cy="44053"/>
            </a:xfrm>
            <a:custGeom>
              <a:avLst/>
              <a:gdLst>
                <a:gd name="T0" fmla="*/ 2147483646 w 21"/>
                <a:gd name="T1" fmla="*/ 2147483646 h 12"/>
                <a:gd name="T2" fmla="*/ 2147483646 w 21"/>
                <a:gd name="T3" fmla="*/ 2147483646 h 12"/>
                <a:gd name="T4" fmla="*/ 2147483646 w 21"/>
                <a:gd name="T5" fmla="*/ 2147483646 h 12"/>
                <a:gd name="T6" fmla="*/ 0 60000 65536"/>
                <a:gd name="T7" fmla="*/ 0 60000 65536"/>
                <a:gd name="T8" fmla="*/ 0 60000 65536"/>
                <a:gd name="T9" fmla="*/ 0 w 21"/>
                <a:gd name="T10" fmla="*/ 0 h 12"/>
                <a:gd name="T11" fmla="*/ 21 w 21"/>
                <a:gd name="T12" fmla="*/ 12 h 12"/>
              </a:gdLst>
              <a:ahLst/>
              <a:cxnLst>
                <a:cxn ang="T6">
                  <a:pos x="T0" y="T1"/>
                </a:cxn>
                <a:cxn ang="T7">
                  <a:pos x="T2" y="T3"/>
                </a:cxn>
                <a:cxn ang="T8">
                  <a:pos x="T4" y="T5"/>
                </a:cxn>
              </a:cxnLst>
              <a:rect l="T9" t="T10" r="T11" b="T12"/>
              <a:pathLst>
                <a:path w="21" h="12">
                  <a:moveTo>
                    <a:pt x="9" y="3"/>
                  </a:moveTo>
                  <a:cubicBezTo>
                    <a:pt x="13" y="0"/>
                    <a:pt x="21" y="5"/>
                    <a:pt x="17" y="9"/>
                  </a:cubicBezTo>
                  <a:cubicBezTo>
                    <a:pt x="14" y="12"/>
                    <a:pt x="0" y="8"/>
                    <a:pt x="9" y="3"/>
                  </a:cubicBezTo>
                  <a:close/>
                </a:path>
              </a:pathLst>
            </a:custGeom>
            <a:grpFill/>
            <a:ln>
              <a:noFill/>
            </a:ln>
          </p:spPr>
          <p:txBody>
            <a:bodyPr lIns="68579" tIns="34289" rIns="68579" bIns="34289"/>
            <a:lstStyle/>
            <a:p>
              <a:endParaRPr lang="zh-CN" altLang="en-US"/>
            </a:p>
          </p:txBody>
        </p:sp>
        <p:sp>
          <p:nvSpPr>
            <p:cNvPr id="617" name="Freeform 949"/>
            <p:cNvSpPr>
              <a:spLocks noChangeArrowheads="1"/>
            </p:cNvSpPr>
            <p:nvPr/>
          </p:nvSpPr>
          <p:spPr bwMode="auto">
            <a:xfrm>
              <a:off x="2550319" y="2851548"/>
              <a:ext cx="75010"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618" name="Freeform 950"/>
            <p:cNvSpPr>
              <a:spLocks noChangeArrowheads="1"/>
            </p:cNvSpPr>
            <p:nvPr/>
          </p:nvSpPr>
          <p:spPr bwMode="auto">
            <a:xfrm>
              <a:off x="2630092" y="2851548"/>
              <a:ext cx="75009"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619" name="Freeform 951"/>
            <p:cNvSpPr>
              <a:spLocks noChangeArrowheads="1"/>
            </p:cNvSpPr>
            <p:nvPr/>
          </p:nvSpPr>
          <p:spPr bwMode="auto">
            <a:xfrm>
              <a:off x="2707482" y="2851548"/>
              <a:ext cx="75010"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6" y="1"/>
                    <a:pt x="17" y="5"/>
                  </a:cubicBezTo>
                  <a:cubicBezTo>
                    <a:pt x="20" y="18"/>
                    <a:pt x="0" y="9"/>
                    <a:pt x="10" y="3"/>
                  </a:cubicBezTo>
                  <a:close/>
                </a:path>
              </a:pathLst>
            </a:custGeom>
            <a:grpFill/>
            <a:ln>
              <a:noFill/>
            </a:ln>
          </p:spPr>
          <p:txBody>
            <a:bodyPr lIns="68579" tIns="34289" rIns="68579" bIns="34289"/>
            <a:lstStyle/>
            <a:p>
              <a:endParaRPr lang="zh-CN" altLang="en-US"/>
            </a:p>
          </p:txBody>
        </p:sp>
        <p:sp>
          <p:nvSpPr>
            <p:cNvPr id="620" name="Freeform 952"/>
            <p:cNvSpPr>
              <a:spLocks noChangeArrowheads="1"/>
            </p:cNvSpPr>
            <p:nvPr/>
          </p:nvSpPr>
          <p:spPr bwMode="auto">
            <a:xfrm>
              <a:off x="2787254" y="2851548"/>
              <a:ext cx="75009"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3"/>
                  </a:moveTo>
                  <a:cubicBezTo>
                    <a:pt x="13" y="0"/>
                    <a:pt x="16" y="1"/>
                    <a:pt x="17" y="5"/>
                  </a:cubicBezTo>
                  <a:cubicBezTo>
                    <a:pt x="20" y="18"/>
                    <a:pt x="0" y="9"/>
                    <a:pt x="9" y="3"/>
                  </a:cubicBezTo>
                  <a:close/>
                </a:path>
              </a:pathLst>
            </a:custGeom>
            <a:grpFill/>
            <a:ln>
              <a:noFill/>
            </a:ln>
          </p:spPr>
          <p:txBody>
            <a:bodyPr lIns="68579" tIns="34289" rIns="68579" bIns="34289"/>
            <a:lstStyle/>
            <a:p>
              <a:endParaRPr lang="zh-CN" altLang="en-US"/>
            </a:p>
          </p:txBody>
        </p:sp>
        <p:sp>
          <p:nvSpPr>
            <p:cNvPr id="621" name="Freeform 953"/>
            <p:cNvSpPr>
              <a:spLocks noChangeArrowheads="1"/>
            </p:cNvSpPr>
            <p:nvPr/>
          </p:nvSpPr>
          <p:spPr bwMode="auto">
            <a:xfrm>
              <a:off x="2862264" y="2851548"/>
              <a:ext cx="79772" cy="67865"/>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3"/>
                  </a:moveTo>
                  <a:cubicBezTo>
                    <a:pt x="13" y="0"/>
                    <a:pt x="17" y="1"/>
                    <a:pt x="18" y="5"/>
                  </a:cubicBezTo>
                  <a:cubicBezTo>
                    <a:pt x="21" y="18"/>
                    <a:pt x="0" y="9"/>
                    <a:pt x="10" y="3"/>
                  </a:cubicBezTo>
                  <a:close/>
                </a:path>
              </a:pathLst>
            </a:custGeom>
            <a:grpFill/>
            <a:ln>
              <a:noFill/>
            </a:ln>
          </p:spPr>
          <p:txBody>
            <a:bodyPr lIns="68579" tIns="34289" rIns="68579" bIns="34289"/>
            <a:lstStyle/>
            <a:p>
              <a:endParaRPr lang="zh-CN" altLang="en-US"/>
            </a:p>
          </p:txBody>
        </p:sp>
        <p:sp>
          <p:nvSpPr>
            <p:cNvPr id="622" name="Freeform 954"/>
            <p:cNvSpPr>
              <a:spLocks noChangeArrowheads="1"/>
            </p:cNvSpPr>
            <p:nvPr/>
          </p:nvSpPr>
          <p:spPr bwMode="auto">
            <a:xfrm>
              <a:off x="2942036" y="2851548"/>
              <a:ext cx="75009"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623" name="Freeform 955"/>
            <p:cNvSpPr>
              <a:spLocks noChangeArrowheads="1"/>
            </p:cNvSpPr>
            <p:nvPr/>
          </p:nvSpPr>
          <p:spPr bwMode="auto">
            <a:xfrm>
              <a:off x="3019425" y="2851548"/>
              <a:ext cx="75010"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624" name="Freeform 956"/>
            <p:cNvSpPr>
              <a:spLocks noChangeArrowheads="1"/>
            </p:cNvSpPr>
            <p:nvPr/>
          </p:nvSpPr>
          <p:spPr bwMode="auto">
            <a:xfrm>
              <a:off x="3099197" y="2851548"/>
              <a:ext cx="75009"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625" name="Freeform 961"/>
            <p:cNvSpPr>
              <a:spLocks noChangeArrowheads="1"/>
            </p:cNvSpPr>
            <p:nvPr/>
          </p:nvSpPr>
          <p:spPr bwMode="auto">
            <a:xfrm>
              <a:off x="2588420" y="2893219"/>
              <a:ext cx="77391" cy="6310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626" name="Freeform 962"/>
            <p:cNvSpPr>
              <a:spLocks noChangeArrowheads="1"/>
            </p:cNvSpPr>
            <p:nvPr/>
          </p:nvSpPr>
          <p:spPr bwMode="auto">
            <a:xfrm>
              <a:off x="2665811" y="2893219"/>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627" name="Freeform 963"/>
            <p:cNvSpPr>
              <a:spLocks noChangeArrowheads="1"/>
            </p:cNvSpPr>
            <p:nvPr/>
          </p:nvSpPr>
          <p:spPr bwMode="auto">
            <a:xfrm>
              <a:off x="2745582" y="2893219"/>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628" name="Freeform 964"/>
            <p:cNvSpPr>
              <a:spLocks noChangeArrowheads="1"/>
            </p:cNvSpPr>
            <p:nvPr/>
          </p:nvSpPr>
          <p:spPr bwMode="auto">
            <a:xfrm>
              <a:off x="2824163" y="2893219"/>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629" name="Freeform 965"/>
            <p:cNvSpPr>
              <a:spLocks noChangeArrowheads="1"/>
            </p:cNvSpPr>
            <p:nvPr/>
          </p:nvSpPr>
          <p:spPr bwMode="auto">
            <a:xfrm>
              <a:off x="2903935" y="2893219"/>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630" name="Freeform 966"/>
            <p:cNvSpPr>
              <a:spLocks noChangeArrowheads="1"/>
            </p:cNvSpPr>
            <p:nvPr/>
          </p:nvSpPr>
          <p:spPr bwMode="auto">
            <a:xfrm>
              <a:off x="2983708" y="2893219"/>
              <a:ext cx="7381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631" name="Freeform 967"/>
            <p:cNvSpPr>
              <a:spLocks noChangeArrowheads="1"/>
            </p:cNvSpPr>
            <p:nvPr/>
          </p:nvSpPr>
          <p:spPr bwMode="auto">
            <a:xfrm>
              <a:off x="3061097" y="2893219"/>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632" name="Freeform 973"/>
            <p:cNvSpPr>
              <a:spLocks noChangeArrowheads="1"/>
            </p:cNvSpPr>
            <p:nvPr/>
          </p:nvSpPr>
          <p:spPr bwMode="auto">
            <a:xfrm>
              <a:off x="2630092" y="2931320"/>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1"/>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633" name="Freeform 974"/>
            <p:cNvSpPr>
              <a:spLocks noChangeArrowheads="1"/>
            </p:cNvSpPr>
            <p:nvPr/>
          </p:nvSpPr>
          <p:spPr bwMode="auto">
            <a:xfrm>
              <a:off x="2707482" y="2931320"/>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6" y="1"/>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634" name="Freeform 975"/>
            <p:cNvSpPr>
              <a:spLocks noChangeArrowheads="1"/>
            </p:cNvSpPr>
            <p:nvPr/>
          </p:nvSpPr>
          <p:spPr bwMode="auto">
            <a:xfrm>
              <a:off x="2787254" y="2931320"/>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1"/>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635" name="Freeform 976"/>
            <p:cNvSpPr>
              <a:spLocks noChangeArrowheads="1"/>
            </p:cNvSpPr>
            <p:nvPr/>
          </p:nvSpPr>
          <p:spPr bwMode="auto">
            <a:xfrm>
              <a:off x="2862264" y="2931320"/>
              <a:ext cx="79772" cy="66675"/>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2"/>
                  </a:moveTo>
                  <a:cubicBezTo>
                    <a:pt x="13" y="0"/>
                    <a:pt x="17" y="1"/>
                    <a:pt x="18" y="5"/>
                  </a:cubicBezTo>
                  <a:cubicBezTo>
                    <a:pt x="21" y="18"/>
                    <a:pt x="0" y="9"/>
                    <a:pt x="10" y="2"/>
                  </a:cubicBezTo>
                  <a:close/>
                </a:path>
              </a:pathLst>
            </a:custGeom>
            <a:grpFill/>
            <a:ln>
              <a:noFill/>
            </a:ln>
          </p:spPr>
          <p:txBody>
            <a:bodyPr lIns="68579" tIns="34289" rIns="68579" bIns="34289"/>
            <a:lstStyle/>
            <a:p>
              <a:endParaRPr lang="zh-CN" altLang="en-US"/>
            </a:p>
          </p:txBody>
        </p:sp>
        <p:sp>
          <p:nvSpPr>
            <p:cNvPr id="636" name="Freeform 977"/>
            <p:cNvSpPr>
              <a:spLocks noChangeArrowheads="1"/>
            </p:cNvSpPr>
            <p:nvPr/>
          </p:nvSpPr>
          <p:spPr bwMode="auto">
            <a:xfrm>
              <a:off x="2942036" y="2931320"/>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1"/>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637" name="Freeform 978"/>
            <p:cNvSpPr>
              <a:spLocks noChangeArrowheads="1"/>
            </p:cNvSpPr>
            <p:nvPr/>
          </p:nvSpPr>
          <p:spPr bwMode="auto">
            <a:xfrm>
              <a:off x="3019425" y="2931320"/>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1"/>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638" name="Freeform 979"/>
            <p:cNvSpPr>
              <a:spLocks noChangeArrowheads="1"/>
            </p:cNvSpPr>
            <p:nvPr/>
          </p:nvSpPr>
          <p:spPr bwMode="auto">
            <a:xfrm>
              <a:off x="4043364" y="2931320"/>
              <a:ext cx="75010" cy="66675"/>
            </a:xfrm>
            <a:custGeom>
              <a:avLst/>
              <a:gdLst>
                <a:gd name="T0" fmla="*/ 1347111 w 20"/>
                <a:gd name="T1" fmla="*/ 322006 h 18"/>
                <a:gd name="T2" fmla="*/ 2589447 w 20"/>
                <a:gd name="T3" fmla="*/ 753000 h 18"/>
                <a:gd name="T4" fmla="*/ 1347111 w 20"/>
                <a:gd name="T5" fmla="*/ 32200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1"/>
                    <a:pt x="17" y="5"/>
                  </a:cubicBezTo>
                  <a:cubicBezTo>
                    <a:pt x="20" y="18"/>
                    <a:pt x="0" y="9"/>
                    <a:pt x="9"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639" name="Freeform 986"/>
            <p:cNvSpPr>
              <a:spLocks noChangeArrowheads="1"/>
            </p:cNvSpPr>
            <p:nvPr/>
          </p:nvSpPr>
          <p:spPr bwMode="auto">
            <a:xfrm>
              <a:off x="2588420" y="2971800"/>
              <a:ext cx="77391"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640" name="Freeform 987"/>
            <p:cNvSpPr>
              <a:spLocks noChangeArrowheads="1"/>
            </p:cNvSpPr>
            <p:nvPr/>
          </p:nvSpPr>
          <p:spPr bwMode="auto">
            <a:xfrm>
              <a:off x="2665811" y="2971800"/>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641" name="Freeform 988"/>
            <p:cNvSpPr>
              <a:spLocks noChangeArrowheads="1"/>
            </p:cNvSpPr>
            <p:nvPr/>
          </p:nvSpPr>
          <p:spPr bwMode="auto">
            <a:xfrm>
              <a:off x="2745582" y="2971800"/>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642" name="Freeform 989"/>
            <p:cNvSpPr>
              <a:spLocks noChangeArrowheads="1"/>
            </p:cNvSpPr>
            <p:nvPr/>
          </p:nvSpPr>
          <p:spPr bwMode="auto">
            <a:xfrm>
              <a:off x="2824163" y="2971800"/>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643" name="Freeform 990"/>
            <p:cNvSpPr>
              <a:spLocks noChangeArrowheads="1"/>
            </p:cNvSpPr>
            <p:nvPr/>
          </p:nvSpPr>
          <p:spPr bwMode="auto">
            <a:xfrm>
              <a:off x="2983708" y="2971800"/>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644" name="Freeform 991"/>
            <p:cNvSpPr>
              <a:spLocks noChangeArrowheads="1"/>
            </p:cNvSpPr>
            <p:nvPr/>
          </p:nvSpPr>
          <p:spPr bwMode="auto">
            <a:xfrm>
              <a:off x="4001692" y="2971800"/>
              <a:ext cx="75009" cy="64294"/>
            </a:xfrm>
            <a:custGeom>
              <a:avLst/>
              <a:gdLst>
                <a:gd name="T0" fmla="*/ 1546683 w 20"/>
                <a:gd name="T1" fmla="*/ 329709 h 17"/>
                <a:gd name="T2" fmla="*/ 2734136 w 20"/>
                <a:gd name="T3" fmla="*/ 774316 h 17"/>
                <a:gd name="T4" fmla="*/ 1546683 w 20"/>
                <a:gd name="T5" fmla="*/ 329709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645" name="Freeform 999"/>
            <p:cNvSpPr>
              <a:spLocks noChangeArrowheads="1"/>
            </p:cNvSpPr>
            <p:nvPr/>
          </p:nvSpPr>
          <p:spPr bwMode="auto">
            <a:xfrm>
              <a:off x="2630092" y="3008710"/>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646" name="Freeform 1000"/>
            <p:cNvSpPr>
              <a:spLocks noChangeArrowheads="1"/>
            </p:cNvSpPr>
            <p:nvPr/>
          </p:nvSpPr>
          <p:spPr bwMode="auto">
            <a:xfrm>
              <a:off x="2707482" y="3008710"/>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6"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647" name="Freeform 1001"/>
            <p:cNvSpPr>
              <a:spLocks noChangeArrowheads="1"/>
            </p:cNvSpPr>
            <p:nvPr/>
          </p:nvSpPr>
          <p:spPr bwMode="auto">
            <a:xfrm>
              <a:off x="2787254" y="3008710"/>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648" name="Freeform 1002"/>
            <p:cNvSpPr>
              <a:spLocks noChangeArrowheads="1"/>
            </p:cNvSpPr>
            <p:nvPr/>
          </p:nvSpPr>
          <p:spPr bwMode="auto">
            <a:xfrm>
              <a:off x="2862264" y="3008710"/>
              <a:ext cx="79772" cy="69056"/>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2"/>
                  </a:moveTo>
                  <a:cubicBezTo>
                    <a:pt x="13" y="0"/>
                    <a:pt x="17" y="0"/>
                    <a:pt x="18" y="5"/>
                  </a:cubicBezTo>
                  <a:cubicBezTo>
                    <a:pt x="21" y="18"/>
                    <a:pt x="0" y="9"/>
                    <a:pt x="10" y="2"/>
                  </a:cubicBezTo>
                  <a:close/>
                </a:path>
              </a:pathLst>
            </a:custGeom>
            <a:grpFill/>
            <a:ln>
              <a:noFill/>
            </a:ln>
          </p:spPr>
          <p:txBody>
            <a:bodyPr lIns="68579" tIns="34289" rIns="68579" bIns="34289"/>
            <a:lstStyle/>
            <a:p>
              <a:endParaRPr lang="zh-CN" altLang="en-US"/>
            </a:p>
          </p:txBody>
        </p:sp>
        <p:sp>
          <p:nvSpPr>
            <p:cNvPr id="649" name="Freeform 1003"/>
            <p:cNvSpPr>
              <a:spLocks noChangeArrowheads="1"/>
            </p:cNvSpPr>
            <p:nvPr/>
          </p:nvSpPr>
          <p:spPr bwMode="auto">
            <a:xfrm>
              <a:off x="2942036" y="3008710"/>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650" name="Freeform 1004"/>
            <p:cNvSpPr>
              <a:spLocks noChangeArrowheads="1"/>
            </p:cNvSpPr>
            <p:nvPr/>
          </p:nvSpPr>
          <p:spPr bwMode="auto">
            <a:xfrm>
              <a:off x="3896916" y="3002757"/>
              <a:ext cx="64294" cy="52388"/>
            </a:xfrm>
            <a:custGeom>
              <a:avLst/>
              <a:gdLst>
                <a:gd name="T0" fmla="*/ 1044078 w 17"/>
                <a:gd name="T1" fmla="*/ 590523 h 14"/>
                <a:gd name="T2" fmla="*/ 2023213 w 17"/>
                <a:gd name="T3" fmla="*/ 1841630 h 14"/>
                <a:gd name="T4" fmla="*/ 1044078 w 17"/>
                <a:gd name="T5" fmla="*/ 590523 h 14"/>
                <a:gd name="T6" fmla="*/ 0 60000 65536"/>
                <a:gd name="T7" fmla="*/ 0 60000 65536"/>
                <a:gd name="T8" fmla="*/ 0 60000 65536"/>
                <a:gd name="T9" fmla="*/ 0 w 17"/>
                <a:gd name="T10" fmla="*/ 0 h 14"/>
                <a:gd name="T11" fmla="*/ 17 w 17"/>
                <a:gd name="T12" fmla="*/ 14 h 14"/>
              </a:gdLst>
              <a:ahLst/>
              <a:cxnLst>
                <a:cxn ang="T6">
                  <a:pos x="T0" y="T1"/>
                </a:cxn>
                <a:cxn ang="T7">
                  <a:pos x="T2" y="T3"/>
                </a:cxn>
                <a:cxn ang="T8">
                  <a:pos x="T4" y="T5"/>
                </a:cxn>
              </a:cxnLst>
              <a:rect l="T9" t="T10" r="T11" b="T12"/>
              <a:pathLst>
                <a:path w="17" h="14">
                  <a:moveTo>
                    <a:pt x="7" y="4"/>
                  </a:moveTo>
                  <a:cubicBezTo>
                    <a:pt x="13" y="0"/>
                    <a:pt x="17" y="10"/>
                    <a:pt x="13" y="12"/>
                  </a:cubicBezTo>
                  <a:cubicBezTo>
                    <a:pt x="10" y="14"/>
                    <a:pt x="0" y="8"/>
                    <a:pt x="7" y="4"/>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651" name="Freeform 1005"/>
            <p:cNvSpPr>
              <a:spLocks noChangeArrowheads="1"/>
            </p:cNvSpPr>
            <p:nvPr/>
          </p:nvSpPr>
          <p:spPr bwMode="auto">
            <a:xfrm>
              <a:off x="4377928" y="2997994"/>
              <a:ext cx="52388" cy="57150"/>
            </a:xfrm>
            <a:custGeom>
              <a:avLst/>
              <a:gdLst>
                <a:gd name="T0" fmla="*/ 590523 w 14"/>
                <a:gd name="T1" fmla="*/ 856038 h 15"/>
                <a:gd name="T2" fmla="*/ 1251107 w 14"/>
                <a:gd name="T3" fmla="*/ 2410156 h 15"/>
                <a:gd name="T4" fmla="*/ 590523 w 14"/>
                <a:gd name="T5" fmla="*/ 856038 h 15"/>
                <a:gd name="T6" fmla="*/ 0 60000 65536"/>
                <a:gd name="T7" fmla="*/ 0 60000 65536"/>
                <a:gd name="T8" fmla="*/ 0 60000 65536"/>
                <a:gd name="T9" fmla="*/ 0 w 14"/>
                <a:gd name="T10" fmla="*/ 0 h 15"/>
                <a:gd name="T11" fmla="*/ 14 w 14"/>
                <a:gd name="T12" fmla="*/ 15 h 15"/>
              </a:gdLst>
              <a:ahLst/>
              <a:cxnLst>
                <a:cxn ang="T6">
                  <a:pos x="T0" y="T1"/>
                </a:cxn>
                <a:cxn ang="T7">
                  <a:pos x="T2" y="T3"/>
                </a:cxn>
                <a:cxn ang="T8">
                  <a:pos x="T4" y="T5"/>
                </a:cxn>
              </a:cxnLst>
              <a:rect l="T9" t="T10" r="T11" b="T12"/>
              <a:pathLst>
                <a:path w="14" h="15">
                  <a:moveTo>
                    <a:pt x="4" y="5"/>
                  </a:moveTo>
                  <a:cubicBezTo>
                    <a:pt x="12" y="0"/>
                    <a:pt x="14" y="13"/>
                    <a:pt x="8" y="14"/>
                  </a:cubicBezTo>
                  <a:cubicBezTo>
                    <a:pt x="2" y="15"/>
                    <a:pt x="0" y="8"/>
                    <a:pt x="4" y="5"/>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652" name="Freeform 1006"/>
            <p:cNvSpPr>
              <a:spLocks noChangeArrowheads="1"/>
            </p:cNvSpPr>
            <p:nvPr/>
          </p:nvSpPr>
          <p:spPr bwMode="auto">
            <a:xfrm>
              <a:off x="4438651" y="3017044"/>
              <a:ext cx="63104" cy="60722"/>
            </a:xfrm>
            <a:custGeom>
              <a:avLst/>
              <a:gdLst>
                <a:gd name="T0" fmla="*/ 1353804 w 17"/>
                <a:gd name="T1" fmla="*/ 0 h 16"/>
                <a:gd name="T2" fmla="*/ 2597706 w 17"/>
                <a:gd name="T3" fmla="*/ 680721 h 16"/>
                <a:gd name="T4" fmla="*/ 1353804 w 17"/>
                <a:gd name="T5" fmla="*/ 0 h 16"/>
                <a:gd name="T6" fmla="*/ 0 60000 65536"/>
                <a:gd name="T7" fmla="*/ 0 60000 65536"/>
                <a:gd name="T8" fmla="*/ 0 60000 65536"/>
                <a:gd name="T9" fmla="*/ 0 w 17"/>
                <a:gd name="T10" fmla="*/ 0 h 16"/>
                <a:gd name="T11" fmla="*/ 17 w 17"/>
                <a:gd name="T12" fmla="*/ 16 h 16"/>
              </a:gdLst>
              <a:ahLst/>
              <a:cxnLst>
                <a:cxn ang="T6">
                  <a:pos x="T0" y="T1"/>
                </a:cxn>
                <a:cxn ang="T7">
                  <a:pos x="T2" y="T3"/>
                </a:cxn>
                <a:cxn ang="T8">
                  <a:pos x="T4" y="T5"/>
                </a:cxn>
              </a:cxnLst>
              <a:rect l="T9" t="T10" r="T11" b="T12"/>
              <a:pathLst>
                <a:path w="17" h="16">
                  <a:moveTo>
                    <a:pt x="9" y="0"/>
                  </a:moveTo>
                  <a:cubicBezTo>
                    <a:pt x="9" y="0"/>
                    <a:pt x="16" y="0"/>
                    <a:pt x="17" y="4"/>
                  </a:cubicBezTo>
                  <a:cubicBezTo>
                    <a:pt x="17" y="16"/>
                    <a:pt x="0" y="6"/>
                    <a:pt x="9" y="0"/>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653" name="Freeform 1016"/>
            <p:cNvSpPr>
              <a:spLocks noChangeArrowheads="1"/>
            </p:cNvSpPr>
            <p:nvPr/>
          </p:nvSpPr>
          <p:spPr bwMode="auto">
            <a:xfrm>
              <a:off x="2665811" y="3050382"/>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654" name="Freeform 1017"/>
            <p:cNvSpPr>
              <a:spLocks noChangeArrowheads="1"/>
            </p:cNvSpPr>
            <p:nvPr/>
          </p:nvSpPr>
          <p:spPr bwMode="auto">
            <a:xfrm>
              <a:off x="2745582" y="3050382"/>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655" name="Freeform 1018"/>
            <p:cNvSpPr>
              <a:spLocks noChangeArrowheads="1"/>
            </p:cNvSpPr>
            <p:nvPr/>
          </p:nvSpPr>
          <p:spPr bwMode="auto">
            <a:xfrm>
              <a:off x="2824163" y="3050382"/>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656" name="Freeform 1019"/>
            <p:cNvSpPr>
              <a:spLocks noChangeArrowheads="1"/>
            </p:cNvSpPr>
            <p:nvPr/>
          </p:nvSpPr>
          <p:spPr bwMode="auto">
            <a:xfrm>
              <a:off x="2903935" y="3050382"/>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657" name="Freeform 1020"/>
            <p:cNvSpPr>
              <a:spLocks noChangeArrowheads="1"/>
            </p:cNvSpPr>
            <p:nvPr/>
          </p:nvSpPr>
          <p:spPr bwMode="auto">
            <a:xfrm>
              <a:off x="4392217" y="3050382"/>
              <a:ext cx="79772" cy="63104"/>
            </a:xfrm>
            <a:custGeom>
              <a:avLst/>
              <a:gdLst>
                <a:gd name="T0" fmla="*/ 1637835 w 21"/>
                <a:gd name="T1" fmla="*/ 329709 h 17"/>
                <a:gd name="T2" fmla="*/ 2926873 w 21"/>
                <a:gd name="T3" fmla="*/ 574493 h 17"/>
                <a:gd name="T4" fmla="*/ 1637835 w 21"/>
                <a:gd name="T5" fmla="*/ 329709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8"/>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658" name="Freeform 1028"/>
            <p:cNvSpPr>
              <a:spLocks noChangeArrowheads="1"/>
            </p:cNvSpPr>
            <p:nvPr/>
          </p:nvSpPr>
          <p:spPr bwMode="auto">
            <a:xfrm>
              <a:off x="2658666" y="3069433"/>
              <a:ext cx="53578" cy="79772"/>
            </a:xfrm>
            <a:custGeom>
              <a:avLst/>
              <a:gdLst>
                <a:gd name="T0" fmla="*/ 2147483646 w 14"/>
                <a:gd name="T1" fmla="*/ 2147483646 h 21"/>
                <a:gd name="T2" fmla="*/ 2147483646 w 14"/>
                <a:gd name="T3" fmla="*/ 2147483646 h 21"/>
                <a:gd name="T4" fmla="*/ 2147483646 w 14"/>
                <a:gd name="T5" fmla="*/ 2147483646 h 21"/>
                <a:gd name="T6" fmla="*/ 0 60000 65536"/>
                <a:gd name="T7" fmla="*/ 0 60000 65536"/>
                <a:gd name="T8" fmla="*/ 0 60000 65536"/>
                <a:gd name="T9" fmla="*/ 0 w 14"/>
                <a:gd name="T10" fmla="*/ 0 h 21"/>
                <a:gd name="T11" fmla="*/ 14 w 14"/>
                <a:gd name="T12" fmla="*/ 21 h 21"/>
              </a:gdLst>
              <a:ahLst/>
              <a:cxnLst>
                <a:cxn ang="T6">
                  <a:pos x="T0" y="T1"/>
                </a:cxn>
                <a:cxn ang="T7">
                  <a:pos x="T2" y="T3"/>
                </a:cxn>
                <a:cxn ang="T8">
                  <a:pos x="T4" y="T5"/>
                </a:cxn>
              </a:cxnLst>
              <a:rect l="T9" t="T10" r="T11" b="T12"/>
              <a:pathLst>
                <a:path w="14" h="21">
                  <a:moveTo>
                    <a:pt x="2" y="7"/>
                  </a:moveTo>
                  <a:cubicBezTo>
                    <a:pt x="9" y="0"/>
                    <a:pt x="14" y="21"/>
                    <a:pt x="3" y="16"/>
                  </a:cubicBezTo>
                  <a:cubicBezTo>
                    <a:pt x="0" y="15"/>
                    <a:pt x="1" y="8"/>
                    <a:pt x="2" y="7"/>
                  </a:cubicBezTo>
                  <a:close/>
                </a:path>
              </a:pathLst>
            </a:custGeom>
            <a:grpFill/>
            <a:ln>
              <a:noFill/>
            </a:ln>
          </p:spPr>
          <p:txBody>
            <a:bodyPr lIns="68579" tIns="34289" rIns="68579" bIns="34289"/>
            <a:lstStyle/>
            <a:p>
              <a:endParaRPr lang="zh-CN" altLang="en-US"/>
            </a:p>
          </p:txBody>
        </p:sp>
        <p:sp>
          <p:nvSpPr>
            <p:cNvPr id="659" name="Freeform 1029"/>
            <p:cNvSpPr>
              <a:spLocks noChangeArrowheads="1"/>
            </p:cNvSpPr>
            <p:nvPr/>
          </p:nvSpPr>
          <p:spPr bwMode="auto">
            <a:xfrm>
              <a:off x="2707482" y="3088482"/>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660" name="Freeform 1030"/>
            <p:cNvSpPr>
              <a:spLocks noChangeArrowheads="1"/>
            </p:cNvSpPr>
            <p:nvPr/>
          </p:nvSpPr>
          <p:spPr bwMode="auto">
            <a:xfrm>
              <a:off x="2787254" y="3088482"/>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661" name="Freeform 1031"/>
            <p:cNvSpPr>
              <a:spLocks noChangeArrowheads="1"/>
            </p:cNvSpPr>
            <p:nvPr/>
          </p:nvSpPr>
          <p:spPr bwMode="auto">
            <a:xfrm>
              <a:off x="2862264" y="3088482"/>
              <a:ext cx="79772"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662" name="Freeform 1032"/>
            <p:cNvSpPr>
              <a:spLocks noChangeArrowheads="1"/>
            </p:cNvSpPr>
            <p:nvPr/>
          </p:nvSpPr>
          <p:spPr bwMode="auto">
            <a:xfrm>
              <a:off x="2942036" y="3088482"/>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663" name="Freeform 1040"/>
            <p:cNvSpPr>
              <a:spLocks noChangeArrowheads="1"/>
            </p:cNvSpPr>
            <p:nvPr/>
          </p:nvSpPr>
          <p:spPr bwMode="auto">
            <a:xfrm>
              <a:off x="2665811" y="3130155"/>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664" name="Freeform 1041"/>
            <p:cNvSpPr>
              <a:spLocks noChangeArrowheads="1"/>
            </p:cNvSpPr>
            <p:nvPr/>
          </p:nvSpPr>
          <p:spPr bwMode="auto">
            <a:xfrm>
              <a:off x="2745582" y="3130155"/>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665" name="Freeform 1042"/>
            <p:cNvSpPr>
              <a:spLocks noChangeArrowheads="1"/>
            </p:cNvSpPr>
            <p:nvPr/>
          </p:nvSpPr>
          <p:spPr bwMode="auto">
            <a:xfrm>
              <a:off x="2824163" y="3130155"/>
              <a:ext cx="7620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666" name="Freeform 1043"/>
            <p:cNvSpPr>
              <a:spLocks noChangeArrowheads="1"/>
            </p:cNvSpPr>
            <p:nvPr/>
          </p:nvSpPr>
          <p:spPr bwMode="auto">
            <a:xfrm>
              <a:off x="2903935" y="3130155"/>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667" name="Freeform 1044"/>
            <p:cNvSpPr>
              <a:spLocks noChangeArrowheads="1"/>
            </p:cNvSpPr>
            <p:nvPr/>
          </p:nvSpPr>
          <p:spPr bwMode="auto">
            <a:xfrm>
              <a:off x="2983708" y="3130155"/>
              <a:ext cx="7381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668" name="Freeform 1045"/>
            <p:cNvSpPr>
              <a:spLocks noChangeArrowheads="1"/>
            </p:cNvSpPr>
            <p:nvPr/>
          </p:nvSpPr>
          <p:spPr bwMode="auto">
            <a:xfrm>
              <a:off x="4321970" y="3132536"/>
              <a:ext cx="78581" cy="53578"/>
            </a:xfrm>
            <a:custGeom>
              <a:avLst/>
              <a:gdLst>
                <a:gd name="T0" fmla="*/ 995744 w 21"/>
                <a:gd name="T1" fmla="*/ 330292 h 14"/>
                <a:gd name="T2" fmla="*/ 2323404 w 21"/>
                <a:gd name="T3" fmla="*/ 470416 h 14"/>
                <a:gd name="T4" fmla="*/ 995744 w 21"/>
                <a:gd name="T5" fmla="*/ 330292 h 14"/>
                <a:gd name="T6" fmla="*/ 0 60000 65536"/>
                <a:gd name="T7" fmla="*/ 0 60000 65536"/>
                <a:gd name="T8" fmla="*/ 0 60000 65536"/>
                <a:gd name="T9" fmla="*/ 0 w 21"/>
                <a:gd name="T10" fmla="*/ 0 h 14"/>
                <a:gd name="T11" fmla="*/ 21 w 21"/>
                <a:gd name="T12" fmla="*/ 14 h 14"/>
              </a:gdLst>
              <a:ahLst/>
              <a:cxnLst>
                <a:cxn ang="T6">
                  <a:pos x="T0" y="T1"/>
                </a:cxn>
                <a:cxn ang="T7">
                  <a:pos x="T2" y="T3"/>
                </a:cxn>
                <a:cxn ang="T8">
                  <a:pos x="T4" y="T5"/>
                </a:cxn>
              </a:cxnLst>
              <a:rect l="T9" t="T10" r="T11" b="T12"/>
              <a:pathLst>
                <a:path w="21" h="14">
                  <a:moveTo>
                    <a:pt x="7" y="2"/>
                  </a:moveTo>
                  <a:cubicBezTo>
                    <a:pt x="9" y="0"/>
                    <a:pt x="15" y="0"/>
                    <a:pt x="16" y="3"/>
                  </a:cubicBezTo>
                  <a:cubicBezTo>
                    <a:pt x="21" y="14"/>
                    <a:pt x="0" y="9"/>
                    <a:pt x="7"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669" name="Freeform 1052"/>
            <p:cNvSpPr>
              <a:spLocks noChangeArrowheads="1"/>
            </p:cNvSpPr>
            <p:nvPr/>
          </p:nvSpPr>
          <p:spPr bwMode="auto">
            <a:xfrm>
              <a:off x="2630092" y="3168255"/>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670" name="Freeform 1053"/>
            <p:cNvSpPr>
              <a:spLocks noChangeArrowheads="1"/>
            </p:cNvSpPr>
            <p:nvPr/>
          </p:nvSpPr>
          <p:spPr bwMode="auto">
            <a:xfrm>
              <a:off x="2707482" y="3168255"/>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671" name="Freeform 1054"/>
            <p:cNvSpPr>
              <a:spLocks noChangeArrowheads="1"/>
            </p:cNvSpPr>
            <p:nvPr/>
          </p:nvSpPr>
          <p:spPr bwMode="auto">
            <a:xfrm>
              <a:off x="2787254" y="3168255"/>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672" name="Freeform 1055"/>
            <p:cNvSpPr>
              <a:spLocks noChangeArrowheads="1"/>
            </p:cNvSpPr>
            <p:nvPr/>
          </p:nvSpPr>
          <p:spPr bwMode="auto">
            <a:xfrm>
              <a:off x="2862264" y="3168255"/>
              <a:ext cx="79772" cy="63103"/>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673" name="Freeform 1056"/>
            <p:cNvSpPr>
              <a:spLocks noChangeArrowheads="1"/>
            </p:cNvSpPr>
            <p:nvPr/>
          </p:nvSpPr>
          <p:spPr bwMode="auto">
            <a:xfrm>
              <a:off x="2942036" y="3168255"/>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674" name="Freeform 1057"/>
            <p:cNvSpPr>
              <a:spLocks noChangeArrowheads="1"/>
            </p:cNvSpPr>
            <p:nvPr/>
          </p:nvSpPr>
          <p:spPr bwMode="auto">
            <a:xfrm>
              <a:off x="3121819" y="3163492"/>
              <a:ext cx="67866" cy="79772"/>
            </a:xfrm>
            <a:custGeom>
              <a:avLst/>
              <a:gdLst>
                <a:gd name="T0" fmla="*/ 2147483646 w 18"/>
                <a:gd name="T1" fmla="*/ 2147483646 h 21"/>
                <a:gd name="T2" fmla="*/ 2147483646 w 18"/>
                <a:gd name="T3" fmla="*/ 2147483646 h 21"/>
                <a:gd name="T4" fmla="*/ 2147483646 w 18"/>
                <a:gd name="T5" fmla="*/ 2147483646 h 21"/>
                <a:gd name="T6" fmla="*/ 0 60000 65536"/>
                <a:gd name="T7" fmla="*/ 0 60000 65536"/>
                <a:gd name="T8" fmla="*/ 0 60000 65536"/>
                <a:gd name="T9" fmla="*/ 0 w 18"/>
                <a:gd name="T10" fmla="*/ 0 h 21"/>
                <a:gd name="T11" fmla="*/ 18 w 18"/>
                <a:gd name="T12" fmla="*/ 21 h 21"/>
              </a:gdLst>
              <a:ahLst/>
              <a:cxnLst>
                <a:cxn ang="T6">
                  <a:pos x="T0" y="T1"/>
                </a:cxn>
                <a:cxn ang="T7">
                  <a:pos x="T2" y="T3"/>
                </a:cxn>
                <a:cxn ang="T8">
                  <a:pos x="T4" y="T5"/>
                </a:cxn>
              </a:cxnLst>
              <a:rect l="T9" t="T10" r="T11" b="T12"/>
              <a:pathLst>
                <a:path w="18" h="21">
                  <a:moveTo>
                    <a:pt x="7" y="3"/>
                  </a:moveTo>
                  <a:cubicBezTo>
                    <a:pt x="18" y="0"/>
                    <a:pt x="6" y="21"/>
                    <a:pt x="1" y="10"/>
                  </a:cubicBezTo>
                  <a:cubicBezTo>
                    <a:pt x="0" y="5"/>
                    <a:pt x="3" y="4"/>
                    <a:pt x="7" y="3"/>
                  </a:cubicBezTo>
                  <a:close/>
                </a:path>
              </a:pathLst>
            </a:custGeom>
            <a:grpFill/>
            <a:ln>
              <a:noFill/>
            </a:ln>
          </p:spPr>
          <p:txBody>
            <a:bodyPr lIns="68579" tIns="34289" rIns="68579" bIns="34289"/>
            <a:lstStyle/>
            <a:p>
              <a:endParaRPr lang="zh-CN" altLang="en-US"/>
            </a:p>
          </p:txBody>
        </p:sp>
        <p:sp>
          <p:nvSpPr>
            <p:cNvPr id="675" name="Freeform 1058"/>
            <p:cNvSpPr>
              <a:spLocks noChangeArrowheads="1"/>
            </p:cNvSpPr>
            <p:nvPr/>
          </p:nvSpPr>
          <p:spPr bwMode="auto">
            <a:xfrm>
              <a:off x="4198145" y="3168254"/>
              <a:ext cx="66675" cy="66675"/>
            </a:xfrm>
            <a:custGeom>
              <a:avLst/>
              <a:gdLst>
                <a:gd name="T0" fmla="*/ 1639756 w 18"/>
                <a:gd name="T1" fmla="*/ 322006 h 18"/>
                <a:gd name="T2" fmla="*/ 2645406 w 18"/>
                <a:gd name="T3" fmla="*/ 891710 h 18"/>
                <a:gd name="T4" fmla="*/ 1639756 w 18"/>
                <a:gd name="T5" fmla="*/ 322006 h 18"/>
                <a:gd name="T6" fmla="*/ 0 60000 65536"/>
                <a:gd name="T7" fmla="*/ 0 60000 65536"/>
                <a:gd name="T8" fmla="*/ 0 60000 65536"/>
                <a:gd name="T9" fmla="*/ 0 w 18"/>
                <a:gd name="T10" fmla="*/ 0 h 18"/>
                <a:gd name="T11" fmla="*/ 18 w 18"/>
                <a:gd name="T12" fmla="*/ 18 h 18"/>
              </a:gdLst>
              <a:ahLst/>
              <a:cxnLst>
                <a:cxn ang="T6">
                  <a:pos x="T0" y="T1"/>
                </a:cxn>
                <a:cxn ang="T7">
                  <a:pos x="T2" y="T3"/>
                </a:cxn>
                <a:cxn ang="T8">
                  <a:pos x="T4" y="T5"/>
                </a:cxn>
              </a:cxnLst>
              <a:rect l="T9" t="T10" r="T11" b="T12"/>
              <a:pathLst>
                <a:path w="18" h="18">
                  <a:moveTo>
                    <a:pt x="11" y="2"/>
                  </a:moveTo>
                  <a:cubicBezTo>
                    <a:pt x="14" y="1"/>
                    <a:pt x="18" y="0"/>
                    <a:pt x="18" y="6"/>
                  </a:cubicBezTo>
                  <a:cubicBezTo>
                    <a:pt x="17" y="18"/>
                    <a:pt x="0" y="7"/>
                    <a:pt x="11"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676" name="Freeform 1059"/>
            <p:cNvSpPr>
              <a:spLocks noChangeArrowheads="1"/>
            </p:cNvSpPr>
            <p:nvPr/>
          </p:nvSpPr>
          <p:spPr bwMode="auto">
            <a:xfrm>
              <a:off x="4276726" y="3168255"/>
              <a:ext cx="73819" cy="63103"/>
            </a:xfrm>
            <a:custGeom>
              <a:avLst/>
              <a:gdLst>
                <a:gd name="T0" fmla="*/ 1546683 w 20"/>
                <a:gd name="T1" fmla="*/ 329709 h 17"/>
                <a:gd name="T2" fmla="*/ 2734136 w 20"/>
                <a:gd name="T3" fmla="*/ 774316 h 17"/>
                <a:gd name="T4" fmla="*/ 1546683 w 20"/>
                <a:gd name="T5" fmla="*/ 329709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677" name="Freeform 1060"/>
            <p:cNvSpPr>
              <a:spLocks noChangeArrowheads="1"/>
            </p:cNvSpPr>
            <p:nvPr/>
          </p:nvSpPr>
          <p:spPr bwMode="auto">
            <a:xfrm>
              <a:off x="4433888" y="3168255"/>
              <a:ext cx="76200" cy="63103"/>
            </a:xfrm>
            <a:custGeom>
              <a:avLst/>
              <a:gdLst>
                <a:gd name="T0" fmla="*/ 1701880 w 20"/>
                <a:gd name="T1" fmla="*/ 329709 h 17"/>
                <a:gd name="T2" fmla="*/ 3021602 w 20"/>
                <a:gd name="T3" fmla="*/ 774316 h 17"/>
                <a:gd name="T4" fmla="*/ 1701880 w 20"/>
                <a:gd name="T5" fmla="*/ 329709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678" name="Freeform 1067"/>
            <p:cNvSpPr>
              <a:spLocks noChangeArrowheads="1"/>
            </p:cNvSpPr>
            <p:nvPr/>
          </p:nvSpPr>
          <p:spPr bwMode="auto">
            <a:xfrm>
              <a:off x="2665811" y="3205163"/>
              <a:ext cx="75009"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679" name="Freeform 1068"/>
            <p:cNvSpPr>
              <a:spLocks noChangeArrowheads="1"/>
            </p:cNvSpPr>
            <p:nvPr/>
          </p:nvSpPr>
          <p:spPr bwMode="auto">
            <a:xfrm>
              <a:off x="2745582" y="3205163"/>
              <a:ext cx="7501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680" name="Freeform 1069"/>
            <p:cNvSpPr>
              <a:spLocks noChangeArrowheads="1"/>
            </p:cNvSpPr>
            <p:nvPr/>
          </p:nvSpPr>
          <p:spPr bwMode="auto">
            <a:xfrm>
              <a:off x="2824163" y="3205163"/>
              <a:ext cx="7620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681" name="Freeform 1070"/>
            <p:cNvSpPr>
              <a:spLocks noChangeArrowheads="1"/>
            </p:cNvSpPr>
            <p:nvPr/>
          </p:nvSpPr>
          <p:spPr bwMode="auto">
            <a:xfrm>
              <a:off x="2903935" y="3205163"/>
              <a:ext cx="75009"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682" name="Freeform 1071"/>
            <p:cNvSpPr>
              <a:spLocks noChangeArrowheads="1"/>
            </p:cNvSpPr>
            <p:nvPr/>
          </p:nvSpPr>
          <p:spPr bwMode="auto">
            <a:xfrm>
              <a:off x="4160045" y="3205163"/>
              <a:ext cx="75010" cy="67866"/>
            </a:xfrm>
            <a:custGeom>
              <a:avLst/>
              <a:gdLst>
                <a:gd name="T0" fmla="*/ 1546699 w 20"/>
                <a:gd name="T1" fmla="*/ 497045 h 18"/>
                <a:gd name="T2" fmla="*/ 2589473 w 20"/>
                <a:gd name="T3" fmla="*/ 836862 h 18"/>
                <a:gd name="T4" fmla="*/ 1546699 w 20"/>
                <a:gd name="T5" fmla="*/ 497045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7" y="5"/>
                  </a:cubicBezTo>
                  <a:cubicBezTo>
                    <a:pt x="20" y="18"/>
                    <a:pt x="0" y="9"/>
                    <a:pt x="10" y="3"/>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683" name="Freeform 1072"/>
            <p:cNvSpPr>
              <a:spLocks noChangeArrowheads="1"/>
            </p:cNvSpPr>
            <p:nvPr/>
          </p:nvSpPr>
          <p:spPr bwMode="auto">
            <a:xfrm>
              <a:off x="4239817" y="3205163"/>
              <a:ext cx="75009" cy="67866"/>
            </a:xfrm>
            <a:custGeom>
              <a:avLst/>
              <a:gdLst>
                <a:gd name="T0" fmla="*/ 1546699 w 20"/>
                <a:gd name="T1" fmla="*/ 497045 h 18"/>
                <a:gd name="T2" fmla="*/ 2589473 w 20"/>
                <a:gd name="T3" fmla="*/ 836862 h 18"/>
                <a:gd name="T4" fmla="*/ 1546699 w 20"/>
                <a:gd name="T5" fmla="*/ 497045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6" y="1"/>
                    <a:pt x="17" y="5"/>
                  </a:cubicBezTo>
                  <a:cubicBezTo>
                    <a:pt x="20" y="18"/>
                    <a:pt x="0" y="9"/>
                    <a:pt x="10" y="3"/>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684" name="Freeform 1073"/>
            <p:cNvSpPr>
              <a:spLocks noChangeArrowheads="1"/>
            </p:cNvSpPr>
            <p:nvPr/>
          </p:nvSpPr>
          <p:spPr bwMode="auto">
            <a:xfrm>
              <a:off x="4317207" y="3205163"/>
              <a:ext cx="75010" cy="67866"/>
            </a:xfrm>
            <a:custGeom>
              <a:avLst/>
              <a:gdLst>
                <a:gd name="T0" fmla="*/ 1347111 w 20"/>
                <a:gd name="T1" fmla="*/ 497045 h 18"/>
                <a:gd name="T2" fmla="*/ 2589447 w 20"/>
                <a:gd name="T3" fmla="*/ 836862 h 18"/>
                <a:gd name="T4" fmla="*/ 1347111 w 20"/>
                <a:gd name="T5" fmla="*/ 497045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3"/>
                  </a:moveTo>
                  <a:cubicBezTo>
                    <a:pt x="13" y="0"/>
                    <a:pt x="16" y="1"/>
                    <a:pt x="17" y="5"/>
                  </a:cubicBezTo>
                  <a:cubicBezTo>
                    <a:pt x="20" y="18"/>
                    <a:pt x="0" y="9"/>
                    <a:pt x="9" y="3"/>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685" name="Freeform 1074"/>
            <p:cNvSpPr>
              <a:spLocks noChangeArrowheads="1"/>
            </p:cNvSpPr>
            <p:nvPr/>
          </p:nvSpPr>
          <p:spPr bwMode="auto">
            <a:xfrm>
              <a:off x="4388645" y="3209926"/>
              <a:ext cx="83344" cy="58341"/>
            </a:xfrm>
            <a:custGeom>
              <a:avLst/>
              <a:gdLst>
                <a:gd name="T0" fmla="*/ 2182949 w 22"/>
                <a:gd name="T1" fmla="*/ 319126 h 16"/>
                <a:gd name="T2" fmla="*/ 2975836 w 22"/>
                <a:gd name="T3" fmla="*/ 1158672 h 16"/>
                <a:gd name="T4" fmla="*/ 2182949 w 22"/>
                <a:gd name="T5" fmla="*/ 319126 h 16"/>
                <a:gd name="T6" fmla="*/ 0 60000 65536"/>
                <a:gd name="T7" fmla="*/ 0 60000 65536"/>
                <a:gd name="T8" fmla="*/ 0 60000 65536"/>
                <a:gd name="T9" fmla="*/ 0 w 22"/>
                <a:gd name="T10" fmla="*/ 0 h 16"/>
                <a:gd name="T11" fmla="*/ 22 w 22"/>
                <a:gd name="T12" fmla="*/ 16 h 16"/>
              </a:gdLst>
              <a:ahLst/>
              <a:cxnLst>
                <a:cxn ang="T6">
                  <a:pos x="T0" y="T1"/>
                </a:cxn>
                <a:cxn ang="T7">
                  <a:pos x="T2" y="T3"/>
                </a:cxn>
                <a:cxn ang="T8">
                  <a:pos x="T4" y="T5"/>
                </a:cxn>
              </a:cxnLst>
              <a:rect l="T9" t="T10" r="T11" b="T12"/>
              <a:pathLst>
                <a:path w="22" h="16">
                  <a:moveTo>
                    <a:pt x="14" y="2"/>
                  </a:moveTo>
                  <a:cubicBezTo>
                    <a:pt x="14" y="2"/>
                    <a:pt x="22" y="0"/>
                    <a:pt x="19" y="8"/>
                  </a:cubicBezTo>
                  <a:cubicBezTo>
                    <a:pt x="16" y="16"/>
                    <a:pt x="0" y="4"/>
                    <a:pt x="14"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686" name="Freeform 1080"/>
            <p:cNvSpPr>
              <a:spLocks noChangeArrowheads="1"/>
            </p:cNvSpPr>
            <p:nvPr/>
          </p:nvSpPr>
          <p:spPr bwMode="auto">
            <a:xfrm>
              <a:off x="2646760" y="3231357"/>
              <a:ext cx="60722" cy="64294"/>
            </a:xfrm>
            <a:custGeom>
              <a:avLst/>
              <a:gdLst>
                <a:gd name="T0" fmla="*/ 2147483646 w 16"/>
                <a:gd name="T1" fmla="*/ 2147483646 h 17"/>
                <a:gd name="T2" fmla="*/ 2147483646 w 16"/>
                <a:gd name="T3" fmla="*/ 2147483646 h 17"/>
                <a:gd name="T4" fmla="*/ 2147483646 w 16"/>
                <a:gd name="T5" fmla="*/ 2147483646 h 17"/>
                <a:gd name="T6" fmla="*/ 0 60000 65536"/>
                <a:gd name="T7" fmla="*/ 0 60000 65536"/>
                <a:gd name="T8" fmla="*/ 0 60000 65536"/>
                <a:gd name="T9" fmla="*/ 0 w 16"/>
                <a:gd name="T10" fmla="*/ 0 h 17"/>
                <a:gd name="T11" fmla="*/ 16 w 16"/>
                <a:gd name="T12" fmla="*/ 17 h 17"/>
              </a:gdLst>
              <a:ahLst/>
              <a:cxnLst>
                <a:cxn ang="T6">
                  <a:pos x="T0" y="T1"/>
                </a:cxn>
                <a:cxn ang="T7">
                  <a:pos x="T2" y="T3"/>
                </a:cxn>
                <a:cxn ang="T8">
                  <a:pos x="T4" y="T5"/>
                </a:cxn>
              </a:cxnLst>
              <a:rect l="T9" t="T10" r="T11" b="T12"/>
              <a:pathLst>
                <a:path w="16" h="17">
                  <a:moveTo>
                    <a:pt x="5" y="6"/>
                  </a:moveTo>
                  <a:cubicBezTo>
                    <a:pt x="11" y="0"/>
                    <a:pt x="16" y="13"/>
                    <a:pt x="10" y="15"/>
                  </a:cubicBezTo>
                  <a:cubicBezTo>
                    <a:pt x="5" y="17"/>
                    <a:pt x="0" y="10"/>
                    <a:pt x="5" y="6"/>
                  </a:cubicBezTo>
                  <a:close/>
                </a:path>
              </a:pathLst>
            </a:custGeom>
            <a:grpFill/>
            <a:ln>
              <a:noFill/>
            </a:ln>
          </p:spPr>
          <p:txBody>
            <a:bodyPr lIns="68579" tIns="34289" rIns="68579" bIns="34289"/>
            <a:lstStyle/>
            <a:p>
              <a:endParaRPr lang="zh-CN" altLang="en-US"/>
            </a:p>
          </p:txBody>
        </p:sp>
        <p:sp>
          <p:nvSpPr>
            <p:cNvPr id="687" name="Freeform 1081"/>
            <p:cNvSpPr>
              <a:spLocks noChangeArrowheads="1"/>
            </p:cNvSpPr>
            <p:nvPr/>
          </p:nvSpPr>
          <p:spPr bwMode="auto">
            <a:xfrm>
              <a:off x="2707482" y="3245645"/>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688" name="Freeform 1082"/>
            <p:cNvSpPr>
              <a:spLocks noChangeArrowheads="1"/>
            </p:cNvSpPr>
            <p:nvPr/>
          </p:nvSpPr>
          <p:spPr bwMode="auto">
            <a:xfrm>
              <a:off x="2787254" y="3245645"/>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689" name="Freeform 1083"/>
            <p:cNvSpPr>
              <a:spLocks noChangeArrowheads="1"/>
            </p:cNvSpPr>
            <p:nvPr/>
          </p:nvSpPr>
          <p:spPr bwMode="auto">
            <a:xfrm>
              <a:off x="2862264" y="3245645"/>
              <a:ext cx="79772"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690" name="Freeform 1084"/>
            <p:cNvSpPr>
              <a:spLocks noChangeArrowheads="1"/>
            </p:cNvSpPr>
            <p:nvPr/>
          </p:nvSpPr>
          <p:spPr bwMode="auto">
            <a:xfrm>
              <a:off x="3111105" y="3234930"/>
              <a:ext cx="59531" cy="64294"/>
            </a:xfrm>
            <a:custGeom>
              <a:avLst/>
              <a:gdLst>
                <a:gd name="T0" fmla="*/ 2147483646 w 16"/>
                <a:gd name="T1" fmla="*/ 2147483646 h 17"/>
                <a:gd name="T2" fmla="*/ 2147483646 w 16"/>
                <a:gd name="T3" fmla="*/ 2147483646 h 17"/>
                <a:gd name="T4" fmla="*/ 2147483646 w 16"/>
                <a:gd name="T5" fmla="*/ 2147483646 h 17"/>
                <a:gd name="T6" fmla="*/ 0 60000 65536"/>
                <a:gd name="T7" fmla="*/ 0 60000 65536"/>
                <a:gd name="T8" fmla="*/ 0 60000 65536"/>
                <a:gd name="T9" fmla="*/ 0 w 16"/>
                <a:gd name="T10" fmla="*/ 0 h 17"/>
                <a:gd name="T11" fmla="*/ 16 w 16"/>
                <a:gd name="T12" fmla="*/ 17 h 17"/>
              </a:gdLst>
              <a:ahLst/>
              <a:cxnLst>
                <a:cxn ang="T6">
                  <a:pos x="T0" y="T1"/>
                </a:cxn>
                <a:cxn ang="T7">
                  <a:pos x="T2" y="T3"/>
                </a:cxn>
                <a:cxn ang="T8">
                  <a:pos x="T4" y="T5"/>
                </a:cxn>
              </a:cxnLst>
              <a:rect l="T9" t="T10" r="T11" b="T12"/>
              <a:pathLst>
                <a:path w="16" h="17">
                  <a:moveTo>
                    <a:pt x="7" y="5"/>
                  </a:moveTo>
                  <a:cubicBezTo>
                    <a:pt x="14" y="0"/>
                    <a:pt x="16" y="12"/>
                    <a:pt x="12" y="14"/>
                  </a:cubicBezTo>
                  <a:cubicBezTo>
                    <a:pt x="8" y="17"/>
                    <a:pt x="0" y="9"/>
                    <a:pt x="7" y="5"/>
                  </a:cubicBezTo>
                  <a:close/>
                </a:path>
              </a:pathLst>
            </a:custGeom>
            <a:grpFill/>
            <a:ln>
              <a:noFill/>
            </a:ln>
          </p:spPr>
          <p:txBody>
            <a:bodyPr lIns="68579" tIns="34289" rIns="68579" bIns="34289"/>
            <a:lstStyle/>
            <a:p>
              <a:endParaRPr lang="zh-CN" altLang="en-US"/>
            </a:p>
          </p:txBody>
        </p:sp>
        <p:sp>
          <p:nvSpPr>
            <p:cNvPr id="691" name="Freeform 1085"/>
            <p:cNvSpPr>
              <a:spLocks noChangeArrowheads="1"/>
            </p:cNvSpPr>
            <p:nvPr/>
          </p:nvSpPr>
          <p:spPr bwMode="auto">
            <a:xfrm>
              <a:off x="4118373" y="3245645"/>
              <a:ext cx="79772" cy="64294"/>
            </a:xfrm>
            <a:custGeom>
              <a:avLst/>
              <a:gdLst>
                <a:gd name="T0" fmla="*/ 1637835 w 21"/>
                <a:gd name="T1" fmla="*/ 329709 h 17"/>
                <a:gd name="T2" fmla="*/ 2926873 w 21"/>
                <a:gd name="T3" fmla="*/ 774316 h 17"/>
                <a:gd name="T4" fmla="*/ 1637835 w 21"/>
                <a:gd name="T5" fmla="*/ 329709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692" name="Freeform 1086"/>
            <p:cNvSpPr>
              <a:spLocks noChangeArrowheads="1"/>
            </p:cNvSpPr>
            <p:nvPr/>
          </p:nvSpPr>
          <p:spPr bwMode="auto">
            <a:xfrm>
              <a:off x="4198145" y="3245645"/>
              <a:ext cx="75010" cy="64294"/>
            </a:xfrm>
            <a:custGeom>
              <a:avLst/>
              <a:gdLst>
                <a:gd name="T0" fmla="*/ 1546699 w 20"/>
                <a:gd name="T1" fmla="*/ 329709 h 17"/>
                <a:gd name="T2" fmla="*/ 2734164 w 20"/>
                <a:gd name="T3" fmla="*/ 774316 h 17"/>
                <a:gd name="T4" fmla="*/ 1546699 w 20"/>
                <a:gd name="T5" fmla="*/ 329709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693" name="Freeform 1087"/>
            <p:cNvSpPr>
              <a:spLocks noChangeArrowheads="1"/>
            </p:cNvSpPr>
            <p:nvPr/>
          </p:nvSpPr>
          <p:spPr bwMode="auto">
            <a:xfrm>
              <a:off x="4276726" y="3245645"/>
              <a:ext cx="73819" cy="64294"/>
            </a:xfrm>
            <a:custGeom>
              <a:avLst/>
              <a:gdLst>
                <a:gd name="T0" fmla="*/ 1546683 w 20"/>
                <a:gd name="T1" fmla="*/ 329709 h 17"/>
                <a:gd name="T2" fmla="*/ 2734136 w 20"/>
                <a:gd name="T3" fmla="*/ 774316 h 17"/>
                <a:gd name="T4" fmla="*/ 1546683 w 20"/>
                <a:gd name="T5" fmla="*/ 329709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694" name="Freeform 1088"/>
            <p:cNvSpPr>
              <a:spLocks noChangeArrowheads="1"/>
            </p:cNvSpPr>
            <p:nvPr/>
          </p:nvSpPr>
          <p:spPr bwMode="auto">
            <a:xfrm>
              <a:off x="4355307" y="3245645"/>
              <a:ext cx="75010" cy="64294"/>
            </a:xfrm>
            <a:custGeom>
              <a:avLst/>
              <a:gdLst>
                <a:gd name="T0" fmla="*/ 1546683 w 20"/>
                <a:gd name="T1" fmla="*/ 329709 h 17"/>
                <a:gd name="T2" fmla="*/ 2734136 w 20"/>
                <a:gd name="T3" fmla="*/ 774316 h 17"/>
                <a:gd name="T4" fmla="*/ 1546683 w 20"/>
                <a:gd name="T5" fmla="*/ 329709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695" name="Freeform 1089"/>
            <p:cNvSpPr>
              <a:spLocks noChangeArrowheads="1"/>
            </p:cNvSpPr>
            <p:nvPr/>
          </p:nvSpPr>
          <p:spPr bwMode="auto">
            <a:xfrm>
              <a:off x="4433888" y="3245645"/>
              <a:ext cx="76200" cy="64294"/>
            </a:xfrm>
            <a:custGeom>
              <a:avLst/>
              <a:gdLst>
                <a:gd name="T0" fmla="*/ 1701880 w 20"/>
                <a:gd name="T1" fmla="*/ 329709 h 17"/>
                <a:gd name="T2" fmla="*/ 3021602 w 20"/>
                <a:gd name="T3" fmla="*/ 774316 h 17"/>
                <a:gd name="T4" fmla="*/ 1701880 w 20"/>
                <a:gd name="T5" fmla="*/ 329709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696" name="Freeform 1094"/>
            <p:cNvSpPr>
              <a:spLocks noChangeArrowheads="1"/>
            </p:cNvSpPr>
            <p:nvPr/>
          </p:nvSpPr>
          <p:spPr bwMode="auto">
            <a:xfrm>
              <a:off x="2665811" y="3284936"/>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697" name="Freeform 1095"/>
            <p:cNvSpPr>
              <a:spLocks noChangeArrowheads="1"/>
            </p:cNvSpPr>
            <p:nvPr/>
          </p:nvSpPr>
          <p:spPr bwMode="auto">
            <a:xfrm>
              <a:off x="2745582" y="3284936"/>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698" name="Freeform 1096"/>
            <p:cNvSpPr>
              <a:spLocks noChangeArrowheads="1"/>
            </p:cNvSpPr>
            <p:nvPr/>
          </p:nvSpPr>
          <p:spPr bwMode="auto">
            <a:xfrm>
              <a:off x="2824163" y="3284936"/>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699" name="Freeform 1097"/>
            <p:cNvSpPr>
              <a:spLocks noChangeArrowheads="1"/>
            </p:cNvSpPr>
            <p:nvPr/>
          </p:nvSpPr>
          <p:spPr bwMode="auto">
            <a:xfrm>
              <a:off x="2903935" y="3284936"/>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700" name="Freeform 1098"/>
            <p:cNvSpPr>
              <a:spLocks noChangeArrowheads="1"/>
            </p:cNvSpPr>
            <p:nvPr/>
          </p:nvSpPr>
          <p:spPr bwMode="auto">
            <a:xfrm>
              <a:off x="3083719" y="3268266"/>
              <a:ext cx="52388" cy="76200"/>
            </a:xfrm>
            <a:custGeom>
              <a:avLst/>
              <a:gdLst>
                <a:gd name="T0" fmla="*/ 2147483646 w 14"/>
                <a:gd name="T1" fmla="*/ 2147483646 h 20"/>
                <a:gd name="T2" fmla="*/ 2147483646 w 14"/>
                <a:gd name="T3" fmla="*/ 2147483646 h 20"/>
                <a:gd name="T4" fmla="*/ 2147483646 w 14"/>
                <a:gd name="T5" fmla="*/ 2147483646 h 20"/>
                <a:gd name="T6" fmla="*/ 0 60000 65536"/>
                <a:gd name="T7" fmla="*/ 0 60000 65536"/>
                <a:gd name="T8" fmla="*/ 0 60000 65536"/>
                <a:gd name="T9" fmla="*/ 0 w 14"/>
                <a:gd name="T10" fmla="*/ 0 h 20"/>
                <a:gd name="T11" fmla="*/ 14 w 14"/>
                <a:gd name="T12" fmla="*/ 20 h 20"/>
              </a:gdLst>
              <a:ahLst/>
              <a:cxnLst>
                <a:cxn ang="T6">
                  <a:pos x="T0" y="T1"/>
                </a:cxn>
                <a:cxn ang="T7">
                  <a:pos x="T2" y="T3"/>
                </a:cxn>
                <a:cxn ang="T8">
                  <a:pos x="T4" y="T5"/>
                </a:cxn>
              </a:cxnLst>
              <a:rect l="T9" t="T10" r="T11" b="T12"/>
              <a:pathLst>
                <a:path w="14" h="20">
                  <a:moveTo>
                    <a:pt x="3" y="6"/>
                  </a:moveTo>
                  <a:cubicBezTo>
                    <a:pt x="13" y="0"/>
                    <a:pt x="14" y="20"/>
                    <a:pt x="3" y="16"/>
                  </a:cubicBezTo>
                  <a:cubicBezTo>
                    <a:pt x="0" y="14"/>
                    <a:pt x="2" y="7"/>
                    <a:pt x="3" y="6"/>
                  </a:cubicBezTo>
                  <a:close/>
                </a:path>
              </a:pathLst>
            </a:custGeom>
            <a:grpFill/>
            <a:ln>
              <a:noFill/>
            </a:ln>
          </p:spPr>
          <p:txBody>
            <a:bodyPr lIns="68579" tIns="34289" rIns="68579" bIns="34289"/>
            <a:lstStyle/>
            <a:p>
              <a:endParaRPr lang="zh-CN" altLang="en-US"/>
            </a:p>
          </p:txBody>
        </p:sp>
        <p:sp>
          <p:nvSpPr>
            <p:cNvPr id="701" name="Freeform 1099"/>
            <p:cNvSpPr>
              <a:spLocks noChangeArrowheads="1"/>
            </p:cNvSpPr>
            <p:nvPr/>
          </p:nvSpPr>
          <p:spPr bwMode="auto">
            <a:xfrm>
              <a:off x="4080272" y="3284936"/>
              <a:ext cx="76200" cy="66675"/>
            </a:xfrm>
            <a:custGeom>
              <a:avLst/>
              <a:gdLst>
                <a:gd name="T0" fmla="*/ 1701880 w 20"/>
                <a:gd name="T1" fmla="*/ 322006 h 18"/>
                <a:gd name="T2" fmla="*/ 3021602 w 20"/>
                <a:gd name="T3" fmla="*/ 753000 h 18"/>
                <a:gd name="T4" fmla="*/ 1701880 w 20"/>
                <a:gd name="T5" fmla="*/ 32200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02" name="Freeform 1100"/>
            <p:cNvSpPr>
              <a:spLocks noChangeArrowheads="1"/>
            </p:cNvSpPr>
            <p:nvPr/>
          </p:nvSpPr>
          <p:spPr bwMode="auto">
            <a:xfrm>
              <a:off x="4160045" y="3284936"/>
              <a:ext cx="75010" cy="66675"/>
            </a:xfrm>
            <a:custGeom>
              <a:avLst/>
              <a:gdLst>
                <a:gd name="T0" fmla="*/ 1546699 w 20"/>
                <a:gd name="T1" fmla="*/ 322006 h 18"/>
                <a:gd name="T2" fmla="*/ 2589473 w 20"/>
                <a:gd name="T3" fmla="*/ 753000 h 18"/>
                <a:gd name="T4" fmla="*/ 1546699 w 20"/>
                <a:gd name="T5" fmla="*/ 32200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7" y="5"/>
                  </a:cubicBezTo>
                  <a:cubicBezTo>
                    <a:pt x="20" y="18"/>
                    <a:pt x="0" y="9"/>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03" name="Freeform 1101"/>
            <p:cNvSpPr>
              <a:spLocks noChangeArrowheads="1"/>
            </p:cNvSpPr>
            <p:nvPr/>
          </p:nvSpPr>
          <p:spPr bwMode="auto">
            <a:xfrm>
              <a:off x="4239817" y="3284936"/>
              <a:ext cx="75009" cy="66675"/>
            </a:xfrm>
            <a:custGeom>
              <a:avLst/>
              <a:gdLst>
                <a:gd name="T0" fmla="*/ 1546699 w 20"/>
                <a:gd name="T1" fmla="*/ 322006 h 18"/>
                <a:gd name="T2" fmla="*/ 2589473 w 20"/>
                <a:gd name="T3" fmla="*/ 753000 h 18"/>
                <a:gd name="T4" fmla="*/ 1546699 w 20"/>
                <a:gd name="T5" fmla="*/ 32200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6" y="0"/>
                    <a:pt x="17" y="5"/>
                  </a:cubicBezTo>
                  <a:cubicBezTo>
                    <a:pt x="20" y="18"/>
                    <a:pt x="0" y="9"/>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04" name="Freeform 1102"/>
            <p:cNvSpPr>
              <a:spLocks noChangeArrowheads="1"/>
            </p:cNvSpPr>
            <p:nvPr/>
          </p:nvSpPr>
          <p:spPr bwMode="auto">
            <a:xfrm>
              <a:off x="4317207" y="3284936"/>
              <a:ext cx="75010" cy="66675"/>
            </a:xfrm>
            <a:custGeom>
              <a:avLst/>
              <a:gdLst>
                <a:gd name="T0" fmla="*/ 1347111 w 20"/>
                <a:gd name="T1" fmla="*/ 322006 h 18"/>
                <a:gd name="T2" fmla="*/ 2589447 w 20"/>
                <a:gd name="T3" fmla="*/ 753000 h 18"/>
                <a:gd name="T4" fmla="*/ 1347111 w 20"/>
                <a:gd name="T5" fmla="*/ 32200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05" name="Freeform 1103"/>
            <p:cNvSpPr>
              <a:spLocks noChangeArrowheads="1"/>
            </p:cNvSpPr>
            <p:nvPr/>
          </p:nvSpPr>
          <p:spPr bwMode="auto">
            <a:xfrm>
              <a:off x="4392217" y="3284936"/>
              <a:ext cx="79772" cy="66675"/>
            </a:xfrm>
            <a:custGeom>
              <a:avLst/>
              <a:gdLst>
                <a:gd name="T0" fmla="*/ 1637835 w 21"/>
                <a:gd name="T1" fmla="*/ 322006 h 18"/>
                <a:gd name="T2" fmla="*/ 2926873 w 21"/>
                <a:gd name="T3" fmla="*/ 753000 h 18"/>
                <a:gd name="T4" fmla="*/ 1637835 w 21"/>
                <a:gd name="T5" fmla="*/ 32200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2"/>
                  </a:moveTo>
                  <a:cubicBezTo>
                    <a:pt x="13" y="0"/>
                    <a:pt x="17" y="0"/>
                    <a:pt x="18" y="5"/>
                  </a:cubicBezTo>
                  <a:cubicBezTo>
                    <a:pt x="21" y="18"/>
                    <a:pt x="0" y="9"/>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06" name="Freeform 1104"/>
            <p:cNvSpPr>
              <a:spLocks noChangeArrowheads="1"/>
            </p:cNvSpPr>
            <p:nvPr/>
          </p:nvSpPr>
          <p:spPr bwMode="auto">
            <a:xfrm>
              <a:off x="4471989" y="3284936"/>
              <a:ext cx="75010" cy="66675"/>
            </a:xfrm>
            <a:custGeom>
              <a:avLst/>
              <a:gdLst>
                <a:gd name="T0" fmla="*/ 1546699 w 20"/>
                <a:gd name="T1" fmla="*/ 322006 h 18"/>
                <a:gd name="T2" fmla="*/ 2734164 w 20"/>
                <a:gd name="T3" fmla="*/ 753000 h 18"/>
                <a:gd name="T4" fmla="*/ 1546699 w 20"/>
                <a:gd name="T5" fmla="*/ 32200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07" name="Freeform 1108"/>
            <p:cNvSpPr>
              <a:spLocks noChangeArrowheads="1"/>
            </p:cNvSpPr>
            <p:nvPr/>
          </p:nvSpPr>
          <p:spPr bwMode="auto">
            <a:xfrm>
              <a:off x="2707482" y="3325416"/>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708" name="Freeform 1109"/>
            <p:cNvSpPr>
              <a:spLocks noChangeArrowheads="1"/>
            </p:cNvSpPr>
            <p:nvPr/>
          </p:nvSpPr>
          <p:spPr bwMode="auto">
            <a:xfrm>
              <a:off x="2787254" y="3325416"/>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709" name="Freeform 1110"/>
            <p:cNvSpPr>
              <a:spLocks noChangeArrowheads="1"/>
            </p:cNvSpPr>
            <p:nvPr/>
          </p:nvSpPr>
          <p:spPr bwMode="auto">
            <a:xfrm>
              <a:off x="2862264" y="3325416"/>
              <a:ext cx="79772"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8"/>
                    <a:pt x="10" y="2"/>
                  </a:cubicBezTo>
                  <a:close/>
                </a:path>
              </a:pathLst>
            </a:custGeom>
            <a:grpFill/>
            <a:ln>
              <a:noFill/>
            </a:ln>
          </p:spPr>
          <p:txBody>
            <a:bodyPr lIns="68579" tIns="34289" rIns="68579" bIns="34289"/>
            <a:lstStyle/>
            <a:p>
              <a:endParaRPr lang="zh-CN" altLang="en-US"/>
            </a:p>
          </p:txBody>
        </p:sp>
        <p:sp>
          <p:nvSpPr>
            <p:cNvPr id="710" name="Freeform 1111"/>
            <p:cNvSpPr>
              <a:spLocks noChangeArrowheads="1"/>
            </p:cNvSpPr>
            <p:nvPr/>
          </p:nvSpPr>
          <p:spPr bwMode="auto">
            <a:xfrm>
              <a:off x="4043362" y="3320655"/>
              <a:ext cx="71438" cy="69056"/>
            </a:xfrm>
            <a:custGeom>
              <a:avLst/>
              <a:gdLst>
                <a:gd name="T0" fmla="*/ 1402929 w 19"/>
                <a:gd name="T1" fmla="*/ 497040 h 18"/>
                <a:gd name="T2" fmla="*/ 2680148 w 19"/>
                <a:gd name="T3" fmla="*/ 836853 h 18"/>
                <a:gd name="T4" fmla="*/ 1402929 w 19"/>
                <a:gd name="T5" fmla="*/ 497040 h 18"/>
                <a:gd name="T6" fmla="*/ 0 60000 65536"/>
                <a:gd name="T7" fmla="*/ 0 60000 65536"/>
                <a:gd name="T8" fmla="*/ 0 60000 65536"/>
                <a:gd name="T9" fmla="*/ 0 w 19"/>
                <a:gd name="T10" fmla="*/ 0 h 18"/>
                <a:gd name="T11" fmla="*/ 19 w 19"/>
                <a:gd name="T12" fmla="*/ 18 h 18"/>
              </a:gdLst>
              <a:ahLst/>
              <a:cxnLst>
                <a:cxn ang="T6">
                  <a:pos x="T0" y="T1"/>
                </a:cxn>
                <a:cxn ang="T7">
                  <a:pos x="T2" y="T3"/>
                </a:cxn>
                <a:cxn ang="T8">
                  <a:pos x="T4" y="T5"/>
                </a:cxn>
              </a:cxnLst>
              <a:rect l="T9" t="T10" r="T11" b="T12"/>
              <a:pathLst>
                <a:path w="19" h="18">
                  <a:moveTo>
                    <a:pt x="9" y="3"/>
                  </a:moveTo>
                  <a:cubicBezTo>
                    <a:pt x="12" y="1"/>
                    <a:pt x="16" y="0"/>
                    <a:pt x="17" y="5"/>
                  </a:cubicBezTo>
                  <a:cubicBezTo>
                    <a:pt x="19" y="18"/>
                    <a:pt x="0" y="9"/>
                    <a:pt x="9" y="3"/>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11" name="Freeform 1112"/>
            <p:cNvSpPr>
              <a:spLocks noChangeArrowheads="1"/>
            </p:cNvSpPr>
            <p:nvPr/>
          </p:nvSpPr>
          <p:spPr bwMode="auto">
            <a:xfrm>
              <a:off x="4118373" y="3325416"/>
              <a:ext cx="79772" cy="64294"/>
            </a:xfrm>
            <a:custGeom>
              <a:avLst/>
              <a:gdLst>
                <a:gd name="T0" fmla="*/ 1637835 w 21"/>
                <a:gd name="T1" fmla="*/ 329709 h 17"/>
                <a:gd name="T2" fmla="*/ 2926873 w 21"/>
                <a:gd name="T3" fmla="*/ 574493 h 17"/>
                <a:gd name="T4" fmla="*/ 1637835 w 21"/>
                <a:gd name="T5" fmla="*/ 329709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8"/>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12" name="Freeform 1113"/>
            <p:cNvSpPr>
              <a:spLocks noChangeArrowheads="1"/>
            </p:cNvSpPr>
            <p:nvPr/>
          </p:nvSpPr>
          <p:spPr bwMode="auto">
            <a:xfrm>
              <a:off x="4198145" y="3325416"/>
              <a:ext cx="75010" cy="64294"/>
            </a:xfrm>
            <a:custGeom>
              <a:avLst/>
              <a:gdLst>
                <a:gd name="T0" fmla="*/ 1546699 w 20"/>
                <a:gd name="T1" fmla="*/ 329709 h 17"/>
                <a:gd name="T2" fmla="*/ 2734164 w 20"/>
                <a:gd name="T3" fmla="*/ 574493 h 17"/>
                <a:gd name="T4" fmla="*/ 1546699 w 20"/>
                <a:gd name="T5" fmla="*/ 329709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13" name="Freeform 1114"/>
            <p:cNvSpPr>
              <a:spLocks noChangeArrowheads="1"/>
            </p:cNvSpPr>
            <p:nvPr/>
          </p:nvSpPr>
          <p:spPr bwMode="auto">
            <a:xfrm>
              <a:off x="4276726" y="3325416"/>
              <a:ext cx="73819" cy="64294"/>
            </a:xfrm>
            <a:custGeom>
              <a:avLst/>
              <a:gdLst>
                <a:gd name="T0" fmla="*/ 1546683 w 20"/>
                <a:gd name="T1" fmla="*/ 329709 h 17"/>
                <a:gd name="T2" fmla="*/ 2734136 w 20"/>
                <a:gd name="T3" fmla="*/ 574493 h 17"/>
                <a:gd name="T4" fmla="*/ 1546683 w 20"/>
                <a:gd name="T5" fmla="*/ 329709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14" name="Freeform 1115"/>
            <p:cNvSpPr>
              <a:spLocks noChangeArrowheads="1"/>
            </p:cNvSpPr>
            <p:nvPr/>
          </p:nvSpPr>
          <p:spPr bwMode="auto">
            <a:xfrm>
              <a:off x="4355307" y="3325416"/>
              <a:ext cx="75010" cy="64294"/>
            </a:xfrm>
            <a:custGeom>
              <a:avLst/>
              <a:gdLst>
                <a:gd name="T0" fmla="*/ 1546683 w 20"/>
                <a:gd name="T1" fmla="*/ 329709 h 17"/>
                <a:gd name="T2" fmla="*/ 2734136 w 20"/>
                <a:gd name="T3" fmla="*/ 574493 h 17"/>
                <a:gd name="T4" fmla="*/ 1546683 w 20"/>
                <a:gd name="T5" fmla="*/ 329709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15" name="Freeform 1116"/>
            <p:cNvSpPr>
              <a:spLocks noChangeArrowheads="1"/>
            </p:cNvSpPr>
            <p:nvPr/>
          </p:nvSpPr>
          <p:spPr bwMode="auto">
            <a:xfrm>
              <a:off x="4433888" y="3325416"/>
              <a:ext cx="76200" cy="64294"/>
            </a:xfrm>
            <a:custGeom>
              <a:avLst/>
              <a:gdLst>
                <a:gd name="T0" fmla="*/ 1701880 w 20"/>
                <a:gd name="T1" fmla="*/ 329709 h 17"/>
                <a:gd name="T2" fmla="*/ 3021602 w 20"/>
                <a:gd name="T3" fmla="*/ 574493 h 17"/>
                <a:gd name="T4" fmla="*/ 1701880 w 20"/>
                <a:gd name="T5" fmla="*/ 329709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16" name="Freeform 1117"/>
            <p:cNvSpPr>
              <a:spLocks noChangeArrowheads="1"/>
            </p:cNvSpPr>
            <p:nvPr/>
          </p:nvSpPr>
          <p:spPr bwMode="auto">
            <a:xfrm>
              <a:off x="4513661" y="3325416"/>
              <a:ext cx="75009" cy="64294"/>
            </a:xfrm>
            <a:custGeom>
              <a:avLst/>
              <a:gdLst>
                <a:gd name="T0" fmla="*/ 1546699 w 20"/>
                <a:gd name="T1" fmla="*/ 329709 h 17"/>
                <a:gd name="T2" fmla="*/ 2589473 w 20"/>
                <a:gd name="T3" fmla="*/ 574493 h 17"/>
                <a:gd name="T4" fmla="*/ 1546699 w 20"/>
                <a:gd name="T5" fmla="*/ 329709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4"/>
                  </a:cubicBezTo>
                  <a:cubicBezTo>
                    <a:pt x="20" y="17"/>
                    <a:pt x="0" y="8"/>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17" name="Freeform 1122"/>
            <p:cNvSpPr>
              <a:spLocks noChangeArrowheads="1"/>
            </p:cNvSpPr>
            <p:nvPr/>
          </p:nvSpPr>
          <p:spPr bwMode="auto">
            <a:xfrm>
              <a:off x="2745582" y="3362326"/>
              <a:ext cx="7501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718" name="Freeform 1123"/>
            <p:cNvSpPr>
              <a:spLocks noChangeArrowheads="1"/>
            </p:cNvSpPr>
            <p:nvPr/>
          </p:nvSpPr>
          <p:spPr bwMode="auto">
            <a:xfrm>
              <a:off x="2824163" y="3362326"/>
              <a:ext cx="7620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719" name="Freeform 1124"/>
            <p:cNvSpPr>
              <a:spLocks noChangeArrowheads="1"/>
            </p:cNvSpPr>
            <p:nvPr/>
          </p:nvSpPr>
          <p:spPr bwMode="auto">
            <a:xfrm>
              <a:off x="4080272" y="3362326"/>
              <a:ext cx="76200" cy="65485"/>
            </a:xfrm>
            <a:custGeom>
              <a:avLst/>
              <a:gdLst>
                <a:gd name="T0" fmla="*/ 1701880 w 20"/>
                <a:gd name="T1" fmla="*/ 358429 h 17"/>
                <a:gd name="T2" fmla="*/ 3021602 w 20"/>
                <a:gd name="T3" fmla="*/ 865350 h 17"/>
                <a:gd name="T4" fmla="*/ 1701880 w 20"/>
                <a:gd name="T5" fmla="*/ 358429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20" name="Freeform 1125"/>
            <p:cNvSpPr>
              <a:spLocks noChangeArrowheads="1"/>
            </p:cNvSpPr>
            <p:nvPr/>
          </p:nvSpPr>
          <p:spPr bwMode="auto">
            <a:xfrm>
              <a:off x="4160045" y="3362326"/>
              <a:ext cx="75010" cy="65485"/>
            </a:xfrm>
            <a:custGeom>
              <a:avLst/>
              <a:gdLst>
                <a:gd name="T0" fmla="*/ 1546699 w 20"/>
                <a:gd name="T1" fmla="*/ 358429 h 17"/>
                <a:gd name="T2" fmla="*/ 2589473 w 20"/>
                <a:gd name="T3" fmla="*/ 865350 h 17"/>
                <a:gd name="T4" fmla="*/ 1546699 w 20"/>
                <a:gd name="T5" fmla="*/ 358429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21" name="Freeform 1126"/>
            <p:cNvSpPr>
              <a:spLocks noChangeArrowheads="1"/>
            </p:cNvSpPr>
            <p:nvPr/>
          </p:nvSpPr>
          <p:spPr bwMode="auto">
            <a:xfrm>
              <a:off x="4239817" y="3362326"/>
              <a:ext cx="75009" cy="65485"/>
            </a:xfrm>
            <a:custGeom>
              <a:avLst/>
              <a:gdLst>
                <a:gd name="T0" fmla="*/ 1546699 w 20"/>
                <a:gd name="T1" fmla="*/ 358429 h 17"/>
                <a:gd name="T2" fmla="*/ 2589473 w 20"/>
                <a:gd name="T3" fmla="*/ 865350 h 17"/>
                <a:gd name="T4" fmla="*/ 1546699 w 20"/>
                <a:gd name="T5" fmla="*/ 358429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22" name="Freeform 1127"/>
            <p:cNvSpPr>
              <a:spLocks noChangeArrowheads="1"/>
            </p:cNvSpPr>
            <p:nvPr/>
          </p:nvSpPr>
          <p:spPr bwMode="auto">
            <a:xfrm>
              <a:off x="4317207" y="3362326"/>
              <a:ext cx="75010" cy="65485"/>
            </a:xfrm>
            <a:custGeom>
              <a:avLst/>
              <a:gdLst>
                <a:gd name="T0" fmla="*/ 1347111 w 20"/>
                <a:gd name="T1" fmla="*/ 358429 h 17"/>
                <a:gd name="T2" fmla="*/ 2589447 w 20"/>
                <a:gd name="T3" fmla="*/ 865350 h 17"/>
                <a:gd name="T4" fmla="*/ 1347111 w 20"/>
                <a:gd name="T5" fmla="*/ 358429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23" name="Freeform 1128"/>
            <p:cNvSpPr>
              <a:spLocks noChangeArrowheads="1"/>
            </p:cNvSpPr>
            <p:nvPr/>
          </p:nvSpPr>
          <p:spPr bwMode="auto">
            <a:xfrm>
              <a:off x="4392217" y="3362326"/>
              <a:ext cx="79772" cy="65485"/>
            </a:xfrm>
            <a:custGeom>
              <a:avLst/>
              <a:gdLst>
                <a:gd name="T0" fmla="*/ 1637835 w 21"/>
                <a:gd name="T1" fmla="*/ 358429 h 17"/>
                <a:gd name="T2" fmla="*/ 2926873 w 21"/>
                <a:gd name="T3" fmla="*/ 865350 h 17"/>
                <a:gd name="T4" fmla="*/ 1637835 w 21"/>
                <a:gd name="T5" fmla="*/ 358429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24" name="Freeform 1129"/>
            <p:cNvSpPr>
              <a:spLocks noChangeArrowheads="1"/>
            </p:cNvSpPr>
            <p:nvPr/>
          </p:nvSpPr>
          <p:spPr bwMode="auto">
            <a:xfrm>
              <a:off x="4471989" y="3362326"/>
              <a:ext cx="75010" cy="65485"/>
            </a:xfrm>
            <a:custGeom>
              <a:avLst/>
              <a:gdLst>
                <a:gd name="T0" fmla="*/ 1546699 w 20"/>
                <a:gd name="T1" fmla="*/ 358429 h 17"/>
                <a:gd name="T2" fmla="*/ 2734164 w 20"/>
                <a:gd name="T3" fmla="*/ 865350 h 17"/>
                <a:gd name="T4" fmla="*/ 1546699 w 20"/>
                <a:gd name="T5" fmla="*/ 358429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25" name="Freeform 1130"/>
            <p:cNvSpPr>
              <a:spLocks noChangeArrowheads="1"/>
            </p:cNvSpPr>
            <p:nvPr/>
          </p:nvSpPr>
          <p:spPr bwMode="auto">
            <a:xfrm>
              <a:off x="4551761" y="3362326"/>
              <a:ext cx="75009" cy="65485"/>
            </a:xfrm>
            <a:custGeom>
              <a:avLst/>
              <a:gdLst>
                <a:gd name="T0" fmla="*/ 1546699 w 20"/>
                <a:gd name="T1" fmla="*/ 358429 h 17"/>
                <a:gd name="T2" fmla="*/ 2734164 w 20"/>
                <a:gd name="T3" fmla="*/ 865350 h 17"/>
                <a:gd name="T4" fmla="*/ 1546699 w 20"/>
                <a:gd name="T5" fmla="*/ 358429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26" name="Freeform 1135"/>
            <p:cNvSpPr>
              <a:spLocks noChangeArrowheads="1"/>
            </p:cNvSpPr>
            <p:nvPr/>
          </p:nvSpPr>
          <p:spPr bwMode="auto">
            <a:xfrm>
              <a:off x="2707482" y="3403997"/>
              <a:ext cx="75010"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727" name="Freeform 1136"/>
            <p:cNvSpPr>
              <a:spLocks noChangeArrowheads="1"/>
            </p:cNvSpPr>
            <p:nvPr/>
          </p:nvSpPr>
          <p:spPr bwMode="auto">
            <a:xfrm>
              <a:off x="2787254" y="3403997"/>
              <a:ext cx="75009"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728" name="Freeform 1137"/>
            <p:cNvSpPr>
              <a:spLocks noChangeArrowheads="1"/>
            </p:cNvSpPr>
            <p:nvPr/>
          </p:nvSpPr>
          <p:spPr bwMode="auto">
            <a:xfrm>
              <a:off x="4118373" y="3403997"/>
              <a:ext cx="79772" cy="65484"/>
            </a:xfrm>
            <a:custGeom>
              <a:avLst/>
              <a:gdLst>
                <a:gd name="T0" fmla="*/ 1637835 w 21"/>
                <a:gd name="T1" fmla="*/ 358429 h 17"/>
                <a:gd name="T2" fmla="*/ 2926873 w 21"/>
                <a:gd name="T3" fmla="*/ 716858 h 17"/>
                <a:gd name="T4" fmla="*/ 1637835 w 21"/>
                <a:gd name="T5" fmla="*/ 358429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8"/>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29" name="Freeform 1138"/>
            <p:cNvSpPr>
              <a:spLocks noChangeArrowheads="1"/>
            </p:cNvSpPr>
            <p:nvPr/>
          </p:nvSpPr>
          <p:spPr bwMode="auto">
            <a:xfrm>
              <a:off x="4201717" y="3400425"/>
              <a:ext cx="63103" cy="64294"/>
            </a:xfrm>
            <a:custGeom>
              <a:avLst/>
              <a:gdLst>
                <a:gd name="T0" fmla="*/ 1353804 w 17"/>
                <a:gd name="T1" fmla="*/ 444607 h 17"/>
                <a:gd name="T2" fmla="*/ 2597706 w 17"/>
                <a:gd name="T3" fmla="*/ 1044078 h 17"/>
                <a:gd name="T4" fmla="*/ 1353804 w 17"/>
                <a:gd name="T5" fmla="*/ 444607 h 17"/>
                <a:gd name="T6" fmla="*/ 0 60000 65536"/>
                <a:gd name="T7" fmla="*/ 0 60000 65536"/>
                <a:gd name="T8" fmla="*/ 0 60000 65536"/>
                <a:gd name="T9" fmla="*/ 0 w 17"/>
                <a:gd name="T10" fmla="*/ 0 h 17"/>
                <a:gd name="T11" fmla="*/ 17 w 17"/>
                <a:gd name="T12" fmla="*/ 17 h 17"/>
              </a:gdLst>
              <a:ahLst/>
              <a:cxnLst>
                <a:cxn ang="T6">
                  <a:pos x="T0" y="T1"/>
                </a:cxn>
                <a:cxn ang="T7">
                  <a:pos x="T2" y="T3"/>
                </a:cxn>
                <a:cxn ang="T8">
                  <a:pos x="T4" y="T5"/>
                </a:cxn>
              </a:cxnLst>
              <a:rect l="T9" t="T10" r="T11" b="T12"/>
              <a:pathLst>
                <a:path w="17" h="17">
                  <a:moveTo>
                    <a:pt x="9" y="3"/>
                  </a:moveTo>
                  <a:cubicBezTo>
                    <a:pt x="13" y="0"/>
                    <a:pt x="17" y="1"/>
                    <a:pt x="17" y="7"/>
                  </a:cubicBezTo>
                  <a:cubicBezTo>
                    <a:pt x="17" y="17"/>
                    <a:pt x="0" y="9"/>
                    <a:pt x="9" y="3"/>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30" name="Freeform 1139"/>
            <p:cNvSpPr>
              <a:spLocks noChangeArrowheads="1"/>
            </p:cNvSpPr>
            <p:nvPr/>
          </p:nvSpPr>
          <p:spPr bwMode="auto">
            <a:xfrm>
              <a:off x="4281489" y="3400426"/>
              <a:ext cx="73819" cy="52388"/>
            </a:xfrm>
            <a:custGeom>
              <a:avLst/>
              <a:gdLst>
                <a:gd name="T0" fmla="*/ 1347125 w 20"/>
                <a:gd name="T1" fmla="*/ 470416 h 14"/>
                <a:gd name="T2" fmla="*/ 2589473 w 20"/>
                <a:gd name="T3" fmla="*/ 1391231 h 14"/>
                <a:gd name="T4" fmla="*/ 1347125 w 20"/>
                <a:gd name="T5" fmla="*/ 470416 h 14"/>
                <a:gd name="T6" fmla="*/ 0 60000 65536"/>
                <a:gd name="T7" fmla="*/ 0 60000 65536"/>
                <a:gd name="T8" fmla="*/ 0 60000 65536"/>
                <a:gd name="T9" fmla="*/ 0 w 20"/>
                <a:gd name="T10" fmla="*/ 0 h 14"/>
                <a:gd name="T11" fmla="*/ 20 w 20"/>
                <a:gd name="T12" fmla="*/ 14 h 14"/>
              </a:gdLst>
              <a:ahLst/>
              <a:cxnLst>
                <a:cxn ang="T6">
                  <a:pos x="T0" y="T1"/>
                </a:cxn>
                <a:cxn ang="T7">
                  <a:pos x="T2" y="T3"/>
                </a:cxn>
                <a:cxn ang="T8">
                  <a:pos x="T4" y="T5"/>
                </a:cxn>
              </a:cxnLst>
              <a:rect l="T9" t="T10" r="T11" b="T12"/>
              <a:pathLst>
                <a:path w="20" h="14">
                  <a:moveTo>
                    <a:pt x="9" y="3"/>
                  </a:moveTo>
                  <a:cubicBezTo>
                    <a:pt x="13" y="0"/>
                    <a:pt x="20" y="4"/>
                    <a:pt x="17" y="9"/>
                  </a:cubicBezTo>
                  <a:cubicBezTo>
                    <a:pt x="14" y="14"/>
                    <a:pt x="0" y="8"/>
                    <a:pt x="9" y="3"/>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31" name="Freeform 1140"/>
            <p:cNvSpPr>
              <a:spLocks noChangeArrowheads="1"/>
            </p:cNvSpPr>
            <p:nvPr/>
          </p:nvSpPr>
          <p:spPr bwMode="auto">
            <a:xfrm>
              <a:off x="4355307" y="3403997"/>
              <a:ext cx="75010" cy="65484"/>
            </a:xfrm>
            <a:custGeom>
              <a:avLst/>
              <a:gdLst>
                <a:gd name="T0" fmla="*/ 1546683 w 20"/>
                <a:gd name="T1" fmla="*/ 358429 h 17"/>
                <a:gd name="T2" fmla="*/ 2734136 w 20"/>
                <a:gd name="T3" fmla="*/ 716858 h 17"/>
                <a:gd name="T4" fmla="*/ 1546683 w 20"/>
                <a:gd name="T5" fmla="*/ 358429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32" name="Freeform 1141"/>
            <p:cNvSpPr>
              <a:spLocks noChangeArrowheads="1"/>
            </p:cNvSpPr>
            <p:nvPr/>
          </p:nvSpPr>
          <p:spPr bwMode="auto">
            <a:xfrm>
              <a:off x="4433888" y="3403997"/>
              <a:ext cx="76200" cy="65484"/>
            </a:xfrm>
            <a:custGeom>
              <a:avLst/>
              <a:gdLst>
                <a:gd name="T0" fmla="*/ 1701880 w 20"/>
                <a:gd name="T1" fmla="*/ 358429 h 17"/>
                <a:gd name="T2" fmla="*/ 3021602 w 20"/>
                <a:gd name="T3" fmla="*/ 716858 h 17"/>
                <a:gd name="T4" fmla="*/ 1701880 w 20"/>
                <a:gd name="T5" fmla="*/ 358429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33" name="Freeform 1142"/>
            <p:cNvSpPr>
              <a:spLocks noChangeArrowheads="1"/>
            </p:cNvSpPr>
            <p:nvPr/>
          </p:nvSpPr>
          <p:spPr bwMode="auto">
            <a:xfrm>
              <a:off x="4513661" y="3403997"/>
              <a:ext cx="75009" cy="65484"/>
            </a:xfrm>
            <a:custGeom>
              <a:avLst/>
              <a:gdLst>
                <a:gd name="T0" fmla="*/ 1546699 w 20"/>
                <a:gd name="T1" fmla="*/ 358429 h 17"/>
                <a:gd name="T2" fmla="*/ 2589473 w 20"/>
                <a:gd name="T3" fmla="*/ 716858 h 17"/>
                <a:gd name="T4" fmla="*/ 1546699 w 20"/>
                <a:gd name="T5" fmla="*/ 358429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4"/>
                  </a:cubicBezTo>
                  <a:cubicBezTo>
                    <a:pt x="20" y="17"/>
                    <a:pt x="0" y="8"/>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34" name="Freeform 1146"/>
            <p:cNvSpPr>
              <a:spLocks noChangeArrowheads="1"/>
            </p:cNvSpPr>
            <p:nvPr/>
          </p:nvSpPr>
          <p:spPr bwMode="auto">
            <a:xfrm>
              <a:off x="2749154" y="3442098"/>
              <a:ext cx="75009" cy="41672"/>
            </a:xfrm>
            <a:custGeom>
              <a:avLst/>
              <a:gdLst>
                <a:gd name="T0" fmla="*/ 2147483646 w 20"/>
                <a:gd name="T1" fmla="*/ 2147483646 h 11"/>
                <a:gd name="T2" fmla="*/ 2147483646 w 20"/>
                <a:gd name="T3" fmla="*/ 2147483646 h 11"/>
                <a:gd name="T4" fmla="*/ 2147483646 w 20"/>
                <a:gd name="T5" fmla="*/ 2147483646 h 11"/>
                <a:gd name="T6" fmla="*/ 0 60000 65536"/>
                <a:gd name="T7" fmla="*/ 0 60000 65536"/>
                <a:gd name="T8" fmla="*/ 0 60000 65536"/>
                <a:gd name="T9" fmla="*/ 0 w 20"/>
                <a:gd name="T10" fmla="*/ 0 h 11"/>
                <a:gd name="T11" fmla="*/ 20 w 20"/>
                <a:gd name="T12" fmla="*/ 11 h 11"/>
              </a:gdLst>
              <a:ahLst/>
              <a:cxnLst>
                <a:cxn ang="T6">
                  <a:pos x="T0" y="T1"/>
                </a:cxn>
                <a:cxn ang="T7">
                  <a:pos x="T2" y="T3"/>
                </a:cxn>
                <a:cxn ang="T8">
                  <a:pos x="T4" y="T5"/>
                </a:cxn>
              </a:cxnLst>
              <a:rect l="T9" t="T10" r="T11" b="T12"/>
              <a:pathLst>
                <a:path w="20" h="11">
                  <a:moveTo>
                    <a:pt x="9" y="2"/>
                  </a:moveTo>
                  <a:cubicBezTo>
                    <a:pt x="13" y="0"/>
                    <a:pt x="20" y="3"/>
                    <a:pt x="17" y="7"/>
                  </a:cubicBezTo>
                  <a:cubicBezTo>
                    <a:pt x="14" y="11"/>
                    <a:pt x="0" y="8"/>
                    <a:pt x="9" y="2"/>
                  </a:cubicBezTo>
                  <a:close/>
                </a:path>
              </a:pathLst>
            </a:custGeom>
            <a:grpFill/>
            <a:ln>
              <a:noFill/>
            </a:ln>
          </p:spPr>
          <p:txBody>
            <a:bodyPr lIns="68579" tIns="34289" rIns="68579" bIns="34289"/>
            <a:lstStyle/>
            <a:p>
              <a:endParaRPr lang="zh-CN" altLang="en-US"/>
            </a:p>
          </p:txBody>
        </p:sp>
        <p:sp>
          <p:nvSpPr>
            <p:cNvPr id="735" name="Freeform 1147"/>
            <p:cNvSpPr>
              <a:spLocks noChangeArrowheads="1"/>
            </p:cNvSpPr>
            <p:nvPr/>
          </p:nvSpPr>
          <p:spPr bwMode="auto">
            <a:xfrm>
              <a:off x="4085035" y="3442097"/>
              <a:ext cx="71438" cy="55959"/>
            </a:xfrm>
            <a:custGeom>
              <a:avLst/>
              <a:gdLst>
                <a:gd name="T0" fmla="*/ 1402929 w 19"/>
                <a:gd name="T1" fmla="*/ 322006 h 15"/>
                <a:gd name="T2" fmla="*/ 2680148 w 19"/>
                <a:gd name="T3" fmla="*/ 1317746 h 15"/>
                <a:gd name="T4" fmla="*/ 1402929 w 19"/>
                <a:gd name="T5" fmla="*/ 322006 h 15"/>
                <a:gd name="T6" fmla="*/ 0 60000 65536"/>
                <a:gd name="T7" fmla="*/ 0 60000 65536"/>
                <a:gd name="T8" fmla="*/ 0 60000 65536"/>
                <a:gd name="T9" fmla="*/ 0 w 19"/>
                <a:gd name="T10" fmla="*/ 0 h 15"/>
                <a:gd name="T11" fmla="*/ 19 w 19"/>
                <a:gd name="T12" fmla="*/ 15 h 15"/>
              </a:gdLst>
              <a:ahLst/>
              <a:cxnLst>
                <a:cxn ang="T6">
                  <a:pos x="T0" y="T1"/>
                </a:cxn>
                <a:cxn ang="T7">
                  <a:pos x="T2" y="T3"/>
                </a:cxn>
                <a:cxn ang="T8">
                  <a:pos x="T4" y="T5"/>
                </a:cxn>
              </a:cxnLst>
              <a:rect l="T9" t="T10" r="T11" b="T12"/>
              <a:pathLst>
                <a:path w="19" h="15">
                  <a:moveTo>
                    <a:pt x="9" y="2"/>
                  </a:moveTo>
                  <a:cubicBezTo>
                    <a:pt x="13" y="0"/>
                    <a:pt x="19" y="3"/>
                    <a:pt x="17" y="9"/>
                  </a:cubicBezTo>
                  <a:cubicBezTo>
                    <a:pt x="14" y="15"/>
                    <a:pt x="0" y="7"/>
                    <a:pt x="9"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36" name="Freeform 1148"/>
            <p:cNvSpPr>
              <a:spLocks noChangeArrowheads="1"/>
            </p:cNvSpPr>
            <p:nvPr/>
          </p:nvSpPr>
          <p:spPr bwMode="auto">
            <a:xfrm>
              <a:off x="4392217" y="3442099"/>
              <a:ext cx="79772" cy="63103"/>
            </a:xfrm>
            <a:custGeom>
              <a:avLst/>
              <a:gdLst>
                <a:gd name="T0" fmla="*/ 1637835 w 21"/>
                <a:gd name="T1" fmla="*/ 329709 h 17"/>
                <a:gd name="T2" fmla="*/ 2926873 w 21"/>
                <a:gd name="T3" fmla="*/ 774316 h 17"/>
                <a:gd name="T4" fmla="*/ 1637835 w 21"/>
                <a:gd name="T5" fmla="*/ 329709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37" name="Freeform 1149"/>
            <p:cNvSpPr>
              <a:spLocks noChangeArrowheads="1"/>
            </p:cNvSpPr>
            <p:nvPr/>
          </p:nvSpPr>
          <p:spPr bwMode="auto">
            <a:xfrm>
              <a:off x="4471989" y="3442099"/>
              <a:ext cx="75010" cy="63103"/>
            </a:xfrm>
            <a:custGeom>
              <a:avLst/>
              <a:gdLst>
                <a:gd name="T0" fmla="*/ 1546699 w 20"/>
                <a:gd name="T1" fmla="*/ 329709 h 17"/>
                <a:gd name="T2" fmla="*/ 2734164 w 20"/>
                <a:gd name="T3" fmla="*/ 774316 h 17"/>
                <a:gd name="T4" fmla="*/ 1546699 w 20"/>
                <a:gd name="T5" fmla="*/ 329709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38" name="Freeform 1153"/>
            <p:cNvSpPr>
              <a:spLocks noChangeArrowheads="1"/>
            </p:cNvSpPr>
            <p:nvPr/>
          </p:nvSpPr>
          <p:spPr bwMode="auto">
            <a:xfrm>
              <a:off x="4433888" y="3480197"/>
              <a:ext cx="76200" cy="66675"/>
            </a:xfrm>
            <a:custGeom>
              <a:avLst/>
              <a:gdLst>
                <a:gd name="T0" fmla="*/ 1701880 w 20"/>
                <a:gd name="T1" fmla="*/ 426039 h 18"/>
                <a:gd name="T2" fmla="*/ 3021602 w 20"/>
                <a:gd name="T3" fmla="*/ 753000 h 18"/>
                <a:gd name="T4" fmla="*/ 1701880 w 20"/>
                <a:gd name="T5" fmla="*/ 426039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39" name="Freeform 1154"/>
            <p:cNvSpPr>
              <a:spLocks noChangeArrowheads="1"/>
            </p:cNvSpPr>
            <p:nvPr/>
          </p:nvSpPr>
          <p:spPr bwMode="auto">
            <a:xfrm>
              <a:off x="4505325" y="3480198"/>
              <a:ext cx="94060" cy="64294"/>
            </a:xfrm>
            <a:custGeom>
              <a:avLst/>
              <a:gdLst>
                <a:gd name="T0" fmla="*/ 1843871 w 25"/>
                <a:gd name="T1" fmla="*/ 444607 h 17"/>
                <a:gd name="T2" fmla="*/ 2956207 w 25"/>
                <a:gd name="T3" fmla="*/ 574493 h 17"/>
                <a:gd name="T4" fmla="*/ 1843871 w 25"/>
                <a:gd name="T5" fmla="*/ 444607 h 17"/>
                <a:gd name="T6" fmla="*/ 0 60000 65536"/>
                <a:gd name="T7" fmla="*/ 0 60000 65536"/>
                <a:gd name="T8" fmla="*/ 0 60000 65536"/>
                <a:gd name="T9" fmla="*/ 0 w 25"/>
                <a:gd name="T10" fmla="*/ 0 h 17"/>
                <a:gd name="T11" fmla="*/ 25 w 25"/>
                <a:gd name="T12" fmla="*/ 17 h 17"/>
              </a:gdLst>
              <a:ahLst/>
              <a:cxnLst>
                <a:cxn ang="T6">
                  <a:pos x="T0" y="T1"/>
                </a:cxn>
                <a:cxn ang="T7">
                  <a:pos x="T2" y="T3"/>
                </a:cxn>
                <a:cxn ang="T8">
                  <a:pos x="T4" y="T5"/>
                </a:cxn>
              </a:cxnLst>
              <a:rect l="T9" t="T10" r="T11" b="T12"/>
              <a:pathLst>
                <a:path w="25" h="17">
                  <a:moveTo>
                    <a:pt x="12" y="3"/>
                  </a:moveTo>
                  <a:cubicBezTo>
                    <a:pt x="15" y="0"/>
                    <a:pt x="18" y="1"/>
                    <a:pt x="19" y="4"/>
                  </a:cubicBezTo>
                  <a:cubicBezTo>
                    <a:pt x="25" y="17"/>
                    <a:pt x="0" y="11"/>
                    <a:pt x="12" y="3"/>
                  </a:cubicBezTo>
                  <a:close/>
                </a:path>
              </a:pathLst>
            </a:custGeom>
            <a:grpFill/>
            <a:ln>
              <a:noFill/>
            </a:ln>
          </p:spPr>
          <p:txBody>
            <a:bodyPr lIns="68579" tIns="34289" rIns="68579" bIns="34289"/>
            <a:lstStyle/>
            <a:p>
              <a:pPr>
                <a:defRPr/>
              </a:pPr>
              <a:endParaRPr lang="zh-CN" altLang="en-US" dirty="0">
                <a:solidFill>
                  <a:srgbClr val="94113B"/>
                </a:solidFill>
                <a:latin typeface="+mn-lt"/>
                <a:ea typeface="+mn-ea"/>
              </a:endParaRPr>
            </a:p>
          </p:txBody>
        </p:sp>
        <p:sp>
          <p:nvSpPr>
            <p:cNvPr id="740" name="Freeform 6"/>
            <p:cNvSpPr>
              <a:spLocks noChangeArrowheads="1"/>
            </p:cNvSpPr>
            <p:nvPr/>
          </p:nvSpPr>
          <p:spPr bwMode="auto">
            <a:xfrm>
              <a:off x="6556772" y="1409700"/>
              <a:ext cx="85725" cy="38100"/>
            </a:xfrm>
            <a:custGeom>
              <a:avLst/>
              <a:gdLst>
                <a:gd name="T0" fmla="*/ 2147483646 w 23"/>
                <a:gd name="T1" fmla="*/ 0 h 10"/>
                <a:gd name="T2" fmla="*/ 2147483646 w 23"/>
                <a:gd name="T3" fmla="*/ 2147483646 h 10"/>
                <a:gd name="T4" fmla="*/ 2147483646 w 23"/>
                <a:gd name="T5" fmla="*/ 0 h 10"/>
                <a:gd name="T6" fmla="*/ 0 60000 65536"/>
                <a:gd name="T7" fmla="*/ 0 60000 65536"/>
                <a:gd name="T8" fmla="*/ 0 60000 65536"/>
                <a:gd name="T9" fmla="*/ 0 w 23"/>
                <a:gd name="T10" fmla="*/ 0 h 10"/>
                <a:gd name="T11" fmla="*/ 23 w 23"/>
                <a:gd name="T12" fmla="*/ 10 h 10"/>
              </a:gdLst>
              <a:ahLst/>
              <a:cxnLst>
                <a:cxn ang="T6">
                  <a:pos x="T0" y="T1"/>
                </a:cxn>
                <a:cxn ang="T7">
                  <a:pos x="T2" y="T3"/>
                </a:cxn>
                <a:cxn ang="T8">
                  <a:pos x="T4" y="T5"/>
                </a:cxn>
              </a:cxnLst>
              <a:rect l="T9" t="T10" r="T11" b="T12"/>
              <a:pathLst>
                <a:path w="23" h="10">
                  <a:moveTo>
                    <a:pt x="13" y="0"/>
                  </a:moveTo>
                  <a:cubicBezTo>
                    <a:pt x="11" y="0"/>
                    <a:pt x="23" y="6"/>
                    <a:pt x="14" y="9"/>
                  </a:cubicBezTo>
                  <a:cubicBezTo>
                    <a:pt x="8" y="10"/>
                    <a:pt x="0" y="0"/>
                    <a:pt x="13" y="0"/>
                  </a:cubicBezTo>
                  <a:close/>
                </a:path>
              </a:pathLst>
            </a:custGeom>
            <a:grpFill/>
            <a:ln>
              <a:noFill/>
            </a:ln>
          </p:spPr>
          <p:txBody>
            <a:bodyPr lIns="68579" tIns="34289" rIns="68579" bIns="34289"/>
            <a:lstStyle/>
            <a:p>
              <a:endParaRPr lang="zh-CN" altLang="en-US"/>
            </a:p>
          </p:txBody>
        </p:sp>
        <p:sp>
          <p:nvSpPr>
            <p:cNvPr id="741" name="Freeform 7"/>
            <p:cNvSpPr>
              <a:spLocks noChangeArrowheads="1"/>
            </p:cNvSpPr>
            <p:nvPr/>
          </p:nvSpPr>
          <p:spPr bwMode="auto">
            <a:xfrm>
              <a:off x="6631783" y="1398985"/>
              <a:ext cx="7381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6" y="1"/>
                    <a:pt x="17" y="5"/>
                  </a:cubicBezTo>
                  <a:cubicBezTo>
                    <a:pt x="20" y="18"/>
                    <a:pt x="0" y="9"/>
                    <a:pt x="10" y="3"/>
                  </a:cubicBezTo>
                  <a:close/>
                </a:path>
              </a:pathLst>
            </a:custGeom>
            <a:grpFill/>
            <a:ln>
              <a:noFill/>
            </a:ln>
          </p:spPr>
          <p:txBody>
            <a:bodyPr lIns="68579" tIns="34289" rIns="68579" bIns="34289"/>
            <a:lstStyle/>
            <a:p>
              <a:endParaRPr lang="zh-CN" altLang="en-US"/>
            </a:p>
          </p:txBody>
        </p:sp>
        <p:sp>
          <p:nvSpPr>
            <p:cNvPr id="742" name="Freeform 8"/>
            <p:cNvSpPr>
              <a:spLocks noChangeArrowheads="1"/>
            </p:cNvSpPr>
            <p:nvPr/>
          </p:nvSpPr>
          <p:spPr bwMode="auto">
            <a:xfrm>
              <a:off x="6703220" y="1398985"/>
              <a:ext cx="94060" cy="64294"/>
            </a:xfrm>
            <a:custGeom>
              <a:avLst/>
              <a:gdLst>
                <a:gd name="T0" fmla="*/ 2147483646 w 25"/>
                <a:gd name="T1" fmla="*/ 2147483646 h 17"/>
                <a:gd name="T2" fmla="*/ 2147483646 w 25"/>
                <a:gd name="T3" fmla="*/ 2147483646 h 17"/>
                <a:gd name="T4" fmla="*/ 2147483646 w 25"/>
                <a:gd name="T5" fmla="*/ 2147483646 h 17"/>
                <a:gd name="T6" fmla="*/ 0 60000 65536"/>
                <a:gd name="T7" fmla="*/ 0 60000 65536"/>
                <a:gd name="T8" fmla="*/ 0 60000 65536"/>
                <a:gd name="T9" fmla="*/ 0 w 25"/>
                <a:gd name="T10" fmla="*/ 0 h 17"/>
                <a:gd name="T11" fmla="*/ 25 w 25"/>
                <a:gd name="T12" fmla="*/ 17 h 17"/>
              </a:gdLst>
              <a:ahLst/>
              <a:cxnLst>
                <a:cxn ang="T6">
                  <a:pos x="T0" y="T1"/>
                </a:cxn>
                <a:cxn ang="T7">
                  <a:pos x="T2" y="T3"/>
                </a:cxn>
                <a:cxn ang="T8">
                  <a:pos x="T4" y="T5"/>
                </a:cxn>
              </a:cxnLst>
              <a:rect l="T9" t="T10" r="T11" b="T12"/>
              <a:pathLst>
                <a:path w="25" h="17">
                  <a:moveTo>
                    <a:pt x="11" y="3"/>
                  </a:moveTo>
                  <a:cubicBezTo>
                    <a:pt x="12" y="2"/>
                    <a:pt x="18" y="0"/>
                    <a:pt x="19" y="4"/>
                  </a:cubicBezTo>
                  <a:cubicBezTo>
                    <a:pt x="25" y="17"/>
                    <a:pt x="0" y="10"/>
                    <a:pt x="11" y="3"/>
                  </a:cubicBezTo>
                  <a:close/>
                </a:path>
              </a:pathLst>
            </a:custGeom>
            <a:grpFill/>
            <a:ln>
              <a:noFill/>
            </a:ln>
          </p:spPr>
          <p:txBody>
            <a:bodyPr lIns="68579" tIns="34289" rIns="68579" bIns="34289"/>
            <a:lstStyle/>
            <a:p>
              <a:endParaRPr lang="zh-CN" altLang="en-US"/>
            </a:p>
          </p:txBody>
        </p:sp>
        <p:sp>
          <p:nvSpPr>
            <p:cNvPr id="743" name="Freeform 9"/>
            <p:cNvSpPr>
              <a:spLocks noChangeArrowheads="1"/>
            </p:cNvSpPr>
            <p:nvPr/>
          </p:nvSpPr>
          <p:spPr bwMode="auto">
            <a:xfrm>
              <a:off x="7053263" y="1390651"/>
              <a:ext cx="47625" cy="60722"/>
            </a:xfrm>
            <a:custGeom>
              <a:avLst/>
              <a:gdLst>
                <a:gd name="T0" fmla="*/ 2147483646 w 13"/>
                <a:gd name="T1" fmla="*/ 2147483646 h 16"/>
                <a:gd name="T2" fmla="*/ 2147483646 w 13"/>
                <a:gd name="T3" fmla="*/ 2147483646 h 16"/>
                <a:gd name="T4" fmla="*/ 2147483646 w 13"/>
                <a:gd name="T5" fmla="*/ 2147483646 h 16"/>
                <a:gd name="T6" fmla="*/ 0 60000 65536"/>
                <a:gd name="T7" fmla="*/ 0 60000 65536"/>
                <a:gd name="T8" fmla="*/ 0 60000 65536"/>
                <a:gd name="T9" fmla="*/ 0 w 13"/>
                <a:gd name="T10" fmla="*/ 0 h 16"/>
                <a:gd name="T11" fmla="*/ 13 w 13"/>
                <a:gd name="T12" fmla="*/ 16 h 16"/>
              </a:gdLst>
              <a:ahLst/>
              <a:cxnLst>
                <a:cxn ang="T6">
                  <a:pos x="T0" y="T1"/>
                </a:cxn>
                <a:cxn ang="T7">
                  <a:pos x="T2" y="T3"/>
                </a:cxn>
                <a:cxn ang="T8">
                  <a:pos x="T4" y="T5"/>
                </a:cxn>
              </a:cxnLst>
              <a:rect l="T9" t="T10" r="T11" b="T12"/>
              <a:pathLst>
                <a:path w="13" h="16">
                  <a:moveTo>
                    <a:pt x="2" y="5"/>
                  </a:moveTo>
                  <a:cubicBezTo>
                    <a:pt x="11" y="0"/>
                    <a:pt x="13" y="16"/>
                    <a:pt x="2" y="14"/>
                  </a:cubicBezTo>
                  <a:cubicBezTo>
                    <a:pt x="0" y="13"/>
                    <a:pt x="0" y="6"/>
                    <a:pt x="2" y="5"/>
                  </a:cubicBezTo>
                  <a:close/>
                </a:path>
              </a:pathLst>
            </a:custGeom>
            <a:grpFill/>
            <a:ln>
              <a:noFill/>
            </a:ln>
          </p:spPr>
          <p:txBody>
            <a:bodyPr lIns="68579" tIns="34289" rIns="68579" bIns="34289"/>
            <a:lstStyle/>
            <a:p>
              <a:endParaRPr lang="zh-CN" altLang="en-US"/>
            </a:p>
          </p:txBody>
        </p:sp>
        <p:sp>
          <p:nvSpPr>
            <p:cNvPr id="744" name="Freeform 10"/>
            <p:cNvSpPr>
              <a:spLocks noChangeArrowheads="1"/>
            </p:cNvSpPr>
            <p:nvPr/>
          </p:nvSpPr>
          <p:spPr bwMode="auto">
            <a:xfrm>
              <a:off x="7100889" y="1398985"/>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745" name="Freeform 11"/>
            <p:cNvSpPr>
              <a:spLocks noChangeArrowheads="1"/>
            </p:cNvSpPr>
            <p:nvPr/>
          </p:nvSpPr>
          <p:spPr bwMode="auto">
            <a:xfrm>
              <a:off x="7180661" y="1398985"/>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7" y="5"/>
                  </a:cubicBezTo>
                  <a:cubicBezTo>
                    <a:pt x="20" y="18"/>
                    <a:pt x="0" y="9"/>
                    <a:pt x="10" y="3"/>
                  </a:cubicBezTo>
                  <a:close/>
                </a:path>
              </a:pathLst>
            </a:custGeom>
            <a:grpFill/>
            <a:ln>
              <a:noFill/>
            </a:ln>
          </p:spPr>
          <p:txBody>
            <a:bodyPr lIns="68579" tIns="34289" rIns="68579" bIns="34289"/>
            <a:lstStyle/>
            <a:p>
              <a:endParaRPr lang="zh-CN" altLang="en-US"/>
            </a:p>
          </p:txBody>
        </p:sp>
        <p:sp>
          <p:nvSpPr>
            <p:cNvPr id="746" name="Freeform 12"/>
            <p:cNvSpPr>
              <a:spLocks noChangeArrowheads="1"/>
            </p:cNvSpPr>
            <p:nvPr/>
          </p:nvSpPr>
          <p:spPr bwMode="auto">
            <a:xfrm>
              <a:off x="7262814" y="1398985"/>
              <a:ext cx="75010" cy="52388"/>
            </a:xfrm>
            <a:custGeom>
              <a:avLst/>
              <a:gdLst>
                <a:gd name="T0" fmla="*/ 2147483646 w 20"/>
                <a:gd name="T1" fmla="*/ 2147483646 h 14"/>
                <a:gd name="T2" fmla="*/ 2147483646 w 20"/>
                <a:gd name="T3" fmla="*/ 2147483646 h 14"/>
                <a:gd name="T4" fmla="*/ 2147483646 w 20"/>
                <a:gd name="T5" fmla="*/ 2147483646 h 14"/>
                <a:gd name="T6" fmla="*/ 0 60000 65536"/>
                <a:gd name="T7" fmla="*/ 0 60000 65536"/>
                <a:gd name="T8" fmla="*/ 0 60000 65536"/>
                <a:gd name="T9" fmla="*/ 0 w 20"/>
                <a:gd name="T10" fmla="*/ 0 h 14"/>
                <a:gd name="T11" fmla="*/ 20 w 20"/>
                <a:gd name="T12" fmla="*/ 14 h 14"/>
              </a:gdLst>
              <a:ahLst/>
              <a:cxnLst>
                <a:cxn ang="T6">
                  <a:pos x="T0" y="T1"/>
                </a:cxn>
                <a:cxn ang="T7">
                  <a:pos x="T2" y="T3"/>
                </a:cxn>
                <a:cxn ang="T8">
                  <a:pos x="T4" y="T5"/>
                </a:cxn>
              </a:cxnLst>
              <a:rect l="T9" t="T10" r="T11" b="T12"/>
              <a:pathLst>
                <a:path w="20" h="14">
                  <a:moveTo>
                    <a:pt x="8" y="3"/>
                  </a:moveTo>
                  <a:cubicBezTo>
                    <a:pt x="13" y="0"/>
                    <a:pt x="20" y="4"/>
                    <a:pt x="16" y="9"/>
                  </a:cubicBezTo>
                  <a:cubicBezTo>
                    <a:pt x="13" y="14"/>
                    <a:pt x="0" y="8"/>
                    <a:pt x="8" y="3"/>
                  </a:cubicBezTo>
                  <a:close/>
                </a:path>
              </a:pathLst>
            </a:custGeom>
            <a:grpFill/>
            <a:ln>
              <a:noFill/>
            </a:ln>
          </p:spPr>
          <p:txBody>
            <a:bodyPr lIns="68579" tIns="34289" rIns="68579" bIns="34289"/>
            <a:lstStyle/>
            <a:p>
              <a:endParaRPr lang="zh-CN" altLang="en-US"/>
            </a:p>
          </p:txBody>
        </p:sp>
        <p:sp>
          <p:nvSpPr>
            <p:cNvPr id="747" name="Freeform 13"/>
            <p:cNvSpPr>
              <a:spLocks noChangeArrowheads="1"/>
            </p:cNvSpPr>
            <p:nvPr/>
          </p:nvSpPr>
          <p:spPr bwMode="auto">
            <a:xfrm>
              <a:off x="6435329" y="144065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748" name="Freeform 14"/>
            <p:cNvSpPr>
              <a:spLocks noChangeArrowheads="1"/>
            </p:cNvSpPr>
            <p:nvPr/>
          </p:nvSpPr>
          <p:spPr bwMode="auto">
            <a:xfrm>
              <a:off x="6510338" y="1440657"/>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749" name="Freeform 15"/>
            <p:cNvSpPr>
              <a:spLocks noChangeArrowheads="1"/>
            </p:cNvSpPr>
            <p:nvPr/>
          </p:nvSpPr>
          <p:spPr bwMode="auto">
            <a:xfrm>
              <a:off x="6590111" y="144065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750" name="Freeform 16"/>
            <p:cNvSpPr>
              <a:spLocks noChangeArrowheads="1"/>
            </p:cNvSpPr>
            <p:nvPr/>
          </p:nvSpPr>
          <p:spPr bwMode="auto">
            <a:xfrm>
              <a:off x="6669883" y="1440657"/>
              <a:ext cx="7381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751" name="Freeform 17"/>
            <p:cNvSpPr>
              <a:spLocks noChangeArrowheads="1"/>
            </p:cNvSpPr>
            <p:nvPr/>
          </p:nvSpPr>
          <p:spPr bwMode="auto">
            <a:xfrm>
              <a:off x="6827045" y="1440657"/>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752" name="Freeform 18"/>
            <p:cNvSpPr>
              <a:spLocks noChangeArrowheads="1"/>
            </p:cNvSpPr>
            <p:nvPr/>
          </p:nvSpPr>
          <p:spPr bwMode="auto">
            <a:xfrm>
              <a:off x="6905625" y="1440657"/>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753" name="Freeform 19"/>
            <p:cNvSpPr>
              <a:spLocks noChangeArrowheads="1"/>
            </p:cNvSpPr>
            <p:nvPr/>
          </p:nvSpPr>
          <p:spPr bwMode="auto">
            <a:xfrm>
              <a:off x="6984206" y="1440657"/>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754" name="Freeform 20"/>
            <p:cNvSpPr>
              <a:spLocks noChangeArrowheads="1"/>
            </p:cNvSpPr>
            <p:nvPr/>
          </p:nvSpPr>
          <p:spPr bwMode="auto">
            <a:xfrm>
              <a:off x="7059217" y="1440657"/>
              <a:ext cx="79772" cy="6310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755" name="Freeform 21"/>
            <p:cNvSpPr>
              <a:spLocks noChangeArrowheads="1"/>
            </p:cNvSpPr>
            <p:nvPr/>
          </p:nvSpPr>
          <p:spPr bwMode="auto">
            <a:xfrm>
              <a:off x="7138989" y="1440657"/>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756" name="Freeform 22"/>
            <p:cNvSpPr>
              <a:spLocks noChangeArrowheads="1"/>
            </p:cNvSpPr>
            <p:nvPr/>
          </p:nvSpPr>
          <p:spPr bwMode="auto">
            <a:xfrm>
              <a:off x="7217569" y="1440657"/>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2"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757" name="Freeform 23"/>
            <p:cNvSpPr>
              <a:spLocks noChangeArrowheads="1"/>
            </p:cNvSpPr>
            <p:nvPr/>
          </p:nvSpPr>
          <p:spPr bwMode="auto">
            <a:xfrm>
              <a:off x="7297342" y="1440657"/>
              <a:ext cx="92869" cy="52388"/>
            </a:xfrm>
            <a:custGeom>
              <a:avLst/>
              <a:gdLst>
                <a:gd name="T0" fmla="*/ 2147483646 w 25"/>
                <a:gd name="T1" fmla="*/ 2147483646 h 14"/>
                <a:gd name="T2" fmla="*/ 2147483646 w 25"/>
                <a:gd name="T3" fmla="*/ 2147483646 h 14"/>
                <a:gd name="T4" fmla="*/ 2147483646 w 25"/>
                <a:gd name="T5" fmla="*/ 2147483646 h 14"/>
                <a:gd name="T6" fmla="*/ 0 60000 65536"/>
                <a:gd name="T7" fmla="*/ 0 60000 65536"/>
                <a:gd name="T8" fmla="*/ 0 60000 65536"/>
                <a:gd name="T9" fmla="*/ 0 w 25"/>
                <a:gd name="T10" fmla="*/ 0 h 14"/>
                <a:gd name="T11" fmla="*/ 25 w 25"/>
                <a:gd name="T12" fmla="*/ 14 h 14"/>
              </a:gdLst>
              <a:ahLst/>
              <a:cxnLst>
                <a:cxn ang="T6">
                  <a:pos x="T0" y="T1"/>
                </a:cxn>
                <a:cxn ang="T7">
                  <a:pos x="T2" y="T3"/>
                </a:cxn>
                <a:cxn ang="T8">
                  <a:pos x="T4" y="T5"/>
                </a:cxn>
              </a:cxnLst>
              <a:rect l="T9" t="T10" r="T11" b="T12"/>
              <a:pathLst>
                <a:path w="25" h="14">
                  <a:moveTo>
                    <a:pt x="9" y="3"/>
                  </a:moveTo>
                  <a:cubicBezTo>
                    <a:pt x="11" y="1"/>
                    <a:pt x="16" y="0"/>
                    <a:pt x="18" y="3"/>
                  </a:cubicBezTo>
                  <a:cubicBezTo>
                    <a:pt x="25" y="14"/>
                    <a:pt x="0" y="12"/>
                    <a:pt x="9" y="3"/>
                  </a:cubicBezTo>
                  <a:close/>
                </a:path>
              </a:pathLst>
            </a:custGeom>
            <a:grpFill/>
            <a:ln>
              <a:noFill/>
            </a:ln>
          </p:spPr>
          <p:txBody>
            <a:bodyPr lIns="68579" tIns="34289" rIns="68579" bIns="34289"/>
            <a:lstStyle/>
            <a:p>
              <a:endParaRPr lang="zh-CN" altLang="en-US"/>
            </a:p>
          </p:txBody>
        </p:sp>
        <p:sp>
          <p:nvSpPr>
            <p:cNvPr id="758" name="Freeform 24"/>
            <p:cNvSpPr>
              <a:spLocks noChangeArrowheads="1"/>
            </p:cNvSpPr>
            <p:nvPr/>
          </p:nvSpPr>
          <p:spPr bwMode="auto">
            <a:xfrm>
              <a:off x="7383067" y="1437085"/>
              <a:ext cx="90488" cy="52388"/>
            </a:xfrm>
            <a:custGeom>
              <a:avLst/>
              <a:gdLst>
                <a:gd name="T0" fmla="*/ 2147483646 w 24"/>
                <a:gd name="T1" fmla="*/ 2147483646 h 14"/>
                <a:gd name="T2" fmla="*/ 2147483646 w 24"/>
                <a:gd name="T3" fmla="*/ 2147483646 h 14"/>
                <a:gd name="T4" fmla="*/ 2147483646 w 24"/>
                <a:gd name="T5" fmla="*/ 2147483646 h 14"/>
                <a:gd name="T6" fmla="*/ 0 60000 65536"/>
                <a:gd name="T7" fmla="*/ 0 60000 65536"/>
                <a:gd name="T8" fmla="*/ 0 60000 65536"/>
                <a:gd name="T9" fmla="*/ 0 w 24"/>
                <a:gd name="T10" fmla="*/ 0 h 14"/>
                <a:gd name="T11" fmla="*/ 24 w 24"/>
                <a:gd name="T12" fmla="*/ 14 h 14"/>
              </a:gdLst>
              <a:ahLst/>
              <a:cxnLst>
                <a:cxn ang="T6">
                  <a:pos x="T0" y="T1"/>
                </a:cxn>
                <a:cxn ang="T7">
                  <a:pos x="T2" y="T3"/>
                </a:cxn>
                <a:cxn ang="T8">
                  <a:pos x="T4" y="T5"/>
                </a:cxn>
              </a:cxnLst>
              <a:rect l="T9" t="T10" r="T11" b="T12"/>
              <a:pathLst>
                <a:path w="24" h="14">
                  <a:moveTo>
                    <a:pt x="5" y="6"/>
                  </a:moveTo>
                  <a:cubicBezTo>
                    <a:pt x="5" y="5"/>
                    <a:pt x="12" y="0"/>
                    <a:pt x="16" y="4"/>
                  </a:cubicBezTo>
                  <a:cubicBezTo>
                    <a:pt x="24" y="13"/>
                    <a:pt x="0" y="14"/>
                    <a:pt x="5" y="6"/>
                  </a:cubicBezTo>
                  <a:close/>
                </a:path>
              </a:pathLst>
            </a:custGeom>
            <a:grpFill/>
            <a:ln>
              <a:noFill/>
            </a:ln>
          </p:spPr>
          <p:txBody>
            <a:bodyPr lIns="68579" tIns="34289" rIns="68579" bIns="34289"/>
            <a:lstStyle/>
            <a:p>
              <a:endParaRPr lang="zh-CN" altLang="en-US"/>
            </a:p>
          </p:txBody>
        </p:sp>
        <p:sp>
          <p:nvSpPr>
            <p:cNvPr id="759" name="Freeform 25"/>
            <p:cNvSpPr>
              <a:spLocks noChangeArrowheads="1"/>
            </p:cNvSpPr>
            <p:nvPr/>
          </p:nvSpPr>
          <p:spPr bwMode="auto">
            <a:xfrm>
              <a:off x="6322219" y="1484710"/>
              <a:ext cx="71438" cy="57150"/>
            </a:xfrm>
            <a:custGeom>
              <a:avLst/>
              <a:gdLst>
                <a:gd name="T0" fmla="*/ 2147483646 w 19"/>
                <a:gd name="T1" fmla="*/ 0 h 15"/>
                <a:gd name="T2" fmla="*/ 2147483646 w 19"/>
                <a:gd name="T3" fmla="*/ 2147483646 h 15"/>
                <a:gd name="T4" fmla="*/ 2147483646 w 19"/>
                <a:gd name="T5" fmla="*/ 0 h 15"/>
                <a:gd name="T6" fmla="*/ 0 60000 65536"/>
                <a:gd name="T7" fmla="*/ 0 60000 65536"/>
                <a:gd name="T8" fmla="*/ 0 60000 65536"/>
                <a:gd name="T9" fmla="*/ 0 w 19"/>
                <a:gd name="T10" fmla="*/ 0 h 15"/>
                <a:gd name="T11" fmla="*/ 19 w 19"/>
                <a:gd name="T12" fmla="*/ 15 h 15"/>
              </a:gdLst>
              <a:ahLst/>
              <a:cxnLst>
                <a:cxn ang="T6">
                  <a:pos x="T0" y="T1"/>
                </a:cxn>
                <a:cxn ang="T7">
                  <a:pos x="T2" y="T3"/>
                </a:cxn>
                <a:cxn ang="T8">
                  <a:pos x="T4" y="T5"/>
                </a:cxn>
              </a:cxnLst>
              <a:rect l="T9" t="T10" r="T11" b="T12"/>
              <a:pathLst>
                <a:path w="19" h="15">
                  <a:moveTo>
                    <a:pt x="11" y="0"/>
                  </a:moveTo>
                  <a:cubicBezTo>
                    <a:pt x="12" y="0"/>
                    <a:pt x="19" y="1"/>
                    <a:pt x="16" y="7"/>
                  </a:cubicBezTo>
                  <a:cubicBezTo>
                    <a:pt x="12" y="15"/>
                    <a:pt x="0" y="2"/>
                    <a:pt x="11" y="0"/>
                  </a:cubicBezTo>
                  <a:close/>
                </a:path>
              </a:pathLst>
            </a:custGeom>
            <a:grpFill/>
            <a:ln>
              <a:noFill/>
            </a:ln>
          </p:spPr>
          <p:txBody>
            <a:bodyPr lIns="68579" tIns="34289" rIns="68579" bIns="34289"/>
            <a:lstStyle/>
            <a:p>
              <a:endParaRPr lang="zh-CN" altLang="en-US"/>
            </a:p>
          </p:txBody>
        </p:sp>
        <p:sp>
          <p:nvSpPr>
            <p:cNvPr id="760" name="Freeform 26"/>
            <p:cNvSpPr>
              <a:spLocks noChangeArrowheads="1"/>
            </p:cNvSpPr>
            <p:nvPr/>
          </p:nvSpPr>
          <p:spPr bwMode="auto">
            <a:xfrm>
              <a:off x="6398420" y="1482330"/>
              <a:ext cx="64294" cy="59531"/>
            </a:xfrm>
            <a:custGeom>
              <a:avLst/>
              <a:gdLst>
                <a:gd name="T0" fmla="*/ 2147483646 w 17"/>
                <a:gd name="T1" fmla="*/ 2147483646 h 16"/>
                <a:gd name="T2" fmla="*/ 2147483646 w 17"/>
                <a:gd name="T3" fmla="*/ 2147483646 h 16"/>
                <a:gd name="T4" fmla="*/ 2147483646 w 17"/>
                <a:gd name="T5" fmla="*/ 2147483646 h 16"/>
                <a:gd name="T6" fmla="*/ 0 60000 65536"/>
                <a:gd name="T7" fmla="*/ 0 60000 65536"/>
                <a:gd name="T8" fmla="*/ 0 60000 65536"/>
                <a:gd name="T9" fmla="*/ 0 w 17"/>
                <a:gd name="T10" fmla="*/ 0 h 16"/>
                <a:gd name="T11" fmla="*/ 17 w 17"/>
                <a:gd name="T12" fmla="*/ 16 h 16"/>
              </a:gdLst>
              <a:ahLst/>
              <a:cxnLst>
                <a:cxn ang="T6">
                  <a:pos x="T0" y="T1"/>
                </a:cxn>
                <a:cxn ang="T7">
                  <a:pos x="T2" y="T3"/>
                </a:cxn>
                <a:cxn ang="T8">
                  <a:pos x="T4" y="T5"/>
                </a:cxn>
              </a:cxnLst>
              <a:rect l="T9" t="T10" r="T11" b="T12"/>
              <a:pathLst>
                <a:path w="17" h="16">
                  <a:moveTo>
                    <a:pt x="9" y="1"/>
                  </a:moveTo>
                  <a:cubicBezTo>
                    <a:pt x="9" y="2"/>
                    <a:pt x="17" y="0"/>
                    <a:pt x="17" y="5"/>
                  </a:cubicBezTo>
                  <a:cubicBezTo>
                    <a:pt x="17" y="16"/>
                    <a:pt x="0" y="7"/>
                    <a:pt x="9" y="1"/>
                  </a:cubicBezTo>
                  <a:close/>
                </a:path>
              </a:pathLst>
            </a:custGeom>
            <a:grpFill/>
            <a:ln>
              <a:noFill/>
            </a:ln>
          </p:spPr>
          <p:txBody>
            <a:bodyPr lIns="68579" tIns="34289" rIns="68579" bIns="34289"/>
            <a:lstStyle/>
            <a:p>
              <a:endParaRPr lang="zh-CN" altLang="en-US"/>
            </a:p>
          </p:txBody>
        </p:sp>
        <p:sp>
          <p:nvSpPr>
            <p:cNvPr id="761" name="Freeform 27"/>
            <p:cNvSpPr>
              <a:spLocks noChangeArrowheads="1"/>
            </p:cNvSpPr>
            <p:nvPr/>
          </p:nvSpPr>
          <p:spPr bwMode="auto">
            <a:xfrm>
              <a:off x="6552010" y="1478756"/>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762" name="Freeform 28"/>
            <p:cNvSpPr>
              <a:spLocks noChangeArrowheads="1"/>
            </p:cNvSpPr>
            <p:nvPr/>
          </p:nvSpPr>
          <p:spPr bwMode="auto">
            <a:xfrm>
              <a:off x="6628211" y="1478756"/>
              <a:ext cx="75009" cy="58341"/>
            </a:xfrm>
            <a:custGeom>
              <a:avLst/>
              <a:gdLst>
                <a:gd name="T0" fmla="*/ 2147483646 w 20"/>
                <a:gd name="T1" fmla="*/ 2147483646 h 16"/>
                <a:gd name="T2" fmla="*/ 2147483646 w 20"/>
                <a:gd name="T3" fmla="*/ 2147483646 h 16"/>
                <a:gd name="T4" fmla="*/ 2147483646 w 20"/>
                <a:gd name="T5" fmla="*/ 2147483646 h 16"/>
                <a:gd name="T6" fmla="*/ 0 60000 65536"/>
                <a:gd name="T7" fmla="*/ 0 60000 65536"/>
                <a:gd name="T8" fmla="*/ 0 60000 65536"/>
                <a:gd name="T9" fmla="*/ 0 w 20"/>
                <a:gd name="T10" fmla="*/ 0 h 16"/>
                <a:gd name="T11" fmla="*/ 20 w 20"/>
                <a:gd name="T12" fmla="*/ 16 h 16"/>
              </a:gdLst>
              <a:ahLst/>
              <a:cxnLst>
                <a:cxn ang="T6">
                  <a:pos x="T0" y="T1"/>
                </a:cxn>
                <a:cxn ang="T7">
                  <a:pos x="T2" y="T3"/>
                </a:cxn>
                <a:cxn ang="T8">
                  <a:pos x="T4" y="T5"/>
                </a:cxn>
              </a:cxnLst>
              <a:rect l="T9" t="T10" r="T11" b="T12"/>
              <a:pathLst>
                <a:path w="20" h="16">
                  <a:moveTo>
                    <a:pt x="11" y="2"/>
                  </a:moveTo>
                  <a:cubicBezTo>
                    <a:pt x="14" y="0"/>
                    <a:pt x="18" y="0"/>
                    <a:pt x="18" y="5"/>
                  </a:cubicBezTo>
                  <a:cubicBezTo>
                    <a:pt x="20" y="16"/>
                    <a:pt x="0" y="9"/>
                    <a:pt x="11" y="2"/>
                  </a:cubicBezTo>
                  <a:close/>
                </a:path>
              </a:pathLst>
            </a:custGeom>
            <a:grpFill/>
            <a:ln>
              <a:noFill/>
            </a:ln>
          </p:spPr>
          <p:txBody>
            <a:bodyPr lIns="68579" tIns="34289" rIns="68579" bIns="34289"/>
            <a:lstStyle/>
            <a:p>
              <a:endParaRPr lang="zh-CN" altLang="en-US"/>
            </a:p>
          </p:txBody>
        </p:sp>
        <p:sp>
          <p:nvSpPr>
            <p:cNvPr id="763" name="Freeform 29"/>
            <p:cNvSpPr>
              <a:spLocks noChangeArrowheads="1"/>
            </p:cNvSpPr>
            <p:nvPr/>
          </p:nvSpPr>
          <p:spPr bwMode="auto">
            <a:xfrm>
              <a:off x="6785374" y="1478756"/>
              <a:ext cx="78581" cy="66675"/>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2"/>
                  </a:moveTo>
                  <a:cubicBezTo>
                    <a:pt x="13" y="0"/>
                    <a:pt x="17" y="0"/>
                    <a:pt x="18" y="5"/>
                  </a:cubicBezTo>
                  <a:cubicBezTo>
                    <a:pt x="21" y="18"/>
                    <a:pt x="0" y="9"/>
                    <a:pt x="10" y="2"/>
                  </a:cubicBezTo>
                  <a:close/>
                </a:path>
              </a:pathLst>
            </a:custGeom>
            <a:grpFill/>
            <a:ln>
              <a:noFill/>
            </a:ln>
          </p:spPr>
          <p:txBody>
            <a:bodyPr lIns="68579" tIns="34289" rIns="68579" bIns="34289"/>
            <a:lstStyle/>
            <a:p>
              <a:endParaRPr lang="zh-CN" altLang="en-US"/>
            </a:p>
          </p:txBody>
        </p:sp>
        <p:sp>
          <p:nvSpPr>
            <p:cNvPr id="764" name="Freeform 30"/>
            <p:cNvSpPr>
              <a:spLocks noChangeArrowheads="1"/>
            </p:cNvSpPr>
            <p:nvPr/>
          </p:nvSpPr>
          <p:spPr bwMode="auto">
            <a:xfrm>
              <a:off x="6863954" y="1478756"/>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765" name="Freeform 31"/>
            <p:cNvSpPr>
              <a:spLocks noChangeArrowheads="1"/>
            </p:cNvSpPr>
            <p:nvPr/>
          </p:nvSpPr>
          <p:spPr bwMode="auto">
            <a:xfrm>
              <a:off x="6943725" y="1478756"/>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766" name="Freeform 32"/>
            <p:cNvSpPr>
              <a:spLocks noChangeArrowheads="1"/>
            </p:cNvSpPr>
            <p:nvPr/>
          </p:nvSpPr>
          <p:spPr bwMode="auto">
            <a:xfrm>
              <a:off x="7023499" y="1478756"/>
              <a:ext cx="7381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767" name="Freeform 33"/>
            <p:cNvSpPr>
              <a:spLocks noChangeArrowheads="1"/>
            </p:cNvSpPr>
            <p:nvPr/>
          </p:nvSpPr>
          <p:spPr bwMode="auto">
            <a:xfrm>
              <a:off x="7100889" y="1478756"/>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768" name="Freeform 34"/>
            <p:cNvSpPr>
              <a:spLocks noChangeArrowheads="1"/>
            </p:cNvSpPr>
            <p:nvPr/>
          </p:nvSpPr>
          <p:spPr bwMode="auto">
            <a:xfrm>
              <a:off x="7180661" y="1478756"/>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769" name="Freeform 35"/>
            <p:cNvSpPr>
              <a:spLocks noChangeArrowheads="1"/>
            </p:cNvSpPr>
            <p:nvPr/>
          </p:nvSpPr>
          <p:spPr bwMode="auto">
            <a:xfrm>
              <a:off x="7258051" y="1478756"/>
              <a:ext cx="77391"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770" name="Freeform 36"/>
            <p:cNvSpPr>
              <a:spLocks noChangeArrowheads="1"/>
            </p:cNvSpPr>
            <p:nvPr/>
          </p:nvSpPr>
          <p:spPr bwMode="auto">
            <a:xfrm>
              <a:off x="7337822" y="1478756"/>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771" name="Freeform 37"/>
            <p:cNvSpPr>
              <a:spLocks noChangeArrowheads="1"/>
            </p:cNvSpPr>
            <p:nvPr/>
          </p:nvSpPr>
          <p:spPr bwMode="auto">
            <a:xfrm>
              <a:off x="6368655" y="1520428"/>
              <a:ext cx="63103" cy="52388"/>
            </a:xfrm>
            <a:custGeom>
              <a:avLst/>
              <a:gdLst>
                <a:gd name="T0" fmla="*/ 2147483646 w 17"/>
                <a:gd name="T1" fmla="*/ 2147483646 h 14"/>
                <a:gd name="T2" fmla="*/ 2147483646 w 17"/>
                <a:gd name="T3" fmla="*/ 2147483646 h 14"/>
                <a:gd name="T4" fmla="*/ 2147483646 w 17"/>
                <a:gd name="T5" fmla="*/ 2147483646 h 14"/>
                <a:gd name="T6" fmla="*/ 0 60000 65536"/>
                <a:gd name="T7" fmla="*/ 0 60000 65536"/>
                <a:gd name="T8" fmla="*/ 0 60000 65536"/>
                <a:gd name="T9" fmla="*/ 0 w 17"/>
                <a:gd name="T10" fmla="*/ 0 h 14"/>
                <a:gd name="T11" fmla="*/ 17 w 17"/>
                <a:gd name="T12" fmla="*/ 14 h 14"/>
              </a:gdLst>
              <a:ahLst/>
              <a:cxnLst>
                <a:cxn ang="T6">
                  <a:pos x="T0" y="T1"/>
                </a:cxn>
                <a:cxn ang="T7">
                  <a:pos x="T2" y="T3"/>
                </a:cxn>
                <a:cxn ang="T8">
                  <a:pos x="T4" y="T5"/>
                </a:cxn>
              </a:cxnLst>
              <a:rect l="T9" t="T10" r="T11" b="T12"/>
              <a:pathLst>
                <a:path w="17" h="14">
                  <a:moveTo>
                    <a:pt x="8" y="2"/>
                  </a:moveTo>
                  <a:cubicBezTo>
                    <a:pt x="11" y="0"/>
                    <a:pt x="17" y="3"/>
                    <a:pt x="14" y="8"/>
                  </a:cubicBezTo>
                  <a:cubicBezTo>
                    <a:pt x="12" y="14"/>
                    <a:pt x="0" y="7"/>
                    <a:pt x="8" y="2"/>
                  </a:cubicBezTo>
                  <a:close/>
                </a:path>
              </a:pathLst>
            </a:custGeom>
            <a:grpFill/>
            <a:ln>
              <a:noFill/>
            </a:ln>
          </p:spPr>
          <p:txBody>
            <a:bodyPr lIns="68579" tIns="34289" rIns="68579" bIns="34289"/>
            <a:lstStyle/>
            <a:p>
              <a:endParaRPr lang="zh-CN" altLang="en-US"/>
            </a:p>
          </p:txBody>
        </p:sp>
        <p:sp>
          <p:nvSpPr>
            <p:cNvPr id="772" name="Freeform 38"/>
            <p:cNvSpPr>
              <a:spLocks noChangeArrowheads="1"/>
            </p:cNvSpPr>
            <p:nvPr/>
          </p:nvSpPr>
          <p:spPr bwMode="auto">
            <a:xfrm>
              <a:off x="6510338" y="1520430"/>
              <a:ext cx="7620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773" name="Freeform 39"/>
            <p:cNvSpPr>
              <a:spLocks noChangeArrowheads="1"/>
            </p:cNvSpPr>
            <p:nvPr/>
          </p:nvSpPr>
          <p:spPr bwMode="auto">
            <a:xfrm>
              <a:off x="6604398" y="1503760"/>
              <a:ext cx="52388" cy="64294"/>
            </a:xfrm>
            <a:custGeom>
              <a:avLst/>
              <a:gdLst>
                <a:gd name="T0" fmla="*/ 2147483646 w 14"/>
                <a:gd name="T1" fmla="*/ 2147483646 h 17"/>
                <a:gd name="T2" fmla="*/ 2147483646 w 14"/>
                <a:gd name="T3" fmla="*/ 2147483646 h 17"/>
                <a:gd name="T4" fmla="*/ 2147483646 w 14"/>
                <a:gd name="T5" fmla="*/ 2147483646 h 17"/>
                <a:gd name="T6" fmla="*/ 0 60000 65536"/>
                <a:gd name="T7" fmla="*/ 0 60000 65536"/>
                <a:gd name="T8" fmla="*/ 0 60000 65536"/>
                <a:gd name="T9" fmla="*/ 0 w 14"/>
                <a:gd name="T10" fmla="*/ 0 h 17"/>
                <a:gd name="T11" fmla="*/ 14 w 14"/>
                <a:gd name="T12" fmla="*/ 17 h 17"/>
              </a:gdLst>
              <a:ahLst/>
              <a:cxnLst>
                <a:cxn ang="T6">
                  <a:pos x="T0" y="T1"/>
                </a:cxn>
                <a:cxn ang="T7">
                  <a:pos x="T2" y="T3"/>
                </a:cxn>
                <a:cxn ang="T8">
                  <a:pos x="T4" y="T5"/>
                </a:cxn>
              </a:cxnLst>
              <a:rect l="T9" t="T10" r="T11" b="T12"/>
              <a:pathLst>
                <a:path w="14" h="17">
                  <a:moveTo>
                    <a:pt x="6" y="6"/>
                  </a:moveTo>
                  <a:cubicBezTo>
                    <a:pt x="13" y="0"/>
                    <a:pt x="14" y="14"/>
                    <a:pt x="10" y="15"/>
                  </a:cubicBezTo>
                  <a:cubicBezTo>
                    <a:pt x="4" y="17"/>
                    <a:pt x="0" y="11"/>
                    <a:pt x="6" y="6"/>
                  </a:cubicBezTo>
                  <a:close/>
                </a:path>
              </a:pathLst>
            </a:custGeom>
            <a:grpFill/>
            <a:ln>
              <a:noFill/>
            </a:ln>
          </p:spPr>
          <p:txBody>
            <a:bodyPr lIns="68579" tIns="34289" rIns="68579" bIns="34289"/>
            <a:lstStyle/>
            <a:p>
              <a:endParaRPr lang="zh-CN" altLang="en-US"/>
            </a:p>
          </p:txBody>
        </p:sp>
        <p:sp>
          <p:nvSpPr>
            <p:cNvPr id="774" name="Freeform 40"/>
            <p:cNvSpPr>
              <a:spLocks noChangeArrowheads="1"/>
            </p:cNvSpPr>
            <p:nvPr/>
          </p:nvSpPr>
          <p:spPr bwMode="auto">
            <a:xfrm>
              <a:off x="6747272" y="1520430"/>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775" name="Freeform 41"/>
            <p:cNvSpPr>
              <a:spLocks noChangeArrowheads="1"/>
            </p:cNvSpPr>
            <p:nvPr/>
          </p:nvSpPr>
          <p:spPr bwMode="auto">
            <a:xfrm>
              <a:off x="6827045" y="1520430"/>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776" name="Freeform 42"/>
            <p:cNvSpPr>
              <a:spLocks noChangeArrowheads="1"/>
            </p:cNvSpPr>
            <p:nvPr/>
          </p:nvSpPr>
          <p:spPr bwMode="auto">
            <a:xfrm>
              <a:off x="6905625" y="1520430"/>
              <a:ext cx="7620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777" name="Freeform 43"/>
            <p:cNvSpPr>
              <a:spLocks noChangeArrowheads="1"/>
            </p:cNvSpPr>
            <p:nvPr/>
          </p:nvSpPr>
          <p:spPr bwMode="auto">
            <a:xfrm>
              <a:off x="6984206" y="1520430"/>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778" name="Freeform 44"/>
            <p:cNvSpPr>
              <a:spLocks noChangeArrowheads="1"/>
            </p:cNvSpPr>
            <p:nvPr/>
          </p:nvSpPr>
          <p:spPr bwMode="auto">
            <a:xfrm>
              <a:off x="7059217" y="1520430"/>
              <a:ext cx="79772" cy="63103"/>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8"/>
                    <a:pt x="10" y="2"/>
                  </a:cubicBezTo>
                  <a:close/>
                </a:path>
              </a:pathLst>
            </a:custGeom>
            <a:grpFill/>
            <a:ln>
              <a:noFill/>
            </a:ln>
          </p:spPr>
          <p:txBody>
            <a:bodyPr lIns="68579" tIns="34289" rIns="68579" bIns="34289"/>
            <a:lstStyle/>
            <a:p>
              <a:endParaRPr lang="zh-CN" altLang="en-US"/>
            </a:p>
          </p:txBody>
        </p:sp>
        <p:sp>
          <p:nvSpPr>
            <p:cNvPr id="779" name="Freeform 45"/>
            <p:cNvSpPr>
              <a:spLocks noChangeArrowheads="1"/>
            </p:cNvSpPr>
            <p:nvPr/>
          </p:nvSpPr>
          <p:spPr bwMode="auto">
            <a:xfrm>
              <a:off x="7138989" y="1520430"/>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780" name="Freeform 46"/>
            <p:cNvSpPr>
              <a:spLocks noChangeArrowheads="1"/>
            </p:cNvSpPr>
            <p:nvPr/>
          </p:nvSpPr>
          <p:spPr bwMode="auto">
            <a:xfrm>
              <a:off x="7217569" y="1520430"/>
              <a:ext cx="7620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781" name="Freeform 47"/>
            <p:cNvSpPr>
              <a:spLocks noChangeArrowheads="1"/>
            </p:cNvSpPr>
            <p:nvPr/>
          </p:nvSpPr>
          <p:spPr bwMode="auto">
            <a:xfrm>
              <a:off x="7297342" y="1520430"/>
              <a:ext cx="7381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782" name="Freeform 48"/>
            <p:cNvSpPr>
              <a:spLocks noChangeArrowheads="1"/>
            </p:cNvSpPr>
            <p:nvPr/>
          </p:nvSpPr>
          <p:spPr bwMode="auto">
            <a:xfrm>
              <a:off x="6732985" y="1550195"/>
              <a:ext cx="52388" cy="59531"/>
            </a:xfrm>
            <a:custGeom>
              <a:avLst/>
              <a:gdLst>
                <a:gd name="T0" fmla="*/ 2147483646 w 14"/>
                <a:gd name="T1" fmla="*/ 2147483646 h 16"/>
                <a:gd name="T2" fmla="*/ 2147483646 w 14"/>
                <a:gd name="T3" fmla="*/ 2147483646 h 16"/>
                <a:gd name="T4" fmla="*/ 2147483646 w 14"/>
                <a:gd name="T5" fmla="*/ 2147483646 h 16"/>
                <a:gd name="T6" fmla="*/ 0 60000 65536"/>
                <a:gd name="T7" fmla="*/ 0 60000 65536"/>
                <a:gd name="T8" fmla="*/ 0 60000 65536"/>
                <a:gd name="T9" fmla="*/ 0 w 14"/>
                <a:gd name="T10" fmla="*/ 0 h 16"/>
                <a:gd name="T11" fmla="*/ 14 w 14"/>
                <a:gd name="T12" fmla="*/ 16 h 16"/>
              </a:gdLst>
              <a:ahLst/>
              <a:cxnLst>
                <a:cxn ang="T6">
                  <a:pos x="T0" y="T1"/>
                </a:cxn>
                <a:cxn ang="T7">
                  <a:pos x="T2" y="T3"/>
                </a:cxn>
                <a:cxn ang="T8">
                  <a:pos x="T4" y="T5"/>
                </a:cxn>
              </a:cxnLst>
              <a:rect l="T9" t="T10" r="T11" b="T12"/>
              <a:pathLst>
                <a:path w="14" h="16">
                  <a:moveTo>
                    <a:pt x="3" y="4"/>
                  </a:moveTo>
                  <a:cubicBezTo>
                    <a:pt x="12" y="0"/>
                    <a:pt x="14" y="16"/>
                    <a:pt x="3" y="13"/>
                  </a:cubicBezTo>
                  <a:cubicBezTo>
                    <a:pt x="2" y="13"/>
                    <a:pt x="0" y="6"/>
                    <a:pt x="3" y="4"/>
                  </a:cubicBezTo>
                  <a:close/>
                </a:path>
              </a:pathLst>
            </a:custGeom>
            <a:grpFill/>
            <a:ln>
              <a:noFill/>
            </a:ln>
          </p:spPr>
          <p:txBody>
            <a:bodyPr lIns="68579" tIns="34289" rIns="68579" bIns="34289"/>
            <a:lstStyle/>
            <a:p>
              <a:endParaRPr lang="zh-CN" altLang="en-US"/>
            </a:p>
          </p:txBody>
        </p:sp>
        <p:sp>
          <p:nvSpPr>
            <p:cNvPr id="783" name="Freeform 49"/>
            <p:cNvSpPr>
              <a:spLocks noChangeArrowheads="1"/>
            </p:cNvSpPr>
            <p:nvPr/>
          </p:nvSpPr>
          <p:spPr bwMode="auto">
            <a:xfrm>
              <a:off x="6785374" y="1556148"/>
              <a:ext cx="78581"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784" name="Freeform 50"/>
            <p:cNvSpPr>
              <a:spLocks noChangeArrowheads="1"/>
            </p:cNvSpPr>
            <p:nvPr/>
          </p:nvSpPr>
          <p:spPr bwMode="auto">
            <a:xfrm>
              <a:off x="6863954" y="1556148"/>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785" name="Freeform 51"/>
            <p:cNvSpPr>
              <a:spLocks noChangeArrowheads="1"/>
            </p:cNvSpPr>
            <p:nvPr/>
          </p:nvSpPr>
          <p:spPr bwMode="auto">
            <a:xfrm>
              <a:off x="6943725" y="1556148"/>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786" name="Freeform 52"/>
            <p:cNvSpPr>
              <a:spLocks noChangeArrowheads="1"/>
            </p:cNvSpPr>
            <p:nvPr/>
          </p:nvSpPr>
          <p:spPr bwMode="auto">
            <a:xfrm>
              <a:off x="7023499" y="1556148"/>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787" name="Freeform 53"/>
            <p:cNvSpPr>
              <a:spLocks noChangeArrowheads="1"/>
            </p:cNvSpPr>
            <p:nvPr/>
          </p:nvSpPr>
          <p:spPr bwMode="auto">
            <a:xfrm>
              <a:off x="7100889" y="1556148"/>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788" name="Freeform 54"/>
            <p:cNvSpPr>
              <a:spLocks noChangeArrowheads="1"/>
            </p:cNvSpPr>
            <p:nvPr/>
          </p:nvSpPr>
          <p:spPr bwMode="auto">
            <a:xfrm>
              <a:off x="7180661" y="1556148"/>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789" name="Freeform 55"/>
            <p:cNvSpPr>
              <a:spLocks noChangeArrowheads="1"/>
            </p:cNvSpPr>
            <p:nvPr/>
          </p:nvSpPr>
          <p:spPr bwMode="auto">
            <a:xfrm>
              <a:off x="7258051" y="1556148"/>
              <a:ext cx="77391"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790" name="Freeform 56"/>
            <p:cNvSpPr>
              <a:spLocks noChangeArrowheads="1"/>
            </p:cNvSpPr>
            <p:nvPr/>
          </p:nvSpPr>
          <p:spPr bwMode="auto">
            <a:xfrm>
              <a:off x="7337822" y="1556148"/>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791" name="Freeform 57"/>
            <p:cNvSpPr>
              <a:spLocks noChangeArrowheads="1"/>
            </p:cNvSpPr>
            <p:nvPr/>
          </p:nvSpPr>
          <p:spPr bwMode="auto">
            <a:xfrm>
              <a:off x="6827045" y="1597820"/>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792" name="Freeform 58"/>
            <p:cNvSpPr>
              <a:spLocks noChangeArrowheads="1"/>
            </p:cNvSpPr>
            <p:nvPr/>
          </p:nvSpPr>
          <p:spPr bwMode="auto">
            <a:xfrm>
              <a:off x="6905625" y="1597820"/>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793" name="Freeform 59"/>
            <p:cNvSpPr>
              <a:spLocks noChangeArrowheads="1"/>
            </p:cNvSpPr>
            <p:nvPr/>
          </p:nvSpPr>
          <p:spPr bwMode="auto">
            <a:xfrm>
              <a:off x="6984206" y="1597820"/>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794" name="Freeform 60"/>
            <p:cNvSpPr>
              <a:spLocks noChangeArrowheads="1"/>
            </p:cNvSpPr>
            <p:nvPr/>
          </p:nvSpPr>
          <p:spPr bwMode="auto">
            <a:xfrm>
              <a:off x="7059217" y="1597820"/>
              <a:ext cx="79772"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8"/>
                    <a:pt x="10" y="2"/>
                  </a:cubicBezTo>
                  <a:close/>
                </a:path>
              </a:pathLst>
            </a:custGeom>
            <a:grpFill/>
            <a:ln>
              <a:noFill/>
            </a:ln>
          </p:spPr>
          <p:txBody>
            <a:bodyPr lIns="68579" tIns="34289" rIns="68579" bIns="34289"/>
            <a:lstStyle/>
            <a:p>
              <a:endParaRPr lang="zh-CN" altLang="en-US"/>
            </a:p>
          </p:txBody>
        </p:sp>
        <p:sp>
          <p:nvSpPr>
            <p:cNvPr id="795" name="Freeform 61"/>
            <p:cNvSpPr>
              <a:spLocks noChangeArrowheads="1"/>
            </p:cNvSpPr>
            <p:nvPr/>
          </p:nvSpPr>
          <p:spPr bwMode="auto">
            <a:xfrm>
              <a:off x="7138989" y="1597820"/>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796" name="Freeform 62"/>
            <p:cNvSpPr>
              <a:spLocks noChangeArrowheads="1"/>
            </p:cNvSpPr>
            <p:nvPr/>
          </p:nvSpPr>
          <p:spPr bwMode="auto">
            <a:xfrm>
              <a:off x="7217569" y="1597820"/>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797" name="Freeform 63"/>
            <p:cNvSpPr>
              <a:spLocks noChangeArrowheads="1"/>
            </p:cNvSpPr>
            <p:nvPr/>
          </p:nvSpPr>
          <p:spPr bwMode="auto">
            <a:xfrm>
              <a:off x="7297342" y="1597820"/>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798" name="Freeform 66"/>
            <p:cNvSpPr>
              <a:spLocks noChangeArrowheads="1"/>
            </p:cNvSpPr>
            <p:nvPr/>
          </p:nvSpPr>
          <p:spPr bwMode="auto">
            <a:xfrm>
              <a:off x="6398420" y="1635919"/>
              <a:ext cx="75010" cy="41672"/>
            </a:xfrm>
            <a:custGeom>
              <a:avLst/>
              <a:gdLst>
                <a:gd name="T0" fmla="*/ 2147483646 w 20"/>
                <a:gd name="T1" fmla="*/ 2147483646 h 11"/>
                <a:gd name="T2" fmla="*/ 2147483646 w 20"/>
                <a:gd name="T3" fmla="*/ 2147483646 h 11"/>
                <a:gd name="T4" fmla="*/ 2147483646 w 20"/>
                <a:gd name="T5" fmla="*/ 2147483646 h 11"/>
                <a:gd name="T6" fmla="*/ 0 60000 65536"/>
                <a:gd name="T7" fmla="*/ 0 60000 65536"/>
                <a:gd name="T8" fmla="*/ 0 60000 65536"/>
                <a:gd name="T9" fmla="*/ 0 w 20"/>
                <a:gd name="T10" fmla="*/ 0 h 11"/>
                <a:gd name="T11" fmla="*/ 20 w 20"/>
                <a:gd name="T12" fmla="*/ 11 h 11"/>
              </a:gdLst>
              <a:ahLst/>
              <a:cxnLst>
                <a:cxn ang="T6">
                  <a:pos x="T0" y="T1"/>
                </a:cxn>
                <a:cxn ang="T7">
                  <a:pos x="T2" y="T3"/>
                </a:cxn>
                <a:cxn ang="T8">
                  <a:pos x="T4" y="T5"/>
                </a:cxn>
              </a:cxnLst>
              <a:rect l="T9" t="T10" r="T11" b="T12"/>
              <a:pathLst>
                <a:path w="20" h="11">
                  <a:moveTo>
                    <a:pt x="9" y="2"/>
                  </a:moveTo>
                  <a:cubicBezTo>
                    <a:pt x="13" y="0"/>
                    <a:pt x="20" y="3"/>
                    <a:pt x="17" y="7"/>
                  </a:cubicBezTo>
                  <a:cubicBezTo>
                    <a:pt x="14" y="11"/>
                    <a:pt x="0" y="8"/>
                    <a:pt x="9" y="2"/>
                  </a:cubicBezTo>
                  <a:close/>
                </a:path>
              </a:pathLst>
            </a:custGeom>
            <a:grpFill/>
            <a:ln>
              <a:noFill/>
            </a:ln>
          </p:spPr>
          <p:txBody>
            <a:bodyPr lIns="68579" tIns="34289" rIns="68579" bIns="34289"/>
            <a:lstStyle/>
            <a:p>
              <a:endParaRPr lang="zh-CN" altLang="en-US"/>
            </a:p>
          </p:txBody>
        </p:sp>
        <p:sp>
          <p:nvSpPr>
            <p:cNvPr id="799" name="Freeform 67"/>
            <p:cNvSpPr>
              <a:spLocks noChangeArrowheads="1"/>
            </p:cNvSpPr>
            <p:nvPr/>
          </p:nvSpPr>
          <p:spPr bwMode="auto">
            <a:xfrm>
              <a:off x="6473429" y="1635919"/>
              <a:ext cx="66675" cy="52388"/>
            </a:xfrm>
            <a:custGeom>
              <a:avLst/>
              <a:gdLst>
                <a:gd name="T0" fmla="*/ 2147483646 w 18"/>
                <a:gd name="T1" fmla="*/ 2147483646 h 14"/>
                <a:gd name="T2" fmla="*/ 2147483646 w 18"/>
                <a:gd name="T3" fmla="*/ 2147483646 h 14"/>
                <a:gd name="T4" fmla="*/ 2147483646 w 18"/>
                <a:gd name="T5" fmla="*/ 2147483646 h 14"/>
                <a:gd name="T6" fmla="*/ 0 60000 65536"/>
                <a:gd name="T7" fmla="*/ 0 60000 65536"/>
                <a:gd name="T8" fmla="*/ 0 60000 65536"/>
                <a:gd name="T9" fmla="*/ 0 w 18"/>
                <a:gd name="T10" fmla="*/ 0 h 14"/>
                <a:gd name="T11" fmla="*/ 18 w 18"/>
                <a:gd name="T12" fmla="*/ 14 h 14"/>
              </a:gdLst>
              <a:ahLst/>
              <a:cxnLst>
                <a:cxn ang="T6">
                  <a:pos x="T0" y="T1"/>
                </a:cxn>
                <a:cxn ang="T7">
                  <a:pos x="T2" y="T3"/>
                </a:cxn>
                <a:cxn ang="T8">
                  <a:pos x="T4" y="T5"/>
                </a:cxn>
              </a:cxnLst>
              <a:rect l="T9" t="T10" r="T11" b="T12"/>
              <a:pathLst>
                <a:path w="18" h="14">
                  <a:moveTo>
                    <a:pt x="10" y="2"/>
                  </a:moveTo>
                  <a:cubicBezTo>
                    <a:pt x="13" y="0"/>
                    <a:pt x="17" y="0"/>
                    <a:pt x="18" y="5"/>
                  </a:cubicBezTo>
                  <a:cubicBezTo>
                    <a:pt x="18" y="14"/>
                    <a:pt x="0" y="8"/>
                    <a:pt x="10" y="2"/>
                  </a:cubicBezTo>
                  <a:close/>
                </a:path>
              </a:pathLst>
            </a:custGeom>
            <a:grpFill/>
            <a:ln>
              <a:noFill/>
            </a:ln>
          </p:spPr>
          <p:txBody>
            <a:bodyPr lIns="68579" tIns="34289" rIns="68579" bIns="34289"/>
            <a:lstStyle/>
            <a:p>
              <a:endParaRPr lang="zh-CN" altLang="en-US"/>
            </a:p>
          </p:txBody>
        </p:sp>
        <p:sp>
          <p:nvSpPr>
            <p:cNvPr id="800" name="Freeform 68"/>
            <p:cNvSpPr>
              <a:spLocks noChangeArrowheads="1"/>
            </p:cNvSpPr>
            <p:nvPr/>
          </p:nvSpPr>
          <p:spPr bwMode="auto">
            <a:xfrm>
              <a:off x="6863954" y="1635920"/>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801" name="Freeform 69"/>
            <p:cNvSpPr>
              <a:spLocks noChangeArrowheads="1"/>
            </p:cNvSpPr>
            <p:nvPr/>
          </p:nvSpPr>
          <p:spPr bwMode="auto">
            <a:xfrm>
              <a:off x="6943725" y="1635920"/>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802" name="Freeform 70"/>
            <p:cNvSpPr>
              <a:spLocks noChangeArrowheads="1"/>
            </p:cNvSpPr>
            <p:nvPr/>
          </p:nvSpPr>
          <p:spPr bwMode="auto">
            <a:xfrm>
              <a:off x="7023499" y="1635920"/>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803" name="Freeform 71"/>
            <p:cNvSpPr>
              <a:spLocks noChangeArrowheads="1"/>
            </p:cNvSpPr>
            <p:nvPr/>
          </p:nvSpPr>
          <p:spPr bwMode="auto">
            <a:xfrm>
              <a:off x="7100889" y="1635920"/>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804" name="Freeform 72"/>
            <p:cNvSpPr>
              <a:spLocks noChangeArrowheads="1"/>
            </p:cNvSpPr>
            <p:nvPr/>
          </p:nvSpPr>
          <p:spPr bwMode="auto">
            <a:xfrm>
              <a:off x="7180661" y="1635920"/>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805" name="Freeform 73"/>
            <p:cNvSpPr>
              <a:spLocks noChangeArrowheads="1"/>
            </p:cNvSpPr>
            <p:nvPr/>
          </p:nvSpPr>
          <p:spPr bwMode="auto">
            <a:xfrm>
              <a:off x="7258051" y="1635920"/>
              <a:ext cx="77391"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806" name="Freeform 74"/>
            <p:cNvSpPr>
              <a:spLocks noChangeArrowheads="1"/>
            </p:cNvSpPr>
            <p:nvPr/>
          </p:nvSpPr>
          <p:spPr bwMode="auto">
            <a:xfrm>
              <a:off x="7337822" y="1635920"/>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807" name="Freeform 79"/>
            <p:cNvSpPr>
              <a:spLocks noChangeArrowheads="1"/>
            </p:cNvSpPr>
            <p:nvPr/>
          </p:nvSpPr>
          <p:spPr bwMode="auto">
            <a:xfrm>
              <a:off x="5960270" y="1674019"/>
              <a:ext cx="77391"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808" name="Freeform 80"/>
            <p:cNvSpPr>
              <a:spLocks noChangeArrowheads="1"/>
            </p:cNvSpPr>
            <p:nvPr/>
          </p:nvSpPr>
          <p:spPr bwMode="auto">
            <a:xfrm>
              <a:off x="6285311" y="1681163"/>
              <a:ext cx="64294" cy="48816"/>
            </a:xfrm>
            <a:custGeom>
              <a:avLst/>
              <a:gdLst>
                <a:gd name="T0" fmla="*/ 2147483646 w 17"/>
                <a:gd name="T1" fmla="*/ 2147483646 h 13"/>
                <a:gd name="T2" fmla="*/ 2147483646 w 17"/>
                <a:gd name="T3" fmla="*/ 2147483646 h 13"/>
                <a:gd name="T4" fmla="*/ 2147483646 w 17"/>
                <a:gd name="T5" fmla="*/ 2147483646 h 13"/>
                <a:gd name="T6" fmla="*/ 0 60000 65536"/>
                <a:gd name="T7" fmla="*/ 0 60000 65536"/>
                <a:gd name="T8" fmla="*/ 0 60000 65536"/>
                <a:gd name="T9" fmla="*/ 0 w 17"/>
                <a:gd name="T10" fmla="*/ 0 h 13"/>
                <a:gd name="T11" fmla="*/ 17 w 17"/>
                <a:gd name="T12" fmla="*/ 13 h 13"/>
              </a:gdLst>
              <a:ahLst/>
              <a:cxnLst>
                <a:cxn ang="T6">
                  <a:pos x="T0" y="T1"/>
                </a:cxn>
                <a:cxn ang="T7">
                  <a:pos x="T2" y="T3"/>
                </a:cxn>
                <a:cxn ang="T8">
                  <a:pos x="T4" y="T5"/>
                </a:cxn>
              </a:cxnLst>
              <a:rect l="T9" t="T10" r="T11" b="T12"/>
              <a:pathLst>
                <a:path w="17" h="13">
                  <a:moveTo>
                    <a:pt x="9" y="1"/>
                  </a:moveTo>
                  <a:cubicBezTo>
                    <a:pt x="12" y="0"/>
                    <a:pt x="17" y="7"/>
                    <a:pt x="13" y="10"/>
                  </a:cubicBezTo>
                  <a:cubicBezTo>
                    <a:pt x="8" y="13"/>
                    <a:pt x="0" y="3"/>
                    <a:pt x="9" y="1"/>
                  </a:cubicBezTo>
                  <a:close/>
                </a:path>
              </a:pathLst>
            </a:custGeom>
            <a:grpFill/>
            <a:ln>
              <a:noFill/>
            </a:ln>
          </p:spPr>
          <p:txBody>
            <a:bodyPr lIns="68579" tIns="34289" rIns="68579" bIns="34289"/>
            <a:lstStyle/>
            <a:p>
              <a:endParaRPr lang="zh-CN" altLang="en-US"/>
            </a:p>
          </p:txBody>
        </p:sp>
        <p:sp>
          <p:nvSpPr>
            <p:cNvPr id="809" name="Freeform 81"/>
            <p:cNvSpPr>
              <a:spLocks noChangeArrowheads="1"/>
            </p:cNvSpPr>
            <p:nvPr/>
          </p:nvSpPr>
          <p:spPr bwMode="auto">
            <a:xfrm>
              <a:off x="6351986" y="1674020"/>
              <a:ext cx="75009" cy="59531"/>
            </a:xfrm>
            <a:custGeom>
              <a:avLst/>
              <a:gdLst>
                <a:gd name="T0" fmla="*/ 2147483646 w 20"/>
                <a:gd name="T1" fmla="*/ 2147483646 h 16"/>
                <a:gd name="T2" fmla="*/ 2147483646 w 20"/>
                <a:gd name="T3" fmla="*/ 2147483646 h 16"/>
                <a:gd name="T4" fmla="*/ 2147483646 w 20"/>
                <a:gd name="T5" fmla="*/ 2147483646 h 16"/>
                <a:gd name="T6" fmla="*/ 0 60000 65536"/>
                <a:gd name="T7" fmla="*/ 0 60000 65536"/>
                <a:gd name="T8" fmla="*/ 0 60000 65536"/>
                <a:gd name="T9" fmla="*/ 0 w 20"/>
                <a:gd name="T10" fmla="*/ 0 h 16"/>
                <a:gd name="T11" fmla="*/ 20 w 20"/>
                <a:gd name="T12" fmla="*/ 16 h 16"/>
              </a:gdLst>
              <a:ahLst/>
              <a:cxnLst>
                <a:cxn ang="T6">
                  <a:pos x="T0" y="T1"/>
                </a:cxn>
                <a:cxn ang="T7">
                  <a:pos x="T2" y="T3"/>
                </a:cxn>
                <a:cxn ang="T8">
                  <a:pos x="T4" y="T5"/>
                </a:cxn>
              </a:cxnLst>
              <a:rect l="T9" t="T10" r="T11" b="T12"/>
              <a:pathLst>
                <a:path w="20" h="16">
                  <a:moveTo>
                    <a:pt x="10" y="3"/>
                  </a:moveTo>
                  <a:cubicBezTo>
                    <a:pt x="11" y="2"/>
                    <a:pt x="17" y="0"/>
                    <a:pt x="18" y="5"/>
                  </a:cubicBezTo>
                  <a:cubicBezTo>
                    <a:pt x="20" y="16"/>
                    <a:pt x="0" y="9"/>
                    <a:pt x="10" y="3"/>
                  </a:cubicBezTo>
                  <a:close/>
                </a:path>
              </a:pathLst>
            </a:custGeom>
            <a:grpFill/>
            <a:ln>
              <a:noFill/>
            </a:ln>
          </p:spPr>
          <p:txBody>
            <a:bodyPr lIns="68579" tIns="34289" rIns="68579" bIns="34289"/>
            <a:lstStyle/>
            <a:p>
              <a:endParaRPr lang="zh-CN" altLang="en-US"/>
            </a:p>
          </p:txBody>
        </p:sp>
        <p:sp>
          <p:nvSpPr>
            <p:cNvPr id="810" name="Freeform 82"/>
            <p:cNvSpPr>
              <a:spLocks noChangeArrowheads="1"/>
            </p:cNvSpPr>
            <p:nvPr/>
          </p:nvSpPr>
          <p:spPr bwMode="auto">
            <a:xfrm>
              <a:off x="6905625" y="1674019"/>
              <a:ext cx="7620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6" y="1"/>
                    <a:pt x="17" y="5"/>
                  </a:cubicBezTo>
                  <a:cubicBezTo>
                    <a:pt x="20" y="18"/>
                    <a:pt x="0" y="9"/>
                    <a:pt x="10" y="3"/>
                  </a:cubicBezTo>
                  <a:close/>
                </a:path>
              </a:pathLst>
            </a:custGeom>
            <a:grpFill/>
            <a:ln>
              <a:noFill/>
            </a:ln>
          </p:spPr>
          <p:txBody>
            <a:bodyPr lIns="68579" tIns="34289" rIns="68579" bIns="34289"/>
            <a:lstStyle/>
            <a:p>
              <a:endParaRPr lang="zh-CN" altLang="en-US"/>
            </a:p>
          </p:txBody>
        </p:sp>
        <p:sp>
          <p:nvSpPr>
            <p:cNvPr id="811" name="Freeform 83"/>
            <p:cNvSpPr>
              <a:spLocks noChangeArrowheads="1"/>
            </p:cNvSpPr>
            <p:nvPr/>
          </p:nvSpPr>
          <p:spPr bwMode="auto">
            <a:xfrm>
              <a:off x="6984206" y="1674019"/>
              <a:ext cx="7501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3"/>
                  </a:moveTo>
                  <a:cubicBezTo>
                    <a:pt x="13" y="0"/>
                    <a:pt x="16" y="1"/>
                    <a:pt x="17" y="5"/>
                  </a:cubicBezTo>
                  <a:cubicBezTo>
                    <a:pt x="20" y="18"/>
                    <a:pt x="0" y="9"/>
                    <a:pt x="9" y="3"/>
                  </a:cubicBezTo>
                  <a:close/>
                </a:path>
              </a:pathLst>
            </a:custGeom>
            <a:grpFill/>
            <a:ln>
              <a:noFill/>
            </a:ln>
          </p:spPr>
          <p:txBody>
            <a:bodyPr lIns="68579" tIns="34289" rIns="68579" bIns="34289"/>
            <a:lstStyle/>
            <a:p>
              <a:endParaRPr lang="zh-CN" altLang="en-US"/>
            </a:p>
          </p:txBody>
        </p:sp>
        <p:sp>
          <p:nvSpPr>
            <p:cNvPr id="812" name="Freeform 84"/>
            <p:cNvSpPr>
              <a:spLocks noChangeArrowheads="1"/>
            </p:cNvSpPr>
            <p:nvPr/>
          </p:nvSpPr>
          <p:spPr bwMode="auto">
            <a:xfrm>
              <a:off x="7059217" y="1674019"/>
              <a:ext cx="79772" cy="67866"/>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3"/>
                  </a:moveTo>
                  <a:cubicBezTo>
                    <a:pt x="13" y="0"/>
                    <a:pt x="17" y="1"/>
                    <a:pt x="18" y="5"/>
                  </a:cubicBezTo>
                  <a:cubicBezTo>
                    <a:pt x="21" y="18"/>
                    <a:pt x="0" y="9"/>
                    <a:pt x="10" y="3"/>
                  </a:cubicBezTo>
                  <a:close/>
                </a:path>
              </a:pathLst>
            </a:custGeom>
            <a:grpFill/>
            <a:ln>
              <a:noFill/>
            </a:ln>
          </p:spPr>
          <p:txBody>
            <a:bodyPr lIns="68579" tIns="34289" rIns="68579" bIns="34289"/>
            <a:lstStyle/>
            <a:p>
              <a:endParaRPr lang="zh-CN" altLang="en-US"/>
            </a:p>
          </p:txBody>
        </p:sp>
        <p:sp>
          <p:nvSpPr>
            <p:cNvPr id="813" name="Freeform 85"/>
            <p:cNvSpPr>
              <a:spLocks noChangeArrowheads="1"/>
            </p:cNvSpPr>
            <p:nvPr/>
          </p:nvSpPr>
          <p:spPr bwMode="auto">
            <a:xfrm>
              <a:off x="7138989" y="1674019"/>
              <a:ext cx="7501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814" name="Freeform 86"/>
            <p:cNvSpPr>
              <a:spLocks noChangeArrowheads="1"/>
            </p:cNvSpPr>
            <p:nvPr/>
          </p:nvSpPr>
          <p:spPr bwMode="auto">
            <a:xfrm>
              <a:off x="7217569" y="1674019"/>
              <a:ext cx="7620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815" name="Freeform 87"/>
            <p:cNvSpPr>
              <a:spLocks noChangeArrowheads="1"/>
            </p:cNvSpPr>
            <p:nvPr/>
          </p:nvSpPr>
          <p:spPr bwMode="auto">
            <a:xfrm>
              <a:off x="7297342" y="1674019"/>
              <a:ext cx="73819"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816" name="Freeform 92"/>
            <p:cNvSpPr>
              <a:spLocks noChangeArrowheads="1"/>
            </p:cNvSpPr>
            <p:nvPr/>
          </p:nvSpPr>
          <p:spPr bwMode="auto">
            <a:xfrm>
              <a:off x="5949553" y="1702594"/>
              <a:ext cx="52388" cy="58341"/>
            </a:xfrm>
            <a:custGeom>
              <a:avLst/>
              <a:gdLst>
                <a:gd name="T0" fmla="*/ 2147483646 w 14"/>
                <a:gd name="T1" fmla="*/ 2147483646 h 15"/>
                <a:gd name="T2" fmla="*/ 2147483646 w 14"/>
                <a:gd name="T3" fmla="*/ 2147483646 h 15"/>
                <a:gd name="T4" fmla="*/ 2147483646 w 14"/>
                <a:gd name="T5" fmla="*/ 2147483646 h 15"/>
                <a:gd name="T6" fmla="*/ 0 60000 65536"/>
                <a:gd name="T7" fmla="*/ 0 60000 65536"/>
                <a:gd name="T8" fmla="*/ 0 60000 65536"/>
                <a:gd name="T9" fmla="*/ 0 w 14"/>
                <a:gd name="T10" fmla="*/ 0 h 15"/>
                <a:gd name="T11" fmla="*/ 14 w 14"/>
                <a:gd name="T12" fmla="*/ 15 h 15"/>
              </a:gdLst>
              <a:ahLst/>
              <a:cxnLst>
                <a:cxn ang="T6">
                  <a:pos x="T0" y="T1"/>
                </a:cxn>
                <a:cxn ang="T7">
                  <a:pos x="T2" y="T3"/>
                </a:cxn>
                <a:cxn ang="T8">
                  <a:pos x="T4" y="T5"/>
                </a:cxn>
              </a:cxnLst>
              <a:rect l="T9" t="T10" r="T11" b="T12"/>
              <a:pathLst>
                <a:path w="14" h="15">
                  <a:moveTo>
                    <a:pt x="3" y="5"/>
                  </a:moveTo>
                  <a:cubicBezTo>
                    <a:pt x="11" y="0"/>
                    <a:pt x="14" y="15"/>
                    <a:pt x="5" y="14"/>
                  </a:cubicBezTo>
                  <a:cubicBezTo>
                    <a:pt x="0" y="14"/>
                    <a:pt x="1" y="6"/>
                    <a:pt x="3" y="5"/>
                  </a:cubicBezTo>
                  <a:close/>
                </a:path>
              </a:pathLst>
            </a:custGeom>
            <a:grpFill/>
            <a:ln>
              <a:noFill/>
            </a:ln>
          </p:spPr>
          <p:txBody>
            <a:bodyPr lIns="68579" tIns="34289" rIns="68579" bIns="34289"/>
            <a:lstStyle/>
            <a:p>
              <a:endParaRPr lang="zh-CN" altLang="en-US"/>
            </a:p>
          </p:txBody>
        </p:sp>
        <p:sp>
          <p:nvSpPr>
            <p:cNvPr id="817" name="Freeform 93"/>
            <p:cNvSpPr>
              <a:spLocks noChangeArrowheads="1"/>
            </p:cNvSpPr>
            <p:nvPr/>
          </p:nvSpPr>
          <p:spPr bwMode="auto">
            <a:xfrm>
              <a:off x="6001941" y="1722836"/>
              <a:ext cx="83344" cy="45244"/>
            </a:xfrm>
            <a:custGeom>
              <a:avLst/>
              <a:gdLst>
                <a:gd name="T0" fmla="*/ 2147483646 w 22"/>
                <a:gd name="T1" fmla="*/ 0 h 12"/>
                <a:gd name="T2" fmla="*/ 2147483646 w 22"/>
                <a:gd name="T3" fmla="*/ 2147483646 h 12"/>
                <a:gd name="T4" fmla="*/ 2147483646 w 22"/>
                <a:gd name="T5" fmla="*/ 0 h 12"/>
                <a:gd name="T6" fmla="*/ 0 60000 65536"/>
                <a:gd name="T7" fmla="*/ 0 60000 65536"/>
                <a:gd name="T8" fmla="*/ 0 60000 65536"/>
                <a:gd name="T9" fmla="*/ 0 w 22"/>
                <a:gd name="T10" fmla="*/ 0 h 12"/>
                <a:gd name="T11" fmla="*/ 22 w 22"/>
                <a:gd name="T12" fmla="*/ 12 h 12"/>
              </a:gdLst>
              <a:ahLst/>
              <a:cxnLst>
                <a:cxn ang="T6">
                  <a:pos x="T0" y="T1"/>
                </a:cxn>
                <a:cxn ang="T7">
                  <a:pos x="T2" y="T3"/>
                </a:cxn>
                <a:cxn ang="T8">
                  <a:pos x="T4" y="T5"/>
                </a:cxn>
              </a:cxnLst>
              <a:rect l="T9" t="T10" r="T11" b="T12"/>
              <a:pathLst>
                <a:path w="22" h="12">
                  <a:moveTo>
                    <a:pt x="12" y="0"/>
                  </a:moveTo>
                  <a:cubicBezTo>
                    <a:pt x="12" y="0"/>
                    <a:pt x="22" y="1"/>
                    <a:pt x="17" y="7"/>
                  </a:cubicBezTo>
                  <a:cubicBezTo>
                    <a:pt x="13" y="12"/>
                    <a:pt x="0" y="2"/>
                    <a:pt x="12" y="0"/>
                  </a:cubicBezTo>
                  <a:close/>
                </a:path>
              </a:pathLst>
            </a:custGeom>
            <a:grpFill/>
            <a:ln>
              <a:noFill/>
            </a:ln>
          </p:spPr>
          <p:txBody>
            <a:bodyPr lIns="68579" tIns="34289" rIns="68579" bIns="34289"/>
            <a:lstStyle/>
            <a:p>
              <a:endParaRPr lang="zh-CN" altLang="en-US"/>
            </a:p>
          </p:txBody>
        </p:sp>
        <p:sp>
          <p:nvSpPr>
            <p:cNvPr id="818" name="Freeform 94"/>
            <p:cNvSpPr>
              <a:spLocks noChangeArrowheads="1"/>
            </p:cNvSpPr>
            <p:nvPr/>
          </p:nvSpPr>
          <p:spPr bwMode="auto">
            <a:xfrm>
              <a:off x="6081714" y="1715691"/>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819" name="Freeform 95"/>
            <p:cNvSpPr>
              <a:spLocks noChangeArrowheads="1"/>
            </p:cNvSpPr>
            <p:nvPr/>
          </p:nvSpPr>
          <p:spPr bwMode="auto">
            <a:xfrm>
              <a:off x="6165057" y="1715692"/>
              <a:ext cx="71438" cy="55959"/>
            </a:xfrm>
            <a:custGeom>
              <a:avLst/>
              <a:gdLst>
                <a:gd name="T0" fmla="*/ 2147483646 w 19"/>
                <a:gd name="T1" fmla="*/ 2147483646 h 15"/>
                <a:gd name="T2" fmla="*/ 2147483646 w 19"/>
                <a:gd name="T3" fmla="*/ 2147483646 h 15"/>
                <a:gd name="T4" fmla="*/ 2147483646 w 19"/>
                <a:gd name="T5" fmla="*/ 2147483646 h 15"/>
                <a:gd name="T6" fmla="*/ 0 60000 65536"/>
                <a:gd name="T7" fmla="*/ 0 60000 65536"/>
                <a:gd name="T8" fmla="*/ 0 60000 65536"/>
                <a:gd name="T9" fmla="*/ 0 w 19"/>
                <a:gd name="T10" fmla="*/ 0 h 15"/>
                <a:gd name="T11" fmla="*/ 19 w 19"/>
                <a:gd name="T12" fmla="*/ 15 h 15"/>
              </a:gdLst>
              <a:ahLst/>
              <a:cxnLst>
                <a:cxn ang="T6">
                  <a:pos x="T0" y="T1"/>
                </a:cxn>
                <a:cxn ang="T7">
                  <a:pos x="T2" y="T3"/>
                </a:cxn>
                <a:cxn ang="T8">
                  <a:pos x="T4" y="T5"/>
                </a:cxn>
              </a:cxnLst>
              <a:rect l="T9" t="T10" r="T11" b="T12"/>
              <a:pathLst>
                <a:path w="19" h="15">
                  <a:moveTo>
                    <a:pt x="8" y="2"/>
                  </a:moveTo>
                  <a:cubicBezTo>
                    <a:pt x="12" y="0"/>
                    <a:pt x="19" y="2"/>
                    <a:pt x="16" y="9"/>
                  </a:cubicBezTo>
                  <a:cubicBezTo>
                    <a:pt x="13" y="15"/>
                    <a:pt x="0" y="8"/>
                    <a:pt x="8" y="2"/>
                  </a:cubicBezTo>
                  <a:close/>
                </a:path>
              </a:pathLst>
            </a:custGeom>
            <a:grpFill/>
            <a:ln>
              <a:noFill/>
            </a:ln>
          </p:spPr>
          <p:txBody>
            <a:bodyPr lIns="68579" tIns="34289" rIns="68579" bIns="34289"/>
            <a:lstStyle/>
            <a:p>
              <a:endParaRPr lang="zh-CN" altLang="en-US"/>
            </a:p>
          </p:txBody>
        </p:sp>
        <p:sp>
          <p:nvSpPr>
            <p:cNvPr id="820" name="Freeform 96"/>
            <p:cNvSpPr>
              <a:spLocks noChangeArrowheads="1"/>
            </p:cNvSpPr>
            <p:nvPr/>
          </p:nvSpPr>
          <p:spPr bwMode="auto">
            <a:xfrm>
              <a:off x="6473429" y="1715691"/>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821" name="Freeform 97"/>
            <p:cNvSpPr>
              <a:spLocks noChangeArrowheads="1"/>
            </p:cNvSpPr>
            <p:nvPr/>
          </p:nvSpPr>
          <p:spPr bwMode="auto">
            <a:xfrm>
              <a:off x="6556772" y="1722836"/>
              <a:ext cx="85725" cy="40481"/>
            </a:xfrm>
            <a:custGeom>
              <a:avLst/>
              <a:gdLst>
                <a:gd name="T0" fmla="*/ 2147483646 w 23"/>
                <a:gd name="T1" fmla="*/ 0 h 11"/>
                <a:gd name="T2" fmla="*/ 2147483646 w 23"/>
                <a:gd name="T3" fmla="*/ 2147483646 h 11"/>
                <a:gd name="T4" fmla="*/ 2147483646 w 23"/>
                <a:gd name="T5" fmla="*/ 0 h 11"/>
                <a:gd name="T6" fmla="*/ 0 60000 65536"/>
                <a:gd name="T7" fmla="*/ 0 60000 65536"/>
                <a:gd name="T8" fmla="*/ 0 60000 65536"/>
                <a:gd name="T9" fmla="*/ 0 w 23"/>
                <a:gd name="T10" fmla="*/ 0 h 11"/>
                <a:gd name="T11" fmla="*/ 23 w 23"/>
                <a:gd name="T12" fmla="*/ 11 h 11"/>
              </a:gdLst>
              <a:ahLst/>
              <a:cxnLst>
                <a:cxn ang="T6">
                  <a:pos x="T0" y="T1"/>
                </a:cxn>
                <a:cxn ang="T7">
                  <a:pos x="T2" y="T3"/>
                </a:cxn>
                <a:cxn ang="T8">
                  <a:pos x="T4" y="T5"/>
                </a:cxn>
              </a:cxnLst>
              <a:rect l="T9" t="T10" r="T11" b="T12"/>
              <a:pathLst>
                <a:path w="23" h="11">
                  <a:moveTo>
                    <a:pt x="13" y="0"/>
                  </a:moveTo>
                  <a:cubicBezTo>
                    <a:pt x="11" y="0"/>
                    <a:pt x="23" y="6"/>
                    <a:pt x="14" y="9"/>
                  </a:cubicBezTo>
                  <a:cubicBezTo>
                    <a:pt x="8" y="11"/>
                    <a:pt x="0" y="0"/>
                    <a:pt x="13" y="0"/>
                  </a:cubicBezTo>
                  <a:close/>
                </a:path>
              </a:pathLst>
            </a:custGeom>
            <a:grpFill/>
            <a:ln>
              <a:noFill/>
            </a:ln>
          </p:spPr>
          <p:txBody>
            <a:bodyPr lIns="68579" tIns="34289" rIns="68579" bIns="34289"/>
            <a:lstStyle/>
            <a:p>
              <a:endParaRPr lang="zh-CN" altLang="en-US"/>
            </a:p>
          </p:txBody>
        </p:sp>
        <p:sp>
          <p:nvSpPr>
            <p:cNvPr id="822" name="Freeform 98"/>
            <p:cNvSpPr>
              <a:spLocks noChangeArrowheads="1"/>
            </p:cNvSpPr>
            <p:nvPr/>
          </p:nvSpPr>
          <p:spPr bwMode="auto">
            <a:xfrm>
              <a:off x="6943725" y="1715691"/>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823" name="Freeform 99"/>
            <p:cNvSpPr>
              <a:spLocks noChangeArrowheads="1"/>
            </p:cNvSpPr>
            <p:nvPr/>
          </p:nvSpPr>
          <p:spPr bwMode="auto">
            <a:xfrm>
              <a:off x="7023499" y="1715691"/>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824" name="Freeform 100"/>
            <p:cNvSpPr>
              <a:spLocks noChangeArrowheads="1"/>
            </p:cNvSpPr>
            <p:nvPr/>
          </p:nvSpPr>
          <p:spPr bwMode="auto">
            <a:xfrm>
              <a:off x="7100889" y="1715691"/>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825" name="Freeform 101"/>
            <p:cNvSpPr>
              <a:spLocks noChangeArrowheads="1"/>
            </p:cNvSpPr>
            <p:nvPr/>
          </p:nvSpPr>
          <p:spPr bwMode="auto">
            <a:xfrm>
              <a:off x="7180661" y="1715691"/>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826" name="Freeform 102"/>
            <p:cNvSpPr>
              <a:spLocks noChangeArrowheads="1"/>
            </p:cNvSpPr>
            <p:nvPr/>
          </p:nvSpPr>
          <p:spPr bwMode="auto">
            <a:xfrm>
              <a:off x="7258051" y="1715691"/>
              <a:ext cx="77391"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827" name="Freeform 114"/>
            <p:cNvSpPr>
              <a:spLocks noChangeArrowheads="1"/>
            </p:cNvSpPr>
            <p:nvPr/>
          </p:nvSpPr>
          <p:spPr bwMode="auto">
            <a:xfrm>
              <a:off x="6043613" y="1752600"/>
              <a:ext cx="7620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2"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828" name="Freeform 115"/>
            <p:cNvSpPr>
              <a:spLocks noChangeArrowheads="1"/>
            </p:cNvSpPr>
            <p:nvPr/>
          </p:nvSpPr>
          <p:spPr bwMode="auto">
            <a:xfrm>
              <a:off x="6119814" y="1752600"/>
              <a:ext cx="7501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829" name="Freeform 116"/>
            <p:cNvSpPr>
              <a:spLocks noChangeArrowheads="1"/>
            </p:cNvSpPr>
            <p:nvPr/>
          </p:nvSpPr>
          <p:spPr bwMode="auto">
            <a:xfrm>
              <a:off x="6203157" y="1757363"/>
              <a:ext cx="63104" cy="58341"/>
            </a:xfrm>
            <a:custGeom>
              <a:avLst/>
              <a:gdLst>
                <a:gd name="T0" fmla="*/ 2147483646 w 17"/>
                <a:gd name="T1" fmla="*/ 2147483646 h 16"/>
                <a:gd name="T2" fmla="*/ 2147483646 w 17"/>
                <a:gd name="T3" fmla="*/ 2147483646 h 16"/>
                <a:gd name="T4" fmla="*/ 2147483646 w 17"/>
                <a:gd name="T5" fmla="*/ 2147483646 h 16"/>
                <a:gd name="T6" fmla="*/ 0 60000 65536"/>
                <a:gd name="T7" fmla="*/ 0 60000 65536"/>
                <a:gd name="T8" fmla="*/ 0 60000 65536"/>
                <a:gd name="T9" fmla="*/ 0 w 17"/>
                <a:gd name="T10" fmla="*/ 0 h 16"/>
                <a:gd name="T11" fmla="*/ 17 w 17"/>
                <a:gd name="T12" fmla="*/ 16 h 16"/>
              </a:gdLst>
              <a:ahLst/>
              <a:cxnLst>
                <a:cxn ang="T6">
                  <a:pos x="T0" y="T1"/>
                </a:cxn>
                <a:cxn ang="T7">
                  <a:pos x="T2" y="T3"/>
                </a:cxn>
                <a:cxn ang="T8">
                  <a:pos x="T4" y="T5"/>
                </a:cxn>
              </a:cxnLst>
              <a:rect l="T9" t="T10" r="T11" b="T12"/>
              <a:pathLst>
                <a:path w="17" h="16">
                  <a:moveTo>
                    <a:pt x="9" y="1"/>
                  </a:moveTo>
                  <a:cubicBezTo>
                    <a:pt x="9" y="1"/>
                    <a:pt x="16" y="0"/>
                    <a:pt x="17" y="5"/>
                  </a:cubicBezTo>
                  <a:cubicBezTo>
                    <a:pt x="17" y="16"/>
                    <a:pt x="0" y="7"/>
                    <a:pt x="9" y="1"/>
                  </a:cubicBezTo>
                  <a:close/>
                </a:path>
              </a:pathLst>
            </a:custGeom>
            <a:grpFill/>
            <a:ln>
              <a:noFill/>
            </a:ln>
          </p:spPr>
          <p:txBody>
            <a:bodyPr lIns="68579" tIns="34289" rIns="68579" bIns="34289"/>
            <a:lstStyle/>
            <a:p>
              <a:endParaRPr lang="zh-CN" altLang="en-US"/>
            </a:p>
          </p:txBody>
        </p:sp>
        <p:sp>
          <p:nvSpPr>
            <p:cNvPr id="830" name="Freeform 117"/>
            <p:cNvSpPr>
              <a:spLocks noChangeArrowheads="1"/>
            </p:cNvSpPr>
            <p:nvPr/>
          </p:nvSpPr>
          <p:spPr bwMode="auto">
            <a:xfrm>
              <a:off x="6515100" y="1752601"/>
              <a:ext cx="75010" cy="52388"/>
            </a:xfrm>
            <a:custGeom>
              <a:avLst/>
              <a:gdLst>
                <a:gd name="T0" fmla="*/ 2147483646 w 20"/>
                <a:gd name="T1" fmla="*/ 2147483646 h 14"/>
                <a:gd name="T2" fmla="*/ 2147483646 w 20"/>
                <a:gd name="T3" fmla="*/ 2147483646 h 14"/>
                <a:gd name="T4" fmla="*/ 2147483646 w 20"/>
                <a:gd name="T5" fmla="*/ 2147483646 h 14"/>
                <a:gd name="T6" fmla="*/ 0 60000 65536"/>
                <a:gd name="T7" fmla="*/ 0 60000 65536"/>
                <a:gd name="T8" fmla="*/ 0 60000 65536"/>
                <a:gd name="T9" fmla="*/ 0 w 20"/>
                <a:gd name="T10" fmla="*/ 0 h 14"/>
                <a:gd name="T11" fmla="*/ 20 w 20"/>
                <a:gd name="T12" fmla="*/ 14 h 14"/>
              </a:gdLst>
              <a:ahLst/>
              <a:cxnLst>
                <a:cxn ang="T6">
                  <a:pos x="T0" y="T1"/>
                </a:cxn>
                <a:cxn ang="T7">
                  <a:pos x="T2" y="T3"/>
                </a:cxn>
                <a:cxn ang="T8">
                  <a:pos x="T4" y="T5"/>
                </a:cxn>
              </a:cxnLst>
              <a:rect l="T9" t="T10" r="T11" b="T12"/>
              <a:pathLst>
                <a:path w="20" h="14">
                  <a:moveTo>
                    <a:pt x="9" y="2"/>
                  </a:moveTo>
                  <a:cubicBezTo>
                    <a:pt x="13" y="0"/>
                    <a:pt x="20" y="4"/>
                    <a:pt x="17" y="9"/>
                  </a:cubicBezTo>
                  <a:cubicBezTo>
                    <a:pt x="14" y="14"/>
                    <a:pt x="0" y="8"/>
                    <a:pt x="9" y="2"/>
                  </a:cubicBezTo>
                  <a:close/>
                </a:path>
              </a:pathLst>
            </a:custGeom>
            <a:grpFill/>
            <a:ln>
              <a:noFill/>
            </a:ln>
          </p:spPr>
          <p:txBody>
            <a:bodyPr lIns="68579" tIns="34289" rIns="68579" bIns="34289"/>
            <a:lstStyle/>
            <a:p>
              <a:endParaRPr lang="zh-CN" altLang="en-US"/>
            </a:p>
          </p:txBody>
        </p:sp>
        <p:sp>
          <p:nvSpPr>
            <p:cNvPr id="831" name="Freeform 118"/>
            <p:cNvSpPr>
              <a:spLocks noChangeArrowheads="1"/>
            </p:cNvSpPr>
            <p:nvPr/>
          </p:nvSpPr>
          <p:spPr bwMode="auto">
            <a:xfrm>
              <a:off x="6590111" y="1752600"/>
              <a:ext cx="75009"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832" name="Freeform 119"/>
            <p:cNvSpPr>
              <a:spLocks noChangeArrowheads="1"/>
            </p:cNvSpPr>
            <p:nvPr/>
          </p:nvSpPr>
          <p:spPr bwMode="auto">
            <a:xfrm>
              <a:off x="6672264" y="1757363"/>
              <a:ext cx="64294" cy="58341"/>
            </a:xfrm>
            <a:custGeom>
              <a:avLst/>
              <a:gdLst>
                <a:gd name="T0" fmla="*/ 2147483646 w 17"/>
                <a:gd name="T1" fmla="*/ 2147483646 h 16"/>
                <a:gd name="T2" fmla="*/ 2147483646 w 17"/>
                <a:gd name="T3" fmla="*/ 2147483646 h 16"/>
                <a:gd name="T4" fmla="*/ 2147483646 w 17"/>
                <a:gd name="T5" fmla="*/ 2147483646 h 16"/>
                <a:gd name="T6" fmla="*/ 0 60000 65536"/>
                <a:gd name="T7" fmla="*/ 0 60000 65536"/>
                <a:gd name="T8" fmla="*/ 0 60000 65536"/>
                <a:gd name="T9" fmla="*/ 0 w 17"/>
                <a:gd name="T10" fmla="*/ 0 h 16"/>
                <a:gd name="T11" fmla="*/ 17 w 17"/>
                <a:gd name="T12" fmla="*/ 16 h 16"/>
              </a:gdLst>
              <a:ahLst/>
              <a:cxnLst>
                <a:cxn ang="T6">
                  <a:pos x="T0" y="T1"/>
                </a:cxn>
                <a:cxn ang="T7">
                  <a:pos x="T2" y="T3"/>
                </a:cxn>
                <a:cxn ang="T8">
                  <a:pos x="T4" y="T5"/>
                </a:cxn>
              </a:cxnLst>
              <a:rect l="T9" t="T10" r="T11" b="T12"/>
              <a:pathLst>
                <a:path w="17" h="16">
                  <a:moveTo>
                    <a:pt x="9" y="1"/>
                  </a:moveTo>
                  <a:cubicBezTo>
                    <a:pt x="10" y="1"/>
                    <a:pt x="17" y="0"/>
                    <a:pt x="17" y="5"/>
                  </a:cubicBezTo>
                  <a:cubicBezTo>
                    <a:pt x="17" y="16"/>
                    <a:pt x="0" y="8"/>
                    <a:pt x="9" y="1"/>
                  </a:cubicBezTo>
                  <a:close/>
                </a:path>
              </a:pathLst>
            </a:custGeom>
            <a:grpFill/>
            <a:ln>
              <a:noFill/>
            </a:ln>
          </p:spPr>
          <p:txBody>
            <a:bodyPr lIns="68579" tIns="34289" rIns="68579" bIns="34289"/>
            <a:lstStyle/>
            <a:p>
              <a:endParaRPr lang="zh-CN" altLang="en-US"/>
            </a:p>
          </p:txBody>
        </p:sp>
        <p:sp>
          <p:nvSpPr>
            <p:cNvPr id="833" name="Freeform 120"/>
            <p:cNvSpPr>
              <a:spLocks noChangeArrowheads="1"/>
            </p:cNvSpPr>
            <p:nvPr/>
          </p:nvSpPr>
          <p:spPr bwMode="auto">
            <a:xfrm>
              <a:off x="6984206" y="1752600"/>
              <a:ext cx="7501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834" name="Freeform 121"/>
            <p:cNvSpPr>
              <a:spLocks noChangeArrowheads="1"/>
            </p:cNvSpPr>
            <p:nvPr/>
          </p:nvSpPr>
          <p:spPr bwMode="auto">
            <a:xfrm>
              <a:off x="7059217" y="1752600"/>
              <a:ext cx="79772" cy="67866"/>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2"/>
                  </a:moveTo>
                  <a:cubicBezTo>
                    <a:pt x="13" y="0"/>
                    <a:pt x="17" y="0"/>
                    <a:pt x="18" y="5"/>
                  </a:cubicBezTo>
                  <a:cubicBezTo>
                    <a:pt x="21" y="18"/>
                    <a:pt x="0" y="9"/>
                    <a:pt x="10" y="2"/>
                  </a:cubicBezTo>
                  <a:close/>
                </a:path>
              </a:pathLst>
            </a:custGeom>
            <a:grpFill/>
            <a:ln>
              <a:noFill/>
            </a:ln>
          </p:spPr>
          <p:txBody>
            <a:bodyPr lIns="68579" tIns="34289" rIns="68579" bIns="34289"/>
            <a:lstStyle/>
            <a:p>
              <a:endParaRPr lang="zh-CN" altLang="en-US"/>
            </a:p>
          </p:txBody>
        </p:sp>
        <p:sp>
          <p:nvSpPr>
            <p:cNvPr id="835" name="Freeform 122"/>
            <p:cNvSpPr>
              <a:spLocks noChangeArrowheads="1"/>
            </p:cNvSpPr>
            <p:nvPr/>
          </p:nvSpPr>
          <p:spPr bwMode="auto">
            <a:xfrm>
              <a:off x="7138989" y="1752600"/>
              <a:ext cx="7501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836" name="Freeform 123"/>
            <p:cNvSpPr>
              <a:spLocks noChangeArrowheads="1"/>
            </p:cNvSpPr>
            <p:nvPr/>
          </p:nvSpPr>
          <p:spPr bwMode="auto">
            <a:xfrm>
              <a:off x="7217569" y="1752600"/>
              <a:ext cx="7620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837" name="Freeform 140"/>
            <p:cNvSpPr>
              <a:spLocks noChangeArrowheads="1"/>
            </p:cNvSpPr>
            <p:nvPr/>
          </p:nvSpPr>
          <p:spPr bwMode="auto">
            <a:xfrm>
              <a:off x="5374482" y="1790701"/>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1"/>
                    <a:pt x="16" y="0"/>
                    <a:pt x="17" y="5"/>
                  </a:cubicBezTo>
                  <a:cubicBezTo>
                    <a:pt x="20" y="18"/>
                    <a:pt x="0" y="9"/>
                    <a:pt x="10" y="3"/>
                  </a:cubicBezTo>
                  <a:close/>
                </a:path>
              </a:pathLst>
            </a:custGeom>
            <a:grpFill/>
            <a:ln>
              <a:noFill/>
            </a:ln>
          </p:spPr>
          <p:txBody>
            <a:bodyPr lIns="68579" tIns="34289" rIns="68579" bIns="34289"/>
            <a:lstStyle/>
            <a:p>
              <a:endParaRPr lang="zh-CN" altLang="en-US"/>
            </a:p>
          </p:txBody>
        </p:sp>
        <p:sp>
          <p:nvSpPr>
            <p:cNvPr id="838" name="Freeform 141"/>
            <p:cNvSpPr>
              <a:spLocks noChangeArrowheads="1"/>
            </p:cNvSpPr>
            <p:nvPr/>
          </p:nvSpPr>
          <p:spPr bwMode="auto">
            <a:xfrm>
              <a:off x="5454254" y="1794274"/>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9"/>
                    <a:pt x="9" y="2"/>
                  </a:cubicBezTo>
                  <a:close/>
                </a:path>
              </a:pathLst>
            </a:custGeom>
            <a:grpFill/>
            <a:ln>
              <a:noFill/>
            </a:ln>
          </p:spPr>
          <p:txBody>
            <a:bodyPr lIns="68579" tIns="34289" rIns="68579" bIns="34289"/>
            <a:lstStyle/>
            <a:p>
              <a:endParaRPr lang="zh-CN" altLang="en-US"/>
            </a:p>
          </p:txBody>
        </p:sp>
        <p:sp>
          <p:nvSpPr>
            <p:cNvPr id="839" name="Freeform 142"/>
            <p:cNvSpPr>
              <a:spLocks noChangeArrowheads="1"/>
            </p:cNvSpPr>
            <p:nvPr/>
          </p:nvSpPr>
          <p:spPr bwMode="auto">
            <a:xfrm>
              <a:off x="5532836" y="1794274"/>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9"/>
                    <a:pt x="9" y="2"/>
                  </a:cubicBezTo>
                  <a:close/>
                </a:path>
              </a:pathLst>
            </a:custGeom>
            <a:grpFill/>
            <a:ln>
              <a:noFill/>
            </a:ln>
          </p:spPr>
          <p:txBody>
            <a:bodyPr lIns="68579" tIns="34289" rIns="68579" bIns="34289"/>
            <a:lstStyle/>
            <a:p>
              <a:endParaRPr lang="zh-CN" altLang="en-US"/>
            </a:p>
          </p:txBody>
        </p:sp>
        <p:sp>
          <p:nvSpPr>
            <p:cNvPr id="840" name="Freeform 143"/>
            <p:cNvSpPr>
              <a:spLocks noChangeArrowheads="1"/>
            </p:cNvSpPr>
            <p:nvPr/>
          </p:nvSpPr>
          <p:spPr bwMode="auto">
            <a:xfrm>
              <a:off x="5607844" y="1794274"/>
              <a:ext cx="7620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841" name="Freeform 144"/>
            <p:cNvSpPr>
              <a:spLocks noChangeArrowheads="1"/>
            </p:cNvSpPr>
            <p:nvPr/>
          </p:nvSpPr>
          <p:spPr bwMode="auto">
            <a:xfrm>
              <a:off x="5694760" y="1794272"/>
              <a:ext cx="71438" cy="57150"/>
            </a:xfrm>
            <a:custGeom>
              <a:avLst/>
              <a:gdLst>
                <a:gd name="T0" fmla="*/ 2147483646 w 19"/>
                <a:gd name="T1" fmla="*/ 2147483646 h 15"/>
                <a:gd name="T2" fmla="*/ 2147483646 w 19"/>
                <a:gd name="T3" fmla="*/ 2147483646 h 15"/>
                <a:gd name="T4" fmla="*/ 2147483646 w 19"/>
                <a:gd name="T5" fmla="*/ 2147483646 h 15"/>
                <a:gd name="T6" fmla="*/ 0 60000 65536"/>
                <a:gd name="T7" fmla="*/ 0 60000 65536"/>
                <a:gd name="T8" fmla="*/ 0 60000 65536"/>
                <a:gd name="T9" fmla="*/ 0 w 19"/>
                <a:gd name="T10" fmla="*/ 0 h 15"/>
                <a:gd name="T11" fmla="*/ 19 w 19"/>
                <a:gd name="T12" fmla="*/ 15 h 15"/>
              </a:gdLst>
              <a:ahLst/>
              <a:cxnLst>
                <a:cxn ang="T6">
                  <a:pos x="T0" y="T1"/>
                </a:cxn>
                <a:cxn ang="T7">
                  <a:pos x="T2" y="T3"/>
                </a:cxn>
                <a:cxn ang="T8">
                  <a:pos x="T4" y="T5"/>
                </a:cxn>
              </a:cxnLst>
              <a:rect l="T9" t="T10" r="T11" b="T12"/>
              <a:pathLst>
                <a:path w="19" h="15">
                  <a:moveTo>
                    <a:pt x="8" y="2"/>
                  </a:moveTo>
                  <a:cubicBezTo>
                    <a:pt x="11" y="0"/>
                    <a:pt x="19" y="2"/>
                    <a:pt x="16" y="8"/>
                  </a:cubicBezTo>
                  <a:cubicBezTo>
                    <a:pt x="13" y="15"/>
                    <a:pt x="0" y="8"/>
                    <a:pt x="8" y="2"/>
                  </a:cubicBezTo>
                  <a:close/>
                </a:path>
              </a:pathLst>
            </a:custGeom>
            <a:grpFill/>
            <a:ln>
              <a:noFill/>
            </a:ln>
          </p:spPr>
          <p:txBody>
            <a:bodyPr lIns="68579" tIns="34289" rIns="68579" bIns="34289"/>
            <a:lstStyle/>
            <a:p>
              <a:endParaRPr lang="zh-CN" altLang="en-US"/>
            </a:p>
          </p:txBody>
        </p:sp>
        <p:sp>
          <p:nvSpPr>
            <p:cNvPr id="842" name="Freeform 145"/>
            <p:cNvSpPr>
              <a:spLocks noChangeArrowheads="1"/>
            </p:cNvSpPr>
            <p:nvPr/>
          </p:nvSpPr>
          <p:spPr bwMode="auto">
            <a:xfrm>
              <a:off x="5761435" y="1794273"/>
              <a:ext cx="71438" cy="71438"/>
            </a:xfrm>
            <a:custGeom>
              <a:avLst/>
              <a:gdLst>
                <a:gd name="T0" fmla="*/ 2147483646 w 19"/>
                <a:gd name="T1" fmla="*/ 2147483646 h 19"/>
                <a:gd name="T2" fmla="*/ 2147483646 w 19"/>
                <a:gd name="T3" fmla="*/ 2147483646 h 19"/>
                <a:gd name="T4" fmla="*/ 2147483646 w 19"/>
                <a:gd name="T5" fmla="*/ 2147483646 h 19"/>
                <a:gd name="T6" fmla="*/ 0 60000 65536"/>
                <a:gd name="T7" fmla="*/ 0 60000 65536"/>
                <a:gd name="T8" fmla="*/ 0 60000 65536"/>
                <a:gd name="T9" fmla="*/ 0 w 19"/>
                <a:gd name="T10" fmla="*/ 0 h 19"/>
                <a:gd name="T11" fmla="*/ 19 w 19"/>
                <a:gd name="T12" fmla="*/ 19 h 19"/>
              </a:gdLst>
              <a:ahLst/>
              <a:cxnLst>
                <a:cxn ang="T6">
                  <a:pos x="T0" y="T1"/>
                </a:cxn>
                <a:cxn ang="T7">
                  <a:pos x="T2" y="T3"/>
                </a:cxn>
                <a:cxn ang="T8">
                  <a:pos x="T4" y="T5"/>
                </a:cxn>
              </a:cxnLst>
              <a:rect l="T9" t="T10" r="T11" b="T12"/>
              <a:pathLst>
                <a:path w="19" h="19">
                  <a:moveTo>
                    <a:pt x="14" y="2"/>
                  </a:moveTo>
                  <a:cubicBezTo>
                    <a:pt x="15" y="1"/>
                    <a:pt x="19" y="0"/>
                    <a:pt x="19" y="6"/>
                  </a:cubicBezTo>
                  <a:cubicBezTo>
                    <a:pt x="18" y="19"/>
                    <a:pt x="0" y="5"/>
                    <a:pt x="14" y="2"/>
                  </a:cubicBezTo>
                  <a:close/>
                </a:path>
              </a:pathLst>
            </a:custGeom>
            <a:grpFill/>
            <a:ln>
              <a:noFill/>
            </a:ln>
          </p:spPr>
          <p:txBody>
            <a:bodyPr lIns="68579" tIns="34289" rIns="68579" bIns="34289"/>
            <a:lstStyle/>
            <a:p>
              <a:endParaRPr lang="zh-CN" altLang="en-US"/>
            </a:p>
          </p:txBody>
        </p:sp>
        <p:sp>
          <p:nvSpPr>
            <p:cNvPr id="843" name="Freeform 146"/>
            <p:cNvSpPr>
              <a:spLocks noChangeArrowheads="1"/>
            </p:cNvSpPr>
            <p:nvPr/>
          </p:nvSpPr>
          <p:spPr bwMode="auto">
            <a:xfrm>
              <a:off x="5844779" y="1794274"/>
              <a:ext cx="7620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844" name="Freeform 147"/>
            <p:cNvSpPr>
              <a:spLocks noChangeArrowheads="1"/>
            </p:cNvSpPr>
            <p:nvPr/>
          </p:nvSpPr>
          <p:spPr bwMode="auto">
            <a:xfrm>
              <a:off x="5926932" y="1790700"/>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3"/>
                  </a:moveTo>
                  <a:cubicBezTo>
                    <a:pt x="8" y="3"/>
                    <a:pt x="16" y="0"/>
                    <a:pt x="17" y="4"/>
                  </a:cubicBezTo>
                  <a:cubicBezTo>
                    <a:pt x="20" y="17"/>
                    <a:pt x="0" y="12"/>
                    <a:pt x="9" y="3"/>
                  </a:cubicBezTo>
                  <a:close/>
                </a:path>
              </a:pathLst>
            </a:custGeom>
            <a:grpFill/>
            <a:ln>
              <a:noFill/>
            </a:ln>
          </p:spPr>
          <p:txBody>
            <a:bodyPr lIns="68579" tIns="34289" rIns="68579" bIns="34289"/>
            <a:lstStyle/>
            <a:p>
              <a:endParaRPr lang="zh-CN" altLang="en-US"/>
            </a:p>
          </p:txBody>
        </p:sp>
        <p:sp>
          <p:nvSpPr>
            <p:cNvPr id="845" name="Freeform 148"/>
            <p:cNvSpPr>
              <a:spLocks noChangeArrowheads="1"/>
            </p:cNvSpPr>
            <p:nvPr/>
          </p:nvSpPr>
          <p:spPr bwMode="auto">
            <a:xfrm>
              <a:off x="6085285" y="1790701"/>
              <a:ext cx="76200" cy="44054"/>
            </a:xfrm>
            <a:custGeom>
              <a:avLst/>
              <a:gdLst>
                <a:gd name="T0" fmla="*/ 2147483646 w 20"/>
                <a:gd name="T1" fmla="*/ 2147483646 h 12"/>
                <a:gd name="T2" fmla="*/ 2147483646 w 20"/>
                <a:gd name="T3" fmla="*/ 2147483646 h 12"/>
                <a:gd name="T4" fmla="*/ 2147483646 w 20"/>
                <a:gd name="T5" fmla="*/ 2147483646 h 12"/>
                <a:gd name="T6" fmla="*/ 0 60000 65536"/>
                <a:gd name="T7" fmla="*/ 0 60000 65536"/>
                <a:gd name="T8" fmla="*/ 0 60000 65536"/>
                <a:gd name="T9" fmla="*/ 0 w 20"/>
                <a:gd name="T10" fmla="*/ 0 h 12"/>
                <a:gd name="T11" fmla="*/ 20 w 20"/>
                <a:gd name="T12" fmla="*/ 12 h 12"/>
              </a:gdLst>
              <a:ahLst/>
              <a:cxnLst>
                <a:cxn ang="T6">
                  <a:pos x="T0" y="T1"/>
                </a:cxn>
                <a:cxn ang="T7">
                  <a:pos x="T2" y="T3"/>
                </a:cxn>
                <a:cxn ang="T8">
                  <a:pos x="T4" y="T5"/>
                </a:cxn>
              </a:cxnLst>
              <a:rect l="T9" t="T10" r="T11" b="T12"/>
              <a:pathLst>
                <a:path w="20" h="12">
                  <a:moveTo>
                    <a:pt x="8" y="3"/>
                  </a:moveTo>
                  <a:cubicBezTo>
                    <a:pt x="13" y="0"/>
                    <a:pt x="20" y="6"/>
                    <a:pt x="16" y="9"/>
                  </a:cubicBezTo>
                  <a:cubicBezTo>
                    <a:pt x="13" y="12"/>
                    <a:pt x="0" y="7"/>
                    <a:pt x="8" y="3"/>
                  </a:cubicBezTo>
                  <a:close/>
                </a:path>
              </a:pathLst>
            </a:custGeom>
            <a:grpFill/>
            <a:ln>
              <a:noFill/>
            </a:ln>
          </p:spPr>
          <p:txBody>
            <a:bodyPr lIns="68579" tIns="34289" rIns="68579" bIns="34289"/>
            <a:lstStyle/>
            <a:p>
              <a:endParaRPr lang="zh-CN" altLang="en-US"/>
            </a:p>
          </p:txBody>
        </p:sp>
        <p:sp>
          <p:nvSpPr>
            <p:cNvPr id="846" name="Freeform 149"/>
            <p:cNvSpPr>
              <a:spLocks noChangeArrowheads="1"/>
            </p:cNvSpPr>
            <p:nvPr/>
          </p:nvSpPr>
          <p:spPr bwMode="auto">
            <a:xfrm>
              <a:off x="6473429" y="1790701"/>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1"/>
                    <a:pt x="17" y="0"/>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847" name="Freeform 150"/>
            <p:cNvSpPr>
              <a:spLocks noChangeArrowheads="1"/>
            </p:cNvSpPr>
            <p:nvPr/>
          </p:nvSpPr>
          <p:spPr bwMode="auto">
            <a:xfrm>
              <a:off x="6631783" y="1794274"/>
              <a:ext cx="7381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4"/>
                  </a:cubicBezTo>
                  <a:cubicBezTo>
                    <a:pt x="20" y="17"/>
                    <a:pt x="0" y="9"/>
                    <a:pt x="10" y="2"/>
                  </a:cubicBezTo>
                  <a:close/>
                </a:path>
              </a:pathLst>
            </a:custGeom>
            <a:grpFill/>
            <a:ln>
              <a:noFill/>
            </a:ln>
          </p:spPr>
          <p:txBody>
            <a:bodyPr lIns="68579" tIns="34289" rIns="68579" bIns="34289"/>
            <a:lstStyle/>
            <a:p>
              <a:endParaRPr lang="zh-CN" altLang="en-US"/>
            </a:p>
          </p:txBody>
        </p:sp>
        <p:sp>
          <p:nvSpPr>
            <p:cNvPr id="848" name="Freeform 151"/>
            <p:cNvSpPr>
              <a:spLocks noChangeArrowheads="1"/>
            </p:cNvSpPr>
            <p:nvPr/>
          </p:nvSpPr>
          <p:spPr bwMode="auto">
            <a:xfrm>
              <a:off x="6969920" y="1779985"/>
              <a:ext cx="64294" cy="96440"/>
            </a:xfrm>
            <a:custGeom>
              <a:avLst/>
              <a:gdLst>
                <a:gd name="T0" fmla="*/ 2147483646 w 17"/>
                <a:gd name="T1" fmla="*/ 2147483646 h 26"/>
                <a:gd name="T2" fmla="*/ 0 w 17"/>
                <a:gd name="T3" fmla="*/ 2147483646 h 26"/>
                <a:gd name="T4" fmla="*/ 2147483646 w 17"/>
                <a:gd name="T5" fmla="*/ 2147483646 h 26"/>
                <a:gd name="T6" fmla="*/ 0 60000 65536"/>
                <a:gd name="T7" fmla="*/ 0 60000 65536"/>
                <a:gd name="T8" fmla="*/ 0 60000 65536"/>
                <a:gd name="T9" fmla="*/ 0 w 17"/>
                <a:gd name="T10" fmla="*/ 0 h 26"/>
                <a:gd name="T11" fmla="*/ 17 w 17"/>
                <a:gd name="T12" fmla="*/ 26 h 26"/>
              </a:gdLst>
              <a:ahLst/>
              <a:cxnLst>
                <a:cxn ang="T6">
                  <a:pos x="T0" y="T1"/>
                </a:cxn>
                <a:cxn ang="T7">
                  <a:pos x="T2" y="T3"/>
                </a:cxn>
                <a:cxn ang="T8">
                  <a:pos x="T4" y="T5"/>
                </a:cxn>
              </a:cxnLst>
              <a:rect l="T9" t="T10" r="T11" b="T12"/>
              <a:pathLst>
                <a:path w="17" h="26">
                  <a:moveTo>
                    <a:pt x="4" y="6"/>
                  </a:moveTo>
                  <a:cubicBezTo>
                    <a:pt x="17" y="0"/>
                    <a:pt x="6" y="26"/>
                    <a:pt x="0" y="12"/>
                  </a:cubicBezTo>
                  <a:cubicBezTo>
                    <a:pt x="0" y="11"/>
                    <a:pt x="3" y="7"/>
                    <a:pt x="4" y="6"/>
                  </a:cubicBezTo>
                  <a:close/>
                </a:path>
              </a:pathLst>
            </a:custGeom>
            <a:grpFill/>
            <a:ln>
              <a:noFill/>
            </a:ln>
          </p:spPr>
          <p:txBody>
            <a:bodyPr lIns="68579" tIns="34289" rIns="68579" bIns="34289"/>
            <a:lstStyle/>
            <a:p>
              <a:endParaRPr lang="zh-CN" altLang="en-US"/>
            </a:p>
          </p:txBody>
        </p:sp>
        <p:sp>
          <p:nvSpPr>
            <p:cNvPr id="849" name="Freeform 152"/>
            <p:cNvSpPr>
              <a:spLocks noChangeArrowheads="1"/>
            </p:cNvSpPr>
            <p:nvPr/>
          </p:nvSpPr>
          <p:spPr bwMode="auto">
            <a:xfrm>
              <a:off x="7023499" y="1794274"/>
              <a:ext cx="7381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850" name="Freeform 153"/>
            <p:cNvSpPr>
              <a:spLocks noChangeArrowheads="1"/>
            </p:cNvSpPr>
            <p:nvPr/>
          </p:nvSpPr>
          <p:spPr bwMode="auto">
            <a:xfrm>
              <a:off x="7100889" y="1794274"/>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851" name="Freeform 154"/>
            <p:cNvSpPr>
              <a:spLocks noChangeArrowheads="1"/>
            </p:cNvSpPr>
            <p:nvPr/>
          </p:nvSpPr>
          <p:spPr bwMode="auto">
            <a:xfrm>
              <a:off x="7180661" y="1794274"/>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4"/>
                  </a:cubicBezTo>
                  <a:cubicBezTo>
                    <a:pt x="20" y="17"/>
                    <a:pt x="0" y="9"/>
                    <a:pt x="10" y="2"/>
                  </a:cubicBezTo>
                  <a:close/>
                </a:path>
              </a:pathLst>
            </a:custGeom>
            <a:grpFill/>
            <a:ln>
              <a:noFill/>
            </a:ln>
          </p:spPr>
          <p:txBody>
            <a:bodyPr lIns="68579" tIns="34289" rIns="68579" bIns="34289"/>
            <a:lstStyle/>
            <a:p>
              <a:endParaRPr lang="zh-CN" altLang="en-US"/>
            </a:p>
          </p:txBody>
        </p:sp>
        <p:sp>
          <p:nvSpPr>
            <p:cNvPr id="852" name="Freeform 177"/>
            <p:cNvSpPr>
              <a:spLocks noChangeArrowheads="1"/>
            </p:cNvSpPr>
            <p:nvPr/>
          </p:nvSpPr>
          <p:spPr bwMode="auto">
            <a:xfrm>
              <a:off x="5412581" y="1832372"/>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853" name="Freeform 178"/>
            <p:cNvSpPr>
              <a:spLocks noChangeArrowheads="1"/>
            </p:cNvSpPr>
            <p:nvPr/>
          </p:nvSpPr>
          <p:spPr bwMode="auto">
            <a:xfrm>
              <a:off x="5491164" y="1832372"/>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854" name="Freeform 179"/>
            <p:cNvSpPr>
              <a:spLocks noChangeArrowheads="1"/>
            </p:cNvSpPr>
            <p:nvPr/>
          </p:nvSpPr>
          <p:spPr bwMode="auto">
            <a:xfrm>
              <a:off x="5570936" y="1832372"/>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855" name="Freeform 180"/>
            <p:cNvSpPr>
              <a:spLocks noChangeArrowheads="1"/>
            </p:cNvSpPr>
            <p:nvPr/>
          </p:nvSpPr>
          <p:spPr bwMode="auto">
            <a:xfrm>
              <a:off x="5648326" y="1832372"/>
              <a:ext cx="77391"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856" name="Freeform 181"/>
            <p:cNvSpPr>
              <a:spLocks noChangeArrowheads="1"/>
            </p:cNvSpPr>
            <p:nvPr/>
          </p:nvSpPr>
          <p:spPr bwMode="auto">
            <a:xfrm>
              <a:off x="5728097" y="1832372"/>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6"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857" name="Freeform 182"/>
            <p:cNvSpPr>
              <a:spLocks noChangeArrowheads="1"/>
            </p:cNvSpPr>
            <p:nvPr/>
          </p:nvSpPr>
          <p:spPr bwMode="auto">
            <a:xfrm>
              <a:off x="5807870" y="1832372"/>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858" name="Freeform 183"/>
            <p:cNvSpPr>
              <a:spLocks noChangeArrowheads="1"/>
            </p:cNvSpPr>
            <p:nvPr/>
          </p:nvSpPr>
          <p:spPr bwMode="auto">
            <a:xfrm>
              <a:off x="5882880" y="1832372"/>
              <a:ext cx="77390" cy="66675"/>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2"/>
                  </a:moveTo>
                  <a:cubicBezTo>
                    <a:pt x="13" y="0"/>
                    <a:pt x="17" y="0"/>
                    <a:pt x="18" y="5"/>
                  </a:cubicBezTo>
                  <a:cubicBezTo>
                    <a:pt x="21" y="18"/>
                    <a:pt x="0" y="9"/>
                    <a:pt x="10" y="2"/>
                  </a:cubicBezTo>
                  <a:close/>
                </a:path>
              </a:pathLst>
            </a:custGeom>
            <a:grpFill/>
            <a:ln>
              <a:noFill/>
            </a:ln>
          </p:spPr>
          <p:txBody>
            <a:bodyPr lIns="68579" tIns="34289" rIns="68579" bIns="34289"/>
            <a:lstStyle/>
            <a:p>
              <a:endParaRPr lang="zh-CN" altLang="en-US"/>
            </a:p>
          </p:txBody>
        </p:sp>
        <p:sp>
          <p:nvSpPr>
            <p:cNvPr id="859" name="Freeform 184"/>
            <p:cNvSpPr>
              <a:spLocks noChangeArrowheads="1"/>
            </p:cNvSpPr>
            <p:nvPr/>
          </p:nvSpPr>
          <p:spPr bwMode="auto">
            <a:xfrm>
              <a:off x="5985274" y="1801418"/>
              <a:ext cx="63103" cy="116681"/>
            </a:xfrm>
            <a:custGeom>
              <a:avLst/>
              <a:gdLst>
                <a:gd name="T0" fmla="*/ 2147483646 w 17"/>
                <a:gd name="T1" fmla="*/ 2147483646 h 31"/>
                <a:gd name="T2" fmla="*/ 2147483646 w 17"/>
                <a:gd name="T3" fmla="*/ 2147483646 h 31"/>
                <a:gd name="T4" fmla="*/ 2147483646 w 17"/>
                <a:gd name="T5" fmla="*/ 2147483646 h 31"/>
                <a:gd name="T6" fmla="*/ 0 60000 65536"/>
                <a:gd name="T7" fmla="*/ 0 60000 65536"/>
                <a:gd name="T8" fmla="*/ 0 60000 65536"/>
                <a:gd name="T9" fmla="*/ 0 w 17"/>
                <a:gd name="T10" fmla="*/ 0 h 31"/>
                <a:gd name="T11" fmla="*/ 17 w 17"/>
                <a:gd name="T12" fmla="*/ 31 h 31"/>
              </a:gdLst>
              <a:ahLst/>
              <a:cxnLst>
                <a:cxn ang="T6">
                  <a:pos x="T0" y="T1"/>
                </a:cxn>
                <a:cxn ang="T7">
                  <a:pos x="T2" y="T3"/>
                </a:cxn>
                <a:cxn ang="T8">
                  <a:pos x="T4" y="T5"/>
                </a:cxn>
              </a:cxnLst>
              <a:rect l="T9" t="T10" r="T11" b="T12"/>
              <a:pathLst>
                <a:path w="17" h="31">
                  <a:moveTo>
                    <a:pt x="4" y="10"/>
                  </a:moveTo>
                  <a:cubicBezTo>
                    <a:pt x="17" y="0"/>
                    <a:pt x="8" y="31"/>
                    <a:pt x="2" y="17"/>
                  </a:cubicBezTo>
                  <a:cubicBezTo>
                    <a:pt x="0" y="14"/>
                    <a:pt x="2" y="12"/>
                    <a:pt x="4" y="10"/>
                  </a:cubicBezTo>
                  <a:close/>
                </a:path>
              </a:pathLst>
            </a:custGeom>
            <a:grpFill/>
            <a:ln>
              <a:noFill/>
            </a:ln>
          </p:spPr>
          <p:txBody>
            <a:bodyPr lIns="68579" tIns="34289" rIns="68579" bIns="34289"/>
            <a:lstStyle/>
            <a:p>
              <a:endParaRPr lang="zh-CN" altLang="en-US"/>
            </a:p>
          </p:txBody>
        </p:sp>
        <p:sp>
          <p:nvSpPr>
            <p:cNvPr id="860" name="Freeform 185"/>
            <p:cNvSpPr>
              <a:spLocks noChangeArrowheads="1"/>
            </p:cNvSpPr>
            <p:nvPr/>
          </p:nvSpPr>
          <p:spPr bwMode="auto">
            <a:xfrm>
              <a:off x="6032898" y="1832374"/>
              <a:ext cx="98822" cy="63103"/>
            </a:xfrm>
            <a:custGeom>
              <a:avLst/>
              <a:gdLst>
                <a:gd name="T0" fmla="*/ 2147483646 w 26"/>
                <a:gd name="T1" fmla="*/ 2147483646 h 17"/>
                <a:gd name="T2" fmla="*/ 2147483646 w 26"/>
                <a:gd name="T3" fmla="*/ 2147483646 h 17"/>
                <a:gd name="T4" fmla="*/ 2147483646 w 26"/>
                <a:gd name="T5" fmla="*/ 2147483646 h 17"/>
                <a:gd name="T6" fmla="*/ 0 60000 65536"/>
                <a:gd name="T7" fmla="*/ 0 60000 65536"/>
                <a:gd name="T8" fmla="*/ 0 60000 65536"/>
                <a:gd name="T9" fmla="*/ 0 w 26"/>
                <a:gd name="T10" fmla="*/ 0 h 17"/>
                <a:gd name="T11" fmla="*/ 26 w 26"/>
                <a:gd name="T12" fmla="*/ 17 h 17"/>
              </a:gdLst>
              <a:ahLst/>
              <a:cxnLst>
                <a:cxn ang="T6">
                  <a:pos x="T0" y="T1"/>
                </a:cxn>
                <a:cxn ang="T7">
                  <a:pos x="T2" y="T3"/>
                </a:cxn>
                <a:cxn ang="T8">
                  <a:pos x="T4" y="T5"/>
                </a:cxn>
              </a:cxnLst>
              <a:rect l="T9" t="T10" r="T11" b="T12"/>
              <a:pathLst>
                <a:path w="26" h="17">
                  <a:moveTo>
                    <a:pt x="12" y="2"/>
                  </a:moveTo>
                  <a:cubicBezTo>
                    <a:pt x="11" y="3"/>
                    <a:pt x="18" y="0"/>
                    <a:pt x="20" y="4"/>
                  </a:cubicBezTo>
                  <a:cubicBezTo>
                    <a:pt x="26" y="17"/>
                    <a:pt x="0" y="10"/>
                    <a:pt x="12" y="2"/>
                  </a:cubicBezTo>
                  <a:close/>
                </a:path>
              </a:pathLst>
            </a:custGeom>
            <a:grpFill/>
            <a:ln>
              <a:noFill/>
            </a:ln>
          </p:spPr>
          <p:txBody>
            <a:bodyPr lIns="68579" tIns="34289" rIns="68579" bIns="34289"/>
            <a:lstStyle/>
            <a:p>
              <a:endParaRPr lang="zh-CN" altLang="en-US"/>
            </a:p>
          </p:txBody>
        </p:sp>
        <p:sp>
          <p:nvSpPr>
            <p:cNvPr id="861" name="Freeform 186"/>
            <p:cNvSpPr>
              <a:spLocks noChangeArrowheads="1"/>
            </p:cNvSpPr>
            <p:nvPr/>
          </p:nvSpPr>
          <p:spPr bwMode="auto">
            <a:xfrm>
              <a:off x="6198394" y="1832372"/>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862" name="Freeform 187"/>
            <p:cNvSpPr>
              <a:spLocks noChangeArrowheads="1"/>
            </p:cNvSpPr>
            <p:nvPr/>
          </p:nvSpPr>
          <p:spPr bwMode="auto">
            <a:xfrm>
              <a:off x="6278167" y="1832372"/>
              <a:ext cx="7381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863" name="Freeform 188"/>
            <p:cNvSpPr>
              <a:spLocks noChangeArrowheads="1"/>
            </p:cNvSpPr>
            <p:nvPr/>
          </p:nvSpPr>
          <p:spPr bwMode="auto">
            <a:xfrm>
              <a:off x="6356747" y="1832372"/>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864" name="Freeform 189"/>
            <p:cNvSpPr>
              <a:spLocks noChangeArrowheads="1"/>
            </p:cNvSpPr>
            <p:nvPr/>
          </p:nvSpPr>
          <p:spPr bwMode="auto">
            <a:xfrm>
              <a:off x="6684170" y="1820468"/>
              <a:ext cx="59531" cy="59531"/>
            </a:xfrm>
            <a:custGeom>
              <a:avLst/>
              <a:gdLst>
                <a:gd name="T0" fmla="*/ 2147483646 w 16"/>
                <a:gd name="T1" fmla="*/ 2147483646 h 16"/>
                <a:gd name="T2" fmla="*/ 2147483646 w 16"/>
                <a:gd name="T3" fmla="*/ 2147483646 h 16"/>
                <a:gd name="T4" fmla="*/ 2147483646 w 16"/>
                <a:gd name="T5" fmla="*/ 2147483646 h 16"/>
                <a:gd name="T6" fmla="*/ 0 60000 65536"/>
                <a:gd name="T7" fmla="*/ 0 60000 65536"/>
                <a:gd name="T8" fmla="*/ 0 60000 65536"/>
                <a:gd name="T9" fmla="*/ 0 w 16"/>
                <a:gd name="T10" fmla="*/ 0 h 16"/>
                <a:gd name="T11" fmla="*/ 16 w 16"/>
                <a:gd name="T12" fmla="*/ 16 h 16"/>
              </a:gdLst>
              <a:ahLst/>
              <a:cxnLst>
                <a:cxn ang="T6">
                  <a:pos x="T0" y="T1"/>
                </a:cxn>
                <a:cxn ang="T7">
                  <a:pos x="T2" y="T3"/>
                </a:cxn>
                <a:cxn ang="T8">
                  <a:pos x="T4" y="T5"/>
                </a:cxn>
              </a:cxnLst>
              <a:rect l="T9" t="T10" r="T11" b="T12"/>
              <a:pathLst>
                <a:path w="16" h="16">
                  <a:moveTo>
                    <a:pt x="6" y="5"/>
                  </a:moveTo>
                  <a:cubicBezTo>
                    <a:pt x="14" y="0"/>
                    <a:pt x="16" y="13"/>
                    <a:pt x="11" y="14"/>
                  </a:cubicBezTo>
                  <a:cubicBezTo>
                    <a:pt x="7" y="16"/>
                    <a:pt x="0" y="9"/>
                    <a:pt x="6" y="5"/>
                  </a:cubicBezTo>
                  <a:close/>
                </a:path>
              </a:pathLst>
            </a:custGeom>
            <a:grpFill/>
            <a:ln>
              <a:noFill/>
            </a:ln>
          </p:spPr>
          <p:txBody>
            <a:bodyPr lIns="68579" tIns="34289" rIns="68579" bIns="34289"/>
            <a:lstStyle/>
            <a:p>
              <a:endParaRPr lang="zh-CN" altLang="en-US"/>
            </a:p>
          </p:txBody>
        </p:sp>
        <p:sp>
          <p:nvSpPr>
            <p:cNvPr id="865" name="Freeform 190"/>
            <p:cNvSpPr>
              <a:spLocks noChangeArrowheads="1"/>
            </p:cNvSpPr>
            <p:nvPr/>
          </p:nvSpPr>
          <p:spPr bwMode="auto">
            <a:xfrm>
              <a:off x="6743700" y="1834753"/>
              <a:ext cx="83344" cy="60722"/>
            </a:xfrm>
            <a:custGeom>
              <a:avLst/>
              <a:gdLst>
                <a:gd name="T0" fmla="*/ 2147483646 w 22"/>
                <a:gd name="T1" fmla="*/ 2147483646 h 16"/>
                <a:gd name="T2" fmla="*/ 2147483646 w 22"/>
                <a:gd name="T3" fmla="*/ 2147483646 h 16"/>
                <a:gd name="T4" fmla="*/ 2147483646 w 22"/>
                <a:gd name="T5" fmla="*/ 2147483646 h 16"/>
                <a:gd name="T6" fmla="*/ 0 60000 65536"/>
                <a:gd name="T7" fmla="*/ 0 60000 65536"/>
                <a:gd name="T8" fmla="*/ 0 60000 65536"/>
                <a:gd name="T9" fmla="*/ 0 w 22"/>
                <a:gd name="T10" fmla="*/ 0 h 16"/>
                <a:gd name="T11" fmla="*/ 22 w 22"/>
                <a:gd name="T12" fmla="*/ 16 h 16"/>
              </a:gdLst>
              <a:ahLst/>
              <a:cxnLst>
                <a:cxn ang="T6">
                  <a:pos x="T0" y="T1"/>
                </a:cxn>
                <a:cxn ang="T7">
                  <a:pos x="T2" y="T3"/>
                </a:cxn>
                <a:cxn ang="T8">
                  <a:pos x="T4" y="T5"/>
                </a:cxn>
              </a:cxnLst>
              <a:rect l="T9" t="T10" r="T11" b="T12"/>
              <a:pathLst>
                <a:path w="22" h="16">
                  <a:moveTo>
                    <a:pt x="11" y="1"/>
                  </a:moveTo>
                  <a:cubicBezTo>
                    <a:pt x="11" y="1"/>
                    <a:pt x="18" y="0"/>
                    <a:pt x="19" y="4"/>
                  </a:cubicBezTo>
                  <a:cubicBezTo>
                    <a:pt x="22" y="16"/>
                    <a:pt x="0" y="8"/>
                    <a:pt x="11" y="1"/>
                  </a:cubicBezTo>
                  <a:close/>
                </a:path>
              </a:pathLst>
            </a:custGeom>
            <a:grpFill/>
            <a:ln>
              <a:noFill/>
            </a:ln>
          </p:spPr>
          <p:txBody>
            <a:bodyPr lIns="68579" tIns="34289" rIns="68579" bIns="34289"/>
            <a:lstStyle/>
            <a:p>
              <a:endParaRPr lang="zh-CN" altLang="en-US"/>
            </a:p>
          </p:txBody>
        </p:sp>
        <p:sp>
          <p:nvSpPr>
            <p:cNvPr id="866" name="Freeform 191"/>
            <p:cNvSpPr>
              <a:spLocks noChangeArrowheads="1"/>
            </p:cNvSpPr>
            <p:nvPr/>
          </p:nvSpPr>
          <p:spPr bwMode="auto">
            <a:xfrm>
              <a:off x="6984206" y="1832372"/>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867" name="Freeform 192"/>
            <p:cNvSpPr>
              <a:spLocks noChangeArrowheads="1"/>
            </p:cNvSpPr>
            <p:nvPr/>
          </p:nvSpPr>
          <p:spPr bwMode="auto">
            <a:xfrm>
              <a:off x="7059217" y="1832372"/>
              <a:ext cx="79772" cy="66675"/>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2"/>
                  </a:moveTo>
                  <a:cubicBezTo>
                    <a:pt x="13" y="0"/>
                    <a:pt x="17" y="0"/>
                    <a:pt x="18" y="5"/>
                  </a:cubicBezTo>
                  <a:cubicBezTo>
                    <a:pt x="21" y="18"/>
                    <a:pt x="0" y="9"/>
                    <a:pt x="10" y="2"/>
                  </a:cubicBezTo>
                  <a:close/>
                </a:path>
              </a:pathLst>
            </a:custGeom>
            <a:grpFill/>
            <a:ln>
              <a:noFill/>
            </a:ln>
          </p:spPr>
          <p:txBody>
            <a:bodyPr lIns="68579" tIns="34289" rIns="68579" bIns="34289"/>
            <a:lstStyle/>
            <a:p>
              <a:endParaRPr lang="zh-CN" altLang="en-US"/>
            </a:p>
          </p:txBody>
        </p:sp>
        <p:sp>
          <p:nvSpPr>
            <p:cNvPr id="868" name="Freeform 193"/>
            <p:cNvSpPr>
              <a:spLocks noChangeArrowheads="1"/>
            </p:cNvSpPr>
            <p:nvPr/>
          </p:nvSpPr>
          <p:spPr bwMode="auto">
            <a:xfrm>
              <a:off x="7138989" y="1832372"/>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869" name="Freeform 222"/>
            <p:cNvSpPr>
              <a:spLocks noChangeArrowheads="1"/>
            </p:cNvSpPr>
            <p:nvPr/>
          </p:nvSpPr>
          <p:spPr bwMode="auto">
            <a:xfrm>
              <a:off x="6131720" y="1838326"/>
              <a:ext cx="77391" cy="46435"/>
            </a:xfrm>
            <a:custGeom>
              <a:avLst/>
              <a:gdLst>
                <a:gd name="T0" fmla="*/ 2147483646 w 21"/>
                <a:gd name="T1" fmla="*/ 2147483646 h 12"/>
                <a:gd name="T2" fmla="*/ 2147483646 w 21"/>
                <a:gd name="T3" fmla="*/ 2147483646 h 12"/>
                <a:gd name="T4" fmla="*/ 2147483646 w 21"/>
                <a:gd name="T5" fmla="*/ 2147483646 h 12"/>
                <a:gd name="T6" fmla="*/ 0 60000 65536"/>
                <a:gd name="T7" fmla="*/ 0 60000 65536"/>
                <a:gd name="T8" fmla="*/ 0 60000 65536"/>
                <a:gd name="T9" fmla="*/ 0 w 21"/>
                <a:gd name="T10" fmla="*/ 0 h 12"/>
                <a:gd name="T11" fmla="*/ 21 w 21"/>
                <a:gd name="T12" fmla="*/ 12 h 12"/>
              </a:gdLst>
              <a:ahLst/>
              <a:cxnLst>
                <a:cxn ang="T6">
                  <a:pos x="T0" y="T1"/>
                </a:cxn>
                <a:cxn ang="T7">
                  <a:pos x="T2" y="T3"/>
                </a:cxn>
                <a:cxn ang="T8">
                  <a:pos x="T4" y="T5"/>
                </a:cxn>
              </a:cxnLst>
              <a:rect l="T9" t="T10" r="T11" b="T12"/>
              <a:pathLst>
                <a:path w="21" h="12">
                  <a:moveTo>
                    <a:pt x="4" y="3"/>
                  </a:moveTo>
                  <a:cubicBezTo>
                    <a:pt x="6" y="1"/>
                    <a:pt x="13" y="0"/>
                    <a:pt x="15" y="3"/>
                  </a:cubicBezTo>
                  <a:cubicBezTo>
                    <a:pt x="21" y="12"/>
                    <a:pt x="0" y="10"/>
                    <a:pt x="4" y="3"/>
                  </a:cubicBezTo>
                  <a:close/>
                </a:path>
              </a:pathLst>
            </a:custGeom>
            <a:grpFill/>
            <a:ln>
              <a:noFill/>
            </a:ln>
          </p:spPr>
          <p:txBody>
            <a:bodyPr lIns="68579" tIns="34289" rIns="68579" bIns="34289"/>
            <a:lstStyle/>
            <a:p>
              <a:endParaRPr lang="zh-CN" altLang="en-US"/>
            </a:p>
          </p:txBody>
        </p:sp>
        <p:sp>
          <p:nvSpPr>
            <p:cNvPr id="870" name="Freeform 223"/>
            <p:cNvSpPr>
              <a:spLocks noChangeArrowheads="1"/>
            </p:cNvSpPr>
            <p:nvPr/>
          </p:nvSpPr>
          <p:spPr bwMode="auto">
            <a:xfrm>
              <a:off x="5454254" y="1874044"/>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871" name="Freeform 224"/>
            <p:cNvSpPr>
              <a:spLocks noChangeArrowheads="1"/>
            </p:cNvSpPr>
            <p:nvPr/>
          </p:nvSpPr>
          <p:spPr bwMode="auto">
            <a:xfrm>
              <a:off x="5532836" y="1874044"/>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872" name="Freeform 225"/>
            <p:cNvSpPr>
              <a:spLocks noChangeArrowheads="1"/>
            </p:cNvSpPr>
            <p:nvPr/>
          </p:nvSpPr>
          <p:spPr bwMode="auto">
            <a:xfrm>
              <a:off x="5607844" y="1874044"/>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873" name="Freeform 226"/>
            <p:cNvSpPr>
              <a:spLocks noChangeArrowheads="1"/>
            </p:cNvSpPr>
            <p:nvPr/>
          </p:nvSpPr>
          <p:spPr bwMode="auto">
            <a:xfrm>
              <a:off x="5686425" y="1874044"/>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874" name="Freeform 227"/>
            <p:cNvSpPr>
              <a:spLocks noChangeArrowheads="1"/>
            </p:cNvSpPr>
            <p:nvPr/>
          </p:nvSpPr>
          <p:spPr bwMode="auto">
            <a:xfrm>
              <a:off x="5766197" y="1874044"/>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875" name="Freeform 228"/>
            <p:cNvSpPr>
              <a:spLocks noChangeArrowheads="1"/>
            </p:cNvSpPr>
            <p:nvPr/>
          </p:nvSpPr>
          <p:spPr bwMode="auto">
            <a:xfrm>
              <a:off x="5844779" y="1874044"/>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876" name="Freeform 229"/>
            <p:cNvSpPr>
              <a:spLocks noChangeArrowheads="1"/>
            </p:cNvSpPr>
            <p:nvPr/>
          </p:nvSpPr>
          <p:spPr bwMode="auto">
            <a:xfrm>
              <a:off x="6001942" y="1879998"/>
              <a:ext cx="79772" cy="53578"/>
            </a:xfrm>
            <a:custGeom>
              <a:avLst/>
              <a:gdLst>
                <a:gd name="T0" fmla="*/ 2147483646 w 21"/>
                <a:gd name="T1" fmla="*/ 0 h 14"/>
                <a:gd name="T2" fmla="*/ 2147483646 w 21"/>
                <a:gd name="T3" fmla="*/ 2147483646 h 14"/>
                <a:gd name="T4" fmla="*/ 2147483646 w 21"/>
                <a:gd name="T5" fmla="*/ 0 h 14"/>
                <a:gd name="T6" fmla="*/ 0 60000 65536"/>
                <a:gd name="T7" fmla="*/ 0 60000 65536"/>
                <a:gd name="T8" fmla="*/ 0 60000 65536"/>
                <a:gd name="T9" fmla="*/ 0 w 21"/>
                <a:gd name="T10" fmla="*/ 0 h 14"/>
                <a:gd name="T11" fmla="*/ 21 w 21"/>
                <a:gd name="T12" fmla="*/ 14 h 14"/>
              </a:gdLst>
              <a:ahLst/>
              <a:cxnLst>
                <a:cxn ang="T6">
                  <a:pos x="T0" y="T1"/>
                </a:cxn>
                <a:cxn ang="T7">
                  <a:pos x="T2" y="T3"/>
                </a:cxn>
                <a:cxn ang="T8">
                  <a:pos x="T4" y="T5"/>
                </a:cxn>
              </a:cxnLst>
              <a:rect l="T9" t="T10" r="T11" b="T12"/>
              <a:pathLst>
                <a:path w="21" h="14">
                  <a:moveTo>
                    <a:pt x="12" y="0"/>
                  </a:moveTo>
                  <a:cubicBezTo>
                    <a:pt x="13" y="0"/>
                    <a:pt x="21" y="0"/>
                    <a:pt x="17" y="6"/>
                  </a:cubicBezTo>
                  <a:cubicBezTo>
                    <a:pt x="13" y="14"/>
                    <a:pt x="0" y="2"/>
                    <a:pt x="12" y="0"/>
                  </a:cubicBezTo>
                  <a:close/>
                </a:path>
              </a:pathLst>
            </a:custGeom>
            <a:grpFill/>
            <a:ln>
              <a:noFill/>
            </a:ln>
          </p:spPr>
          <p:txBody>
            <a:bodyPr lIns="68579" tIns="34289" rIns="68579" bIns="34289"/>
            <a:lstStyle/>
            <a:p>
              <a:endParaRPr lang="zh-CN" altLang="en-US"/>
            </a:p>
          </p:txBody>
        </p:sp>
        <p:sp>
          <p:nvSpPr>
            <p:cNvPr id="877" name="Freeform 230"/>
            <p:cNvSpPr>
              <a:spLocks noChangeArrowheads="1"/>
            </p:cNvSpPr>
            <p:nvPr/>
          </p:nvSpPr>
          <p:spPr bwMode="auto">
            <a:xfrm>
              <a:off x="6081714" y="1874044"/>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878" name="Freeform 231"/>
            <p:cNvSpPr>
              <a:spLocks noChangeArrowheads="1"/>
            </p:cNvSpPr>
            <p:nvPr/>
          </p:nvSpPr>
          <p:spPr bwMode="auto">
            <a:xfrm>
              <a:off x="6156723" y="1874044"/>
              <a:ext cx="79772" cy="6310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8"/>
                    <a:pt x="10" y="2"/>
                  </a:cubicBezTo>
                  <a:close/>
                </a:path>
              </a:pathLst>
            </a:custGeom>
            <a:grpFill/>
            <a:ln>
              <a:noFill/>
            </a:ln>
          </p:spPr>
          <p:txBody>
            <a:bodyPr lIns="68579" tIns="34289" rIns="68579" bIns="34289"/>
            <a:lstStyle/>
            <a:p>
              <a:endParaRPr lang="zh-CN" altLang="en-US"/>
            </a:p>
          </p:txBody>
        </p:sp>
        <p:sp>
          <p:nvSpPr>
            <p:cNvPr id="879" name="Freeform 232"/>
            <p:cNvSpPr>
              <a:spLocks noChangeArrowheads="1"/>
            </p:cNvSpPr>
            <p:nvPr/>
          </p:nvSpPr>
          <p:spPr bwMode="auto">
            <a:xfrm>
              <a:off x="6236495" y="1874044"/>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880" name="Freeform 233"/>
            <p:cNvSpPr>
              <a:spLocks noChangeArrowheads="1"/>
            </p:cNvSpPr>
            <p:nvPr/>
          </p:nvSpPr>
          <p:spPr bwMode="auto">
            <a:xfrm>
              <a:off x="6316267" y="1874044"/>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881" name="Freeform 234"/>
            <p:cNvSpPr>
              <a:spLocks noChangeArrowheads="1"/>
            </p:cNvSpPr>
            <p:nvPr/>
          </p:nvSpPr>
          <p:spPr bwMode="auto">
            <a:xfrm>
              <a:off x="6393657" y="1874044"/>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882" name="Freeform 235"/>
            <p:cNvSpPr>
              <a:spLocks noChangeArrowheads="1"/>
            </p:cNvSpPr>
            <p:nvPr/>
          </p:nvSpPr>
          <p:spPr bwMode="auto">
            <a:xfrm>
              <a:off x="6631783" y="1874044"/>
              <a:ext cx="7381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883" name="Freeform 236"/>
            <p:cNvSpPr>
              <a:spLocks noChangeArrowheads="1"/>
            </p:cNvSpPr>
            <p:nvPr/>
          </p:nvSpPr>
          <p:spPr bwMode="auto">
            <a:xfrm>
              <a:off x="6943725" y="1874044"/>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884" name="Freeform 237"/>
            <p:cNvSpPr>
              <a:spLocks noChangeArrowheads="1"/>
            </p:cNvSpPr>
            <p:nvPr/>
          </p:nvSpPr>
          <p:spPr bwMode="auto">
            <a:xfrm>
              <a:off x="7023499" y="1874044"/>
              <a:ext cx="7381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885" name="Freeform 266"/>
            <p:cNvSpPr>
              <a:spLocks noChangeArrowheads="1"/>
            </p:cNvSpPr>
            <p:nvPr/>
          </p:nvSpPr>
          <p:spPr bwMode="auto">
            <a:xfrm>
              <a:off x="5374482" y="1874044"/>
              <a:ext cx="94060" cy="52388"/>
            </a:xfrm>
            <a:custGeom>
              <a:avLst/>
              <a:gdLst>
                <a:gd name="T0" fmla="*/ 2147483646 w 25"/>
                <a:gd name="T1" fmla="*/ 2147483646 h 14"/>
                <a:gd name="T2" fmla="*/ 2147483646 w 25"/>
                <a:gd name="T3" fmla="*/ 2147483646 h 14"/>
                <a:gd name="T4" fmla="*/ 2147483646 w 25"/>
                <a:gd name="T5" fmla="*/ 2147483646 h 14"/>
                <a:gd name="T6" fmla="*/ 0 60000 65536"/>
                <a:gd name="T7" fmla="*/ 0 60000 65536"/>
                <a:gd name="T8" fmla="*/ 0 60000 65536"/>
                <a:gd name="T9" fmla="*/ 0 w 25"/>
                <a:gd name="T10" fmla="*/ 0 h 14"/>
                <a:gd name="T11" fmla="*/ 25 w 25"/>
                <a:gd name="T12" fmla="*/ 14 h 14"/>
              </a:gdLst>
              <a:ahLst/>
              <a:cxnLst>
                <a:cxn ang="T6">
                  <a:pos x="T0" y="T1"/>
                </a:cxn>
                <a:cxn ang="T7">
                  <a:pos x="T2" y="T3"/>
                </a:cxn>
                <a:cxn ang="T8">
                  <a:pos x="T4" y="T5"/>
                </a:cxn>
              </a:cxnLst>
              <a:rect l="T9" t="T10" r="T11" b="T12"/>
              <a:pathLst>
                <a:path w="25" h="14">
                  <a:moveTo>
                    <a:pt x="8" y="3"/>
                  </a:moveTo>
                  <a:cubicBezTo>
                    <a:pt x="11" y="0"/>
                    <a:pt x="16" y="0"/>
                    <a:pt x="17" y="3"/>
                  </a:cubicBezTo>
                  <a:cubicBezTo>
                    <a:pt x="25" y="14"/>
                    <a:pt x="0" y="12"/>
                    <a:pt x="8" y="3"/>
                  </a:cubicBezTo>
                  <a:close/>
                </a:path>
              </a:pathLst>
            </a:custGeom>
            <a:grpFill/>
            <a:ln>
              <a:noFill/>
            </a:ln>
          </p:spPr>
          <p:txBody>
            <a:bodyPr lIns="68579" tIns="34289" rIns="68579" bIns="34289"/>
            <a:lstStyle/>
            <a:p>
              <a:endParaRPr lang="zh-CN" altLang="en-US"/>
            </a:p>
          </p:txBody>
        </p:sp>
        <p:sp>
          <p:nvSpPr>
            <p:cNvPr id="886" name="Freeform 268"/>
            <p:cNvSpPr>
              <a:spLocks noChangeArrowheads="1"/>
            </p:cNvSpPr>
            <p:nvPr/>
          </p:nvSpPr>
          <p:spPr bwMode="auto">
            <a:xfrm>
              <a:off x="5416153" y="1907381"/>
              <a:ext cx="71438" cy="67866"/>
            </a:xfrm>
            <a:custGeom>
              <a:avLst/>
              <a:gdLst>
                <a:gd name="T0" fmla="*/ 2147483646 w 19"/>
                <a:gd name="T1" fmla="*/ 2147483646 h 18"/>
                <a:gd name="T2" fmla="*/ 2147483646 w 19"/>
                <a:gd name="T3" fmla="*/ 2147483646 h 18"/>
                <a:gd name="T4" fmla="*/ 2147483646 w 19"/>
                <a:gd name="T5" fmla="*/ 2147483646 h 18"/>
                <a:gd name="T6" fmla="*/ 0 60000 65536"/>
                <a:gd name="T7" fmla="*/ 0 60000 65536"/>
                <a:gd name="T8" fmla="*/ 0 60000 65536"/>
                <a:gd name="T9" fmla="*/ 0 w 19"/>
                <a:gd name="T10" fmla="*/ 0 h 18"/>
                <a:gd name="T11" fmla="*/ 19 w 19"/>
                <a:gd name="T12" fmla="*/ 18 h 18"/>
              </a:gdLst>
              <a:ahLst/>
              <a:cxnLst>
                <a:cxn ang="T6">
                  <a:pos x="T0" y="T1"/>
                </a:cxn>
                <a:cxn ang="T7">
                  <a:pos x="T2" y="T3"/>
                </a:cxn>
                <a:cxn ang="T8">
                  <a:pos x="T4" y="T5"/>
                </a:cxn>
              </a:cxnLst>
              <a:rect l="T9" t="T10" r="T11" b="T12"/>
              <a:pathLst>
                <a:path w="19" h="18">
                  <a:moveTo>
                    <a:pt x="9" y="3"/>
                  </a:moveTo>
                  <a:cubicBezTo>
                    <a:pt x="12" y="1"/>
                    <a:pt x="16" y="0"/>
                    <a:pt x="17" y="6"/>
                  </a:cubicBezTo>
                  <a:cubicBezTo>
                    <a:pt x="19" y="18"/>
                    <a:pt x="0" y="10"/>
                    <a:pt x="9" y="3"/>
                  </a:cubicBezTo>
                  <a:close/>
                </a:path>
              </a:pathLst>
            </a:custGeom>
            <a:grpFill/>
            <a:ln>
              <a:noFill/>
            </a:ln>
          </p:spPr>
          <p:txBody>
            <a:bodyPr lIns="68579" tIns="34289" rIns="68579" bIns="34289"/>
            <a:lstStyle/>
            <a:p>
              <a:endParaRPr lang="zh-CN" altLang="en-US"/>
            </a:p>
          </p:txBody>
        </p:sp>
        <p:sp>
          <p:nvSpPr>
            <p:cNvPr id="887" name="Freeform 269"/>
            <p:cNvSpPr>
              <a:spLocks noChangeArrowheads="1"/>
            </p:cNvSpPr>
            <p:nvPr/>
          </p:nvSpPr>
          <p:spPr bwMode="auto">
            <a:xfrm>
              <a:off x="5491164" y="1909764"/>
              <a:ext cx="7501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888" name="Freeform 270"/>
            <p:cNvSpPr>
              <a:spLocks noChangeArrowheads="1"/>
            </p:cNvSpPr>
            <p:nvPr/>
          </p:nvSpPr>
          <p:spPr bwMode="auto">
            <a:xfrm>
              <a:off x="5570936" y="1909764"/>
              <a:ext cx="7500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889" name="Freeform 271"/>
            <p:cNvSpPr>
              <a:spLocks noChangeArrowheads="1"/>
            </p:cNvSpPr>
            <p:nvPr/>
          </p:nvSpPr>
          <p:spPr bwMode="auto">
            <a:xfrm>
              <a:off x="5648326" y="1909764"/>
              <a:ext cx="77391"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890" name="Freeform 272"/>
            <p:cNvSpPr>
              <a:spLocks noChangeArrowheads="1"/>
            </p:cNvSpPr>
            <p:nvPr/>
          </p:nvSpPr>
          <p:spPr bwMode="auto">
            <a:xfrm>
              <a:off x="5728097" y="1909764"/>
              <a:ext cx="7500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891" name="Freeform 273"/>
            <p:cNvSpPr>
              <a:spLocks noChangeArrowheads="1"/>
            </p:cNvSpPr>
            <p:nvPr/>
          </p:nvSpPr>
          <p:spPr bwMode="auto">
            <a:xfrm>
              <a:off x="5807870" y="1909764"/>
              <a:ext cx="7501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892" name="Freeform 274"/>
            <p:cNvSpPr>
              <a:spLocks noChangeArrowheads="1"/>
            </p:cNvSpPr>
            <p:nvPr/>
          </p:nvSpPr>
          <p:spPr bwMode="auto">
            <a:xfrm>
              <a:off x="5882880" y="1909764"/>
              <a:ext cx="77390" cy="65485"/>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893" name="Freeform 275"/>
            <p:cNvSpPr>
              <a:spLocks noChangeArrowheads="1"/>
            </p:cNvSpPr>
            <p:nvPr/>
          </p:nvSpPr>
          <p:spPr bwMode="auto">
            <a:xfrm>
              <a:off x="5960270" y="1909764"/>
              <a:ext cx="77391"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894" name="Freeform 276"/>
            <p:cNvSpPr>
              <a:spLocks noChangeArrowheads="1"/>
            </p:cNvSpPr>
            <p:nvPr/>
          </p:nvSpPr>
          <p:spPr bwMode="auto">
            <a:xfrm>
              <a:off x="6040042" y="1909764"/>
              <a:ext cx="7500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895" name="Freeform 277"/>
            <p:cNvSpPr>
              <a:spLocks noChangeArrowheads="1"/>
            </p:cNvSpPr>
            <p:nvPr/>
          </p:nvSpPr>
          <p:spPr bwMode="auto">
            <a:xfrm>
              <a:off x="6123385" y="1907383"/>
              <a:ext cx="71438" cy="59531"/>
            </a:xfrm>
            <a:custGeom>
              <a:avLst/>
              <a:gdLst>
                <a:gd name="T0" fmla="*/ 2147483646 w 19"/>
                <a:gd name="T1" fmla="*/ 2147483646 h 16"/>
                <a:gd name="T2" fmla="*/ 2147483646 w 19"/>
                <a:gd name="T3" fmla="*/ 2147483646 h 16"/>
                <a:gd name="T4" fmla="*/ 2147483646 w 19"/>
                <a:gd name="T5" fmla="*/ 2147483646 h 16"/>
                <a:gd name="T6" fmla="*/ 0 60000 65536"/>
                <a:gd name="T7" fmla="*/ 0 60000 65536"/>
                <a:gd name="T8" fmla="*/ 0 60000 65536"/>
                <a:gd name="T9" fmla="*/ 0 w 19"/>
                <a:gd name="T10" fmla="*/ 0 h 16"/>
                <a:gd name="T11" fmla="*/ 19 w 19"/>
                <a:gd name="T12" fmla="*/ 16 h 16"/>
              </a:gdLst>
              <a:ahLst/>
              <a:cxnLst>
                <a:cxn ang="T6">
                  <a:pos x="T0" y="T1"/>
                </a:cxn>
                <a:cxn ang="T7">
                  <a:pos x="T2" y="T3"/>
                </a:cxn>
                <a:cxn ang="T8">
                  <a:pos x="T4" y="T5"/>
                </a:cxn>
              </a:cxnLst>
              <a:rect l="T9" t="T10" r="T11" b="T12"/>
              <a:pathLst>
                <a:path w="19" h="16">
                  <a:moveTo>
                    <a:pt x="9" y="3"/>
                  </a:moveTo>
                  <a:cubicBezTo>
                    <a:pt x="13" y="0"/>
                    <a:pt x="19" y="4"/>
                    <a:pt x="17" y="10"/>
                  </a:cubicBezTo>
                  <a:cubicBezTo>
                    <a:pt x="14" y="16"/>
                    <a:pt x="0" y="9"/>
                    <a:pt x="9" y="3"/>
                  </a:cubicBezTo>
                  <a:close/>
                </a:path>
              </a:pathLst>
            </a:custGeom>
            <a:grpFill/>
            <a:ln>
              <a:noFill/>
            </a:ln>
          </p:spPr>
          <p:txBody>
            <a:bodyPr lIns="68579" tIns="34289" rIns="68579" bIns="34289"/>
            <a:lstStyle/>
            <a:p>
              <a:endParaRPr lang="zh-CN" altLang="en-US"/>
            </a:p>
          </p:txBody>
        </p:sp>
        <p:sp>
          <p:nvSpPr>
            <p:cNvPr id="896" name="Freeform 278"/>
            <p:cNvSpPr>
              <a:spLocks noChangeArrowheads="1"/>
            </p:cNvSpPr>
            <p:nvPr/>
          </p:nvSpPr>
          <p:spPr bwMode="auto">
            <a:xfrm>
              <a:off x="6198394" y="1909764"/>
              <a:ext cx="7620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897" name="Freeform 279"/>
            <p:cNvSpPr>
              <a:spLocks noChangeArrowheads="1"/>
            </p:cNvSpPr>
            <p:nvPr/>
          </p:nvSpPr>
          <p:spPr bwMode="auto">
            <a:xfrm>
              <a:off x="6278167" y="1909764"/>
              <a:ext cx="7381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898" name="Freeform 280"/>
            <p:cNvSpPr>
              <a:spLocks noChangeArrowheads="1"/>
            </p:cNvSpPr>
            <p:nvPr/>
          </p:nvSpPr>
          <p:spPr bwMode="auto">
            <a:xfrm>
              <a:off x="6356747" y="1909764"/>
              <a:ext cx="7500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899" name="Freeform 281"/>
            <p:cNvSpPr>
              <a:spLocks noChangeArrowheads="1"/>
            </p:cNvSpPr>
            <p:nvPr/>
          </p:nvSpPr>
          <p:spPr bwMode="auto">
            <a:xfrm>
              <a:off x="6669883" y="1909764"/>
              <a:ext cx="7381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900" name="Freeform 282"/>
            <p:cNvSpPr>
              <a:spLocks noChangeArrowheads="1"/>
            </p:cNvSpPr>
            <p:nvPr/>
          </p:nvSpPr>
          <p:spPr bwMode="auto">
            <a:xfrm>
              <a:off x="6984206" y="1909764"/>
              <a:ext cx="7501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901" name="Freeform 283"/>
            <p:cNvSpPr>
              <a:spLocks noChangeArrowheads="1"/>
            </p:cNvSpPr>
            <p:nvPr/>
          </p:nvSpPr>
          <p:spPr bwMode="auto">
            <a:xfrm>
              <a:off x="7059217" y="1909762"/>
              <a:ext cx="75009" cy="57150"/>
            </a:xfrm>
            <a:custGeom>
              <a:avLst/>
              <a:gdLst>
                <a:gd name="T0" fmla="*/ 2147483646 w 20"/>
                <a:gd name="T1" fmla="*/ 2147483646 h 15"/>
                <a:gd name="T2" fmla="*/ 2147483646 w 20"/>
                <a:gd name="T3" fmla="*/ 2147483646 h 15"/>
                <a:gd name="T4" fmla="*/ 2147483646 w 20"/>
                <a:gd name="T5" fmla="*/ 2147483646 h 15"/>
                <a:gd name="T6" fmla="*/ 0 60000 65536"/>
                <a:gd name="T7" fmla="*/ 0 60000 65536"/>
                <a:gd name="T8" fmla="*/ 0 60000 65536"/>
                <a:gd name="T9" fmla="*/ 0 w 20"/>
                <a:gd name="T10" fmla="*/ 0 h 15"/>
                <a:gd name="T11" fmla="*/ 20 w 20"/>
                <a:gd name="T12" fmla="*/ 15 h 15"/>
              </a:gdLst>
              <a:ahLst/>
              <a:cxnLst>
                <a:cxn ang="T6">
                  <a:pos x="T0" y="T1"/>
                </a:cxn>
                <a:cxn ang="T7">
                  <a:pos x="T2" y="T3"/>
                </a:cxn>
                <a:cxn ang="T8">
                  <a:pos x="T4" y="T5"/>
                </a:cxn>
              </a:cxnLst>
              <a:rect l="T9" t="T10" r="T11" b="T12"/>
              <a:pathLst>
                <a:path w="20" h="15">
                  <a:moveTo>
                    <a:pt x="10" y="2"/>
                  </a:moveTo>
                  <a:cubicBezTo>
                    <a:pt x="13" y="0"/>
                    <a:pt x="17" y="0"/>
                    <a:pt x="18" y="5"/>
                  </a:cubicBezTo>
                  <a:cubicBezTo>
                    <a:pt x="20" y="15"/>
                    <a:pt x="0" y="10"/>
                    <a:pt x="10" y="2"/>
                  </a:cubicBezTo>
                  <a:close/>
                </a:path>
              </a:pathLst>
            </a:custGeom>
            <a:grpFill/>
            <a:ln>
              <a:noFill/>
            </a:ln>
          </p:spPr>
          <p:txBody>
            <a:bodyPr lIns="68579" tIns="34289" rIns="68579" bIns="34289"/>
            <a:lstStyle/>
            <a:p>
              <a:endParaRPr lang="zh-CN" altLang="en-US"/>
            </a:p>
          </p:txBody>
        </p:sp>
        <p:sp>
          <p:nvSpPr>
            <p:cNvPr id="902" name="Freeform 313"/>
            <p:cNvSpPr>
              <a:spLocks noChangeArrowheads="1"/>
            </p:cNvSpPr>
            <p:nvPr/>
          </p:nvSpPr>
          <p:spPr bwMode="auto">
            <a:xfrm>
              <a:off x="5374482" y="1947864"/>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7" y="5"/>
                  </a:cubicBezTo>
                  <a:cubicBezTo>
                    <a:pt x="20" y="18"/>
                    <a:pt x="0" y="9"/>
                    <a:pt x="10" y="3"/>
                  </a:cubicBezTo>
                  <a:close/>
                </a:path>
              </a:pathLst>
            </a:custGeom>
            <a:grpFill/>
            <a:ln>
              <a:noFill/>
            </a:ln>
          </p:spPr>
          <p:txBody>
            <a:bodyPr lIns="68579" tIns="34289" rIns="68579" bIns="34289"/>
            <a:lstStyle/>
            <a:p>
              <a:endParaRPr lang="zh-CN" altLang="en-US"/>
            </a:p>
          </p:txBody>
        </p:sp>
        <p:sp>
          <p:nvSpPr>
            <p:cNvPr id="903" name="Freeform 314"/>
            <p:cNvSpPr>
              <a:spLocks noChangeArrowheads="1"/>
            </p:cNvSpPr>
            <p:nvPr/>
          </p:nvSpPr>
          <p:spPr bwMode="auto">
            <a:xfrm>
              <a:off x="5454254" y="1947864"/>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3"/>
                  </a:moveTo>
                  <a:cubicBezTo>
                    <a:pt x="13" y="0"/>
                    <a:pt x="16" y="1"/>
                    <a:pt x="17" y="5"/>
                  </a:cubicBezTo>
                  <a:cubicBezTo>
                    <a:pt x="20" y="18"/>
                    <a:pt x="0" y="9"/>
                    <a:pt x="9" y="3"/>
                  </a:cubicBezTo>
                  <a:close/>
                </a:path>
              </a:pathLst>
            </a:custGeom>
            <a:grpFill/>
            <a:ln>
              <a:noFill/>
            </a:ln>
          </p:spPr>
          <p:txBody>
            <a:bodyPr lIns="68579" tIns="34289" rIns="68579" bIns="34289"/>
            <a:lstStyle/>
            <a:p>
              <a:endParaRPr lang="zh-CN" altLang="en-US"/>
            </a:p>
          </p:txBody>
        </p:sp>
        <p:sp>
          <p:nvSpPr>
            <p:cNvPr id="904" name="Freeform 315"/>
            <p:cNvSpPr>
              <a:spLocks noChangeArrowheads="1"/>
            </p:cNvSpPr>
            <p:nvPr/>
          </p:nvSpPr>
          <p:spPr bwMode="auto">
            <a:xfrm>
              <a:off x="5532836" y="1947864"/>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3"/>
                  </a:moveTo>
                  <a:cubicBezTo>
                    <a:pt x="13" y="0"/>
                    <a:pt x="16" y="1"/>
                    <a:pt x="17" y="5"/>
                  </a:cubicBezTo>
                  <a:cubicBezTo>
                    <a:pt x="20" y="18"/>
                    <a:pt x="0" y="9"/>
                    <a:pt x="9" y="3"/>
                  </a:cubicBezTo>
                  <a:close/>
                </a:path>
              </a:pathLst>
            </a:custGeom>
            <a:grpFill/>
            <a:ln>
              <a:noFill/>
            </a:ln>
          </p:spPr>
          <p:txBody>
            <a:bodyPr lIns="68579" tIns="34289" rIns="68579" bIns="34289"/>
            <a:lstStyle/>
            <a:p>
              <a:endParaRPr lang="zh-CN" altLang="en-US"/>
            </a:p>
          </p:txBody>
        </p:sp>
        <p:sp>
          <p:nvSpPr>
            <p:cNvPr id="905" name="Freeform 316"/>
            <p:cNvSpPr>
              <a:spLocks noChangeArrowheads="1"/>
            </p:cNvSpPr>
            <p:nvPr/>
          </p:nvSpPr>
          <p:spPr bwMode="auto">
            <a:xfrm>
              <a:off x="5607844" y="1947864"/>
              <a:ext cx="7620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906" name="Freeform 317"/>
            <p:cNvSpPr>
              <a:spLocks noChangeArrowheads="1"/>
            </p:cNvSpPr>
            <p:nvPr/>
          </p:nvSpPr>
          <p:spPr bwMode="auto">
            <a:xfrm>
              <a:off x="5686425" y="1947864"/>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907" name="Freeform 318"/>
            <p:cNvSpPr>
              <a:spLocks noChangeArrowheads="1"/>
            </p:cNvSpPr>
            <p:nvPr/>
          </p:nvSpPr>
          <p:spPr bwMode="auto">
            <a:xfrm>
              <a:off x="5766197" y="1947864"/>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908" name="Freeform 319"/>
            <p:cNvSpPr>
              <a:spLocks noChangeArrowheads="1"/>
            </p:cNvSpPr>
            <p:nvPr/>
          </p:nvSpPr>
          <p:spPr bwMode="auto">
            <a:xfrm>
              <a:off x="5844779" y="1947864"/>
              <a:ext cx="7620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909" name="Freeform 320"/>
            <p:cNvSpPr>
              <a:spLocks noChangeArrowheads="1"/>
            </p:cNvSpPr>
            <p:nvPr/>
          </p:nvSpPr>
          <p:spPr bwMode="auto">
            <a:xfrm>
              <a:off x="5924550" y="1947864"/>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910" name="Freeform 321"/>
            <p:cNvSpPr>
              <a:spLocks noChangeArrowheads="1"/>
            </p:cNvSpPr>
            <p:nvPr/>
          </p:nvSpPr>
          <p:spPr bwMode="auto">
            <a:xfrm>
              <a:off x="6001941" y="1947864"/>
              <a:ext cx="7620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6" y="1"/>
                    <a:pt x="17" y="5"/>
                  </a:cubicBezTo>
                  <a:cubicBezTo>
                    <a:pt x="20" y="18"/>
                    <a:pt x="0" y="9"/>
                    <a:pt x="10" y="3"/>
                  </a:cubicBezTo>
                  <a:close/>
                </a:path>
              </a:pathLst>
            </a:custGeom>
            <a:grpFill/>
            <a:ln>
              <a:noFill/>
            </a:ln>
          </p:spPr>
          <p:txBody>
            <a:bodyPr lIns="68579" tIns="34289" rIns="68579" bIns="34289"/>
            <a:lstStyle/>
            <a:p>
              <a:endParaRPr lang="zh-CN" altLang="en-US"/>
            </a:p>
          </p:txBody>
        </p:sp>
        <p:sp>
          <p:nvSpPr>
            <p:cNvPr id="911" name="Freeform 322"/>
            <p:cNvSpPr>
              <a:spLocks noChangeArrowheads="1"/>
            </p:cNvSpPr>
            <p:nvPr/>
          </p:nvSpPr>
          <p:spPr bwMode="auto">
            <a:xfrm>
              <a:off x="6156723" y="1947864"/>
              <a:ext cx="79772" cy="69056"/>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3"/>
                  </a:moveTo>
                  <a:cubicBezTo>
                    <a:pt x="13" y="0"/>
                    <a:pt x="17" y="1"/>
                    <a:pt x="18" y="5"/>
                  </a:cubicBezTo>
                  <a:cubicBezTo>
                    <a:pt x="21" y="18"/>
                    <a:pt x="0" y="9"/>
                    <a:pt x="10" y="3"/>
                  </a:cubicBezTo>
                  <a:close/>
                </a:path>
              </a:pathLst>
            </a:custGeom>
            <a:grpFill/>
            <a:ln>
              <a:noFill/>
            </a:ln>
          </p:spPr>
          <p:txBody>
            <a:bodyPr lIns="68579" tIns="34289" rIns="68579" bIns="34289"/>
            <a:lstStyle/>
            <a:p>
              <a:endParaRPr lang="zh-CN" altLang="en-US"/>
            </a:p>
          </p:txBody>
        </p:sp>
        <p:sp>
          <p:nvSpPr>
            <p:cNvPr id="912" name="Freeform 323"/>
            <p:cNvSpPr>
              <a:spLocks noChangeArrowheads="1"/>
            </p:cNvSpPr>
            <p:nvPr/>
          </p:nvSpPr>
          <p:spPr bwMode="auto">
            <a:xfrm>
              <a:off x="6236495" y="1947864"/>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913" name="Freeform 324"/>
            <p:cNvSpPr>
              <a:spLocks noChangeArrowheads="1"/>
            </p:cNvSpPr>
            <p:nvPr/>
          </p:nvSpPr>
          <p:spPr bwMode="auto">
            <a:xfrm>
              <a:off x="6316267" y="1947864"/>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914" name="Freeform 325"/>
            <p:cNvSpPr>
              <a:spLocks noChangeArrowheads="1"/>
            </p:cNvSpPr>
            <p:nvPr/>
          </p:nvSpPr>
          <p:spPr bwMode="auto">
            <a:xfrm>
              <a:off x="7023499" y="1947864"/>
              <a:ext cx="7381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915" name="Freeform 354"/>
            <p:cNvSpPr>
              <a:spLocks noChangeArrowheads="1"/>
            </p:cNvSpPr>
            <p:nvPr/>
          </p:nvSpPr>
          <p:spPr bwMode="auto">
            <a:xfrm>
              <a:off x="5412581" y="1989536"/>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916" name="Freeform 355"/>
            <p:cNvSpPr>
              <a:spLocks noChangeArrowheads="1"/>
            </p:cNvSpPr>
            <p:nvPr/>
          </p:nvSpPr>
          <p:spPr bwMode="auto">
            <a:xfrm>
              <a:off x="5482830" y="1989535"/>
              <a:ext cx="96440" cy="60722"/>
            </a:xfrm>
            <a:custGeom>
              <a:avLst/>
              <a:gdLst>
                <a:gd name="T0" fmla="*/ 2147483646 w 25"/>
                <a:gd name="T1" fmla="*/ 2147483646 h 16"/>
                <a:gd name="T2" fmla="*/ 2147483646 w 25"/>
                <a:gd name="T3" fmla="*/ 2147483646 h 16"/>
                <a:gd name="T4" fmla="*/ 2147483646 w 25"/>
                <a:gd name="T5" fmla="*/ 2147483646 h 16"/>
                <a:gd name="T6" fmla="*/ 0 60000 65536"/>
                <a:gd name="T7" fmla="*/ 0 60000 65536"/>
                <a:gd name="T8" fmla="*/ 0 60000 65536"/>
                <a:gd name="T9" fmla="*/ 0 w 25"/>
                <a:gd name="T10" fmla="*/ 0 h 16"/>
                <a:gd name="T11" fmla="*/ 25 w 25"/>
                <a:gd name="T12" fmla="*/ 16 h 16"/>
              </a:gdLst>
              <a:ahLst/>
              <a:cxnLst>
                <a:cxn ang="T6">
                  <a:pos x="T0" y="T1"/>
                </a:cxn>
                <a:cxn ang="T7">
                  <a:pos x="T2" y="T3"/>
                </a:cxn>
                <a:cxn ang="T8">
                  <a:pos x="T4" y="T5"/>
                </a:cxn>
              </a:cxnLst>
              <a:rect l="T9" t="T10" r="T11" b="T12"/>
              <a:pathLst>
                <a:path w="25" h="16">
                  <a:moveTo>
                    <a:pt x="12" y="2"/>
                  </a:moveTo>
                  <a:cubicBezTo>
                    <a:pt x="15" y="0"/>
                    <a:pt x="18" y="0"/>
                    <a:pt x="20" y="3"/>
                  </a:cubicBezTo>
                  <a:cubicBezTo>
                    <a:pt x="25" y="16"/>
                    <a:pt x="0" y="10"/>
                    <a:pt x="12" y="2"/>
                  </a:cubicBezTo>
                  <a:close/>
                </a:path>
              </a:pathLst>
            </a:custGeom>
            <a:grpFill/>
            <a:ln>
              <a:noFill/>
            </a:ln>
          </p:spPr>
          <p:txBody>
            <a:bodyPr lIns="68579" tIns="34289" rIns="68579" bIns="34289"/>
            <a:lstStyle/>
            <a:p>
              <a:endParaRPr lang="zh-CN" altLang="en-US"/>
            </a:p>
          </p:txBody>
        </p:sp>
        <p:sp>
          <p:nvSpPr>
            <p:cNvPr id="917" name="Freeform 356"/>
            <p:cNvSpPr>
              <a:spLocks noChangeArrowheads="1"/>
            </p:cNvSpPr>
            <p:nvPr/>
          </p:nvSpPr>
          <p:spPr bwMode="auto">
            <a:xfrm>
              <a:off x="5728097" y="1989536"/>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918" name="Freeform 357"/>
            <p:cNvSpPr>
              <a:spLocks noChangeArrowheads="1"/>
            </p:cNvSpPr>
            <p:nvPr/>
          </p:nvSpPr>
          <p:spPr bwMode="auto">
            <a:xfrm>
              <a:off x="5807870" y="1989536"/>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919" name="Freeform 358"/>
            <p:cNvSpPr>
              <a:spLocks noChangeArrowheads="1"/>
            </p:cNvSpPr>
            <p:nvPr/>
          </p:nvSpPr>
          <p:spPr bwMode="auto">
            <a:xfrm>
              <a:off x="5882880" y="1989536"/>
              <a:ext cx="77390"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920" name="Freeform 359"/>
            <p:cNvSpPr>
              <a:spLocks noChangeArrowheads="1"/>
            </p:cNvSpPr>
            <p:nvPr/>
          </p:nvSpPr>
          <p:spPr bwMode="auto">
            <a:xfrm>
              <a:off x="5960270" y="1989536"/>
              <a:ext cx="77391"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921" name="Freeform 360"/>
            <p:cNvSpPr>
              <a:spLocks noChangeArrowheads="1"/>
            </p:cNvSpPr>
            <p:nvPr/>
          </p:nvSpPr>
          <p:spPr bwMode="auto">
            <a:xfrm>
              <a:off x="6040042" y="1989536"/>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922" name="Freeform 361"/>
            <p:cNvSpPr>
              <a:spLocks noChangeArrowheads="1"/>
            </p:cNvSpPr>
            <p:nvPr/>
          </p:nvSpPr>
          <p:spPr bwMode="auto">
            <a:xfrm>
              <a:off x="6119814" y="1989536"/>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923" name="Freeform 362"/>
            <p:cNvSpPr>
              <a:spLocks noChangeArrowheads="1"/>
            </p:cNvSpPr>
            <p:nvPr/>
          </p:nvSpPr>
          <p:spPr bwMode="auto">
            <a:xfrm>
              <a:off x="6198394" y="1989536"/>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924" name="Freeform 363"/>
            <p:cNvSpPr>
              <a:spLocks noChangeArrowheads="1"/>
            </p:cNvSpPr>
            <p:nvPr/>
          </p:nvSpPr>
          <p:spPr bwMode="auto">
            <a:xfrm>
              <a:off x="6278167" y="1989536"/>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925" name="Freeform 364"/>
            <p:cNvSpPr>
              <a:spLocks noChangeArrowheads="1"/>
            </p:cNvSpPr>
            <p:nvPr/>
          </p:nvSpPr>
          <p:spPr bwMode="auto">
            <a:xfrm>
              <a:off x="6590111" y="1989536"/>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926" name="Freeform 365"/>
            <p:cNvSpPr>
              <a:spLocks noChangeArrowheads="1"/>
            </p:cNvSpPr>
            <p:nvPr/>
          </p:nvSpPr>
          <p:spPr bwMode="auto">
            <a:xfrm>
              <a:off x="6675836" y="1987153"/>
              <a:ext cx="63103" cy="52388"/>
            </a:xfrm>
            <a:custGeom>
              <a:avLst/>
              <a:gdLst>
                <a:gd name="T0" fmla="*/ 2147483646 w 17"/>
                <a:gd name="T1" fmla="*/ 2147483646 h 14"/>
                <a:gd name="T2" fmla="*/ 2147483646 w 17"/>
                <a:gd name="T3" fmla="*/ 2147483646 h 14"/>
                <a:gd name="T4" fmla="*/ 2147483646 w 17"/>
                <a:gd name="T5" fmla="*/ 2147483646 h 14"/>
                <a:gd name="T6" fmla="*/ 0 60000 65536"/>
                <a:gd name="T7" fmla="*/ 0 60000 65536"/>
                <a:gd name="T8" fmla="*/ 0 60000 65536"/>
                <a:gd name="T9" fmla="*/ 0 w 17"/>
                <a:gd name="T10" fmla="*/ 0 h 14"/>
                <a:gd name="T11" fmla="*/ 17 w 17"/>
                <a:gd name="T12" fmla="*/ 14 h 14"/>
              </a:gdLst>
              <a:ahLst/>
              <a:cxnLst>
                <a:cxn ang="T6">
                  <a:pos x="T0" y="T1"/>
                </a:cxn>
                <a:cxn ang="T7">
                  <a:pos x="T2" y="T3"/>
                </a:cxn>
                <a:cxn ang="T8">
                  <a:pos x="T4" y="T5"/>
                </a:cxn>
              </a:cxnLst>
              <a:rect l="T9" t="T10" r="T11" b="T12"/>
              <a:pathLst>
                <a:path w="17" h="14">
                  <a:moveTo>
                    <a:pt x="8" y="3"/>
                  </a:moveTo>
                  <a:cubicBezTo>
                    <a:pt x="13" y="0"/>
                    <a:pt x="17" y="10"/>
                    <a:pt x="13" y="12"/>
                  </a:cubicBezTo>
                  <a:cubicBezTo>
                    <a:pt x="10" y="14"/>
                    <a:pt x="0" y="7"/>
                    <a:pt x="8" y="3"/>
                  </a:cubicBezTo>
                  <a:close/>
                </a:path>
              </a:pathLst>
            </a:custGeom>
            <a:grpFill/>
            <a:ln>
              <a:noFill/>
            </a:ln>
          </p:spPr>
          <p:txBody>
            <a:bodyPr lIns="68579" tIns="34289" rIns="68579" bIns="34289"/>
            <a:lstStyle/>
            <a:p>
              <a:endParaRPr lang="zh-CN" altLang="en-US"/>
            </a:p>
          </p:txBody>
        </p:sp>
        <p:sp>
          <p:nvSpPr>
            <p:cNvPr id="927" name="Freeform 391"/>
            <p:cNvSpPr>
              <a:spLocks noChangeArrowheads="1"/>
            </p:cNvSpPr>
            <p:nvPr/>
          </p:nvSpPr>
          <p:spPr bwMode="auto">
            <a:xfrm>
              <a:off x="5778105" y="2020493"/>
              <a:ext cx="63103" cy="59531"/>
            </a:xfrm>
            <a:custGeom>
              <a:avLst/>
              <a:gdLst>
                <a:gd name="T0" fmla="*/ 2147483646 w 17"/>
                <a:gd name="T1" fmla="*/ 2147483646 h 16"/>
                <a:gd name="T2" fmla="*/ 2147483646 w 17"/>
                <a:gd name="T3" fmla="*/ 2147483646 h 16"/>
                <a:gd name="T4" fmla="*/ 2147483646 w 17"/>
                <a:gd name="T5" fmla="*/ 2147483646 h 16"/>
                <a:gd name="T6" fmla="*/ 0 60000 65536"/>
                <a:gd name="T7" fmla="*/ 0 60000 65536"/>
                <a:gd name="T8" fmla="*/ 0 60000 65536"/>
                <a:gd name="T9" fmla="*/ 0 w 17"/>
                <a:gd name="T10" fmla="*/ 0 h 16"/>
                <a:gd name="T11" fmla="*/ 17 w 17"/>
                <a:gd name="T12" fmla="*/ 16 h 16"/>
              </a:gdLst>
              <a:ahLst/>
              <a:cxnLst>
                <a:cxn ang="T6">
                  <a:pos x="T0" y="T1"/>
                </a:cxn>
                <a:cxn ang="T7">
                  <a:pos x="T2" y="T3"/>
                </a:cxn>
                <a:cxn ang="T8">
                  <a:pos x="T4" y="T5"/>
                </a:cxn>
              </a:cxnLst>
              <a:rect l="T9" t="T10" r="T11" b="T12"/>
              <a:pathLst>
                <a:path w="17" h="16">
                  <a:moveTo>
                    <a:pt x="7" y="4"/>
                  </a:moveTo>
                  <a:cubicBezTo>
                    <a:pt x="11" y="0"/>
                    <a:pt x="17" y="6"/>
                    <a:pt x="15" y="11"/>
                  </a:cubicBezTo>
                  <a:cubicBezTo>
                    <a:pt x="12" y="16"/>
                    <a:pt x="0" y="12"/>
                    <a:pt x="7" y="4"/>
                  </a:cubicBezTo>
                  <a:close/>
                </a:path>
              </a:pathLst>
            </a:custGeom>
            <a:grpFill/>
            <a:ln>
              <a:noFill/>
            </a:ln>
          </p:spPr>
          <p:txBody>
            <a:bodyPr lIns="68579" tIns="34289" rIns="68579" bIns="34289"/>
            <a:lstStyle/>
            <a:p>
              <a:endParaRPr lang="zh-CN" altLang="en-US"/>
            </a:p>
          </p:txBody>
        </p:sp>
        <p:sp>
          <p:nvSpPr>
            <p:cNvPr id="928" name="Freeform 392"/>
            <p:cNvSpPr>
              <a:spLocks noChangeArrowheads="1"/>
            </p:cNvSpPr>
            <p:nvPr/>
          </p:nvSpPr>
          <p:spPr bwMode="auto">
            <a:xfrm>
              <a:off x="5844779" y="2027636"/>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1"/>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929" name="Freeform 393"/>
            <p:cNvSpPr>
              <a:spLocks noChangeArrowheads="1"/>
            </p:cNvSpPr>
            <p:nvPr/>
          </p:nvSpPr>
          <p:spPr bwMode="auto">
            <a:xfrm>
              <a:off x="5924550" y="2027636"/>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1"/>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930" name="Freeform 394"/>
            <p:cNvSpPr>
              <a:spLocks noChangeArrowheads="1"/>
            </p:cNvSpPr>
            <p:nvPr/>
          </p:nvSpPr>
          <p:spPr bwMode="auto">
            <a:xfrm>
              <a:off x="6001941" y="2027636"/>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6" y="1"/>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931" name="Freeform 395"/>
            <p:cNvSpPr>
              <a:spLocks noChangeArrowheads="1"/>
            </p:cNvSpPr>
            <p:nvPr/>
          </p:nvSpPr>
          <p:spPr bwMode="auto">
            <a:xfrm>
              <a:off x="6081714" y="2027636"/>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1"/>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932" name="Freeform 396"/>
            <p:cNvSpPr>
              <a:spLocks noChangeArrowheads="1"/>
            </p:cNvSpPr>
            <p:nvPr/>
          </p:nvSpPr>
          <p:spPr bwMode="auto">
            <a:xfrm>
              <a:off x="6156723" y="2027636"/>
              <a:ext cx="79772" cy="66675"/>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2"/>
                  </a:moveTo>
                  <a:cubicBezTo>
                    <a:pt x="13" y="0"/>
                    <a:pt x="17" y="1"/>
                    <a:pt x="18" y="5"/>
                  </a:cubicBezTo>
                  <a:cubicBezTo>
                    <a:pt x="21" y="18"/>
                    <a:pt x="0" y="9"/>
                    <a:pt x="10" y="2"/>
                  </a:cubicBezTo>
                  <a:close/>
                </a:path>
              </a:pathLst>
            </a:custGeom>
            <a:grpFill/>
            <a:ln>
              <a:noFill/>
            </a:ln>
          </p:spPr>
          <p:txBody>
            <a:bodyPr lIns="68579" tIns="34289" rIns="68579" bIns="34289"/>
            <a:lstStyle/>
            <a:p>
              <a:endParaRPr lang="zh-CN" altLang="en-US"/>
            </a:p>
          </p:txBody>
        </p:sp>
        <p:sp>
          <p:nvSpPr>
            <p:cNvPr id="933" name="Freeform 397"/>
            <p:cNvSpPr>
              <a:spLocks noChangeArrowheads="1"/>
            </p:cNvSpPr>
            <p:nvPr/>
          </p:nvSpPr>
          <p:spPr bwMode="auto">
            <a:xfrm>
              <a:off x="6236495" y="2027636"/>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1"/>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934" name="Freeform 398"/>
            <p:cNvSpPr>
              <a:spLocks noChangeArrowheads="1"/>
            </p:cNvSpPr>
            <p:nvPr/>
          </p:nvSpPr>
          <p:spPr bwMode="auto">
            <a:xfrm>
              <a:off x="6316267" y="2027636"/>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1"/>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935" name="Freeform 399"/>
            <p:cNvSpPr>
              <a:spLocks noChangeArrowheads="1"/>
            </p:cNvSpPr>
            <p:nvPr/>
          </p:nvSpPr>
          <p:spPr bwMode="auto">
            <a:xfrm>
              <a:off x="6631783" y="2027636"/>
              <a:ext cx="7381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6" y="1"/>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936" name="Freeform 421"/>
            <p:cNvSpPr>
              <a:spLocks noChangeArrowheads="1"/>
            </p:cNvSpPr>
            <p:nvPr/>
          </p:nvSpPr>
          <p:spPr bwMode="auto">
            <a:xfrm>
              <a:off x="5825729" y="2053829"/>
              <a:ext cx="57150" cy="75009"/>
            </a:xfrm>
            <a:custGeom>
              <a:avLst/>
              <a:gdLst>
                <a:gd name="T0" fmla="*/ 2147483646 w 15"/>
                <a:gd name="T1" fmla="*/ 2147483646 h 20"/>
                <a:gd name="T2" fmla="*/ 2147483646 w 15"/>
                <a:gd name="T3" fmla="*/ 2147483646 h 20"/>
                <a:gd name="T4" fmla="*/ 2147483646 w 15"/>
                <a:gd name="T5" fmla="*/ 2147483646 h 20"/>
                <a:gd name="T6" fmla="*/ 0 60000 65536"/>
                <a:gd name="T7" fmla="*/ 0 60000 65536"/>
                <a:gd name="T8" fmla="*/ 0 60000 65536"/>
                <a:gd name="T9" fmla="*/ 0 w 15"/>
                <a:gd name="T10" fmla="*/ 0 h 20"/>
                <a:gd name="T11" fmla="*/ 15 w 15"/>
                <a:gd name="T12" fmla="*/ 20 h 20"/>
              </a:gdLst>
              <a:ahLst/>
              <a:cxnLst>
                <a:cxn ang="T6">
                  <a:pos x="T0" y="T1"/>
                </a:cxn>
                <a:cxn ang="T7">
                  <a:pos x="T2" y="T3"/>
                </a:cxn>
                <a:cxn ang="T8">
                  <a:pos x="T4" y="T5"/>
                </a:cxn>
              </a:cxnLst>
              <a:rect l="T9" t="T10" r="T11" b="T12"/>
              <a:pathLst>
                <a:path w="15" h="20">
                  <a:moveTo>
                    <a:pt x="4" y="6"/>
                  </a:moveTo>
                  <a:cubicBezTo>
                    <a:pt x="14" y="0"/>
                    <a:pt x="15" y="20"/>
                    <a:pt x="4" y="15"/>
                  </a:cubicBezTo>
                  <a:cubicBezTo>
                    <a:pt x="0" y="13"/>
                    <a:pt x="2" y="7"/>
                    <a:pt x="4" y="6"/>
                  </a:cubicBezTo>
                  <a:close/>
                </a:path>
              </a:pathLst>
            </a:custGeom>
            <a:grpFill/>
            <a:ln>
              <a:noFill/>
            </a:ln>
          </p:spPr>
          <p:txBody>
            <a:bodyPr lIns="68579" tIns="34289" rIns="68579" bIns="34289"/>
            <a:lstStyle/>
            <a:p>
              <a:endParaRPr lang="zh-CN" altLang="en-US"/>
            </a:p>
          </p:txBody>
        </p:sp>
        <p:sp>
          <p:nvSpPr>
            <p:cNvPr id="937" name="Freeform 422"/>
            <p:cNvSpPr>
              <a:spLocks noChangeArrowheads="1"/>
            </p:cNvSpPr>
            <p:nvPr/>
          </p:nvSpPr>
          <p:spPr bwMode="auto">
            <a:xfrm>
              <a:off x="5882880" y="2069307"/>
              <a:ext cx="77390"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938" name="Freeform 423"/>
            <p:cNvSpPr>
              <a:spLocks noChangeArrowheads="1"/>
            </p:cNvSpPr>
            <p:nvPr/>
          </p:nvSpPr>
          <p:spPr bwMode="auto">
            <a:xfrm>
              <a:off x="5960270" y="2069307"/>
              <a:ext cx="77391"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939" name="Freeform 424"/>
            <p:cNvSpPr>
              <a:spLocks noChangeArrowheads="1"/>
            </p:cNvSpPr>
            <p:nvPr/>
          </p:nvSpPr>
          <p:spPr bwMode="auto">
            <a:xfrm>
              <a:off x="6040042" y="2069307"/>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940" name="Freeform 425"/>
            <p:cNvSpPr>
              <a:spLocks noChangeArrowheads="1"/>
            </p:cNvSpPr>
            <p:nvPr/>
          </p:nvSpPr>
          <p:spPr bwMode="auto">
            <a:xfrm>
              <a:off x="6119814" y="2069307"/>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941" name="Freeform 426"/>
            <p:cNvSpPr>
              <a:spLocks noChangeArrowheads="1"/>
            </p:cNvSpPr>
            <p:nvPr/>
          </p:nvSpPr>
          <p:spPr bwMode="auto">
            <a:xfrm>
              <a:off x="6198394" y="2069307"/>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942" name="Freeform 427"/>
            <p:cNvSpPr>
              <a:spLocks noChangeArrowheads="1"/>
            </p:cNvSpPr>
            <p:nvPr/>
          </p:nvSpPr>
          <p:spPr bwMode="auto">
            <a:xfrm>
              <a:off x="6278167" y="2069307"/>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943" name="Freeform 428"/>
            <p:cNvSpPr>
              <a:spLocks noChangeArrowheads="1"/>
            </p:cNvSpPr>
            <p:nvPr/>
          </p:nvSpPr>
          <p:spPr bwMode="auto">
            <a:xfrm>
              <a:off x="6356747" y="2069307"/>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944" name="Freeform 429"/>
            <p:cNvSpPr>
              <a:spLocks noChangeArrowheads="1"/>
            </p:cNvSpPr>
            <p:nvPr/>
          </p:nvSpPr>
          <p:spPr bwMode="auto">
            <a:xfrm>
              <a:off x="6590111" y="2069307"/>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945" name="Freeform 430"/>
            <p:cNvSpPr>
              <a:spLocks noChangeArrowheads="1"/>
            </p:cNvSpPr>
            <p:nvPr/>
          </p:nvSpPr>
          <p:spPr bwMode="auto">
            <a:xfrm>
              <a:off x="6669883" y="2069307"/>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946" name="Freeform 431"/>
            <p:cNvSpPr>
              <a:spLocks noChangeArrowheads="1"/>
            </p:cNvSpPr>
            <p:nvPr/>
          </p:nvSpPr>
          <p:spPr bwMode="auto">
            <a:xfrm>
              <a:off x="6747272" y="2069307"/>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947" name="Freeform 454"/>
            <p:cNvSpPr>
              <a:spLocks noChangeArrowheads="1"/>
            </p:cNvSpPr>
            <p:nvPr/>
          </p:nvSpPr>
          <p:spPr bwMode="auto">
            <a:xfrm>
              <a:off x="5867400" y="2094310"/>
              <a:ext cx="57150" cy="58340"/>
            </a:xfrm>
            <a:custGeom>
              <a:avLst/>
              <a:gdLst>
                <a:gd name="T0" fmla="*/ 2147483646 w 15"/>
                <a:gd name="T1" fmla="*/ 2147483646 h 15"/>
                <a:gd name="T2" fmla="*/ 2147483646 w 15"/>
                <a:gd name="T3" fmla="*/ 2147483646 h 15"/>
                <a:gd name="T4" fmla="*/ 2147483646 w 15"/>
                <a:gd name="T5" fmla="*/ 2147483646 h 15"/>
                <a:gd name="T6" fmla="*/ 0 60000 65536"/>
                <a:gd name="T7" fmla="*/ 0 60000 65536"/>
                <a:gd name="T8" fmla="*/ 0 60000 65536"/>
                <a:gd name="T9" fmla="*/ 0 w 15"/>
                <a:gd name="T10" fmla="*/ 0 h 15"/>
                <a:gd name="T11" fmla="*/ 15 w 15"/>
                <a:gd name="T12" fmla="*/ 15 h 15"/>
              </a:gdLst>
              <a:ahLst/>
              <a:cxnLst>
                <a:cxn ang="T6">
                  <a:pos x="T0" y="T1"/>
                </a:cxn>
                <a:cxn ang="T7">
                  <a:pos x="T2" y="T3"/>
                </a:cxn>
                <a:cxn ang="T8">
                  <a:pos x="T4" y="T5"/>
                </a:cxn>
              </a:cxnLst>
              <a:rect l="T9" t="T10" r="T11" b="T12"/>
              <a:pathLst>
                <a:path w="15" h="15">
                  <a:moveTo>
                    <a:pt x="4" y="5"/>
                  </a:moveTo>
                  <a:cubicBezTo>
                    <a:pt x="12" y="0"/>
                    <a:pt x="15" y="15"/>
                    <a:pt x="6" y="14"/>
                  </a:cubicBezTo>
                  <a:cubicBezTo>
                    <a:pt x="1" y="14"/>
                    <a:pt x="0" y="8"/>
                    <a:pt x="4" y="5"/>
                  </a:cubicBezTo>
                  <a:close/>
                </a:path>
              </a:pathLst>
            </a:custGeom>
            <a:grpFill/>
            <a:ln>
              <a:noFill/>
            </a:ln>
          </p:spPr>
          <p:txBody>
            <a:bodyPr lIns="68579" tIns="34289" rIns="68579" bIns="34289"/>
            <a:lstStyle/>
            <a:p>
              <a:endParaRPr lang="zh-CN" altLang="en-US"/>
            </a:p>
          </p:txBody>
        </p:sp>
        <p:sp>
          <p:nvSpPr>
            <p:cNvPr id="948" name="Freeform 455"/>
            <p:cNvSpPr>
              <a:spLocks noChangeArrowheads="1"/>
            </p:cNvSpPr>
            <p:nvPr/>
          </p:nvSpPr>
          <p:spPr bwMode="auto">
            <a:xfrm>
              <a:off x="5924550" y="2106218"/>
              <a:ext cx="75010"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949" name="Freeform 456"/>
            <p:cNvSpPr>
              <a:spLocks noChangeArrowheads="1"/>
            </p:cNvSpPr>
            <p:nvPr/>
          </p:nvSpPr>
          <p:spPr bwMode="auto">
            <a:xfrm>
              <a:off x="6001941" y="2106218"/>
              <a:ext cx="76200"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6"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950" name="Freeform 457"/>
            <p:cNvSpPr>
              <a:spLocks noChangeArrowheads="1"/>
            </p:cNvSpPr>
            <p:nvPr/>
          </p:nvSpPr>
          <p:spPr bwMode="auto">
            <a:xfrm>
              <a:off x="6081714" y="2106218"/>
              <a:ext cx="75010"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951" name="Freeform 458"/>
            <p:cNvSpPr>
              <a:spLocks noChangeArrowheads="1"/>
            </p:cNvSpPr>
            <p:nvPr/>
          </p:nvSpPr>
          <p:spPr bwMode="auto">
            <a:xfrm>
              <a:off x="6156723" y="2106218"/>
              <a:ext cx="79772" cy="67865"/>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2"/>
                  </a:moveTo>
                  <a:cubicBezTo>
                    <a:pt x="13" y="0"/>
                    <a:pt x="17" y="0"/>
                    <a:pt x="18" y="5"/>
                  </a:cubicBezTo>
                  <a:cubicBezTo>
                    <a:pt x="21" y="18"/>
                    <a:pt x="0" y="9"/>
                    <a:pt x="10" y="2"/>
                  </a:cubicBezTo>
                  <a:close/>
                </a:path>
              </a:pathLst>
            </a:custGeom>
            <a:grpFill/>
            <a:ln>
              <a:noFill/>
            </a:ln>
          </p:spPr>
          <p:txBody>
            <a:bodyPr lIns="68579" tIns="34289" rIns="68579" bIns="34289"/>
            <a:lstStyle/>
            <a:p>
              <a:endParaRPr lang="zh-CN" altLang="en-US"/>
            </a:p>
          </p:txBody>
        </p:sp>
        <p:sp>
          <p:nvSpPr>
            <p:cNvPr id="952" name="Freeform 459"/>
            <p:cNvSpPr>
              <a:spLocks noChangeArrowheads="1"/>
            </p:cNvSpPr>
            <p:nvPr/>
          </p:nvSpPr>
          <p:spPr bwMode="auto">
            <a:xfrm>
              <a:off x="6236495" y="2106218"/>
              <a:ext cx="75010"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953" name="Freeform 460"/>
            <p:cNvSpPr>
              <a:spLocks noChangeArrowheads="1"/>
            </p:cNvSpPr>
            <p:nvPr/>
          </p:nvSpPr>
          <p:spPr bwMode="auto">
            <a:xfrm>
              <a:off x="6316267" y="2106218"/>
              <a:ext cx="75009"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954" name="Freeform 461"/>
            <p:cNvSpPr>
              <a:spLocks noChangeArrowheads="1"/>
            </p:cNvSpPr>
            <p:nvPr/>
          </p:nvSpPr>
          <p:spPr bwMode="auto">
            <a:xfrm>
              <a:off x="6393657" y="2106218"/>
              <a:ext cx="75010"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955" name="Freeform 462"/>
            <p:cNvSpPr>
              <a:spLocks noChangeArrowheads="1"/>
            </p:cNvSpPr>
            <p:nvPr/>
          </p:nvSpPr>
          <p:spPr bwMode="auto">
            <a:xfrm>
              <a:off x="6473429" y="2106218"/>
              <a:ext cx="75009"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956" name="Freeform 463"/>
            <p:cNvSpPr>
              <a:spLocks noChangeArrowheads="1"/>
            </p:cNvSpPr>
            <p:nvPr/>
          </p:nvSpPr>
          <p:spPr bwMode="auto">
            <a:xfrm>
              <a:off x="6567489" y="2110978"/>
              <a:ext cx="64294" cy="52388"/>
            </a:xfrm>
            <a:custGeom>
              <a:avLst/>
              <a:gdLst>
                <a:gd name="T0" fmla="*/ 2147483646 w 17"/>
                <a:gd name="T1" fmla="*/ 2147483646 h 14"/>
                <a:gd name="T2" fmla="*/ 2147483646 w 17"/>
                <a:gd name="T3" fmla="*/ 2147483646 h 14"/>
                <a:gd name="T4" fmla="*/ 2147483646 w 17"/>
                <a:gd name="T5" fmla="*/ 2147483646 h 14"/>
                <a:gd name="T6" fmla="*/ 0 60000 65536"/>
                <a:gd name="T7" fmla="*/ 0 60000 65536"/>
                <a:gd name="T8" fmla="*/ 0 60000 65536"/>
                <a:gd name="T9" fmla="*/ 0 w 17"/>
                <a:gd name="T10" fmla="*/ 0 h 14"/>
                <a:gd name="T11" fmla="*/ 17 w 17"/>
                <a:gd name="T12" fmla="*/ 14 h 14"/>
              </a:gdLst>
              <a:ahLst/>
              <a:cxnLst>
                <a:cxn ang="T6">
                  <a:pos x="T0" y="T1"/>
                </a:cxn>
                <a:cxn ang="T7">
                  <a:pos x="T2" y="T3"/>
                </a:cxn>
                <a:cxn ang="T8">
                  <a:pos x="T4" y="T5"/>
                </a:cxn>
              </a:cxnLst>
              <a:rect l="T9" t="T10" r="T11" b="T12"/>
              <a:pathLst>
                <a:path w="17" h="14">
                  <a:moveTo>
                    <a:pt x="8" y="1"/>
                  </a:moveTo>
                  <a:cubicBezTo>
                    <a:pt x="17" y="0"/>
                    <a:pt x="13" y="14"/>
                    <a:pt x="6" y="10"/>
                  </a:cubicBezTo>
                  <a:cubicBezTo>
                    <a:pt x="0" y="8"/>
                    <a:pt x="4" y="2"/>
                    <a:pt x="8" y="1"/>
                  </a:cubicBezTo>
                  <a:close/>
                </a:path>
              </a:pathLst>
            </a:custGeom>
            <a:grpFill/>
            <a:ln>
              <a:noFill/>
            </a:ln>
          </p:spPr>
          <p:txBody>
            <a:bodyPr lIns="68579" tIns="34289" rIns="68579" bIns="34289"/>
            <a:lstStyle/>
            <a:p>
              <a:endParaRPr lang="zh-CN" altLang="en-US"/>
            </a:p>
          </p:txBody>
        </p:sp>
        <p:sp>
          <p:nvSpPr>
            <p:cNvPr id="957" name="Freeform 464"/>
            <p:cNvSpPr>
              <a:spLocks noChangeArrowheads="1"/>
            </p:cNvSpPr>
            <p:nvPr/>
          </p:nvSpPr>
          <p:spPr bwMode="auto">
            <a:xfrm>
              <a:off x="6631783" y="2106218"/>
              <a:ext cx="73819"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6"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958" name="Freeform 465"/>
            <p:cNvSpPr>
              <a:spLocks noChangeArrowheads="1"/>
            </p:cNvSpPr>
            <p:nvPr/>
          </p:nvSpPr>
          <p:spPr bwMode="auto">
            <a:xfrm>
              <a:off x="6710364" y="2106218"/>
              <a:ext cx="75010"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959" name="Freeform 466"/>
            <p:cNvSpPr>
              <a:spLocks noChangeArrowheads="1"/>
            </p:cNvSpPr>
            <p:nvPr/>
          </p:nvSpPr>
          <p:spPr bwMode="auto">
            <a:xfrm>
              <a:off x="6785374" y="2106218"/>
              <a:ext cx="78581" cy="67865"/>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2"/>
                  </a:moveTo>
                  <a:cubicBezTo>
                    <a:pt x="13" y="0"/>
                    <a:pt x="17" y="0"/>
                    <a:pt x="18" y="5"/>
                  </a:cubicBezTo>
                  <a:cubicBezTo>
                    <a:pt x="21" y="18"/>
                    <a:pt x="0" y="9"/>
                    <a:pt x="10" y="2"/>
                  </a:cubicBezTo>
                  <a:close/>
                </a:path>
              </a:pathLst>
            </a:custGeom>
            <a:grpFill/>
            <a:ln>
              <a:noFill/>
            </a:ln>
          </p:spPr>
          <p:txBody>
            <a:bodyPr lIns="68579" tIns="34289" rIns="68579" bIns="34289"/>
            <a:lstStyle/>
            <a:p>
              <a:endParaRPr lang="zh-CN" altLang="en-US"/>
            </a:p>
          </p:txBody>
        </p:sp>
        <p:sp>
          <p:nvSpPr>
            <p:cNvPr id="960" name="Freeform 489"/>
            <p:cNvSpPr>
              <a:spLocks noChangeArrowheads="1"/>
            </p:cNvSpPr>
            <p:nvPr/>
          </p:nvSpPr>
          <p:spPr bwMode="auto">
            <a:xfrm>
              <a:off x="5882880" y="2147887"/>
              <a:ext cx="77390" cy="6310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8"/>
                    <a:pt x="10" y="2"/>
                  </a:cubicBezTo>
                  <a:close/>
                </a:path>
              </a:pathLst>
            </a:custGeom>
            <a:grpFill/>
            <a:ln>
              <a:noFill/>
            </a:ln>
          </p:spPr>
          <p:txBody>
            <a:bodyPr lIns="68579" tIns="34289" rIns="68579" bIns="34289"/>
            <a:lstStyle/>
            <a:p>
              <a:endParaRPr lang="zh-CN" altLang="en-US"/>
            </a:p>
          </p:txBody>
        </p:sp>
        <p:sp>
          <p:nvSpPr>
            <p:cNvPr id="961" name="Freeform 490"/>
            <p:cNvSpPr>
              <a:spLocks noChangeArrowheads="1"/>
            </p:cNvSpPr>
            <p:nvPr/>
          </p:nvSpPr>
          <p:spPr bwMode="auto">
            <a:xfrm>
              <a:off x="5960270" y="2147887"/>
              <a:ext cx="77391"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962" name="Freeform 491"/>
            <p:cNvSpPr>
              <a:spLocks noChangeArrowheads="1"/>
            </p:cNvSpPr>
            <p:nvPr/>
          </p:nvSpPr>
          <p:spPr bwMode="auto">
            <a:xfrm>
              <a:off x="6040042" y="214788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963" name="Freeform 492"/>
            <p:cNvSpPr>
              <a:spLocks noChangeArrowheads="1"/>
            </p:cNvSpPr>
            <p:nvPr/>
          </p:nvSpPr>
          <p:spPr bwMode="auto">
            <a:xfrm>
              <a:off x="6119814" y="2147887"/>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964" name="Freeform 493"/>
            <p:cNvSpPr>
              <a:spLocks noChangeArrowheads="1"/>
            </p:cNvSpPr>
            <p:nvPr/>
          </p:nvSpPr>
          <p:spPr bwMode="auto">
            <a:xfrm>
              <a:off x="6198394" y="2147887"/>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965" name="Freeform 494"/>
            <p:cNvSpPr>
              <a:spLocks noChangeArrowheads="1"/>
            </p:cNvSpPr>
            <p:nvPr/>
          </p:nvSpPr>
          <p:spPr bwMode="auto">
            <a:xfrm>
              <a:off x="6356747" y="214788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966" name="Freeform 495"/>
            <p:cNvSpPr>
              <a:spLocks noChangeArrowheads="1"/>
            </p:cNvSpPr>
            <p:nvPr/>
          </p:nvSpPr>
          <p:spPr bwMode="auto">
            <a:xfrm>
              <a:off x="6435329" y="214788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967" name="Freeform 496"/>
            <p:cNvSpPr>
              <a:spLocks noChangeArrowheads="1"/>
            </p:cNvSpPr>
            <p:nvPr/>
          </p:nvSpPr>
          <p:spPr bwMode="auto">
            <a:xfrm>
              <a:off x="6590111" y="214788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968" name="Freeform 497"/>
            <p:cNvSpPr>
              <a:spLocks noChangeArrowheads="1"/>
            </p:cNvSpPr>
            <p:nvPr/>
          </p:nvSpPr>
          <p:spPr bwMode="auto">
            <a:xfrm>
              <a:off x="6669883" y="2147887"/>
              <a:ext cx="7381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969" name="Freeform 498"/>
            <p:cNvSpPr>
              <a:spLocks noChangeArrowheads="1"/>
            </p:cNvSpPr>
            <p:nvPr/>
          </p:nvSpPr>
          <p:spPr bwMode="auto">
            <a:xfrm>
              <a:off x="6747272" y="214788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970" name="Freeform 499"/>
            <p:cNvSpPr>
              <a:spLocks noChangeArrowheads="1"/>
            </p:cNvSpPr>
            <p:nvPr/>
          </p:nvSpPr>
          <p:spPr bwMode="auto">
            <a:xfrm>
              <a:off x="6827045" y="2147887"/>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971" name="Freeform 526"/>
            <p:cNvSpPr>
              <a:spLocks noChangeArrowheads="1"/>
            </p:cNvSpPr>
            <p:nvPr/>
          </p:nvSpPr>
          <p:spPr bwMode="auto">
            <a:xfrm>
              <a:off x="5954317" y="2174083"/>
              <a:ext cx="47625" cy="60722"/>
            </a:xfrm>
            <a:custGeom>
              <a:avLst/>
              <a:gdLst>
                <a:gd name="T0" fmla="*/ 2147483646 w 13"/>
                <a:gd name="T1" fmla="*/ 2147483646 h 16"/>
                <a:gd name="T2" fmla="*/ 2147483646 w 13"/>
                <a:gd name="T3" fmla="*/ 2147483646 h 16"/>
                <a:gd name="T4" fmla="*/ 2147483646 w 13"/>
                <a:gd name="T5" fmla="*/ 2147483646 h 16"/>
                <a:gd name="T6" fmla="*/ 0 60000 65536"/>
                <a:gd name="T7" fmla="*/ 0 60000 65536"/>
                <a:gd name="T8" fmla="*/ 0 60000 65536"/>
                <a:gd name="T9" fmla="*/ 0 w 13"/>
                <a:gd name="T10" fmla="*/ 0 h 16"/>
                <a:gd name="T11" fmla="*/ 13 w 13"/>
                <a:gd name="T12" fmla="*/ 16 h 16"/>
              </a:gdLst>
              <a:ahLst/>
              <a:cxnLst>
                <a:cxn ang="T6">
                  <a:pos x="T0" y="T1"/>
                </a:cxn>
                <a:cxn ang="T7">
                  <a:pos x="T2" y="T3"/>
                </a:cxn>
                <a:cxn ang="T8">
                  <a:pos x="T4" y="T5"/>
                </a:cxn>
              </a:cxnLst>
              <a:rect l="T9" t="T10" r="T11" b="T12"/>
              <a:pathLst>
                <a:path w="13" h="16">
                  <a:moveTo>
                    <a:pt x="2" y="5"/>
                  </a:moveTo>
                  <a:cubicBezTo>
                    <a:pt x="7" y="0"/>
                    <a:pt x="13" y="13"/>
                    <a:pt x="7" y="14"/>
                  </a:cubicBezTo>
                  <a:cubicBezTo>
                    <a:pt x="2" y="16"/>
                    <a:pt x="0" y="7"/>
                    <a:pt x="2" y="5"/>
                  </a:cubicBezTo>
                  <a:close/>
                </a:path>
              </a:pathLst>
            </a:custGeom>
            <a:grpFill/>
            <a:ln>
              <a:noFill/>
            </a:ln>
          </p:spPr>
          <p:txBody>
            <a:bodyPr lIns="68579" tIns="34289" rIns="68579" bIns="34289"/>
            <a:lstStyle/>
            <a:p>
              <a:endParaRPr lang="zh-CN" altLang="en-US"/>
            </a:p>
          </p:txBody>
        </p:sp>
        <p:sp>
          <p:nvSpPr>
            <p:cNvPr id="972" name="Freeform 527"/>
            <p:cNvSpPr>
              <a:spLocks noChangeArrowheads="1"/>
            </p:cNvSpPr>
            <p:nvPr/>
          </p:nvSpPr>
          <p:spPr bwMode="auto">
            <a:xfrm>
              <a:off x="6001941" y="2185987"/>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973" name="Freeform 528"/>
            <p:cNvSpPr>
              <a:spLocks noChangeArrowheads="1"/>
            </p:cNvSpPr>
            <p:nvPr/>
          </p:nvSpPr>
          <p:spPr bwMode="auto">
            <a:xfrm>
              <a:off x="6081714" y="2185987"/>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974" name="Freeform 529"/>
            <p:cNvSpPr>
              <a:spLocks noChangeArrowheads="1"/>
            </p:cNvSpPr>
            <p:nvPr/>
          </p:nvSpPr>
          <p:spPr bwMode="auto">
            <a:xfrm>
              <a:off x="6156723" y="2185987"/>
              <a:ext cx="79772" cy="6310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975" name="Freeform 530"/>
            <p:cNvSpPr>
              <a:spLocks noChangeArrowheads="1"/>
            </p:cNvSpPr>
            <p:nvPr/>
          </p:nvSpPr>
          <p:spPr bwMode="auto">
            <a:xfrm>
              <a:off x="6236495" y="2185987"/>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976" name="Freeform 531"/>
            <p:cNvSpPr>
              <a:spLocks noChangeArrowheads="1"/>
            </p:cNvSpPr>
            <p:nvPr/>
          </p:nvSpPr>
          <p:spPr bwMode="auto">
            <a:xfrm>
              <a:off x="6316267" y="218598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977" name="Freeform 532"/>
            <p:cNvSpPr>
              <a:spLocks noChangeArrowheads="1"/>
            </p:cNvSpPr>
            <p:nvPr/>
          </p:nvSpPr>
          <p:spPr bwMode="auto">
            <a:xfrm>
              <a:off x="6393657" y="2185987"/>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978" name="Freeform 533"/>
            <p:cNvSpPr>
              <a:spLocks noChangeArrowheads="1"/>
            </p:cNvSpPr>
            <p:nvPr/>
          </p:nvSpPr>
          <p:spPr bwMode="auto">
            <a:xfrm>
              <a:off x="6473429" y="2185987"/>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979" name="Freeform 534"/>
            <p:cNvSpPr>
              <a:spLocks noChangeArrowheads="1"/>
            </p:cNvSpPr>
            <p:nvPr/>
          </p:nvSpPr>
          <p:spPr bwMode="auto">
            <a:xfrm>
              <a:off x="6552010" y="2185987"/>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980" name="Freeform 535"/>
            <p:cNvSpPr>
              <a:spLocks noChangeArrowheads="1"/>
            </p:cNvSpPr>
            <p:nvPr/>
          </p:nvSpPr>
          <p:spPr bwMode="auto">
            <a:xfrm>
              <a:off x="6631783" y="2185987"/>
              <a:ext cx="7381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981" name="Freeform 536"/>
            <p:cNvSpPr>
              <a:spLocks noChangeArrowheads="1"/>
            </p:cNvSpPr>
            <p:nvPr/>
          </p:nvSpPr>
          <p:spPr bwMode="auto">
            <a:xfrm>
              <a:off x="6728223" y="2169319"/>
              <a:ext cx="60722" cy="69056"/>
            </a:xfrm>
            <a:custGeom>
              <a:avLst/>
              <a:gdLst>
                <a:gd name="T0" fmla="*/ 2147483646 w 16"/>
                <a:gd name="T1" fmla="*/ 2147483646 h 18"/>
                <a:gd name="T2" fmla="*/ 2147483646 w 16"/>
                <a:gd name="T3" fmla="*/ 2147483646 h 18"/>
                <a:gd name="T4" fmla="*/ 2147483646 w 16"/>
                <a:gd name="T5" fmla="*/ 2147483646 h 18"/>
                <a:gd name="T6" fmla="*/ 0 60000 65536"/>
                <a:gd name="T7" fmla="*/ 0 60000 65536"/>
                <a:gd name="T8" fmla="*/ 0 60000 65536"/>
                <a:gd name="T9" fmla="*/ 0 w 16"/>
                <a:gd name="T10" fmla="*/ 0 h 18"/>
                <a:gd name="T11" fmla="*/ 16 w 16"/>
                <a:gd name="T12" fmla="*/ 18 h 18"/>
              </a:gdLst>
              <a:ahLst/>
              <a:cxnLst>
                <a:cxn ang="T6">
                  <a:pos x="T0" y="T1"/>
                </a:cxn>
                <a:cxn ang="T7">
                  <a:pos x="T2" y="T3"/>
                </a:cxn>
                <a:cxn ang="T8">
                  <a:pos x="T4" y="T5"/>
                </a:cxn>
              </a:cxnLst>
              <a:rect l="T9" t="T10" r="T11" b="T12"/>
              <a:pathLst>
                <a:path w="16" h="18">
                  <a:moveTo>
                    <a:pt x="4" y="6"/>
                  </a:moveTo>
                  <a:cubicBezTo>
                    <a:pt x="16" y="0"/>
                    <a:pt x="10" y="18"/>
                    <a:pt x="3" y="14"/>
                  </a:cubicBezTo>
                  <a:cubicBezTo>
                    <a:pt x="0" y="12"/>
                    <a:pt x="1" y="8"/>
                    <a:pt x="4" y="6"/>
                  </a:cubicBezTo>
                  <a:close/>
                </a:path>
              </a:pathLst>
            </a:custGeom>
            <a:grpFill/>
            <a:ln>
              <a:noFill/>
            </a:ln>
          </p:spPr>
          <p:txBody>
            <a:bodyPr lIns="68579" tIns="34289" rIns="68579" bIns="34289"/>
            <a:lstStyle/>
            <a:p>
              <a:endParaRPr lang="zh-CN" altLang="en-US"/>
            </a:p>
          </p:txBody>
        </p:sp>
        <p:sp>
          <p:nvSpPr>
            <p:cNvPr id="982" name="Freeform 537"/>
            <p:cNvSpPr>
              <a:spLocks noChangeArrowheads="1"/>
            </p:cNvSpPr>
            <p:nvPr/>
          </p:nvSpPr>
          <p:spPr bwMode="auto">
            <a:xfrm>
              <a:off x="6871099" y="2193131"/>
              <a:ext cx="69056" cy="48816"/>
            </a:xfrm>
            <a:custGeom>
              <a:avLst/>
              <a:gdLst>
                <a:gd name="T0" fmla="*/ 2147483646 w 18"/>
                <a:gd name="T1" fmla="*/ 0 h 13"/>
                <a:gd name="T2" fmla="*/ 2147483646 w 18"/>
                <a:gd name="T3" fmla="*/ 2147483646 h 13"/>
                <a:gd name="T4" fmla="*/ 2147483646 w 18"/>
                <a:gd name="T5" fmla="*/ 0 h 13"/>
                <a:gd name="T6" fmla="*/ 0 60000 65536"/>
                <a:gd name="T7" fmla="*/ 0 60000 65536"/>
                <a:gd name="T8" fmla="*/ 0 60000 65536"/>
                <a:gd name="T9" fmla="*/ 0 w 18"/>
                <a:gd name="T10" fmla="*/ 0 h 13"/>
                <a:gd name="T11" fmla="*/ 18 w 18"/>
                <a:gd name="T12" fmla="*/ 13 h 13"/>
              </a:gdLst>
              <a:ahLst/>
              <a:cxnLst>
                <a:cxn ang="T6">
                  <a:pos x="T0" y="T1"/>
                </a:cxn>
                <a:cxn ang="T7">
                  <a:pos x="T2" y="T3"/>
                </a:cxn>
                <a:cxn ang="T8">
                  <a:pos x="T4" y="T5"/>
                </a:cxn>
              </a:cxnLst>
              <a:rect l="T9" t="T10" r="T11" b="T12"/>
              <a:pathLst>
                <a:path w="18" h="13">
                  <a:moveTo>
                    <a:pt x="8" y="0"/>
                  </a:moveTo>
                  <a:cubicBezTo>
                    <a:pt x="9" y="0"/>
                    <a:pt x="18" y="3"/>
                    <a:pt x="15" y="8"/>
                  </a:cubicBezTo>
                  <a:cubicBezTo>
                    <a:pt x="11" y="13"/>
                    <a:pt x="0" y="5"/>
                    <a:pt x="8" y="0"/>
                  </a:cubicBezTo>
                  <a:close/>
                </a:path>
              </a:pathLst>
            </a:custGeom>
            <a:grpFill/>
            <a:ln>
              <a:noFill/>
            </a:ln>
          </p:spPr>
          <p:txBody>
            <a:bodyPr lIns="68579" tIns="34289" rIns="68579" bIns="34289"/>
            <a:lstStyle/>
            <a:p>
              <a:endParaRPr lang="zh-CN" altLang="en-US"/>
            </a:p>
          </p:txBody>
        </p:sp>
        <p:sp>
          <p:nvSpPr>
            <p:cNvPr id="983" name="Freeform 562"/>
            <p:cNvSpPr>
              <a:spLocks noChangeArrowheads="1"/>
            </p:cNvSpPr>
            <p:nvPr/>
          </p:nvSpPr>
          <p:spPr bwMode="auto">
            <a:xfrm>
              <a:off x="5960270" y="2226470"/>
              <a:ext cx="77391"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984" name="Freeform 563"/>
            <p:cNvSpPr>
              <a:spLocks noChangeArrowheads="1"/>
            </p:cNvSpPr>
            <p:nvPr/>
          </p:nvSpPr>
          <p:spPr bwMode="auto">
            <a:xfrm>
              <a:off x="6040042" y="2226470"/>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985" name="Freeform 564"/>
            <p:cNvSpPr>
              <a:spLocks noChangeArrowheads="1"/>
            </p:cNvSpPr>
            <p:nvPr/>
          </p:nvSpPr>
          <p:spPr bwMode="auto">
            <a:xfrm>
              <a:off x="6119814" y="2226470"/>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986" name="Freeform 565"/>
            <p:cNvSpPr>
              <a:spLocks noChangeArrowheads="1"/>
            </p:cNvSpPr>
            <p:nvPr/>
          </p:nvSpPr>
          <p:spPr bwMode="auto">
            <a:xfrm>
              <a:off x="6198394" y="2226470"/>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987" name="Freeform 566"/>
            <p:cNvSpPr>
              <a:spLocks noChangeArrowheads="1"/>
            </p:cNvSpPr>
            <p:nvPr/>
          </p:nvSpPr>
          <p:spPr bwMode="auto">
            <a:xfrm>
              <a:off x="6278167" y="2226470"/>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988" name="Freeform 567"/>
            <p:cNvSpPr>
              <a:spLocks noChangeArrowheads="1"/>
            </p:cNvSpPr>
            <p:nvPr/>
          </p:nvSpPr>
          <p:spPr bwMode="auto">
            <a:xfrm>
              <a:off x="6356747" y="2226470"/>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989" name="Freeform 568"/>
            <p:cNvSpPr>
              <a:spLocks noChangeArrowheads="1"/>
            </p:cNvSpPr>
            <p:nvPr/>
          </p:nvSpPr>
          <p:spPr bwMode="auto">
            <a:xfrm>
              <a:off x="6510338" y="2226470"/>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990" name="Freeform 569"/>
            <p:cNvSpPr>
              <a:spLocks noChangeArrowheads="1"/>
            </p:cNvSpPr>
            <p:nvPr/>
          </p:nvSpPr>
          <p:spPr bwMode="auto">
            <a:xfrm>
              <a:off x="6590111" y="2226470"/>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991" name="Freeform 570"/>
            <p:cNvSpPr>
              <a:spLocks noChangeArrowheads="1"/>
            </p:cNvSpPr>
            <p:nvPr/>
          </p:nvSpPr>
          <p:spPr bwMode="auto">
            <a:xfrm>
              <a:off x="6669883" y="2226470"/>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992" name="Freeform 600"/>
            <p:cNvSpPr>
              <a:spLocks noChangeArrowheads="1"/>
            </p:cNvSpPr>
            <p:nvPr/>
          </p:nvSpPr>
          <p:spPr bwMode="auto">
            <a:xfrm>
              <a:off x="5949555" y="2238375"/>
              <a:ext cx="50006" cy="94060"/>
            </a:xfrm>
            <a:custGeom>
              <a:avLst/>
              <a:gdLst>
                <a:gd name="T0" fmla="*/ 2147483646 w 13"/>
                <a:gd name="T1" fmla="*/ 2147483646 h 25"/>
                <a:gd name="T2" fmla="*/ 2147483646 w 13"/>
                <a:gd name="T3" fmla="*/ 2147483646 h 25"/>
                <a:gd name="T4" fmla="*/ 2147483646 w 13"/>
                <a:gd name="T5" fmla="*/ 2147483646 h 25"/>
                <a:gd name="T6" fmla="*/ 0 60000 65536"/>
                <a:gd name="T7" fmla="*/ 0 60000 65536"/>
                <a:gd name="T8" fmla="*/ 0 60000 65536"/>
                <a:gd name="T9" fmla="*/ 0 w 13"/>
                <a:gd name="T10" fmla="*/ 0 h 25"/>
                <a:gd name="T11" fmla="*/ 13 w 13"/>
                <a:gd name="T12" fmla="*/ 25 h 25"/>
              </a:gdLst>
              <a:ahLst/>
              <a:cxnLst>
                <a:cxn ang="T6">
                  <a:pos x="T0" y="T1"/>
                </a:cxn>
                <a:cxn ang="T7">
                  <a:pos x="T2" y="T3"/>
                </a:cxn>
                <a:cxn ang="T8">
                  <a:pos x="T4" y="T5"/>
                </a:cxn>
              </a:cxnLst>
              <a:rect l="T9" t="T10" r="T11" b="T12"/>
              <a:pathLst>
                <a:path w="13" h="25">
                  <a:moveTo>
                    <a:pt x="3" y="9"/>
                  </a:moveTo>
                  <a:cubicBezTo>
                    <a:pt x="11" y="0"/>
                    <a:pt x="13" y="25"/>
                    <a:pt x="3" y="18"/>
                  </a:cubicBezTo>
                  <a:cubicBezTo>
                    <a:pt x="0" y="17"/>
                    <a:pt x="0" y="11"/>
                    <a:pt x="3" y="9"/>
                  </a:cubicBezTo>
                  <a:close/>
                </a:path>
              </a:pathLst>
            </a:custGeom>
            <a:grpFill/>
            <a:ln>
              <a:noFill/>
            </a:ln>
          </p:spPr>
          <p:txBody>
            <a:bodyPr lIns="68579" tIns="34289" rIns="68579" bIns="34289"/>
            <a:lstStyle/>
            <a:p>
              <a:endParaRPr lang="zh-CN" altLang="en-US"/>
            </a:p>
          </p:txBody>
        </p:sp>
        <p:sp>
          <p:nvSpPr>
            <p:cNvPr id="993" name="Freeform 601"/>
            <p:cNvSpPr>
              <a:spLocks noChangeArrowheads="1"/>
            </p:cNvSpPr>
            <p:nvPr/>
          </p:nvSpPr>
          <p:spPr bwMode="auto">
            <a:xfrm>
              <a:off x="6001941" y="2263379"/>
              <a:ext cx="76200"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994" name="Freeform 602"/>
            <p:cNvSpPr>
              <a:spLocks noChangeArrowheads="1"/>
            </p:cNvSpPr>
            <p:nvPr/>
          </p:nvSpPr>
          <p:spPr bwMode="auto">
            <a:xfrm>
              <a:off x="6081714" y="2263379"/>
              <a:ext cx="75010"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995" name="Freeform 603"/>
            <p:cNvSpPr>
              <a:spLocks noChangeArrowheads="1"/>
            </p:cNvSpPr>
            <p:nvPr/>
          </p:nvSpPr>
          <p:spPr bwMode="auto">
            <a:xfrm>
              <a:off x="6156723" y="2263379"/>
              <a:ext cx="79772" cy="6548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996" name="Freeform 604"/>
            <p:cNvSpPr>
              <a:spLocks noChangeArrowheads="1"/>
            </p:cNvSpPr>
            <p:nvPr/>
          </p:nvSpPr>
          <p:spPr bwMode="auto">
            <a:xfrm>
              <a:off x="6236495" y="2263379"/>
              <a:ext cx="75010"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997" name="Freeform 605"/>
            <p:cNvSpPr>
              <a:spLocks noChangeArrowheads="1"/>
            </p:cNvSpPr>
            <p:nvPr/>
          </p:nvSpPr>
          <p:spPr bwMode="auto">
            <a:xfrm>
              <a:off x="6316267" y="2263379"/>
              <a:ext cx="75009"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998" name="Freeform 606"/>
            <p:cNvSpPr>
              <a:spLocks noChangeArrowheads="1"/>
            </p:cNvSpPr>
            <p:nvPr/>
          </p:nvSpPr>
          <p:spPr bwMode="auto">
            <a:xfrm>
              <a:off x="6393657" y="2263379"/>
              <a:ext cx="75010"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999" name="Freeform 607"/>
            <p:cNvSpPr>
              <a:spLocks noChangeArrowheads="1"/>
            </p:cNvSpPr>
            <p:nvPr/>
          </p:nvSpPr>
          <p:spPr bwMode="auto">
            <a:xfrm>
              <a:off x="6552010" y="2263379"/>
              <a:ext cx="76200"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1000" name="Freeform 609"/>
            <p:cNvSpPr>
              <a:spLocks noChangeArrowheads="1"/>
            </p:cNvSpPr>
            <p:nvPr/>
          </p:nvSpPr>
          <p:spPr bwMode="auto">
            <a:xfrm>
              <a:off x="6631783" y="2263379"/>
              <a:ext cx="73819"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1001" name="Freeform 610"/>
            <p:cNvSpPr>
              <a:spLocks noChangeArrowheads="1"/>
            </p:cNvSpPr>
            <p:nvPr/>
          </p:nvSpPr>
          <p:spPr bwMode="auto">
            <a:xfrm>
              <a:off x="6710364" y="2263379"/>
              <a:ext cx="64294" cy="65484"/>
            </a:xfrm>
            <a:custGeom>
              <a:avLst/>
              <a:gdLst>
                <a:gd name="T0" fmla="*/ 2147483646 w 17"/>
                <a:gd name="T1" fmla="*/ 2147483646 h 17"/>
                <a:gd name="T2" fmla="*/ 2147483646 w 17"/>
                <a:gd name="T3" fmla="*/ 2147483646 h 17"/>
                <a:gd name="T4" fmla="*/ 2147483646 w 17"/>
                <a:gd name="T5" fmla="*/ 2147483646 h 17"/>
                <a:gd name="T6" fmla="*/ 0 60000 65536"/>
                <a:gd name="T7" fmla="*/ 0 60000 65536"/>
                <a:gd name="T8" fmla="*/ 0 60000 65536"/>
                <a:gd name="T9" fmla="*/ 0 w 17"/>
                <a:gd name="T10" fmla="*/ 0 h 17"/>
                <a:gd name="T11" fmla="*/ 17 w 17"/>
                <a:gd name="T12" fmla="*/ 17 h 17"/>
              </a:gdLst>
              <a:ahLst/>
              <a:cxnLst>
                <a:cxn ang="T6">
                  <a:pos x="T0" y="T1"/>
                </a:cxn>
                <a:cxn ang="T7">
                  <a:pos x="T2" y="T3"/>
                </a:cxn>
                <a:cxn ang="T8">
                  <a:pos x="T4" y="T5"/>
                </a:cxn>
              </a:cxnLst>
              <a:rect l="T9" t="T10" r="T11" b="T12"/>
              <a:pathLst>
                <a:path w="17" h="17">
                  <a:moveTo>
                    <a:pt x="9" y="2"/>
                  </a:moveTo>
                  <a:cubicBezTo>
                    <a:pt x="13" y="0"/>
                    <a:pt x="17" y="1"/>
                    <a:pt x="17" y="6"/>
                  </a:cubicBezTo>
                  <a:cubicBezTo>
                    <a:pt x="17" y="17"/>
                    <a:pt x="0" y="8"/>
                    <a:pt x="9" y="2"/>
                  </a:cubicBezTo>
                  <a:close/>
                </a:path>
              </a:pathLst>
            </a:custGeom>
            <a:grpFill/>
            <a:ln>
              <a:noFill/>
            </a:ln>
          </p:spPr>
          <p:txBody>
            <a:bodyPr lIns="68579" tIns="34289" rIns="68579" bIns="34289"/>
            <a:lstStyle/>
            <a:p>
              <a:endParaRPr lang="zh-CN" altLang="en-US"/>
            </a:p>
          </p:txBody>
        </p:sp>
        <p:sp>
          <p:nvSpPr>
            <p:cNvPr id="1002" name="Freeform 635"/>
            <p:cNvSpPr>
              <a:spLocks noChangeArrowheads="1"/>
            </p:cNvSpPr>
            <p:nvPr/>
          </p:nvSpPr>
          <p:spPr bwMode="auto">
            <a:xfrm>
              <a:off x="5960270" y="2301480"/>
              <a:ext cx="77391"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003" name="Freeform 636"/>
            <p:cNvSpPr>
              <a:spLocks noChangeArrowheads="1"/>
            </p:cNvSpPr>
            <p:nvPr/>
          </p:nvSpPr>
          <p:spPr bwMode="auto">
            <a:xfrm>
              <a:off x="6040042" y="2301480"/>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004" name="Freeform 637"/>
            <p:cNvSpPr>
              <a:spLocks noChangeArrowheads="1"/>
            </p:cNvSpPr>
            <p:nvPr/>
          </p:nvSpPr>
          <p:spPr bwMode="auto">
            <a:xfrm>
              <a:off x="6119814" y="2301480"/>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005" name="Freeform 638"/>
            <p:cNvSpPr>
              <a:spLocks noChangeArrowheads="1"/>
            </p:cNvSpPr>
            <p:nvPr/>
          </p:nvSpPr>
          <p:spPr bwMode="auto">
            <a:xfrm>
              <a:off x="6198394" y="2301480"/>
              <a:ext cx="7620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006" name="Freeform 639"/>
            <p:cNvSpPr>
              <a:spLocks noChangeArrowheads="1"/>
            </p:cNvSpPr>
            <p:nvPr/>
          </p:nvSpPr>
          <p:spPr bwMode="auto">
            <a:xfrm>
              <a:off x="6278167" y="2301480"/>
              <a:ext cx="7381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7" y="5"/>
                  </a:cubicBezTo>
                  <a:cubicBezTo>
                    <a:pt x="20" y="18"/>
                    <a:pt x="0" y="9"/>
                    <a:pt x="10" y="3"/>
                  </a:cubicBezTo>
                  <a:close/>
                </a:path>
              </a:pathLst>
            </a:custGeom>
            <a:grpFill/>
            <a:ln>
              <a:noFill/>
            </a:ln>
          </p:spPr>
          <p:txBody>
            <a:bodyPr lIns="68579" tIns="34289" rIns="68579" bIns="34289"/>
            <a:lstStyle/>
            <a:p>
              <a:endParaRPr lang="zh-CN" altLang="en-US"/>
            </a:p>
          </p:txBody>
        </p:sp>
        <p:sp>
          <p:nvSpPr>
            <p:cNvPr id="1007" name="Freeform 640"/>
            <p:cNvSpPr>
              <a:spLocks noChangeArrowheads="1"/>
            </p:cNvSpPr>
            <p:nvPr/>
          </p:nvSpPr>
          <p:spPr bwMode="auto">
            <a:xfrm>
              <a:off x="6356747" y="2301480"/>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3"/>
                  </a:moveTo>
                  <a:cubicBezTo>
                    <a:pt x="13" y="0"/>
                    <a:pt x="16" y="1"/>
                    <a:pt x="17" y="5"/>
                  </a:cubicBezTo>
                  <a:cubicBezTo>
                    <a:pt x="20" y="18"/>
                    <a:pt x="0" y="9"/>
                    <a:pt x="9" y="3"/>
                  </a:cubicBezTo>
                  <a:close/>
                </a:path>
              </a:pathLst>
            </a:custGeom>
            <a:grpFill/>
            <a:ln>
              <a:noFill/>
            </a:ln>
          </p:spPr>
          <p:txBody>
            <a:bodyPr lIns="68579" tIns="34289" rIns="68579" bIns="34289"/>
            <a:lstStyle/>
            <a:p>
              <a:endParaRPr lang="zh-CN" altLang="en-US"/>
            </a:p>
          </p:txBody>
        </p:sp>
        <p:sp>
          <p:nvSpPr>
            <p:cNvPr id="1008" name="Freeform 641"/>
            <p:cNvSpPr>
              <a:spLocks noChangeArrowheads="1"/>
            </p:cNvSpPr>
            <p:nvPr/>
          </p:nvSpPr>
          <p:spPr bwMode="auto">
            <a:xfrm>
              <a:off x="6537722" y="2290762"/>
              <a:ext cx="66675" cy="90488"/>
            </a:xfrm>
            <a:custGeom>
              <a:avLst/>
              <a:gdLst>
                <a:gd name="T0" fmla="*/ 2147483646 w 18"/>
                <a:gd name="T1" fmla="*/ 2147483646 h 24"/>
                <a:gd name="T2" fmla="*/ 2147483646 w 18"/>
                <a:gd name="T3" fmla="*/ 2147483646 h 24"/>
                <a:gd name="T4" fmla="*/ 2147483646 w 18"/>
                <a:gd name="T5" fmla="*/ 2147483646 h 24"/>
                <a:gd name="T6" fmla="*/ 0 60000 65536"/>
                <a:gd name="T7" fmla="*/ 0 60000 65536"/>
                <a:gd name="T8" fmla="*/ 0 60000 65536"/>
                <a:gd name="T9" fmla="*/ 0 w 18"/>
                <a:gd name="T10" fmla="*/ 0 h 24"/>
                <a:gd name="T11" fmla="*/ 18 w 18"/>
                <a:gd name="T12" fmla="*/ 24 h 24"/>
              </a:gdLst>
              <a:ahLst/>
              <a:cxnLst>
                <a:cxn ang="T6">
                  <a:pos x="T0" y="T1"/>
                </a:cxn>
                <a:cxn ang="T7">
                  <a:pos x="T2" y="T3"/>
                </a:cxn>
                <a:cxn ang="T8">
                  <a:pos x="T4" y="T5"/>
                </a:cxn>
              </a:cxnLst>
              <a:rect l="T9" t="T10" r="T11" b="T12"/>
              <a:pathLst>
                <a:path w="18" h="24">
                  <a:moveTo>
                    <a:pt x="5" y="6"/>
                  </a:moveTo>
                  <a:cubicBezTo>
                    <a:pt x="18" y="0"/>
                    <a:pt x="5" y="24"/>
                    <a:pt x="1" y="11"/>
                  </a:cubicBezTo>
                  <a:cubicBezTo>
                    <a:pt x="0" y="9"/>
                    <a:pt x="2" y="6"/>
                    <a:pt x="5" y="6"/>
                  </a:cubicBezTo>
                  <a:close/>
                </a:path>
              </a:pathLst>
            </a:custGeom>
            <a:grpFill/>
            <a:ln>
              <a:noFill/>
            </a:ln>
          </p:spPr>
          <p:txBody>
            <a:bodyPr lIns="68579" tIns="34289" rIns="68579" bIns="34289"/>
            <a:lstStyle/>
            <a:p>
              <a:endParaRPr lang="zh-CN" altLang="en-US"/>
            </a:p>
          </p:txBody>
        </p:sp>
        <p:sp>
          <p:nvSpPr>
            <p:cNvPr id="1009" name="Freeform 642"/>
            <p:cNvSpPr>
              <a:spLocks noChangeArrowheads="1"/>
            </p:cNvSpPr>
            <p:nvPr/>
          </p:nvSpPr>
          <p:spPr bwMode="auto">
            <a:xfrm>
              <a:off x="6590111" y="2301480"/>
              <a:ext cx="7500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0"/>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010" name="Freeform 663"/>
            <p:cNvSpPr>
              <a:spLocks noChangeArrowheads="1"/>
            </p:cNvSpPr>
            <p:nvPr/>
          </p:nvSpPr>
          <p:spPr bwMode="auto">
            <a:xfrm>
              <a:off x="5945983" y="2320528"/>
              <a:ext cx="60722" cy="79772"/>
            </a:xfrm>
            <a:custGeom>
              <a:avLst/>
              <a:gdLst>
                <a:gd name="T0" fmla="*/ 2147483646 w 16"/>
                <a:gd name="T1" fmla="*/ 2147483646 h 21"/>
                <a:gd name="T2" fmla="*/ 2147483646 w 16"/>
                <a:gd name="T3" fmla="*/ 2147483646 h 21"/>
                <a:gd name="T4" fmla="*/ 2147483646 w 16"/>
                <a:gd name="T5" fmla="*/ 2147483646 h 21"/>
                <a:gd name="T6" fmla="*/ 0 60000 65536"/>
                <a:gd name="T7" fmla="*/ 0 60000 65536"/>
                <a:gd name="T8" fmla="*/ 0 60000 65536"/>
                <a:gd name="T9" fmla="*/ 0 w 16"/>
                <a:gd name="T10" fmla="*/ 0 h 21"/>
                <a:gd name="T11" fmla="*/ 16 w 16"/>
                <a:gd name="T12" fmla="*/ 21 h 21"/>
              </a:gdLst>
              <a:ahLst/>
              <a:cxnLst>
                <a:cxn ang="T6">
                  <a:pos x="T0" y="T1"/>
                </a:cxn>
                <a:cxn ang="T7">
                  <a:pos x="T2" y="T3"/>
                </a:cxn>
                <a:cxn ang="T8">
                  <a:pos x="T4" y="T5"/>
                </a:cxn>
              </a:cxnLst>
              <a:rect l="T9" t="T10" r="T11" b="T12"/>
              <a:pathLst>
                <a:path w="16" h="21">
                  <a:moveTo>
                    <a:pt x="4" y="8"/>
                  </a:moveTo>
                  <a:cubicBezTo>
                    <a:pt x="11" y="0"/>
                    <a:pt x="16" y="21"/>
                    <a:pt x="5" y="17"/>
                  </a:cubicBezTo>
                  <a:cubicBezTo>
                    <a:pt x="4" y="17"/>
                    <a:pt x="0" y="12"/>
                    <a:pt x="4" y="8"/>
                  </a:cubicBezTo>
                  <a:close/>
                </a:path>
              </a:pathLst>
            </a:custGeom>
            <a:grpFill/>
            <a:ln>
              <a:noFill/>
            </a:ln>
          </p:spPr>
          <p:txBody>
            <a:bodyPr lIns="68579" tIns="34289" rIns="68579" bIns="34289"/>
            <a:lstStyle/>
            <a:p>
              <a:endParaRPr lang="zh-CN" altLang="en-US"/>
            </a:p>
          </p:txBody>
        </p:sp>
        <p:sp>
          <p:nvSpPr>
            <p:cNvPr id="1011" name="Freeform 664"/>
            <p:cNvSpPr>
              <a:spLocks noChangeArrowheads="1"/>
            </p:cNvSpPr>
            <p:nvPr/>
          </p:nvSpPr>
          <p:spPr bwMode="auto">
            <a:xfrm>
              <a:off x="6001941" y="2343150"/>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1012" name="Freeform 665"/>
            <p:cNvSpPr>
              <a:spLocks noChangeArrowheads="1"/>
            </p:cNvSpPr>
            <p:nvPr/>
          </p:nvSpPr>
          <p:spPr bwMode="auto">
            <a:xfrm>
              <a:off x="6081714" y="2343150"/>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1013" name="Freeform 666"/>
            <p:cNvSpPr>
              <a:spLocks noChangeArrowheads="1"/>
            </p:cNvSpPr>
            <p:nvPr/>
          </p:nvSpPr>
          <p:spPr bwMode="auto">
            <a:xfrm>
              <a:off x="6156723" y="2343150"/>
              <a:ext cx="79772"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1014" name="Freeform 667"/>
            <p:cNvSpPr>
              <a:spLocks noChangeArrowheads="1"/>
            </p:cNvSpPr>
            <p:nvPr/>
          </p:nvSpPr>
          <p:spPr bwMode="auto">
            <a:xfrm>
              <a:off x="6236495" y="2343150"/>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015" name="Freeform 668"/>
            <p:cNvSpPr>
              <a:spLocks noChangeArrowheads="1"/>
            </p:cNvSpPr>
            <p:nvPr/>
          </p:nvSpPr>
          <p:spPr bwMode="auto">
            <a:xfrm>
              <a:off x="6316267" y="2343150"/>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016" name="Freeform 669"/>
            <p:cNvSpPr>
              <a:spLocks noChangeArrowheads="1"/>
            </p:cNvSpPr>
            <p:nvPr/>
          </p:nvSpPr>
          <p:spPr bwMode="auto">
            <a:xfrm>
              <a:off x="6393657" y="2343150"/>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017" name="Freeform 670"/>
            <p:cNvSpPr>
              <a:spLocks noChangeArrowheads="1"/>
            </p:cNvSpPr>
            <p:nvPr/>
          </p:nvSpPr>
          <p:spPr bwMode="auto">
            <a:xfrm>
              <a:off x="6473429" y="2343150"/>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018" name="Freeform 671"/>
            <p:cNvSpPr>
              <a:spLocks noChangeArrowheads="1"/>
            </p:cNvSpPr>
            <p:nvPr/>
          </p:nvSpPr>
          <p:spPr bwMode="auto">
            <a:xfrm>
              <a:off x="6552010" y="2343150"/>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1019" name="Freeform 691"/>
            <p:cNvSpPr>
              <a:spLocks noChangeArrowheads="1"/>
            </p:cNvSpPr>
            <p:nvPr/>
          </p:nvSpPr>
          <p:spPr bwMode="auto">
            <a:xfrm>
              <a:off x="5960270" y="2381251"/>
              <a:ext cx="77391"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1020" name="Freeform 692"/>
            <p:cNvSpPr>
              <a:spLocks noChangeArrowheads="1"/>
            </p:cNvSpPr>
            <p:nvPr/>
          </p:nvSpPr>
          <p:spPr bwMode="auto">
            <a:xfrm>
              <a:off x="6040042" y="2381251"/>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1021" name="Freeform 693"/>
            <p:cNvSpPr>
              <a:spLocks noChangeArrowheads="1"/>
            </p:cNvSpPr>
            <p:nvPr/>
          </p:nvSpPr>
          <p:spPr bwMode="auto">
            <a:xfrm>
              <a:off x="6119814" y="2381251"/>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1022" name="Freeform 694"/>
            <p:cNvSpPr>
              <a:spLocks noChangeArrowheads="1"/>
            </p:cNvSpPr>
            <p:nvPr/>
          </p:nvSpPr>
          <p:spPr bwMode="auto">
            <a:xfrm>
              <a:off x="6198394" y="2381251"/>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1023" name="Freeform 695"/>
            <p:cNvSpPr>
              <a:spLocks noChangeArrowheads="1"/>
            </p:cNvSpPr>
            <p:nvPr/>
          </p:nvSpPr>
          <p:spPr bwMode="auto">
            <a:xfrm>
              <a:off x="6278167" y="2381251"/>
              <a:ext cx="7381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1024" name="Freeform 696"/>
            <p:cNvSpPr>
              <a:spLocks noChangeArrowheads="1"/>
            </p:cNvSpPr>
            <p:nvPr/>
          </p:nvSpPr>
          <p:spPr bwMode="auto">
            <a:xfrm>
              <a:off x="6356747" y="2381251"/>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1025" name="Freeform 697"/>
            <p:cNvSpPr>
              <a:spLocks noChangeArrowheads="1"/>
            </p:cNvSpPr>
            <p:nvPr/>
          </p:nvSpPr>
          <p:spPr bwMode="auto">
            <a:xfrm>
              <a:off x="6435329" y="2381251"/>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1026" name="Freeform 698"/>
            <p:cNvSpPr>
              <a:spLocks noChangeArrowheads="1"/>
            </p:cNvSpPr>
            <p:nvPr/>
          </p:nvSpPr>
          <p:spPr bwMode="auto">
            <a:xfrm>
              <a:off x="6510338" y="2381251"/>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1027" name="Freeform 717"/>
            <p:cNvSpPr>
              <a:spLocks noChangeArrowheads="1"/>
            </p:cNvSpPr>
            <p:nvPr/>
          </p:nvSpPr>
          <p:spPr bwMode="auto">
            <a:xfrm>
              <a:off x="6001941" y="2422924"/>
              <a:ext cx="7620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1028" name="Freeform 718"/>
            <p:cNvSpPr>
              <a:spLocks noChangeArrowheads="1"/>
            </p:cNvSpPr>
            <p:nvPr/>
          </p:nvSpPr>
          <p:spPr bwMode="auto">
            <a:xfrm>
              <a:off x="6081714" y="2422924"/>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1029" name="Freeform 719"/>
            <p:cNvSpPr>
              <a:spLocks noChangeArrowheads="1"/>
            </p:cNvSpPr>
            <p:nvPr/>
          </p:nvSpPr>
          <p:spPr bwMode="auto">
            <a:xfrm>
              <a:off x="6156723" y="2422924"/>
              <a:ext cx="79772" cy="63103"/>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8"/>
                    <a:pt x="10" y="2"/>
                  </a:cubicBezTo>
                  <a:close/>
                </a:path>
              </a:pathLst>
            </a:custGeom>
            <a:grpFill/>
            <a:ln>
              <a:noFill/>
            </a:ln>
          </p:spPr>
          <p:txBody>
            <a:bodyPr lIns="68579" tIns="34289" rIns="68579" bIns="34289"/>
            <a:lstStyle/>
            <a:p>
              <a:endParaRPr lang="zh-CN" altLang="en-US"/>
            </a:p>
          </p:txBody>
        </p:sp>
        <p:sp>
          <p:nvSpPr>
            <p:cNvPr id="1030" name="Freeform 720"/>
            <p:cNvSpPr>
              <a:spLocks noChangeArrowheads="1"/>
            </p:cNvSpPr>
            <p:nvPr/>
          </p:nvSpPr>
          <p:spPr bwMode="auto">
            <a:xfrm>
              <a:off x="6236495" y="2422924"/>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031" name="Freeform 721"/>
            <p:cNvSpPr>
              <a:spLocks noChangeArrowheads="1"/>
            </p:cNvSpPr>
            <p:nvPr/>
          </p:nvSpPr>
          <p:spPr bwMode="auto">
            <a:xfrm>
              <a:off x="6316267" y="2422924"/>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032" name="Freeform 722"/>
            <p:cNvSpPr>
              <a:spLocks noChangeArrowheads="1"/>
            </p:cNvSpPr>
            <p:nvPr/>
          </p:nvSpPr>
          <p:spPr bwMode="auto">
            <a:xfrm>
              <a:off x="6393657" y="2422924"/>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033" name="Freeform 723"/>
            <p:cNvSpPr>
              <a:spLocks noChangeArrowheads="1"/>
            </p:cNvSpPr>
            <p:nvPr/>
          </p:nvSpPr>
          <p:spPr bwMode="auto">
            <a:xfrm>
              <a:off x="6473429" y="2422924"/>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034" name="Freeform 724"/>
            <p:cNvSpPr>
              <a:spLocks noChangeArrowheads="1"/>
            </p:cNvSpPr>
            <p:nvPr/>
          </p:nvSpPr>
          <p:spPr bwMode="auto">
            <a:xfrm>
              <a:off x="6552010" y="2422924"/>
              <a:ext cx="7620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1035" name="Freeform 741"/>
            <p:cNvSpPr>
              <a:spLocks noChangeArrowheads="1"/>
            </p:cNvSpPr>
            <p:nvPr/>
          </p:nvSpPr>
          <p:spPr bwMode="auto">
            <a:xfrm>
              <a:off x="6040042" y="2459833"/>
              <a:ext cx="7500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036" name="Freeform 742"/>
            <p:cNvSpPr>
              <a:spLocks noChangeArrowheads="1"/>
            </p:cNvSpPr>
            <p:nvPr/>
          </p:nvSpPr>
          <p:spPr bwMode="auto">
            <a:xfrm>
              <a:off x="6119814" y="2459833"/>
              <a:ext cx="7501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037" name="Freeform 743"/>
            <p:cNvSpPr>
              <a:spLocks noChangeArrowheads="1"/>
            </p:cNvSpPr>
            <p:nvPr/>
          </p:nvSpPr>
          <p:spPr bwMode="auto">
            <a:xfrm>
              <a:off x="6198394" y="2459833"/>
              <a:ext cx="7620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038" name="Freeform 744"/>
            <p:cNvSpPr>
              <a:spLocks noChangeArrowheads="1"/>
            </p:cNvSpPr>
            <p:nvPr/>
          </p:nvSpPr>
          <p:spPr bwMode="auto">
            <a:xfrm>
              <a:off x="6278167" y="2459833"/>
              <a:ext cx="7381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1039" name="Freeform 745"/>
            <p:cNvSpPr>
              <a:spLocks noChangeArrowheads="1"/>
            </p:cNvSpPr>
            <p:nvPr/>
          </p:nvSpPr>
          <p:spPr bwMode="auto">
            <a:xfrm>
              <a:off x="6356747" y="2459833"/>
              <a:ext cx="7500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1040" name="Freeform 746"/>
            <p:cNvSpPr>
              <a:spLocks noChangeArrowheads="1"/>
            </p:cNvSpPr>
            <p:nvPr/>
          </p:nvSpPr>
          <p:spPr bwMode="auto">
            <a:xfrm>
              <a:off x="6435329" y="2459833"/>
              <a:ext cx="7500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1041" name="Freeform 747"/>
            <p:cNvSpPr>
              <a:spLocks noChangeArrowheads="1"/>
            </p:cNvSpPr>
            <p:nvPr/>
          </p:nvSpPr>
          <p:spPr bwMode="auto">
            <a:xfrm>
              <a:off x="6510338" y="2459833"/>
              <a:ext cx="7620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042" name="Freeform 766"/>
            <p:cNvSpPr>
              <a:spLocks noChangeArrowheads="1"/>
            </p:cNvSpPr>
            <p:nvPr/>
          </p:nvSpPr>
          <p:spPr bwMode="auto">
            <a:xfrm>
              <a:off x="6104334" y="2483645"/>
              <a:ext cx="52388" cy="77391"/>
            </a:xfrm>
            <a:custGeom>
              <a:avLst/>
              <a:gdLst>
                <a:gd name="T0" fmla="*/ 2147483646 w 14"/>
                <a:gd name="T1" fmla="*/ 2147483646 h 21"/>
                <a:gd name="T2" fmla="*/ 2147483646 w 14"/>
                <a:gd name="T3" fmla="*/ 2147483646 h 21"/>
                <a:gd name="T4" fmla="*/ 2147483646 w 14"/>
                <a:gd name="T5" fmla="*/ 2147483646 h 21"/>
                <a:gd name="T6" fmla="*/ 0 60000 65536"/>
                <a:gd name="T7" fmla="*/ 0 60000 65536"/>
                <a:gd name="T8" fmla="*/ 0 60000 65536"/>
                <a:gd name="T9" fmla="*/ 0 w 14"/>
                <a:gd name="T10" fmla="*/ 0 h 21"/>
                <a:gd name="T11" fmla="*/ 14 w 14"/>
                <a:gd name="T12" fmla="*/ 21 h 21"/>
              </a:gdLst>
              <a:ahLst/>
              <a:cxnLst>
                <a:cxn ang="T6">
                  <a:pos x="T0" y="T1"/>
                </a:cxn>
                <a:cxn ang="T7">
                  <a:pos x="T2" y="T3"/>
                </a:cxn>
                <a:cxn ang="T8">
                  <a:pos x="T4" y="T5"/>
                </a:cxn>
              </a:cxnLst>
              <a:rect l="T9" t="T10" r="T11" b="T12"/>
              <a:pathLst>
                <a:path w="14" h="21">
                  <a:moveTo>
                    <a:pt x="3" y="7"/>
                  </a:moveTo>
                  <a:cubicBezTo>
                    <a:pt x="13" y="0"/>
                    <a:pt x="14" y="21"/>
                    <a:pt x="3" y="16"/>
                  </a:cubicBezTo>
                  <a:cubicBezTo>
                    <a:pt x="0" y="14"/>
                    <a:pt x="2" y="8"/>
                    <a:pt x="3" y="7"/>
                  </a:cubicBezTo>
                  <a:close/>
                </a:path>
              </a:pathLst>
            </a:custGeom>
            <a:grpFill/>
            <a:ln>
              <a:noFill/>
            </a:ln>
          </p:spPr>
          <p:txBody>
            <a:bodyPr lIns="68579" tIns="34289" rIns="68579" bIns="34289"/>
            <a:lstStyle/>
            <a:p>
              <a:endParaRPr lang="zh-CN" altLang="en-US"/>
            </a:p>
          </p:txBody>
        </p:sp>
        <p:sp>
          <p:nvSpPr>
            <p:cNvPr id="1043" name="Freeform 767"/>
            <p:cNvSpPr>
              <a:spLocks noChangeArrowheads="1"/>
            </p:cNvSpPr>
            <p:nvPr/>
          </p:nvSpPr>
          <p:spPr bwMode="auto">
            <a:xfrm>
              <a:off x="6156723" y="2501505"/>
              <a:ext cx="79772"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8"/>
                    <a:pt x="10" y="2"/>
                  </a:cubicBezTo>
                  <a:close/>
                </a:path>
              </a:pathLst>
            </a:custGeom>
            <a:grpFill/>
            <a:ln>
              <a:noFill/>
            </a:ln>
          </p:spPr>
          <p:txBody>
            <a:bodyPr lIns="68579" tIns="34289" rIns="68579" bIns="34289"/>
            <a:lstStyle/>
            <a:p>
              <a:endParaRPr lang="zh-CN" altLang="en-US"/>
            </a:p>
          </p:txBody>
        </p:sp>
        <p:sp>
          <p:nvSpPr>
            <p:cNvPr id="1044" name="Freeform 768"/>
            <p:cNvSpPr>
              <a:spLocks noChangeArrowheads="1"/>
            </p:cNvSpPr>
            <p:nvPr/>
          </p:nvSpPr>
          <p:spPr bwMode="auto">
            <a:xfrm>
              <a:off x="6236495" y="2501505"/>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045" name="Freeform 769"/>
            <p:cNvSpPr>
              <a:spLocks noChangeArrowheads="1"/>
            </p:cNvSpPr>
            <p:nvPr/>
          </p:nvSpPr>
          <p:spPr bwMode="auto">
            <a:xfrm>
              <a:off x="6316267" y="2501505"/>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046" name="Freeform 770"/>
            <p:cNvSpPr>
              <a:spLocks noChangeArrowheads="1"/>
            </p:cNvSpPr>
            <p:nvPr/>
          </p:nvSpPr>
          <p:spPr bwMode="auto">
            <a:xfrm>
              <a:off x="6398420" y="2497932"/>
              <a:ext cx="70247" cy="55960"/>
            </a:xfrm>
            <a:custGeom>
              <a:avLst/>
              <a:gdLst>
                <a:gd name="T0" fmla="*/ 2147483646 w 19"/>
                <a:gd name="T1" fmla="*/ 2147483646 h 15"/>
                <a:gd name="T2" fmla="*/ 2147483646 w 19"/>
                <a:gd name="T3" fmla="*/ 2147483646 h 15"/>
                <a:gd name="T4" fmla="*/ 2147483646 w 19"/>
                <a:gd name="T5" fmla="*/ 2147483646 h 15"/>
                <a:gd name="T6" fmla="*/ 0 60000 65536"/>
                <a:gd name="T7" fmla="*/ 0 60000 65536"/>
                <a:gd name="T8" fmla="*/ 0 60000 65536"/>
                <a:gd name="T9" fmla="*/ 0 w 19"/>
                <a:gd name="T10" fmla="*/ 0 h 15"/>
                <a:gd name="T11" fmla="*/ 19 w 19"/>
                <a:gd name="T12" fmla="*/ 15 h 15"/>
              </a:gdLst>
              <a:ahLst/>
              <a:cxnLst>
                <a:cxn ang="T6">
                  <a:pos x="T0" y="T1"/>
                </a:cxn>
                <a:cxn ang="T7">
                  <a:pos x="T2" y="T3"/>
                </a:cxn>
                <a:cxn ang="T8">
                  <a:pos x="T4" y="T5"/>
                </a:cxn>
              </a:cxnLst>
              <a:rect l="T9" t="T10" r="T11" b="T12"/>
              <a:pathLst>
                <a:path w="19" h="15">
                  <a:moveTo>
                    <a:pt x="9" y="3"/>
                  </a:moveTo>
                  <a:cubicBezTo>
                    <a:pt x="13" y="0"/>
                    <a:pt x="19" y="3"/>
                    <a:pt x="17" y="9"/>
                  </a:cubicBezTo>
                  <a:cubicBezTo>
                    <a:pt x="14" y="15"/>
                    <a:pt x="0" y="8"/>
                    <a:pt x="9" y="3"/>
                  </a:cubicBezTo>
                  <a:close/>
                </a:path>
              </a:pathLst>
            </a:custGeom>
            <a:grpFill/>
            <a:ln>
              <a:noFill/>
            </a:ln>
          </p:spPr>
          <p:txBody>
            <a:bodyPr lIns="68579" tIns="34289" rIns="68579" bIns="34289"/>
            <a:lstStyle/>
            <a:p>
              <a:endParaRPr lang="zh-CN" altLang="en-US"/>
            </a:p>
          </p:txBody>
        </p:sp>
        <p:sp>
          <p:nvSpPr>
            <p:cNvPr id="1047" name="Freeform 771"/>
            <p:cNvSpPr>
              <a:spLocks noChangeArrowheads="1"/>
            </p:cNvSpPr>
            <p:nvPr/>
          </p:nvSpPr>
          <p:spPr bwMode="auto">
            <a:xfrm>
              <a:off x="6473429" y="2501505"/>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048" name="Freeform 792"/>
            <p:cNvSpPr>
              <a:spLocks noChangeArrowheads="1"/>
            </p:cNvSpPr>
            <p:nvPr/>
          </p:nvSpPr>
          <p:spPr bwMode="auto">
            <a:xfrm>
              <a:off x="6119814" y="2539605"/>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049" name="Freeform 793"/>
            <p:cNvSpPr>
              <a:spLocks noChangeArrowheads="1"/>
            </p:cNvSpPr>
            <p:nvPr/>
          </p:nvSpPr>
          <p:spPr bwMode="auto">
            <a:xfrm>
              <a:off x="6198394" y="2539605"/>
              <a:ext cx="7620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050" name="Freeform 794"/>
            <p:cNvSpPr>
              <a:spLocks noChangeArrowheads="1"/>
            </p:cNvSpPr>
            <p:nvPr/>
          </p:nvSpPr>
          <p:spPr bwMode="auto">
            <a:xfrm>
              <a:off x="6269832" y="2539605"/>
              <a:ext cx="94060" cy="59531"/>
            </a:xfrm>
            <a:custGeom>
              <a:avLst/>
              <a:gdLst>
                <a:gd name="T0" fmla="*/ 2147483646 w 25"/>
                <a:gd name="T1" fmla="*/ 2147483646 h 16"/>
                <a:gd name="T2" fmla="*/ 2147483646 w 25"/>
                <a:gd name="T3" fmla="*/ 2147483646 h 16"/>
                <a:gd name="T4" fmla="*/ 2147483646 w 25"/>
                <a:gd name="T5" fmla="*/ 2147483646 h 16"/>
                <a:gd name="T6" fmla="*/ 0 60000 65536"/>
                <a:gd name="T7" fmla="*/ 0 60000 65536"/>
                <a:gd name="T8" fmla="*/ 0 60000 65536"/>
                <a:gd name="T9" fmla="*/ 0 w 25"/>
                <a:gd name="T10" fmla="*/ 0 h 16"/>
                <a:gd name="T11" fmla="*/ 25 w 25"/>
                <a:gd name="T12" fmla="*/ 16 h 16"/>
              </a:gdLst>
              <a:ahLst/>
              <a:cxnLst>
                <a:cxn ang="T6">
                  <a:pos x="T0" y="T1"/>
                </a:cxn>
                <a:cxn ang="T7">
                  <a:pos x="T2" y="T3"/>
                </a:cxn>
                <a:cxn ang="T8">
                  <a:pos x="T4" y="T5"/>
                </a:cxn>
              </a:cxnLst>
              <a:rect l="T9" t="T10" r="T11" b="T12"/>
              <a:pathLst>
                <a:path w="25" h="16">
                  <a:moveTo>
                    <a:pt x="12" y="2"/>
                  </a:moveTo>
                  <a:cubicBezTo>
                    <a:pt x="15" y="0"/>
                    <a:pt x="18" y="0"/>
                    <a:pt x="19" y="3"/>
                  </a:cubicBezTo>
                  <a:cubicBezTo>
                    <a:pt x="25" y="16"/>
                    <a:pt x="0" y="10"/>
                    <a:pt x="12" y="2"/>
                  </a:cubicBezTo>
                  <a:close/>
                </a:path>
              </a:pathLst>
            </a:custGeom>
            <a:grpFill/>
            <a:ln>
              <a:noFill/>
            </a:ln>
          </p:spPr>
          <p:txBody>
            <a:bodyPr lIns="68579" tIns="34289" rIns="68579" bIns="34289"/>
            <a:lstStyle/>
            <a:p>
              <a:endParaRPr lang="zh-CN" altLang="en-US"/>
            </a:p>
          </p:txBody>
        </p:sp>
        <p:sp>
          <p:nvSpPr>
            <p:cNvPr id="1051" name="Freeform 795"/>
            <p:cNvSpPr>
              <a:spLocks noChangeArrowheads="1"/>
            </p:cNvSpPr>
            <p:nvPr/>
          </p:nvSpPr>
          <p:spPr bwMode="auto">
            <a:xfrm>
              <a:off x="6521053" y="2536032"/>
              <a:ext cx="60722" cy="55960"/>
            </a:xfrm>
            <a:custGeom>
              <a:avLst/>
              <a:gdLst>
                <a:gd name="T0" fmla="*/ 2147483646 w 16"/>
                <a:gd name="T1" fmla="*/ 2147483646 h 15"/>
                <a:gd name="T2" fmla="*/ 2147483646 w 16"/>
                <a:gd name="T3" fmla="*/ 2147483646 h 15"/>
                <a:gd name="T4" fmla="*/ 2147483646 w 16"/>
                <a:gd name="T5" fmla="*/ 2147483646 h 15"/>
                <a:gd name="T6" fmla="*/ 0 60000 65536"/>
                <a:gd name="T7" fmla="*/ 0 60000 65536"/>
                <a:gd name="T8" fmla="*/ 0 60000 65536"/>
                <a:gd name="T9" fmla="*/ 0 w 16"/>
                <a:gd name="T10" fmla="*/ 0 h 15"/>
                <a:gd name="T11" fmla="*/ 16 w 16"/>
                <a:gd name="T12" fmla="*/ 15 h 15"/>
              </a:gdLst>
              <a:ahLst/>
              <a:cxnLst>
                <a:cxn ang="T6">
                  <a:pos x="T0" y="T1"/>
                </a:cxn>
                <a:cxn ang="T7">
                  <a:pos x="T2" y="T3"/>
                </a:cxn>
                <a:cxn ang="T8">
                  <a:pos x="T4" y="T5"/>
                </a:cxn>
              </a:cxnLst>
              <a:rect l="T9" t="T10" r="T11" b="T12"/>
              <a:pathLst>
                <a:path w="16" h="15">
                  <a:moveTo>
                    <a:pt x="7" y="3"/>
                  </a:moveTo>
                  <a:cubicBezTo>
                    <a:pt x="13" y="0"/>
                    <a:pt x="16" y="10"/>
                    <a:pt x="12" y="12"/>
                  </a:cubicBezTo>
                  <a:cubicBezTo>
                    <a:pt x="9" y="15"/>
                    <a:pt x="0" y="7"/>
                    <a:pt x="7" y="3"/>
                  </a:cubicBezTo>
                  <a:close/>
                </a:path>
              </a:pathLst>
            </a:custGeom>
            <a:grpFill/>
            <a:ln>
              <a:noFill/>
            </a:ln>
          </p:spPr>
          <p:txBody>
            <a:bodyPr lIns="68579" tIns="34289" rIns="68579" bIns="34289"/>
            <a:lstStyle/>
            <a:p>
              <a:endParaRPr lang="zh-CN" altLang="en-US"/>
            </a:p>
          </p:txBody>
        </p:sp>
        <p:sp>
          <p:nvSpPr>
            <p:cNvPr id="1052" name="Freeform 821"/>
            <p:cNvSpPr>
              <a:spLocks noChangeArrowheads="1"/>
            </p:cNvSpPr>
            <p:nvPr/>
          </p:nvSpPr>
          <p:spPr bwMode="auto">
            <a:xfrm>
              <a:off x="6156723" y="2577704"/>
              <a:ext cx="79772" cy="66675"/>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3"/>
                  </a:moveTo>
                  <a:cubicBezTo>
                    <a:pt x="13" y="0"/>
                    <a:pt x="17" y="1"/>
                    <a:pt x="18" y="5"/>
                  </a:cubicBezTo>
                  <a:cubicBezTo>
                    <a:pt x="21" y="18"/>
                    <a:pt x="0" y="9"/>
                    <a:pt x="10" y="3"/>
                  </a:cubicBezTo>
                  <a:close/>
                </a:path>
              </a:pathLst>
            </a:custGeom>
            <a:grpFill/>
            <a:ln>
              <a:noFill/>
            </a:ln>
          </p:spPr>
          <p:txBody>
            <a:bodyPr lIns="68579" tIns="34289" rIns="68579" bIns="34289"/>
            <a:lstStyle/>
            <a:p>
              <a:endParaRPr lang="zh-CN" altLang="en-US"/>
            </a:p>
          </p:txBody>
        </p:sp>
        <p:sp>
          <p:nvSpPr>
            <p:cNvPr id="1053" name="Freeform 822"/>
            <p:cNvSpPr>
              <a:spLocks noChangeArrowheads="1"/>
            </p:cNvSpPr>
            <p:nvPr/>
          </p:nvSpPr>
          <p:spPr bwMode="auto">
            <a:xfrm>
              <a:off x="6236495" y="2577704"/>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054" name="Freeform 845"/>
            <p:cNvSpPr>
              <a:spLocks noChangeArrowheads="1"/>
            </p:cNvSpPr>
            <p:nvPr/>
          </p:nvSpPr>
          <p:spPr bwMode="auto">
            <a:xfrm>
              <a:off x="6198394" y="2618186"/>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055" name="Freeform 846"/>
            <p:cNvSpPr>
              <a:spLocks noChangeArrowheads="1"/>
            </p:cNvSpPr>
            <p:nvPr/>
          </p:nvSpPr>
          <p:spPr bwMode="auto">
            <a:xfrm>
              <a:off x="6285311" y="2611042"/>
              <a:ext cx="59531" cy="60722"/>
            </a:xfrm>
            <a:custGeom>
              <a:avLst/>
              <a:gdLst>
                <a:gd name="T0" fmla="*/ 2147483646 w 16"/>
                <a:gd name="T1" fmla="*/ 2147483646 h 16"/>
                <a:gd name="T2" fmla="*/ 2147483646 w 16"/>
                <a:gd name="T3" fmla="*/ 2147483646 h 16"/>
                <a:gd name="T4" fmla="*/ 2147483646 w 16"/>
                <a:gd name="T5" fmla="*/ 2147483646 h 16"/>
                <a:gd name="T6" fmla="*/ 0 60000 65536"/>
                <a:gd name="T7" fmla="*/ 0 60000 65536"/>
                <a:gd name="T8" fmla="*/ 0 60000 65536"/>
                <a:gd name="T9" fmla="*/ 0 w 16"/>
                <a:gd name="T10" fmla="*/ 0 h 16"/>
                <a:gd name="T11" fmla="*/ 16 w 16"/>
                <a:gd name="T12" fmla="*/ 16 h 16"/>
              </a:gdLst>
              <a:ahLst/>
              <a:cxnLst>
                <a:cxn ang="T6">
                  <a:pos x="T0" y="T1"/>
                </a:cxn>
                <a:cxn ang="T7">
                  <a:pos x="T2" y="T3"/>
                </a:cxn>
                <a:cxn ang="T8">
                  <a:pos x="T4" y="T5"/>
                </a:cxn>
              </a:cxnLst>
              <a:rect l="T9" t="T10" r="T11" b="T12"/>
              <a:pathLst>
                <a:path w="16" h="16">
                  <a:moveTo>
                    <a:pt x="8" y="4"/>
                  </a:moveTo>
                  <a:cubicBezTo>
                    <a:pt x="14" y="0"/>
                    <a:pt x="16" y="11"/>
                    <a:pt x="13" y="13"/>
                  </a:cubicBezTo>
                  <a:cubicBezTo>
                    <a:pt x="9" y="16"/>
                    <a:pt x="0" y="8"/>
                    <a:pt x="8" y="4"/>
                  </a:cubicBezTo>
                  <a:close/>
                </a:path>
              </a:pathLst>
            </a:custGeom>
            <a:grpFill/>
            <a:ln>
              <a:noFill/>
            </a:ln>
          </p:spPr>
          <p:txBody>
            <a:bodyPr lIns="68579" tIns="34289" rIns="68579" bIns="34289"/>
            <a:lstStyle/>
            <a:p>
              <a:endParaRPr lang="zh-CN" altLang="en-US"/>
            </a:p>
          </p:txBody>
        </p:sp>
        <p:sp>
          <p:nvSpPr>
            <p:cNvPr id="1056" name="Freeform 867"/>
            <p:cNvSpPr>
              <a:spLocks noChangeArrowheads="1"/>
            </p:cNvSpPr>
            <p:nvPr/>
          </p:nvSpPr>
          <p:spPr bwMode="auto">
            <a:xfrm>
              <a:off x="6236495" y="2655094"/>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1057" name="Freeform 884"/>
            <p:cNvSpPr>
              <a:spLocks noChangeArrowheads="1"/>
            </p:cNvSpPr>
            <p:nvPr/>
          </p:nvSpPr>
          <p:spPr bwMode="auto">
            <a:xfrm>
              <a:off x="6278167" y="2696766"/>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4"/>
                  </a:cubicBezTo>
                  <a:cubicBezTo>
                    <a:pt x="20" y="17"/>
                    <a:pt x="0" y="9"/>
                    <a:pt x="10" y="2"/>
                  </a:cubicBezTo>
                  <a:close/>
                </a:path>
              </a:pathLst>
            </a:custGeom>
            <a:grpFill/>
            <a:ln>
              <a:noFill/>
            </a:ln>
          </p:spPr>
          <p:txBody>
            <a:bodyPr lIns="68579" tIns="34289" rIns="68579" bIns="34289"/>
            <a:lstStyle/>
            <a:p>
              <a:endParaRPr lang="zh-CN" altLang="en-US"/>
            </a:p>
          </p:txBody>
        </p:sp>
        <p:sp>
          <p:nvSpPr>
            <p:cNvPr id="1058" name="Freeform 901"/>
            <p:cNvSpPr>
              <a:spLocks noChangeArrowheads="1"/>
            </p:cNvSpPr>
            <p:nvPr/>
          </p:nvSpPr>
          <p:spPr bwMode="auto">
            <a:xfrm>
              <a:off x="6356747" y="2693194"/>
              <a:ext cx="94059" cy="52388"/>
            </a:xfrm>
            <a:custGeom>
              <a:avLst/>
              <a:gdLst>
                <a:gd name="T0" fmla="*/ 2147483646 w 25"/>
                <a:gd name="T1" fmla="*/ 2147483646 h 14"/>
                <a:gd name="T2" fmla="*/ 2147483646 w 25"/>
                <a:gd name="T3" fmla="*/ 2147483646 h 14"/>
                <a:gd name="T4" fmla="*/ 2147483646 w 25"/>
                <a:gd name="T5" fmla="*/ 2147483646 h 14"/>
                <a:gd name="T6" fmla="*/ 0 60000 65536"/>
                <a:gd name="T7" fmla="*/ 0 60000 65536"/>
                <a:gd name="T8" fmla="*/ 0 60000 65536"/>
                <a:gd name="T9" fmla="*/ 0 w 25"/>
                <a:gd name="T10" fmla="*/ 0 h 14"/>
                <a:gd name="T11" fmla="*/ 25 w 25"/>
                <a:gd name="T12" fmla="*/ 14 h 14"/>
              </a:gdLst>
              <a:ahLst/>
              <a:cxnLst>
                <a:cxn ang="T6">
                  <a:pos x="T0" y="T1"/>
                </a:cxn>
                <a:cxn ang="T7">
                  <a:pos x="T2" y="T3"/>
                </a:cxn>
                <a:cxn ang="T8">
                  <a:pos x="T4" y="T5"/>
                </a:cxn>
              </a:cxnLst>
              <a:rect l="T9" t="T10" r="T11" b="T12"/>
              <a:pathLst>
                <a:path w="25" h="14">
                  <a:moveTo>
                    <a:pt x="6" y="5"/>
                  </a:moveTo>
                  <a:cubicBezTo>
                    <a:pt x="6" y="5"/>
                    <a:pt x="12" y="0"/>
                    <a:pt x="16" y="4"/>
                  </a:cubicBezTo>
                  <a:cubicBezTo>
                    <a:pt x="25" y="13"/>
                    <a:pt x="0" y="14"/>
                    <a:pt x="6" y="5"/>
                  </a:cubicBezTo>
                  <a:close/>
                </a:path>
              </a:pathLst>
            </a:custGeom>
            <a:grpFill/>
            <a:ln>
              <a:noFill/>
            </a:ln>
          </p:spPr>
          <p:txBody>
            <a:bodyPr lIns="68579" tIns="34289" rIns="68579" bIns="34289"/>
            <a:lstStyle/>
            <a:p>
              <a:endParaRPr lang="zh-CN" altLang="en-US"/>
            </a:p>
          </p:txBody>
        </p:sp>
        <p:sp>
          <p:nvSpPr>
            <p:cNvPr id="1059" name="Freeform 902"/>
            <p:cNvSpPr>
              <a:spLocks noChangeArrowheads="1"/>
            </p:cNvSpPr>
            <p:nvPr/>
          </p:nvSpPr>
          <p:spPr bwMode="auto">
            <a:xfrm>
              <a:off x="6391276" y="2734867"/>
              <a:ext cx="7381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1060" name="Freeform 929"/>
            <p:cNvSpPr>
              <a:spLocks noChangeArrowheads="1"/>
            </p:cNvSpPr>
            <p:nvPr/>
          </p:nvSpPr>
          <p:spPr bwMode="auto">
            <a:xfrm>
              <a:off x="6623447" y="2813447"/>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061" name="Freeform 930"/>
            <p:cNvSpPr>
              <a:spLocks noChangeArrowheads="1"/>
            </p:cNvSpPr>
            <p:nvPr/>
          </p:nvSpPr>
          <p:spPr bwMode="auto">
            <a:xfrm>
              <a:off x="6694885" y="2809875"/>
              <a:ext cx="98822" cy="67866"/>
            </a:xfrm>
            <a:custGeom>
              <a:avLst/>
              <a:gdLst>
                <a:gd name="T0" fmla="*/ 2147483646 w 26"/>
                <a:gd name="T1" fmla="*/ 2147483646 h 18"/>
                <a:gd name="T2" fmla="*/ 2147483646 w 26"/>
                <a:gd name="T3" fmla="*/ 2147483646 h 18"/>
                <a:gd name="T4" fmla="*/ 2147483646 w 26"/>
                <a:gd name="T5" fmla="*/ 2147483646 h 18"/>
                <a:gd name="T6" fmla="*/ 0 60000 65536"/>
                <a:gd name="T7" fmla="*/ 0 60000 65536"/>
                <a:gd name="T8" fmla="*/ 0 60000 65536"/>
                <a:gd name="T9" fmla="*/ 0 w 26"/>
                <a:gd name="T10" fmla="*/ 0 h 18"/>
                <a:gd name="T11" fmla="*/ 26 w 26"/>
                <a:gd name="T12" fmla="*/ 18 h 18"/>
              </a:gdLst>
              <a:ahLst/>
              <a:cxnLst>
                <a:cxn ang="T6">
                  <a:pos x="T0" y="T1"/>
                </a:cxn>
                <a:cxn ang="T7">
                  <a:pos x="T2" y="T3"/>
                </a:cxn>
                <a:cxn ang="T8">
                  <a:pos x="T4" y="T5"/>
                </a:cxn>
              </a:cxnLst>
              <a:rect l="T9" t="T10" r="T11" b="T12"/>
              <a:pathLst>
                <a:path w="26" h="18">
                  <a:moveTo>
                    <a:pt x="12" y="3"/>
                  </a:moveTo>
                  <a:cubicBezTo>
                    <a:pt x="11" y="4"/>
                    <a:pt x="18" y="0"/>
                    <a:pt x="20" y="4"/>
                  </a:cubicBezTo>
                  <a:cubicBezTo>
                    <a:pt x="26" y="18"/>
                    <a:pt x="0" y="11"/>
                    <a:pt x="12" y="3"/>
                  </a:cubicBezTo>
                  <a:close/>
                </a:path>
              </a:pathLst>
            </a:custGeom>
            <a:grpFill/>
            <a:ln>
              <a:noFill/>
            </a:ln>
          </p:spPr>
          <p:txBody>
            <a:bodyPr lIns="68579" tIns="34289" rIns="68579" bIns="34289"/>
            <a:lstStyle/>
            <a:p>
              <a:endParaRPr lang="zh-CN" altLang="en-US"/>
            </a:p>
          </p:txBody>
        </p:sp>
        <p:sp>
          <p:nvSpPr>
            <p:cNvPr id="1062" name="Freeform 942"/>
            <p:cNvSpPr>
              <a:spLocks noChangeArrowheads="1"/>
            </p:cNvSpPr>
            <p:nvPr/>
          </p:nvSpPr>
          <p:spPr bwMode="auto">
            <a:xfrm>
              <a:off x="6586539" y="2851548"/>
              <a:ext cx="75010"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063" name="Freeform 943"/>
            <p:cNvSpPr>
              <a:spLocks noChangeArrowheads="1"/>
            </p:cNvSpPr>
            <p:nvPr/>
          </p:nvSpPr>
          <p:spPr bwMode="auto">
            <a:xfrm>
              <a:off x="6665120" y="2851548"/>
              <a:ext cx="73819"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7" y="5"/>
                  </a:cubicBezTo>
                  <a:cubicBezTo>
                    <a:pt x="20" y="18"/>
                    <a:pt x="0" y="9"/>
                    <a:pt x="10" y="3"/>
                  </a:cubicBezTo>
                  <a:close/>
                </a:path>
              </a:pathLst>
            </a:custGeom>
            <a:grpFill/>
            <a:ln>
              <a:noFill/>
            </a:ln>
          </p:spPr>
          <p:txBody>
            <a:bodyPr lIns="68579" tIns="34289" rIns="68579" bIns="34289"/>
            <a:lstStyle/>
            <a:p>
              <a:endParaRPr lang="zh-CN" altLang="en-US"/>
            </a:p>
          </p:txBody>
        </p:sp>
        <p:sp>
          <p:nvSpPr>
            <p:cNvPr id="1064" name="Freeform 944"/>
            <p:cNvSpPr>
              <a:spLocks noChangeArrowheads="1"/>
            </p:cNvSpPr>
            <p:nvPr/>
          </p:nvSpPr>
          <p:spPr bwMode="auto">
            <a:xfrm>
              <a:off x="6743700" y="2851548"/>
              <a:ext cx="75010"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6" y="1"/>
                    <a:pt x="17" y="5"/>
                  </a:cubicBezTo>
                  <a:cubicBezTo>
                    <a:pt x="20" y="18"/>
                    <a:pt x="0" y="9"/>
                    <a:pt x="10" y="3"/>
                  </a:cubicBezTo>
                  <a:close/>
                </a:path>
              </a:pathLst>
            </a:custGeom>
            <a:grpFill/>
            <a:ln>
              <a:noFill/>
            </a:ln>
          </p:spPr>
          <p:txBody>
            <a:bodyPr lIns="68579" tIns="34289" rIns="68579" bIns="34289"/>
            <a:lstStyle/>
            <a:p>
              <a:endParaRPr lang="zh-CN" altLang="en-US"/>
            </a:p>
          </p:txBody>
        </p:sp>
        <p:sp>
          <p:nvSpPr>
            <p:cNvPr id="1065" name="Freeform 945"/>
            <p:cNvSpPr>
              <a:spLocks noChangeArrowheads="1"/>
            </p:cNvSpPr>
            <p:nvPr/>
          </p:nvSpPr>
          <p:spPr bwMode="auto">
            <a:xfrm>
              <a:off x="6827045" y="2858691"/>
              <a:ext cx="66675" cy="53578"/>
            </a:xfrm>
            <a:custGeom>
              <a:avLst/>
              <a:gdLst>
                <a:gd name="T0" fmla="*/ 2147483646 w 18"/>
                <a:gd name="T1" fmla="*/ 2147483646 h 14"/>
                <a:gd name="T2" fmla="*/ 2147483646 w 18"/>
                <a:gd name="T3" fmla="*/ 2147483646 h 14"/>
                <a:gd name="T4" fmla="*/ 2147483646 w 18"/>
                <a:gd name="T5" fmla="*/ 2147483646 h 14"/>
                <a:gd name="T6" fmla="*/ 0 60000 65536"/>
                <a:gd name="T7" fmla="*/ 0 60000 65536"/>
                <a:gd name="T8" fmla="*/ 0 60000 65536"/>
                <a:gd name="T9" fmla="*/ 0 w 18"/>
                <a:gd name="T10" fmla="*/ 0 h 14"/>
                <a:gd name="T11" fmla="*/ 18 w 18"/>
                <a:gd name="T12" fmla="*/ 14 h 14"/>
              </a:gdLst>
              <a:ahLst/>
              <a:cxnLst>
                <a:cxn ang="T6">
                  <a:pos x="T0" y="T1"/>
                </a:cxn>
                <a:cxn ang="T7">
                  <a:pos x="T2" y="T3"/>
                </a:cxn>
                <a:cxn ang="T8">
                  <a:pos x="T4" y="T5"/>
                </a:cxn>
              </a:cxnLst>
              <a:rect l="T9" t="T10" r="T11" b="T12"/>
              <a:pathLst>
                <a:path w="18" h="14">
                  <a:moveTo>
                    <a:pt x="8" y="1"/>
                  </a:moveTo>
                  <a:cubicBezTo>
                    <a:pt x="9" y="0"/>
                    <a:pt x="18" y="2"/>
                    <a:pt x="16" y="7"/>
                  </a:cubicBezTo>
                  <a:cubicBezTo>
                    <a:pt x="13" y="14"/>
                    <a:pt x="0" y="6"/>
                    <a:pt x="8" y="1"/>
                  </a:cubicBezTo>
                  <a:close/>
                </a:path>
              </a:pathLst>
            </a:custGeom>
            <a:grpFill/>
            <a:ln>
              <a:noFill/>
            </a:ln>
          </p:spPr>
          <p:txBody>
            <a:bodyPr lIns="68579" tIns="34289" rIns="68579" bIns="34289"/>
            <a:lstStyle/>
            <a:p>
              <a:endParaRPr lang="zh-CN" altLang="en-US"/>
            </a:p>
          </p:txBody>
        </p:sp>
        <p:sp>
          <p:nvSpPr>
            <p:cNvPr id="1066" name="Freeform 957"/>
            <p:cNvSpPr>
              <a:spLocks noChangeArrowheads="1"/>
            </p:cNvSpPr>
            <p:nvPr/>
          </p:nvSpPr>
          <p:spPr bwMode="auto">
            <a:xfrm>
              <a:off x="6623447" y="2893219"/>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067" name="Freeform 958"/>
            <p:cNvSpPr>
              <a:spLocks noChangeArrowheads="1"/>
            </p:cNvSpPr>
            <p:nvPr/>
          </p:nvSpPr>
          <p:spPr bwMode="auto">
            <a:xfrm>
              <a:off x="6703220" y="2893219"/>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068" name="Freeform 959"/>
            <p:cNvSpPr>
              <a:spLocks noChangeArrowheads="1"/>
            </p:cNvSpPr>
            <p:nvPr/>
          </p:nvSpPr>
          <p:spPr bwMode="auto">
            <a:xfrm>
              <a:off x="6780610" y="2893219"/>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069" name="Freeform 960"/>
            <p:cNvSpPr>
              <a:spLocks noChangeArrowheads="1"/>
            </p:cNvSpPr>
            <p:nvPr/>
          </p:nvSpPr>
          <p:spPr bwMode="auto">
            <a:xfrm>
              <a:off x="6860382" y="2893219"/>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070" name="Freeform 968"/>
            <p:cNvSpPr>
              <a:spLocks noChangeArrowheads="1"/>
            </p:cNvSpPr>
            <p:nvPr/>
          </p:nvSpPr>
          <p:spPr bwMode="auto">
            <a:xfrm>
              <a:off x="6586539" y="2931320"/>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1"/>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1071" name="Freeform 969"/>
            <p:cNvSpPr>
              <a:spLocks noChangeArrowheads="1"/>
            </p:cNvSpPr>
            <p:nvPr/>
          </p:nvSpPr>
          <p:spPr bwMode="auto">
            <a:xfrm>
              <a:off x="6665120" y="2931320"/>
              <a:ext cx="7381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1"/>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1072" name="Freeform 970"/>
            <p:cNvSpPr>
              <a:spLocks noChangeArrowheads="1"/>
            </p:cNvSpPr>
            <p:nvPr/>
          </p:nvSpPr>
          <p:spPr bwMode="auto">
            <a:xfrm>
              <a:off x="6743700" y="2931320"/>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6" y="1"/>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1073" name="Freeform 971"/>
            <p:cNvSpPr>
              <a:spLocks noChangeArrowheads="1"/>
            </p:cNvSpPr>
            <p:nvPr/>
          </p:nvSpPr>
          <p:spPr bwMode="auto">
            <a:xfrm>
              <a:off x="6822281" y="2931320"/>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1"/>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1074" name="Freeform 972"/>
            <p:cNvSpPr>
              <a:spLocks noChangeArrowheads="1"/>
            </p:cNvSpPr>
            <p:nvPr/>
          </p:nvSpPr>
          <p:spPr bwMode="auto">
            <a:xfrm>
              <a:off x="6898483" y="2931320"/>
              <a:ext cx="78581" cy="66675"/>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2"/>
                  </a:moveTo>
                  <a:cubicBezTo>
                    <a:pt x="13" y="0"/>
                    <a:pt x="17" y="1"/>
                    <a:pt x="18" y="5"/>
                  </a:cubicBezTo>
                  <a:cubicBezTo>
                    <a:pt x="21" y="18"/>
                    <a:pt x="0" y="9"/>
                    <a:pt x="10" y="2"/>
                  </a:cubicBezTo>
                  <a:close/>
                </a:path>
              </a:pathLst>
            </a:custGeom>
            <a:grpFill/>
            <a:ln>
              <a:noFill/>
            </a:ln>
          </p:spPr>
          <p:txBody>
            <a:bodyPr lIns="68579" tIns="34289" rIns="68579" bIns="34289"/>
            <a:lstStyle/>
            <a:p>
              <a:endParaRPr lang="zh-CN" altLang="en-US"/>
            </a:p>
          </p:txBody>
        </p:sp>
        <p:sp>
          <p:nvSpPr>
            <p:cNvPr id="1075" name="Freeform 980"/>
            <p:cNvSpPr>
              <a:spLocks noChangeArrowheads="1"/>
            </p:cNvSpPr>
            <p:nvPr/>
          </p:nvSpPr>
          <p:spPr bwMode="auto">
            <a:xfrm>
              <a:off x="6548439" y="2971800"/>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1076" name="Freeform 981"/>
            <p:cNvSpPr>
              <a:spLocks noChangeArrowheads="1"/>
            </p:cNvSpPr>
            <p:nvPr/>
          </p:nvSpPr>
          <p:spPr bwMode="auto">
            <a:xfrm>
              <a:off x="6623447" y="2971800"/>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077" name="Freeform 982"/>
            <p:cNvSpPr>
              <a:spLocks noChangeArrowheads="1"/>
            </p:cNvSpPr>
            <p:nvPr/>
          </p:nvSpPr>
          <p:spPr bwMode="auto">
            <a:xfrm>
              <a:off x="6703220" y="2971800"/>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078" name="Freeform 983"/>
            <p:cNvSpPr>
              <a:spLocks noChangeArrowheads="1"/>
            </p:cNvSpPr>
            <p:nvPr/>
          </p:nvSpPr>
          <p:spPr bwMode="auto">
            <a:xfrm>
              <a:off x="6780610" y="2971800"/>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079" name="Freeform 984"/>
            <p:cNvSpPr>
              <a:spLocks noChangeArrowheads="1"/>
            </p:cNvSpPr>
            <p:nvPr/>
          </p:nvSpPr>
          <p:spPr bwMode="auto">
            <a:xfrm>
              <a:off x="6860382" y="2971800"/>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080" name="Freeform 985"/>
            <p:cNvSpPr>
              <a:spLocks noChangeArrowheads="1"/>
            </p:cNvSpPr>
            <p:nvPr/>
          </p:nvSpPr>
          <p:spPr bwMode="auto">
            <a:xfrm>
              <a:off x="6940154" y="2971800"/>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081" name="Freeform 992"/>
            <p:cNvSpPr>
              <a:spLocks noChangeArrowheads="1"/>
            </p:cNvSpPr>
            <p:nvPr/>
          </p:nvSpPr>
          <p:spPr bwMode="auto">
            <a:xfrm>
              <a:off x="6586539" y="3008710"/>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1082" name="Freeform 993"/>
            <p:cNvSpPr>
              <a:spLocks noChangeArrowheads="1"/>
            </p:cNvSpPr>
            <p:nvPr/>
          </p:nvSpPr>
          <p:spPr bwMode="auto">
            <a:xfrm>
              <a:off x="6665120" y="3008710"/>
              <a:ext cx="7381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1083" name="Freeform 994"/>
            <p:cNvSpPr>
              <a:spLocks noChangeArrowheads="1"/>
            </p:cNvSpPr>
            <p:nvPr/>
          </p:nvSpPr>
          <p:spPr bwMode="auto">
            <a:xfrm>
              <a:off x="6743700" y="3008710"/>
              <a:ext cx="7501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6"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1084" name="Freeform 995"/>
            <p:cNvSpPr>
              <a:spLocks noChangeArrowheads="1"/>
            </p:cNvSpPr>
            <p:nvPr/>
          </p:nvSpPr>
          <p:spPr bwMode="auto">
            <a:xfrm>
              <a:off x="6822281" y="3008710"/>
              <a:ext cx="7620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2"/>
                  </a:moveTo>
                  <a:cubicBezTo>
                    <a:pt x="13" y="0"/>
                    <a:pt x="16" y="0"/>
                    <a:pt x="17" y="5"/>
                  </a:cubicBezTo>
                  <a:cubicBezTo>
                    <a:pt x="20" y="18"/>
                    <a:pt x="0" y="9"/>
                    <a:pt x="9" y="2"/>
                  </a:cubicBezTo>
                  <a:close/>
                </a:path>
              </a:pathLst>
            </a:custGeom>
            <a:grpFill/>
            <a:ln>
              <a:noFill/>
            </a:ln>
          </p:spPr>
          <p:txBody>
            <a:bodyPr lIns="68579" tIns="34289" rIns="68579" bIns="34289"/>
            <a:lstStyle/>
            <a:p>
              <a:endParaRPr lang="zh-CN" altLang="en-US"/>
            </a:p>
          </p:txBody>
        </p:sp>
        <p:sp>
          <p:nvSpPr>
            <p:cNvPr id="1085" name="Freeform 996"/>
            <p:cNvSpPr>
              <a:spLocks noChangeArrowheads="1"/>
            </p:cNvSpPr>
            <p:nvPr/>
          </p:nvSpPr>
          <p:spPr bwMode="auto">
            <a:xfrm>
              <a:off x="6898483" y="3008710"/>
              <a:ext cx="78581" cy="69056"/>
            </a:xfrm>
            <a:custGeom>
              <a:avLst/>
              <a:gdLst>
                <a:gd name="T0" fmla="*/ 2147483646 w 21"/>
                <a:gd name="T1" fmla="*/ 2147483646 h 18"/>
                <a:gd name="T2" fmla="*/ 2147483646 w 21"/>
                <a:gd name="T3" fmla="*/ 2147483646 h 18"/>
                <a:gd name="T4" fmla="*/ 2147483646 w 21"/>
                <a:gd name="T5" fmla="*/ 2147483646 h 18"/>
                <a:gd name="T6" fmla="*/ 0 60000 65536"/>
                <a:gd name="T7" fmla="*/ 0 60000 65536"/>
                <a:gd name="T8" fmla="*/ 0 60000 65536"/>
                <a:gd name="T9" fmla="*/ 0 w 21"/>
                <a:gd name="T10" fmla="*/ 0 h 18"/>
                <a:gd name="T11" fmla="*/ 21 w 21"/>
                <a:gd name="T12" fmla="*/ 18 h 18"/>
              </a:gdLst>
              <a:ahLst/>
              <a:cxnLst>
                <a:cxn ang="T6">
                  <a:pos x="T0" y="T1"/>
                </a:cxn>
                <a:cxn ang="T7">
                  <a:pos x="T2" y="T3"/>
                </a:cxn>
                <a:cxn ang="T8">
                  <a:pos x="T4" y="T5"/>
                </a:cxn>
              </a:cxnLst>
              <a:rect l="T9" t="T10" r="T11" b="T12"/>
              <a:pathLst>
                <a:path w="21" h="18">
                  <a:moveTo>
                    <a:pt x="10" y="2"/>
                  </a:moveTo>
                  <a:cubicBezTo>
                    <a:pt x="13" y="0"/>
                    <a:pt x="17" y="0"/>
                    <a:pt x="18" y="5"/>
                  </a:cubicBezTo>
                  <a:cubicBezTo>
                    <a:pt x="21" y="18"/>
                    <a:pt x="0" y="9"/>
                    <a:pt x="10" y="2"/>
                  </a:cubicBezTo>
                  <a:close/>
                </a:path>
              </a:pathLst>
            </a:custGeom>
            <a:grpFill/>
            <a:ln>
              <a:noFill/>
            </a:ln>
          </p:spPr>
          <p:txBody>
            <a:bodyPr lIns="68579" tIns="34289" rIns="68579" bIns="34289"/>
            <a:lstStyle/>
            <a:p>
              <a:endParaRPr lang="zh-CN" altLang="en-US"/>
            </a:p>
          </p:txBody>
        </p:sp>
        <p:sp>
          <p:nvSpPr>
            <p:cNvPr id="1086" name="Freeform 997"/>
            <p:cNvSpPr>
              <a:spLocks noChangeArrowheads="1"/>
            </p:cNvSpPr>
            <p:nvPr/>
          </p:nvSpPr>
          <p:spPr bwMode="auto">
            <a:xfrm>
              <a:off x="6977063" y="3008710"/>
              <a:ext cx="76200"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1087" name="Freeform 998"/>
            <p:cNvSpPr>
              <a:spLocks noChangeArrowheads="1"/>
            </p:cNvSpPr>
            <p:nvPr/>
          </p:nvSpPr>
          <p:spPr bwMode="auto">
            <a:xfrm>
              <a:off x="7056836" y="3008710"/>
              <a:ext cx="73819" cy="6905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1088" name="Freeform 1007"/>
            <p:cNvSpPr>
              <a:spLocks noChangeArrowheads="1"/>
            </p:cNvSpPr>
            <p:nvPr/>
          </p:nvSpPr>
          <p:spPr bwMode="auto">
            <a:xfrm>
              <a:off x="6548439" y="3050382"/>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1089" name="Freeform 1008"/>
            <p:cNvSpPr>
              <a:spLocks noChangeArrowheads="1"/>
            </p:cNvSpPr>
            <p:nvPr/>
          </p:nvSpPr>
          <p:spPr bwMode="auto">
            <a:xfrm>
              <a:off x="6623447" y="3050382"/>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090" name="Freeform 1009"/>
            <p:cNvSpPr>
              <a:spLocks noChangeArrowheads="1"/>
            </p:cNvSpPr>
            <p:nvPr/>
          </p:nvSpPr>
          <p:spPr bwMode="auto">
            <a:xfrm>
              <a:off x="6703220" y="3050382"/>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091" name="Freeform 1011"/>
            <p:cNvSpPr>
              <a:spLocks noChangeArrowheads="1"/>
            </p:cNvSpPr>
            <p:nvPr/>
          </p:nvSpPr>
          <p:spPr bwMode="auto">
            <a:xfrm>
              <a:off x="6780610" y="3050382"/>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092" name="Freeform 1012"/>
            <p:cNvSpPr>
              <a:spLocks noChangeArrowheads="1"/>
            </p:cNvSpPr>
            <p:nvPr/>
          </p:nvSpPr>
          <p:spPr bwMode="auto">
            <a:xfrm>
              <a:off x="6860382" y="3050382"/>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093" name="Freeform 1013"/>
            <p:cNvSpPr>
              <a:spLocks noChangeArrowheads="1"/>
            </p:cNvSpPr>
            <p:nvPr/>
          </p:nvSpPr>
          <p:spPr bwMode="auto">
            <a:xfrm>
              <a:off x="6940154" y="3050382"/>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094" name="Freeform 1014"/>
            <p:cNvSpPr>
              <a:spLocks noChangeArrowheads="1"/>
            </p:cNvSpPr>
            <p:nvPr/>
          </p:nvSpPr>
          <p:spPr bwMode="auto">
            <a:xfrm>
              <a:off x="7018735" y="3050382"/>
              <a:ext cx="7620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1095" name="Freeform 1015"/>
            <p:cNvSpPr>
              <a:spLocks noChangeArrowheads="1"/>
            </p:cNvSpPr>
            <p:nvPr/>
          </p:nvSpPr>
          <p:spPr bwMode="auto">
            <a:xfrm>
              <a:off x="7097317" y="3050382"/>
              <a:ext cx="75009"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1096" name="Freeform 1021"/>
            <p:cNvSpPr>
              <a:spLocks noChangeArrowheads="1"/>
            </p:cNvSpPr>
            <p:nvPr/>
          </p:nvSpPr>
          <p:spPr bwMode="auto">
            <a:xfrm>
              <a:off x="6586539" y="3088482"/>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097" name="Freeform 1022"/>
            <p:cNvSpPr>
              <a:spLocks noChangeArrowheads="1"/>
            </p:cNvSpPr>
            <p:nvPr/>
          </p:nvSpPr>
          <p:spPr bwMode="auto">
            <a:xfrm>
              <a:off x="6665120" y="3088482"/>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1098" name="Freeform 1023"/>
            <p:cNvSpPr>
              <a:spLocks noChangeArrowheads="1"/>
            </p:cNvSpPr>
            <p:nvPr/>
          </p:nvSpPr>
          <p:spPr bwMode="auto">
            <a:xfrm>
              <a:off x="6743700" y="3088482"/>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1099" name="Freeform 1024"/>
            <p:cNvSpPr>
              <a:spLocks noChangeArrowheads="1"/>
            </p:cNvSpPr>
            <p:nvPr/>
          </p:nvSpPr>
          <p:spPr bwMode="auto">
            <a:xfrm>
              <a:off x="6822281" y="3088482"/>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1100" name="Freeform 1025"/>
            <p:cNvSpPr>
              <a:spLocks noChangeArrowheads="1"/>
            </p:cNvSpPr>
            <p:nvPr/>
          </p:nvSpPr>
          <p:spPr bwMode="auto">
            <a:xfrm>
              <a:off x="6898483" y="3088482"/>
              <a:ext cx="78581"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1101" name="Freeform 1026"/>
            <p:cNvSpPr>
              <a:spLocks noChangeArrowheads="1"/>
            </p:cNvSpPr>
            <p:nvPr/>
          </p:nvSpPr>
          <p:spPr bwMode="auto">
            <a:xfrm>
              <a:off x="6977063" y="3088482"/>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102" name="Freeform 1027"/>
            <p:cNvSpPr>
              <a:spLocks noChangeArrowheads="1"/>
            </p:cNvSpPr>
            <p:nvPr/>
          </p:nvSpPr>
          <p:spPr bwMode="auto">
            <a:xfrm>
              <a:off x="7056836" y="3088482"/>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103" name="Freeform 1033"/>
            <p:cNvSpPr>
              <a:spLocks noChangeArrowheads="1"/>
            </p:cNvSpPr>
            <p:nvPr/>
          </p:nvSpPr>
          <p:spPr bwMode="auto">
            <a:xfrm>
              <a:off x="6623447" y="3130155"/>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104" name="Freeform 1034"/>
            <p:cNvSpPr>
              <a:spLocks noChangeArrowheads="1"/>
            </p:cNvSpPr>
            <p:nvPr/>
          </p:nvSpPr>
          <p:spPr bwMode="auto">
            <a:xfrm>
              <a:off x="6703220" y="3130155"/>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105" name="Freeform 1035"/>
            <p:cNvSpPr>
              <a:spLocks noChangeArrowheads="1"/>
            </p:cNvSpPr>
            <p:nvPr/>
          </p:nvSpPr>
          <p:spPr bwMode="auto">
            <a:xfrm>
              <a:off x="6780610" y="3130155"/>
              <a:ext cx="7620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106" name="Freeform 1036"/>
            <p:cNvSpPr>
              <a:spLocks noChangeArrowheads="1"/>
            </p:cNvSpPr>
            <p:nvPr/>
          </p:nvSpPr>
          <p:spPr bwMode="auto">
            <a:xfrm>
              <a:off x="6860382" y="3130155"/>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107" name="Freeform 1037"/>
            <p:cNvSpPr>
              <a:spLocks noChangeArrowheads="1"/>
            </p:cNvSpPr>
            <p:nvPr/>
          </p:nvSpPr>
          <p:spPr bwMode="auto">
            <a:xfrm>
              <a:off x="6940154" y="3130155"/>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108" name="Freeform 1038"/>
            <p:cNvSpPr>
              <a:spLocks noChangeArrowheads="1"/>
            </p:cNvSpPr>
            <p:nvPr/>
          </p:nvSpPr>
          <p:spPr bwMode="auto">
            <a:xfrm>
              <a:off x="7018735" y="3130155"/>
              <a:ext cx="7620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1109" name="Freeform 1039"/>
            <p:cNvSpPr>
              <a:spLocks noChangeArrowheads="1"/>
            </p:cNvSpPr>
            <p:nvPr/>
          </p:nvSpPr>
          <p:spPr bwMode="auto">
            <a:xfrm>
              <a:off x="7097317" y="3130155"/>
              <a:ext cx="7500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1110" name="Freeform 1046"/>
            <p:cNvSpPr>
              <a:spLocks noChangeArrowheads="1"/>
            </p:cNvSpPr>
            <p:nvPr/>
          </p:nvSpPr>
          <p:spPr bwMode="auto">
            <a:xfrm>
              <a:off x="6665120" y="3168255"/>
              <a:ext cx="7381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1111" name="Freeform 1047"/>
            <p:cNvSpPr>
              <a:spLocks noChangeArrowheads="1"/>
            </p:cNvSpPr>
            <p:nvPr/>
          </p:nvSpPr>
          <p:spPr bwMode="auto">
            <a:xfrm>
              <a:off x="6743700" y="3168255"/>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1112" name="Freeform 1048"/>
            <p:cNvSpPr>
              <a:spLocks noChangeArrowheads="1"/>
            </p:cNvSpPr>
            <p:nvPr/>
          </p:nvSpPr>
          <p:spPr bwMode="auto">
            <a:xfrm>
              <a:off x="6822281" y="3168255"/>
              <a:ext cx="7620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1113" name="Freeform 1049"/>
            <p:cNvSpPr>
              <a:spLocks noChangeArrowheads="1"/>
            </p:cNvSpPr>
            <p:nvPr/>
          </p:nvSpPr>
          <p:spPr bwMode="auto">
            <a:xfrm>
              <a:off x="6898483" y="3168255"/>
              <a:ext cx="78581" cy="63103"/>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1114" name="Freeform 1050"/>
            <p:cNvSpPr>
              <a:spLocks noChangeArrowheads="1"/>
            </p:cNvSpPr>
            <p:nvPr/>
          </p:nvSpPr>
          <p:spPr bwMode="auto">
            <a:xfrm>
              <a:off x="6977063" y="3168255"/>
              <a:ext cx="7620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115" name="Freeform 1051"/>
            <p:cNvSpPr>
              <a:spLocks noChangeArrowheads="1"/>
            </p:cNvSpPr>
            <p:nvPr/>
          </p:nvSpPr>
          <p:spPr bwMode="auto">
            <a:xfrm>
              <a:off x="7056836" y="3168255"/>
              <a:ext cx="73819"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116" name="Freeform 1061"/>
            <p:cNvSpPr>
              <a:spLocks noChangeArrowheads="1"/>
            </p:cNvSpPr>
            <p:nvPr/>
          </p:nvSpPr>
          <p:spPr bwMode="auto">
            <a:xfrm>
              <a:off x="6703220" y="3205163"/>
              <a:ext cx="7501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117" name="Freeform 1062"/>
            <p:cNvSpPr>
              <a:spLocks noChangeArrowheads="1"/>
            </p:cNvSpPr>
            <p:nvPr/>
          </p:nvSpPr>
          <p:spPr bwMode="auto">
            <a:xfrm>
              <a:off x="6780610" y="3205163"/>
              <a:ext cx="7620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118" name="Freeform 1063"/>
            <p:cNvSpPr>
              <a:spLocks noChangeArrowheads="1"/>
            </p:cNvSpPr>
            <p:nvPr/>
          </p:nvSpPr>
          <p:spPr bwMode="auto">
            <a:xfrm>
              <a:off x="6860382" y="3205163"/>
              <a:ext cx="7501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119" name="Freeform 1064"/>
            <p:cNvSpPr>
              <a:spLocks noChangeArrowheads="1"/>
            </p:cNvSpPr>
            <p:nvPr/>
          </p:nvSpPr>
          <p:spPr bwMode="auto">
            <a:xfrm>
              <a:off x="6940154" y="3205163"/>
              <a:ext cx="75009"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8" y="5"/>
                  </a:cubicBezTo>
                  <a:cubicBezTo>
                    <a:pt x="20" y="18"/>
                    <a:pt x="0" y="9"/>
                    <a:pt x="10" y="3"/>
                  </a:cubicBezTo>
                  <a:close/>
                </a:path>
              </a:pathLst>
            </a:custGeom>
            <a:grpFill/>
            <a:ln>
              <a:noFill/>
            </a:ln>
          </p:spPr>
          <p:txBody>
            <a:bodyPr lIns="68579" tIns="34289" rIns="68579" bIns="34289"/>
            <a:lstStyle/>
            <a:p>
              <a:endParaRPr lang="zh-CN" altLang="en-US"/>
            </a:p>
          </p:txBody>
        </p:sp>
        <p:sp>
          <p:nvSpPr>
            <p:cNvPr id="1120" name="Freeform 1065"/>
            <p:cNvSpPr>
              <a:spLocks noChangeArrowheads="1"/>
            </p:cNvSpPr>
            <p:nvPr/>
          </p:nvSpPr>
          <p:spPr bwMode="auto">
            <a:xfrm>
              <a:off x="7018735" y="3205163"/>
              <a:ext cx="76200" cy="67866"/>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6" y="1"/>
                    <a:pt x="17" y="5"/>
                  </a:cubicBezTo>
                  <a:cubicBezTo>
                    <a:pt x="20" y="18"/>
                    <a:pt x="0" y="9"/>
                    <a:pt x="10" y="3"/>
                  </a:cubicBezTo>
                  <a:close/>
                </a:path>
              </a:pathLst>
            </a:custGeom>
            <a:grpFill/>
            <a:ln>
              <a:noFill/>
            </a:ln>
          </p:spPr>
          <p:txBody>
            <a:bodyPr lIns="68579" tIns="34289" rIns="68579" bIns="34289"/>
            <a:lstStyle/>
            <a:p>
              <a:endParaRPr lang="zh-CN" altLang="en-US"/>
            </a:p>
          </p:txBody>
        </p:sp>
        <p:sp>
          <p:nvSpPr>
            <p:cNvPr id="1121" name="Freeform 1066"/>
            <p:cNvSpPr>
              <a:spLocks noChangeArrowheads="1"/>
            </p:cNvSpPr>
            <p:nvPr/>
          </p:nvSpPr>
          <p:spPr bwMode="auto">
            <a:xfrm>
              <a:off x="7116368" y="3193256"/>
              <a:ext cx="48815" cy="57150"/>
            </a:xfrm>
            <a:custGeom>
              <a:avLst/>
              <a:gdLst>
                <a:gd name="T0" fmla="*/ 2147483646 w 13"/>
                <a:gd name="T1" fmla="*/ 2147483646 h 15"/>
                <a:gd name="T2" fmla="*/ 2147483646 w 13"/>
                <a:gd name="T3" fmla="*/ 2147483646 h 15"/>
                <a:gd name="T4" fmla="*/ 2147483646 w 13"/>
                <a:gd name="T5" fmla="*/ 2147483646 h 15"/>
                <a:gd name="T6" fmla="*/ 0 60000 65536"/>
                <a:gd name="T7" fmla="*/ 0 60000 65536"/>
                <a:gd name="T8" fmla="*/ 0 60000 65536"/>
                <a:gd name="T9" fmla="*/ 0 w 13"/>
                <a:gd name="T10" fmla="*/ 0 h 15"/>
                <a:gd name="T11" fmla="*/ 13 w 13"/>
                <a:gd name="T12" fmla="*/ 15 h 15"/>
              </a:gdLst>
              <a:ahLst/>
              <a:cxnLst>
                <a:cxn ang="T6">
                  <a:pos x="T0" y="T1"/>
                </a:cxn>
                <a:cxn ang="T7">
                  <a:pos x="T2" y="T3"/>
                </a:cxn>
                <a:cxn ang="T8">
                  <a:pos x="T4" y="T5"/>
                </a:cxn>
              </a:cxnLst>
              <a:rect l="T9" t="T10" r="T11" b="T12"/>
              <a:pathLst>
                <a:path w="13" h="15">
                  <a:moveTo>
                    <a:pt x="4" y="6"/>
                  </a:moveTo>
                  <a:cubicBezTo>
                    <a:pt x="12" y="0"/>
                    <a:pt x="13" y="14"/>
                    <a:pt x="7" y="15"/>
                  </a:cubicBezTo>
                  <a:cubicBezTo>
                    <a:pt x="2" y="15"/>
                    <a:pt x="0" y="8"/>
                    <a:pt x="4" y="6"/>
                  </a:cubicBezTo>
                  <a:close/>
                </a:path>
              </a:pathLst>
            </a:custGeom>
            <a:grpFill/>
            <a:ln>
              <a:noFill/>
            </a:ln>
          </p:spPr>
          <p:txBody>
            <a:bodyPr lIns="68579" tIns="34289" rIns="68579" bIns="34289"/>
            <a:lstStyle/>
            <a:p>
              <a:endParaRPr lang="zh-CN" altLang="en-US"/>
            </a:p>
          </p:txBody>
        </p:sp>
        <p:sp>
          <p:nvSpPr>
            <p:cNvPr id="1122" name="Freeform 1075"/>
            <p:cNvSpPr>
              <a:spLocks noChangeArrowheads="1"/>
            </p:cNvSpPr>
            <p:nvPr/>
          </p:nvSpPr>
          <p:spPr bwMode="auto">
            <a:xfrm>
              <a:off x="6743700" y="3245645"/>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1123" name="Freeform 1076"/>
            <p:cNvSpPr>
              <a:spLocks noChangeArrowheads="1"/>
            </p:cNvSpPr>
            <p:nvPr/>
          </p:nvSpPr>
          <p:spPr bwMode="auto">
            <a:xfrm>
              <a:off x="6822281" y="3245645"/>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5"/>
                  </a:cubicBezTo>
                  <a:cubicBezTo>
                    <a:pt x="20" y="17"/>
                    <a:pt x="0" y="9"/>
                    <a:pt x="9" y="2"/>
                  </a:cubicBezTo>
                  <a:close/>
                </a:path>
              </a:pathLst>
            </a:custGeom>
            <a:grpFill/>
            <a:ln>
              <a:noFill/>
            </a:ln>
          </p:spPr>
          <p:txBody>
            <a:bodyPr lIns="68579" tIns="34289" rIns="68579" bIns="34289"/>
            <a:lstStyle/>
            <a:p>
              <a:endParaRPr lang="zh-CN" altLang="en-US"/>
            </a:p>
          </p:txBody>
        </p:sp>
        <p:sp>
          <p:nvSpPr>
            <p:cNvPr id="1124" name="Freeform 1077"/>
            <p:cNvSpPr>
              <a:spLocks noChangeArrowheads="1"/>
            </p:cNvSpPr>
            <p:nvPr/>
          </p:nvSpPr>
          <p:spPr bwMode="auto">
            <a:xfrm>
              <a:off x="6898483" y="3245645"/>
              <a:ext cx="78581"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5"/>
                  </a:cubicBezTo>
                  <a:cubicBezTo>
                    <a:pt x="21" y="17"/>
                    <a:pt x="0" y="9"/>
                    <a:pt x="10" y="2"/>
                  </a:cubicBezTo>
                  <a:close/>
                </a:path>
              </a:pathLst>
            </a:custGeom>
            <a:grpFill/>
            <a:ln>
              <a:noFill/>
            </a:ln>
          </p:spPr>
          <p:txBody>
            <a:bodyPr lIns="68579" tIns="34289" rIns="68579" bIns="34289"/>
            <a:lstStyle/>
            <a:p>
              <a:endParaRPr lang="zh-CN" altLang="en-US"/>
            </a:p>
          </p:txBody>
        </p:sp>
        <p:sp>
          <p:nvSpPr>
            <p:cNvPr id="1125" name="Freeform 1078"/>
            <p:cNvSpPr>
              <a:spLocks noChangeArrowheads="1"/>
            </p:cNvSpPr>
            <p:nvPr/>
          </p:nvSpPr>
          <p:spPr bwMode="auto">
            <a:xfrm>
              <a:off x="6977063" y="3245645"/>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126" name="Freeform 1079"/>
            <p:cNvSpPr>
              <a:spLocks noChangeArrowheads="1"/>
            </p:cNvSpPr>
            <p:nvPr/>
          </p:nvSpPr>
          <p:spPr bwMode="auto">
            <a:xfrm>
              <a:off x="7056836" y="3245645"/>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127" name="Freeform 1090"/>
            <p:cNvSpPr>
              <a:spLocks noChangeArrowheads="1"/>
            </p:cNvSpPr>
            <p:nvPr/>
          </p:nvSpPr>
          <p:spPr bwMode="auto">
            <a:xfrm>
              <a:off x="6703220" y="3284936"/>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1128" name="Freeform 1091"/>
            <p:cNvSpPr>
              <a:spLocks noChangeArrowheads="1"/>
            </p:cNvSpPr>
            <p:nvPr/>
          </p:nvSpPr>
          <p:spPr bwMode="auto">
            <a:xfrm>
              <a:off x="6780610" y="3284936"/>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1129" name="Freeform 1092"/>
            <p:cNvSpPr>
              <a:spLocks noChangeArrowheads="1"/>
            </p:cNvSpPr>
            <p:nvPr/>
          </p:nvSpPr>
          <p:spPr bwMode="auto">
            <a:xfrm>
              <a:off x="6860382" y="3284936"/>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1130" name="Freeform 1093"/>
            <p:cNvSpPr>
              <a:spLocks noChangeArrowheads="1"/>
            </p:cNvSpPr>
            <p:nvPr/>
          </p:nvSpPr>
          <p:spPr bwMode="auto">
            <a:xfrm>
              <a:off x="6940154" y="3284936"/>
              <a:ext cx="7500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8" y="5"/>
                  </a:cubicBezTo>
                  <a:cubicBezTo>
                    <a:pt x="20" y="18"/>
                    <a:pt x="0" y="9"/>
                    <a:pt x="10" y="2"/>
                  </a:cubicBezTo>
                  <a:close/>
                </a:path>
              </a:pathLst>
            </a:custGeom>
            <a:grpFill/>
            <a:ln>
              <a:noFill/>
            </a:ln>
          </p:spPr>
          <p:txBody>
            <a:bodyPr lIns="68579" tIns="34289" rIns="68579" bIns="34289"/>
            <a:lstStyle/>
            <a:p>
              <a:endParaRPr lang="zh-CN" altLang="en-US"/>
            </a:p>
          </p:txBody>
        </p:sp>
        <p:sp>
          <p:nvSpPr>
            <p:cNvPr id="1131" name="Freeform 1105"/>
            <p:cNvSpPr>
              <a:spLocks noChangeArrowheads="1"/>
            </p:cNvSpPr>
            <p:nvPr/>
          </p:nvSpPr>
          <p:spPr bwMode="auto">
            <a:xfrm>
              <a:off x="6743700" y="3325416"/>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1132" name="Freeform 1106"/>
            <p:cNvSpPr>
              <a:spLocks noChangeArrowheads="1"/>
            </p:cNvSpPr>
            <p:nvPr/>
          </p:nvSpPr>
          <p:spPr bwMode="auto">
            <a:xfrm>
              <a:off x="6822281" y="3325416"/>
              <a:ext cx="7620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1133" name="Freeform 1107"/>
            <p:cNvSpPr>
              <a:spLocks noChangeArrowheads="1"/>
            </p:cNvSpPr>
            <p:nvPr/>
          </p:nvSpPr>
          <p:spPr bwMode="auto">
            <a:xfrm>
              <a:off x="6898483" y="3325416"/>
              <a:ext cx="78581" cy="6429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8"/>
                    <a:pt x="10" y="2"/>
                  </a:cubicBezTo>
                  <a:close/>
                </a:path>
              </a:pathLst>
            </a:custGeom>
            <a:grpFill/>
            <a:ln>
              <a:noFill/>
            </a:ln>
          </p:spPr>
          <p:txBody>
            <a:bodyPr lIns="68579" tIns="34289" rIns="68579" bIns="34289"/>
            <a:lstStyle/>
            <a:p>
              <a:endParaRPr lang="zh-CN" altLang="en-US"/>
            </a:p>
          </p:txBody>
        </p:sp>
        <p:sp>
          <p:nvSpPr>
            <p:cNvPr id="1134" name="Freeform 1118"/>
            <p:cNvSpPr>
              <a:spLocks noChangeArrowheads="1"/>
            </p:cNvSpPr>
            <p:nvPr/>
          </p:nvSpPr>
          <p:spPr bwMode="auto">
            <a:xfrm>
              <a:off x="6703220" y="3362326"/>
              <a:ext cx="7501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135" name="Freeform 1119"/>
            <p:cNvSpPr>
              <a:spLocks noChangeArrowheads="1"/>
            </p:cNvSpPr>
            <p:nvPr/>
          </p:nvSpPr>
          <p:spPr bwMode="auto">
            <a:xfrm>
              <a:off x="6780610" y="3362326"/>
              <a:ext cx="7620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136" name="Freeform 1120"/>
            <p:cNvSpPr>
              <a:spLocks noChangeArrowheads="1"/>
            </p:cNvSpPr>
            <p:nvPr/>
          </p:nvSpPr>
          <p:spPr bwMode="auto">
            <a:xfrm>
              <a:off x="6860382" y="3362326"/>
              <a:ext cx="75010"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137" name="Freeform 1121"/>
            <p:cNvSpPr>
              <a:spLocks noChangeArrowheads="1"/>
            </p:cNvSpPr>
            <p:nvPr/>
          </p:nvSpPr>
          <p:spPr bwMode="auto">
            <a:xfrm>
              <a:off x="6940154" y="3362326"/>
              <a:ext cx="75009" cy="65485"/>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138" name="Freeform 1131"/>
            <p:cNvSpPr>
              <a:spLocks noChangeArrowheads="1"/>
            </p:cNvSpPr>
            <p:nvPr/>
          </p:nvSpPr>
          <p:spPr bwMode="auto">
            <a:xfrm>
              <a:off x="6691313" y="3377804"/>
              <a:ext cx="47625" cy="94059"/>
            </a:xfrm>
            <a:custGeom>
              <a:avLst/>
              <a:gdLst>
                <a:gd name="T0" fmla="*/ 2147483646 w 13"/>
                <a:gd name="T1" fmla="*/ 2147483646 h 25"/>
                <a:gd name="T2" fmla="*/ 2147483646 w 13"/>
                <a:gd name="T3" fmla="*/ 2147483646 h 25"/>
                <a:gd name="T4" fmla="*/ 2147483646 w 13"/>
                <a:gd name="T5" fmla="*/ 2147483646 h 25"/>
                <a:gd name="T6" fmla="*/ 0 60000 65536"/>
                <a:gd name="T7" fmla="*/ 0 60000 65536"/>
                <a:gd name="T8" fmla="*/ 0 60000 65536"/>
                <a:gd name="T9" fmla="*/ 0 w 13"/>
                <a:gd name="T10" fmla="*/ 0 h 25"/>
                <a:gd name="T11" fmla="*/ 13 w 13"/>
                <a:gd name="T12" fmla="*/ 25 h 25"/>
              </a:gdLst>
              <a:ahLst/>
              <a:cxnLst>
                <a:cxn ang="T6">
                  <a:pos x="T0" y="T1"/>
                </a:cxn>
                <a:cxn ang="T7">
                  <a:pos x="T2" y="T3"/>
                </a:cxn>
                <a:cxn ang="T8">
                  <a:pos x="T4" y="T5"/>
                </a:cxn>
              </a:cxnLst>
              <a:rect l="T9" t="T10" r="T11" b="T12"/>
              <a:pathLst>
                <a:path w="13" h="25">
                  <a:moveTo>
                    <a:pt x="3" y="9"/>
                  </a:moveTo>
                  <a:cubicBezTo>
                    <a:pt x="11" y="0"/>
                    <a:pt x="13" y="25"/>
                    <a:pt x="3" y="18"/>
                  </a:cubicBezTo>
                  <a:cubicBezTo>
                    <a:pt x="0" y="16"/>
                    <a:pt x="0" y="11"/>
                    <a:pt x="3" y="9"/>
                  </a:cubicBezTo>
                  <a:close/>
                </a:path>
              </a:pathLst>
            </a:custGeom>
            <a:grpFill/>
            <a:ln>
              <a:noFill/>
            </a:ln>
          </p:spPr>
          <p:txBody>
            <a:bodyPr lIns="68579" tIns="34289" rIns="68579" bIns="34289"/>
            <a:lstStyle/>
            <a:p>
              <a:endParaRPr lang="zh-CN" altLang="en-US"/>
            </a:p>
          </p:txBody>
        </p:sp>
        <p:sp>
          <p:nvSpPr>
            <p:cNvPr id="1139" name="Freeform 1132"/>
            <p:cNvSpPr>
              <a:spLocks noChangeArrowheads="1"/>
            </p:cNvSpPr>
            <p:nvPr/>
          </p:nvSpPr>
          <p:spPr bwMode="auto">
            <a:xfrm>
              <a:off x="6743700" y="3403997"/>
              <a:ext cx="75010"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6" y="0"/>
                    <a:pt x="17" y="4"/>
                  </a:cubicBezTo>
                  <a:cubicBezTo>
                    <a:pt x="20" y="17"/>
                    <a:pt x="0" y="8"/>
                    <a:pt x="10" y="2"/>
                  </a:cubicBezTo>
                  <a:close/>
                </a:path>
              </a:pathLst>
            </a:custGeom>
            <a:grpFill/>
            <a:ln>
              <a:noFill/>
            </a:ln>
          </p:spPr>
          <p:txBody>
            <a:bodyPr lIns="68579" tIns="34289" rIns="68579" bIns="34289"/>
            <a:lstStyle/>
            <a:p>
              <a:endParaRPr lang="zh-CN" altLang="en-US"/>
            </a:p>
          </p:txBody>
        </p:sp>
        <p:sp>
          <p:nvSpPr>
            <p:cNvPr id="1140" name="Freeform 1133"/>
            <p:cNvSpPr>
              <a:spLocks noChangeArrowheads="1"/>
            </p:cNvSpPr>
            <p:nvPr/>
          </p:nvSpPr>
          <p:spPr bwMode="auto">
            <a:xfrm>
              <a:off x="6822281" y="3403997"/>
              <a:ext cx="76200" cy="6548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9" y="2"/>
                  </a:moveTo>
                  <a:cubicBezTo>
                    <a:pt x="13" y="0"/>
                    <a:pt x="16" y="0"/>
                    <a:pt x="17" y="4"/>
                  </a:cubicBezTo>
                  <a:cubicBezTo>
                    <a:pt x="20" y="17"/>
                    <a:pt x="0" y="8"/>
                    <a:pt x="9" y="2"/>
                  </a:cubicBezTo>
                  <a:close/>
                </a:path>
              </a:pathLst>
            </a:custGeom>
            <a:grpFill/>
            <a:ln>
              <a:noFill/>
            </a:ln>
          </p:spPr>
          <p:txBody>
            <a:bodyPr lIns="68579" tIns="34289" rIns="68579" bIns="34289"/>
            <a:lstStyle/>
            <a:p>
              <a:endParaRPr lang="zh-CN" altLang="en-US"/>
            </a:p>
          </p:txBody>
        </p:sp>
        <p:sp>
          <p:nvSpPr>
            <p:cNvPr id="1141" name="Freeform 1134"/>
            <p:cNvSpPr>
              <a:spLocks noChangeArrowheads="1"/>
            </p:cNvSpPr>
            <p:nvPr/>
          </p:nvSpPr>
          <p:spPr bwMode="auto">
            <a:xfrm>
              <a:off x="6898483" y="3403997"/>
              <a:ext cx="78581" cy="65484"/>
            </a:xfrm>
            <a:custGeom>
              <a:avLst/>
              <a:gdLst>
                <a:gd name="T0" fmla="*/ 2147483646 w 21"/>
                <a:gd name="T1" fmla="*/ 2147483646 h 17"/>
                <a:gd name="T2" fmla="*/ 2147483646 w 21"/>
                <a:gd name="T3" fmla="*/ 2147483646 h 17"/>
                <a:gd name="T4" fmla="*/ 2147483646 w 21"/>
                <a:gd name="T5" fmla="*/ 2147483646 h 17"/>
                <a:gd name="T6" fmla="*/ 0 60000 65536"/>
                <a:gd name="T7" fmla="*/ 0 60000 65536"/>
                <a:gd name="T8" fmla="*/ 0 60000 65536"/>
                <a:gd name="T9" fmla="*/ 0 w 21"/>
                <a:gd name="T10" fmla="*/ 0 h 17"/>
                <a:gd name="T11" fmla="*/ 21 w 21"/>
                <a:gd name="T12" fmla="*/ 17 h 17"/>
              </a:gdLst>
              <a:ahLst/>
              <a:cxnLst>
                <a:cxn ang="T6">
                  <a:pos x="T0" y="T1"/>
                </a:cxn>
                <a:cxn ang="T7">
                  <a:pos x="T2" y="T3"/>
                </a:cxn>
                <a:cxn ang="T8">
                  <a:pos x="T4" y="T5"/>
                </a:cxn>
              </a:cxnLst>
              <a:rect l="T9" t="T10" r="T11" b="T12"/>
              <a:pathLst>
                <a:path w="21" h="17">
                  <a:moveTo>
                    <a:pt x="10" y="2"/>
                  </a:moveTo>
                  <a:cubicBezTo>
                    <a:pt x="13" y="0"/>
                    <a:pt x="17" y="0"/>
                    <a:pt x="18" y="4"/>
                  </a:cubicBezTo>
                  <a:cubicBezTo>
                    <a:pt x="21" y="17"/>
                    <a:pt x="0" y="8"/>
                    <a:pt x="10" y="2"/>
                  </a:cubicBezTo>
                  <a:close/>
                </a:path>
              </a:pathLst>
            </a:custGeom>
            <a:grpFill/>
            <a:ln>
              <a:noFill/>
            </a:ln>
          </p:spPr>
          <p:txBody>
            <a:bodyPr lIns="68579" tIns="34289" rIns="68579" bIns="34289"/>
            <a:lstStyle/>
            <a:p>
              <a:endParaRPr lang="zh-CN" altLang="en-US"/>
            </a:p>
          </p:txBody>
        </p:sp>
        <p:sp>
          <p:nvSpPr>
            <p:cNvPr id="1142" name="Freeform 1143"/>
            <p:cNvSpPr>
              <a:spLocks noChangeArrowheads="1"/>
            </p:cNvSpPr>
            <p:nvPr/>
          </p:nvSpPr>
          <p:spPr bwMode="auto">
            <a:xfrm>
              <a:off x="6703220" y="3442099"/>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143" name="Freeform 1144"/>
            <p:cNvSpPr>
              <a:spLocks noChangeArrowheads="1"/>
            </p:cNvSpPr>
            <p:nvPr/>
          </p:nvSpPr>
          <p:spPr bwMode="auto">
            <a:xfrm>
              <a:off x="6780610" y="3442099"/>
              <a:ext cx="7620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144" name="Freeform 1145"/>
            <p:cNvSpPr>
              <a:spLocks noChangeArrowheads="1"/>
            </p:cNvSpPr>
            <p:nvPr/>
          </p:nvSpPr>
          <p:spPr bwMode="auto">
            <a:xfrm>
              <a:off x="6860382" y="3442099"/>
              <a:ext cx="75010" cy="63103"/>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145" name="Freeform 1150"/>
            <p:cNvSpPr>
              <a:spLocks noChangeArrowheads="1"/>
            </p:cNvSpPr>
            <p:nvPr/>
          </p:nvSpPr>
          <p:spPr bwMode="auto">
            <a:xfrm>
              <a:off x="6665120" y="3480197"/>
              <a:ext cx="73819"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7" y="1"/>
                    <a:pt x="17" y="5"/>
                  </a:cubicBezTo>
                  <a:cubicBezTo>
                    <a:pt x="20" y="18"/>
                    <a:pt x="0" y="9"/>
                    <a:pt x="10" y="3"/>
                  </a:cubicBezTo>
                  <a:close/>
                </a:path>
              </a:pathLst>
            </a:custGeom>
            <a:grpFill/>
            <a:ln>
              <a:noFill/>
            </a:ln>
          </p:spPr>
          <p:txBody>
            <a:bodyPr lIns="68579" tIns="34289" rIns="68579" bIns="34289"/>
            <a:lstStyle/>
            <a:p>
              <a:endParaRPr lang="zh-CN" altLang="en-US"/>
            </a:p>
          </p:txBody>
        </p:sp>
        <p:sp>
          <p:nvSpPr>
            <p:cNvPr id="1146" name="Freeform 1151"/>
            <p:cNvSpPr>
              <a:spLocks noChangeArrowheads="1"/>
            </p:cNvSpPr>
            <p:nvPr/>
          </p:nvSpPr>
          <p:spPr bwMode="auto">
            <a:xfrm>
              <a:off x="6743700" y="3480197"/>
              <a:ext cx="7501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3"/>
                  </a:moveTo>
                  <a:cubicBezTo>
                    <a:pt x="13" y="0"/>
                    <a:pt x="16" y="1"/>
                    <a:pt x="17" y="5"/>
                  </a:cubicBezTo>
                  <a:cubicBezTo>
                    <a:pt x="20" y="18"/>
                    <a:pt x="0" y="9"/>
                    <a:pt x="10" y="3"/>
                  </a:cubicBezTo>
                  <a:close/>
                </a:path>
              </a:pathLst>
            </a:custGeom>
            <a:grpFill/>
            <a:ln>
              <a:noFill/>
            </a:ln>
          </p:spPr>
          <p:txBody>
            <a:bodyPr lIns="68579" tIns="34289" rIns="68579" bIns="34289"/>
            <a:lstStyle/>
            <a:p>
              <a:endParaRPr lang="zh-CN" altLang="en-US"/>
            </a:p>
          </p:txBody>
        </p:sp>
        <p:sp>
          <p:nvSpPr>
            <p:cNvPr id="1147" name="Freeform 1152"/>
            <p:cNvSpPr>
              <a:spLocks noChangeArrowheads="1"/>
            </p:cNvSpPr>
            <p:nvPr/>
          </p:nvSpPr>
          <p:spPr bwMode="auto">
            <a:xfrm>
              <a:off x="6822281" y="3480197"/>
              <a:ext cx="76200" cy="6667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9" y="3"/>
                  </a:moveTo>
                  <a:cubicBezTo>
                    <a:pt x="13" y="0"/>
                    <a:pt x="16" y="1"/>
                    <a:pt x="17" y="5"/>
                  </a:cubicBezTo>
                  <a:cubicBezTo>
                    <a:pt x="20" y="18"/>
                    <a:pt x="0" y="9"/>
                    <a:pt x="9" y="3"/>
                  </a:cubicBezTo>
                  <a:close/>
                </a:path>
              </a:pathLst>
            </a:custGeom>
            <a:grpFill/>
            <a:ln>
              <a:noFill/>
            </a:ln>
          </p:spPr>
          <p:txBody>
            <a:bodyPr lIns="68579" tIns="34289" rIns="68579" bIns="34289"/>
            <a:lstStyle/>
            <a:p>
              <a:endParaRPr lang="zh-CN" altLang="en-US"/>
            </a:p>
          </p:txBody>
        </p:sp>
        <p:sp>
          <p:nvSpPr>
            <p:cNvPr id="1148" name="Freeform 1155"/>
            <p:cNvSpPr>
              <a:spLocks noChangeArrowheads="1"/>
            </p:cNvSpPr>
            <p:nvPr/>
          </p:nvSpPr>
          <p:spPr bwMode="auto">
            <a:xfrm>
              <a:off x="6703220" y="3521868"/>
              <a:ext cx="75010" cy="6310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5"/>
                  </a:cubicBezTo>
                  <a:cubicBezTo>
                    <a:pt x="20" y="17"/>
                    <a:pt x="0" y="9"/>
                    <a:pt x="10" y="2"/>
                  </a:cubicBezTo>
                  <a:close/>
                </a:path>
              </a:pathLst>
            </a:custGeom>
            <a:grpFill/>
            <a:ln>
              <a:noFill/>
            </a:ln>
          </p:spPr>
          <p:txBody>
            <a:bodyPr lIns="68579" tIns="34289" rIns="68579" bIns="34289"/>
            <a:lstStyle/>
            <a:p>
              <a:endParaRPr lang="zh-CN" altLang="en-US"/>
            </a:p>
          </p:txBody>
        </p:sp>
        <p:sp>
          <p:nvSpPr>
            <p:cNvPr id="1149" name="Freeform 1156"/>
            <p:cNvSpPr>
              <a:spLocks noChangeArrowheads="1"/>
            </p:cNvSpPr>
            <p:nvPr/>
          </p:nvSpPr>
          <p:spPr bwMode="auto">
            <a:xfrm>
              <a:off x="6804423" y="3502820"/>
              <a:ext cx="52388" cy="75010"/>
            </a:xfrm>
            <a:custGeom>
              <a:avLst/>
              <a:gdLst>
                <a:gd name="T0" fmla="*/ 2147483646 w 14"/>
                <a:gd name="T1" fmla="*/ 2147483646 h 20"/>
                <a:gd name="T2" fmla="*/ 2147483646 w 14"/>
                <a:gd name="T3" fmla="*/ 2147483646 h 20"/>
                <a:gd name="T4" fmla="*/ 2147483646 w 14"/>
                <a:gd name="T5" fmla="*/ 2147483646 h 20"/>
                <a:gd name="T6" fmla="*/ 0 60000 65536"/>
                <a:gd name="T7" fmla="*/ 0 60000 65536"/>
                <a:gd name="T8" fmla="*/ 0 60000 65536"/>
                <a:gd name="T9" fmla="*/ 0 w 14"/>
                <a:gd name="T10" fmla="*/ 0 h 20"/>
                <a:gd name="T11" fmla="*/ 14 w 14"/>
                <a:gd name="T12" fmla="*/ 20 h 20"/>
              </a:gdLst>
              <a:ahLst/>
              <a:cxnLst>
                <a:cxn ang="T6">
                  <a:pos x="T0" y="T1"/>
                </a:cxn>
                <a:cxn ang="T7">
                  <a:pos x="T2" y="T3"/>
                </a:cxn>
                <a:cxn ang="T8">
                  <a:pos x="T4" y="T5"/>
                </a:cxn>
              </a:cxnLst>
              <a:rect l="T9" t="T10" r="T11" b="T12"/>
              <a:pathLst>
                <a:path w="14" h="20">
                  <a:moveTo>
                    <a:pt x="4" y="7"/>
                  </a:moveTo>
                  <a:cubicBezTo>
                    <a:pt x="14" y="0"/>
                    <a:pt x="13" y="20"/>
                    <a:pt x="4" y="16"/>
                  </a:cubicBezTo>
                  <a:cubicBezTo>
                    <a:pt x="0" y="15"/>
                    <a:pt x="0" y="10"/>
                    <a:pt x="4" y="7"/>
                  </a:cubicBezTo>
                  <a:close/>
                </a:path>
              </a:pathLst>
            </a:custGeom>
            <a:grpFill/>
            <a:ln>
              <a:noFill/>
            </a:ln>
          </p:spPr>
          <p:txBody>
            <a:bodyPr lIns="68579" tIns="34289" rIns="68579" bIns="34289"/>
            <a:lstStyle/>
            <a:p>
              <a:endParaRPr lang="zh-CN" altLang="en-US"/>
            </a:p>
          </p:txBody>
        </p:sp>
        <p:sp>
          <p:nvSpPr>
            <p:cNvPr id="1150" name="Freeform 1157"/>
            <p:cNvSpPr>
              <a:spLocks noChangeArrowheads="1"/>
            </p:cNvSpPr>
            <p:nvPr/>
          </p:nvSpPr>
          <p:spPr bwMode="auto">
            <a:xfrm>
              <a:off x="6665120" y="3558780"/>
              <a:ext cx="73819"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1151" name="Freeform 1158"/>
            <p:cNvSpPr>
              <a:spLocks noChangeArrowheads="1"/>
            </p:cNvSpPr>
            <p:nvPr/>
          </p:nvSpPr>
          <p:spPr bwMode="auto">
            <a:xfrm>
              <a:off x="6703220" y="3599261"/>
              <a:ext cx="75010"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9"/>
                    <a:pt x="10" y="2"/>
                  </a:cubicBezTo>
                  <a:close/>
                </a:path>
              </a:pathLst>
            </a:custGeom>
            <a:grpFill/>
            <a:ln>
              <a:noFill/>
            </a:ln>
          </p:spPr>
          <p:txBody>
            <a:bodyPr lIns="68579" tIns="34289" rIns="68579" bIns="34289"/>
            <a:lstStyle/>
            <a:p>
              <a:endParaRPr lang="zh-CN" altLang="en-US"/>
            </a:p>
          </p:txBody>
        </p:sp>
        <p:sp>
          <p:nvSpPr>
            <p:cNvPr id="1152" name="Freeform 1159"/>
            <p:cNvSpPr>
              <a:spLocks noChangeArrowheads="1"/>
            </p:cNvSpPr>
            <p:nvPr/>
          </p:nvSpPr>
          <p:spPr bwMode="auto">
            <a:xfrm>
              <a:off x="6665120" y="3637361"/>
              <a:ext cx="73819" cy="67865"/>
            </a:xfrm>
            <a:custGeom>
              <a:avLst/>
              <a:gdLst>
                <a:gd name="T0" fmla="*/ 2147483646 w 20"/>
                <a:gd name="T1" fmla="*/ 2147483646 h 18"/>
                <a:gd name="T2" fmla="*/ 2147483646 w 20"/>
                <a:gd name="T3" fmla="*/ 2147483646 h 18"/>
                <a:gd name="T4" fmla="*/ 2147483646 w 20"/>
                <a:gd name="T5" fmla="*/ 2147483646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0" y="2"/>
                  </a:moveTo>
                  <a:cubicBezTo>
                    <a:pt x="13" y="0"/>
                    <a:pt x="17" y="0"/>
                    <a:pt x="17" y="5"/>
                  </a:cubicBezTo>
                  <a:cubicBezTo>
                    <a:pt x="20" y="18"/>
                    <a:pt x="0" y="9"/>
                    <a:pt x="10" y="2"/>
                  </a:cubicBezTo>
                  <a:close/>
                </a:path>
              </a:pathLst>
            </a:custGeom>
            <a:grpFill/>
            <a:ln>
              <a:noFill/>
            </a:ln>
          </p:spPr>
          <p:txBody>
            <a:bodyPr lIns="68579" tIns="34289" rIns="68579" bIns="34289"/>
            <a:lstStyle/>
            <a:p>
              <a:endParaRPr lang="zh-CN" altLang="en-US"/>
            </a:p>
          </p:txBody>
        </p:sp>
        <p:sp>
          <p:nvSpPr>
            <p:cNvPr id="1153" name="Freeform 1160"/>
            <p:cNvSpPr>
              <a:spLocks noChangeArrowheads="1"/>
            </p:cNvSpPr>
            <p:nvPr/>
          </p:nvSpPr>
          <p:spPr bwMode="auto">
            <a:xfrm>
              <a:off x="6623447" y="3679032"/>
              <a:ext cx="7500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8" y="4"/>
                  </a:cubicBezTo>
                  <a:cubicBezTo>
                    <a:pt x="20" y="17"/>
                    <a:pt x="0" y="8"/>
                    <a:pt x="10" y="2"/>
                  </a:cubicBezTo>
                  <a:close/>
                </a:path>
              </a:pathLst>
            </a:custGeom>
            <a:grpFill/>
            <a:ln>
              <a:noFill/>
            </a:ln>
          </p:spPr>
          <p:txBody>
            <a:bodyPr lIns="68579" tIns="34289" rIns="68579" bIns="34289"/>
            <a:lstStyle/>
            <a:p>
              <a:endParaRPr lang="zh-CN" altLang="en-US"/>
            </a:p>
          </p:txBody>
        </p:sp>
        <p:sp>
          <p:nvSpPr>
            <p:cNvPr id="1154" name="Freeform 1161"/>
            <p:cNvSpPr>
              <a:spLocks noChangeArrowheads="1"/>
            </p:cNvSpPr>
            <p:nvPr/>
          </p:nvSpPr>
          <p:spPr bwMode="auto">
            <a:xfrm>
              <a:off x="6724651" y="3659982"/>
              <a:ext cx="53579" cy="75010"/>
            </a:xfrm>
            <a:custGeom>
              <a:avLst/>
              <a:gdLst>
                <a:gd name="T0" fmla="*/ 2147483646 w 14"/>
                <a:gd name="T1" fmla="*/ 2147483646 h 20"/>
                <a:gd name="T2" fmla="*/ 2147483646 w 14"/>
                <a:gd name="T3" fmla="*/ 2147483646 h 20"/>
                <a:gd name="T4" fmla="*/ 2147483646 w 14"/>
                <a:gd name="T5" fmla="*/ 2147483646 h 20"/>
                <a:gd name="T6" fmla="*/ 0 60000 65536"/>
                <a:gd name="T7" fmla="*/ 0 60000 65536"/>
                <a:gd name="T8" fmla="*/ 0 60000 65536"/>
                <a:gd name="T9" fmla="*/ 0 w 14"/>
                <a:gd name="T10" fmla="*/ 0 h 20"/>
                <a:gd name="T11" fmla="*/ 14 w 14"/>
                <a:gd name="T12" fmla="*/ 20 h 20"/>
              </a:gdLst>
              <a:ahLst/>
              <a:cxnLst>
                <a:cxn ang="T6">
                  <a:pos x="T0" y="T1"/>
                </a:cxn>
                <a:cxn ang="T7">
                  <a:pos x="T2" y="T3"/>
                </a:cxn>
                <a:cxn ang="T8">
                  <a:pos x="T4" y="T5"/>
                </a:cxn>
              </a:cxnLst>
              <a:rect l="T9" t="T10" r="T11" b="T12"/>
              <a:pathLst>
                <a:path w="14" h="20">
                  <a:moveTo>
                    <a:pt x="4" y="7"/>
                  </a:moveTo>
                  <a:cubicBezTo>
                    <a:pt x="13" y="0"/>
                    <a:pt x="14" y="20"/>
                    <a:pt x="4" y="16"/>
                  </a:cubicBezTo>
                  <a:cubicBezTo>
                    <a:pt x="0" y="14"/>
                    <a:pt x="1" y="9"/>
                    <a:pt x="4" y="7"/>
                  </a:cubicBezTo>
                  <a:close/>
                </a:path>
              </a:pathLst>
            </a:custGeom>
            <a:grpFill/>
            <a:ln>
              <a:noFill/>
            </a:ln>
          </p:spPr>
          <p:txBody>
            <a:bodyPr lIns="68579" tIns="34289" rIns="68579" bIns="34289"/>
            <a:lstStyle/>
            <a:p>
              <a:endParaRPr lang="zh-CN" altLang="en-US"/>
            </a:p>
          </p:txBody>
        </p:sp>
        <p:sp>
          <p:nvSpPr>
            <p:cNvPr id="1155" name="Freeform 1162"/>
            <p:cNvSpPr>
              <a:spLocks noChangeArrowheads="1"/>
            </p:cNvSpPr>
            <p:nvPr/>
          </p:nvSpPr>
          <p:spPr bwMode="auto">
            <a:xfrm>
              <a:off x="6665120" y="3717132"/>
              <a:ext cx="73819" cy="64294"/>
            </a:xfrm>
            <a:custGeom>
              <a:avLst/>
              <a:gdLst>
                <a:gd name="T0" fmla="*/ 2147483646 w 20"/>
                <a:gd name="T1" fmla="*/ 2147483646 h 17"/>
                <a:gd name="T2" fmla="*/ 2147483646 w 20"/>
                <a:gd name="T3" fmla="*/ 2147483646 h 17"/>
                <a:gd name="T4" fmla="*/ 2147483646 w 20"/>
                <a:gd name="T5" fmla="*/ 2147483646 h 17"/>
                <a:gd name="T6" fmla="*/ 0 60000 65536"/>
                <a:gd name="T7" fmla="*/ 0 60000 65536"/>
                <a:gd name="T8" fmla="*/ 0 60000 65536"/>
                <a:gd name="T9" fmla="*/ 0 w 20"/>
                <a:gd name="T10" fmla="*/ 0 h 17"/>
                <a:gd name="T11" fmla="*/ 20 w 20"/>
                <a:gd name="T12" fmla="*/ 17 h 17"/>
              </a:gdLst>
              <a:ahLst/>
              <a:cxnLst>
                <a:cxn ang="T6">
                  <a:pos x="T0" y="T1"/>
                </a:cxn>
                <a:cxn ang="T7">
                  <a:pos x="T2" y="T3"/>
                </a:cxn>
                <a:cxn ang="T8">
                  <a:pos x="T4" y="T5"/>
                </a:cxn>
              </a:cxnLst>
              <a:rect l="T9" t="T10" r="T11" b="T12"/>
              <a:pathLst>
                <a:path w="20" h="17">
                  <a:moveTo>
                    <a:pt x="10" y="2"/>
                  </a:moveTo>
                  <a:cubicBezTo>
                    <a:pt x="13" y="0"/>
                    <a:pt x="17" y="0"/>
                    <a:pt x="17" y="5"/>
                  </a:cubicBezTo>
                  <a:cubicBezTo>
                    <a:pt x="20" y="17"/>
                    <a:pt x="0" y="9"/>
                    <a:pt x="10" y="2"/>
                  </a:cubicBezTo>
                  <a:close/>
                </a:path>
              </a:pathLst>
            </a:custGeom>
            <a:grpFill/>
            <a:ln>
              <a:noFill/>
            </a:ln>
          </p:spPr>
          <p:txBody>
            <a:bodyPr lIns="68579" tIns="34289" rIns="68579" bIns="34289"/>
            <a:lstStyle/>
            <a:p>
              <a:endParaRPr lang="zh-CN" altLang="en-US"/>
            </a:p>
          </p:txBody>
        </p:sp>
        <p:sp>
          <p:nvSpPr>
            <p:cNvPr id="1156" name="Freeform 1163"/>
            <p:cNvSpPr>
              <a:spLocks noChangeArrowheads="1"/>
            </p:cNvSpPr>
            <p:nvPr/>
          </p:nvSpPr>
          <p:spPr bwMode="auto">
            <a:xfrm>
              <a:off x="6650832" y="3731420"/>
              <a:ext cx="52388" cy="94060"/>
            </a:xfrm>
            <a:custGeom>
              <a:avLst/>
              <a:gdLst>
                <a:gd name="T0" fmla="*/ 2147483646 w 14"/>
                <a:gd name="T1" fmla="*/ 2147483646 h 25"/>
                <a:gd name="T2" fmla="*/ 2147483646 w 14"/>
                <a:gd name="T3" fmla="*/ 2147483646 h 25"/>
                <a:gd name="T4" fmla="*/ 2147483646 w 14"/>
                <a:gd name="T5" fmla="*/ 2147483646 h 25"/>
                <a:gd name="T6" fmla="*/ 0 60000 65536"/>
                <a:gd name="T7" fmla="*/ 0 60000 65536"/>
                <a:gd name="T8" fmla="*/ 0 60000 65536"/>
                <a:gd name="T9" fmla="*/ 0 w 14"/>
                <a:gd name="T10" fmla="*/ 0 h 25"/>
                <a:gd name="T11" fmla="*/ 14 w 14"/>
                <a:gd name="T12" fmla="*/ 25 h 25"/>
              </a:gdLst>
              <a:ahLst/>
              <a:cxnLst>
                <a:cxn ang="T6">
                  <a:pos x="T0" y="T1"/>
                </a:cxn>
                <a:cxn ang="T7">
                  <a:pos x="T2" y="T3"/>
                </a:cxn>
                <a:cxn ang="T8">
                  <a:pos x="T4" y="T5"/>
                </a:cxn>
              </a:cxnLst>
              <a:rect l="T9" t="T10" r="T11" b="T12"/>
              <a:pathLst>
                <a:path w="14" h="25">
                  <a:moveTo>
                    <a:pt x="3" y="9"/>
                  </a:moveTo>
                  <a:cubicBezTo>
                    <a:pt x="12" y="0"/>
                    <a:pt x="14" y="25"/>
                    <a:pt x="3" y="18"/>
                  </a:cubicBezTo>
                  <a:cubicBezTo>
                    <a:pt x="0" y="15"/>
                    <a:pt x="4" y="8"/>
                    <a:pt x="3" y="9"/>
                  </a:cubicBezTo>
                  <a:close/>
                </a:path>
              </a:pathLst>
            </a:custGeom>
            <a:grpFill/>
            <a:ln>
              <a:noFill/>
            </a:ln>
          </p:spPr>
          <p:txBody>
            <a:bodyPr lIns="68579" tIns="34289" rIns="68579" bIns="34289"/>
            <a:lstStyle/>
            <a:p>
              <a:endParaRPr lang="zh-CN" altLang="en-US"/>
            </a:p>
          </p:txBody>
        </p:sp>
        <p:sp>
          <p:nvSpPr>
            <p:cNvPr id="1157" name="Freeform 1164"/>
            <p:cNvSpPr>
              <a:spLocks noChangeArrowheads="1"/>
            </p:cNvSpPr>
            <p:nvPr/>
          </p:nvSpPr>
          <p:spPr bwMode="auto">
            <a:xfrm>
              <a:off x="6686551" y="3764758"/>
              <a:ext cx="69056" cy="116681"/>
            </a:xfrm>
            <a:custGeom>
              <a:avLst/>
              <a:gdLst>
                <a:gd name="T0" fmla="*/ 2147483646 w 18"/>
                <a:gd name="T1" fmla="*/ 2147483646 h 31"/>
                <a:gd name="T2" fmla="*/ 2147483646 w 18"/>
                <a:gd name="T3" fmla="*/ 2147483646 h 31"/>
                <a:gd name="T4" fmla="*/ 2147483646 w 18"/>
                <a:gd name="T5" fmla="*/ 2147483646 h 31"/>
                <a:gd name="T6" fmla="*/ 0 60000 65536"/>
                <a:gd name="T7" fmla="*/ 0 60000 65536"/>
                <a:gd name="T8" fmla="*/ 0 60000 65536"/>
                <a:gd name="T9" fmla="*/ 0 w 18"/>
                <a:gd name="T10" fmla="*/ 0 h 31"/>
                <a:gd name="T11" fmla="*/ 18 w 18"/>
                <a:gd name="T12" fmla="*/ 31 h 31"/>
              </a:gdLst>
              <a:ahLst/>
              <a:cxnLst>
                <a:cxn ang="T6">
                  <a:pos x="T0" y="T1"/>
                </a:cxn>
                <a:cxn ang="T7">
                  <a:pos x="T2" y="T3"/>
                </a:cxn>
                <a:cxn ang="T8">
                  <a:pos x="T4" y="T5"/>
                </a:cxn>
              </a:cxnLst>
              <a:rect l="T9" t="T10" r="T11" b="T12"/>
              <a:pathLst>
                <a:path w="18" h="31">
                  <a:moveTo>
                    <a:pt x="4" y="10"/>
                  </a:moveTo>
                  <a:cubicBezTo>
                    <a:pt x="18" y="0"/>
                    <a:pt x="7" y="31"/>
                    <a:pt x="1" y="17"/>
                  </a:cubicBezTo>
                  <a:cubicBezTo>
                    <a:pt x="0" y="14"/>
                    <a:pt x="1" y="12"/>
                    <a:pt x="4" y="10"/>
                  </a:cubicBezTo>
                  <a:close/>
                </a:path>
              </a:pathLst>
            </a:custGeom>
            <a:grpFill/>
            <a:ln>
              <a:noFill/>
            </a:ln>
          </p:spPr>
          <p:txBody>
            <a:bodyPr lIns="68579" tIns="34289" rIns="68579" bIns="34289"/>
            <a:lstStyle/>
            <a:p>
              <a:endParaRPr lang="zh-CN" altLang="en-US"/>
            </a:p>
          </p:txBody>
        </p:sp>
      </p:grpSp>
      <p:sp>
        <p:nvSpPr>
          <p:cNvPr id="1158" name="椭圆 1157"/>
          <p:cNvSpPr/>
          <p:nvPr/>
        </p:nvSpPr>
        <p:spPr>
          <a:xfrm>
            <a:off x="1252510" y="1672820"/>
            <a:ext cx="540544" cy="540544"/>
          </a:xfrm>
          <a:prstGeom prst="ellipse">
            <a:avLst/>
          </a:prstGeom>
          <a:no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73" tIns="34289" rIns="68573" bIns="34289" anchor="ctr"/>
          <a:lstStyle/>
          <a:p>
            <a:pPr algn="ctr">
              <a:defRPr/>
            </a:pPr>
            <a:endParaRPr lang="zh-CN" altLang="en-US" dirty="0"/>
          </a:p>
        </p:txBody>
      </p:sp>
      <p:sp>
        <p:nvSpPr>
          <p:cNvPr id="1159" name="文本框 1198"/>
          <p:cNvSpPr txBox="1">
            <a:spLocks noChangeArrowheads="1"/>
          </p:cNvSpPr>
          <p:nvPr/>
        </p:nvSpPr>
        <p:spPr bwMode="auto">
          <a:xfrm>
            <a:off x="1222747" y="1783548"/>
            <a:ext cx="698897" cy="346472"/>
          </a:xfrm>
          <a:prstGeom prst="rect">
            <a:avLst/>
          </a:prstGeom>
          <a:noFill/>
          <a:ln>
            <a:noFill/>
          </a:ln>
        </p:spPr>
        <p:txBody>
          <a:bodyPr lIns="68573" tIns="34289" rIns="68573"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800" b="1" dirty="0">
                <a:solidFill>
                  <a:schemeClr val="bg1"/>
                </a:solidFill>
                <a:latin typeface="微软雅黑 Light" pitchFamily="34" charset="-122"/>
                <a:ea typeface="微软雅黑 Light" pitchFamily="34" charset="-122"/>
              </a:rPr>
              <a:t>47%</a:t>
            </a:r>
            <a:endParaRPr lang="zh-CN" altLang="en-US" sz="1800" b="1" dirty="0">
              <a:solidFill>
                <a:schemeClr val="bg1"/>
              </a:solidFill>
              <a:latin typeface="微软雅黑 Light" pitchFamily="34" charset="-122"/>
              <a:ea typeface="微软雅黑 Light" pitchFamily="34" charset="-122"/>
            </a:endParaRPr>
          </a:p>
        </p:txBody>
      </p:sp>
      <p:sp>
        <p:nvSpPr>
          <p:cNvPr id="1160" name="椭圆 1159"/>
          <p:cNvSpPr/>
          <p:nvPr/>
        </p:nvSpPr>
        <p:spPr>
          <a:xfrm>
            <a:off x="2620538" y="3471854"/>
            <a:ext cx="539354" cy="540544"/>
          </a:xfrm>
          <a:prstGeom prst="ellipse">
            <a:avLst/>
          </a:prstGeom>
          <a:no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73" tIns="34289" rIns="68573" bIns="34289" anchor="ctr"/>
          <a:lstStyle/>
          <a:p>
            <a:pPr algn="ctr">
              <a:defRPr/>
            </a:pPr>
            <a:endParaRPr lang="zh-CN" altLang="en-US" dirty="0"/>
          </a:p>
        </p:txBody>
      </p:sp>
      <p:sp>
        <p:nvSpPr>
          <p:cNvPr id="1161" name="文本框 1200"/>
          <p:cNvSpPr txBox="1">
            <a:spLocks noChangeArrowheads="1"/>
          </p:cNvSpPr>
          <p:nvPr/>
        </p:nvSpPr>
        <p:spPr bwMode="auto">
          <a:xfrm>
            <a:off x="2595533" y="3587349"/>
            <a:ext cx="700088" cy="34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9" rIns="68573"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800" b="1" dirty="0">
                <a:solidFill>
                  <a:schemeClr val="bg1"/>
                </a:solidFill>
                <a:latin typeface="微软雅黑 Light" pitchFamily="34" charset="-122"/>
                <a:ea typeface="微软雅黑 Light" pitchFamily="34" charset="-122"/>
              </a:rPr>
              <a:t>33%</a:t>
            </a:r>
            <a:endParaRPr lang="zh-CN" altLang="en-US" sz="1800" b="1" dirty="0">
              <a:solidFill>
                <a:schemeClr val="bg1"/>
              </a:solidFill>
              <a:latin typeface="微软雅黑 Light" pitchFamily="34" charset="-122"/>
              <a:ea typeface="微软雅黑 Light" pitchFamily="34" charset="-122"/>
            </a:endParaRPr>
          </a:p>
        </p:txBody>
      </p:sp>
      <p:sp>
        <p:nvSpPr>
          <p:cNvPr id="1162" name="椭圆 1161"/>
          <p:cNvSpPr/>
          <p:nvPr/>
        </p:nvSpPr>
        <p:spPr>
          <a:xfrm>
            <a:off x="4286222" y="2449703"/>
            <a:ext cx="539354" cy="540544"/>
          </a:xfrm>
          <a:prstGeom prst="ellipse">
            <a:avLst/>
          </a:prstGeom>
          <a:no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73" tIns="34289" rIns="68573" bIns="34289" anchor="ctr"/>
          <a:lstStyle/>
          <a:p>
            <a:pPr algn="ctr">
              <a:defRPr/>
            </a:pPr>
            <a:endParaRPr lang="zh-CN" altLang="en-US" dirty="0"/>
          </a:p>
        </p:txBody>
      </p:sp>
      <p:sp>
        <p:nvSpPr>
          <p:cNvPr id="1163" name="文本框 1202"/>
          <p:cNvSpPr txBox="1">
            <a:spLocks noChangeArrowheads="1"/>
          </p:cNvSpPr>
          <p:nvPr/>
        </p:nvSpPr>
        <p:spPr bwMode="auto">
          <a:xfrm>
            <a:off x="4241795" y="2558271"/>
            <a:ext cx="700088" cy="346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9" rIns="68573"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800" b="1" dirty="0">
                <a:solidFill>
                  <a:schemeClr val="bg1"/>
                </a:solidFill>
                <a:latin typeface="微软雅黑 Light" pitchFamily="34" charset="-122"/>
                <a:ea typeface="微软雅黑 Light" pitchFamily="34" charset="-122"/>
              </a:rPr>
              <a:t>76%</a:t>
            </a:r>
            <a:endParaRPr lang="zh-CN" altLang="en-US" sz="1800" b="1" dirty="0">
              <a:solidFill>
                <a:schemeClr val="bg1"/>
              </a:solidFill>
              <a:latin typeface="微软雅黑 Light" pitchFamily="34" charset="-122"/>
              <a:ea typeface="微软雅黑 Light" pitchFamily="34" charset="-122"/>
            </a:endParaRPr>
          </a:p>
        </p:txBody>
      </p:sp>
      <p:sp>
        <p:nvSpPr>
          <p:cNvPr id="1164" name="椭圆 1163"/>
          <p:cNvSpPr/>
          <p:nvPr/>
        </p:nvSpPr>
        <p:spPr>
          <a:xfrm>
            <a:off x="6710338" y="2294326"/>
            <a:ext cx="539353" cy="540544"/>
          </a:xfrm>
          <a:prstGeom prst="ellipse">
            <a:avLst/>
          </a:prstGeom>
          <a:no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73" tIns="34289" rIns="68573" bIns="34289" anchor="ctr"/>
          <a:lstStyle/>
          <a:p>
            <a:pPr algn="ctr">
              <a:defRPr/>
            </a:pPr>
            <a:endParaRPr lang="zh-CN" altLang="en-US" dirty="0"/>
          </a:p>
        </p:txBody>
      </p:sp>
      <p:sp>
        <p:nvSpPr>
          <p:cNvPr id="1165" name="文本框 1204"/>
          <p:cNvSpPr txBox="1">
            <a:spLocks noChangeArrowheads="1"/>
          </p:cNvSpPr>
          <p:nvPr/>
        </p:nvSpPr>
        <p:spPr bwMode="auto">
          <a:xfrm>
            <a:off x="6685331" y="2409816"/>
            <a:ext cx="700088" cy="346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9" rIns="68573"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800" b="1" dirty="0">
                <a:solidFill>
                  <a:schemeClr val="bg1"/>
                </a:solidFill>
                <a:latin typeface="微软雅黑 Light" pitchFamily="34" charset="-122"/>
                <a:ea typeface="微软雅黑 Light" pitchFamily="34" charset="-122"/>
              </a:rPr>
              <a:t>33%</a:t>
            </a:r>
            <a:endParaRPr lang="zh-CN" altLang="en-US" sz="1800" b="1" dirty="0">
              <a:solidFill>
                <a:schemeClr val="bg1"/>
              </a:solidFill>
              <a:latin typeface="微软雅黑 Light" pitchFamily="34" charset="-122"/>
              <a:ea typeface="微软雅黑 Light" pitchFamily="34" charset="-122"/>
            </a:endParaRPr>
          </a:p>
        </p:txBody>
      </p:sp>
      <p:sp>
        <p:nvSpPr>
          <p:cNvPr id="1166" name="文本框 1206"/>
          <p:cNvSpPr txBox="1">
            <a:spLocks noChangeArrowheads="1"/>
          </p:cNvSpPr>
          <p:nvPr/>
        </p:nvSpPr>
        <p:spPr bwMode="auto">
          <a:xfrm>
            <a:off x="521409" y="2409816"/>
            <a:ext cx="1483519"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9" rIns="68573"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500" b="1" dirty="0">
                <a:solidFill>
                  <a:schemeClr val="bg1"/>
                </a:solidFill>
                <a:latin typeface="微软雅黑 Light" pitchFamily="34" charset="-122"/>
                <a:ea typeface="微软雅黑 Light" pitchFamily="34" charset="-122"/>
              </a:rPr>
              <a:t>Add text here</a:t>
            </a:r>
            <a:endParaRPr lang="zh-CN" altLang="en-US" sz="1500" b="1" dirty="0">
              <a:solidFill>
                <a:schemeClr val="bg1"/>
              </a:solidFill>
              <a:latin typeface="微软雅黑 Light" pitchFamily="34" charset="-122"/>
              <a:ea typeface="微软雅黑 Light" pitchFamily="34" charset="-122"/>
            </a:endParaRPr>
          </a:p>
        </p:txBody>
      </p:sp>
      <p:sp>
        <p:nvSpPr>
          <p:cNvPr id="1167" name="矩形 1210"/>
          <p:cNvSpPr>
            <a:spLocks noChangeArrowheads="1"/>
          </p:cNvSpPr>
          <p:nvPr/>
        </p:nvSpPr>
        <p:spPr bwMode="auto">
          <a:xfrm>
            <a:off x="428596" y="2745573"/>
            <a:ext cx="1651397" cy="507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9" rIns="68573"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dirty="0">
                <a:solidFill>
                  <a:schemeClr val="bg1"/>
                </a:solidFill>
                <a:latin typeface="微软雅黑 Light" pitchFamily="34" charset="-122"/>
                <a:ea typeface="微软雅黑 Light" pitchFamily="34" charset="-122"/>
              </a:rPr>
              <a:t>Click your text here text here </a:t>
            </a:r>
            <a:endParaRPr lang="zh-CN" altLang="en-US" sz="1400" dirty="0">
              <a:solidFill>
                <a:schemeClr val="bg1"/>
              </a:solidFill>
              <a:latin typeface="微软雅黑 Light" pitchFamily="34" charset="-122"/>
              <a:ea typeface="微软雅黑 Light" pitchFamily="34" charset="-122"/>
            </a:endParaRPr>
          </a:p>
        </p:txBody>
      </p:sp>
      <p:sp>
        <p:nvSpPr>
          <p:cNvPr id="1168" name="文本框 1211"/>
          <p:cNvSpPr txBox="1">
            <a:spLocks noChangeArrowheads="1"/>
          </p:cNvSpPr>
          <p:nvPr/>
        </p:nvSpPr>
        <p:spPr bwMode="auto">
          <a:xfrm>
            <a:off x="3314671" y="3558771"/>
            <a:ext cx="1482328"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9" rIns="68573"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500" b="1" dirty="0">
                <a:solidFill>
                  <a:schemeClr val="bg1"/>
                </a:solidFill>
                <a:latin typeface="微软雅黑 Light" pitchFamily="34" charset="-122"/>
                <a:ea typeface="微软雅黑 Light" pitchFamily="34" charset="-122"/>
              </a:rPr>
              <a:t>Add text here</a:t>
            </a:r>
            <a:endParaRPr lang="zh-CN" altLang="en-US" sz="1500" b="1" dirty="0">
              <a:solidFill>
                <a:schemeClr val="bg1"/>
              </a:solidFill>
              <a:latin typeface="微软雅黑 Light" pitchFamily="34" charset="-122"/>
              <a:ea typeface="微软雅黑 Light" pitchFamily="34" charset="-122"/>
            </a:endParaRPr>
          </a:p>
        </p:txBody>
      </p:sp>
      <p:sp>
        <p:nvSpPr>
          <p:cNvPr id="1169" name="矩形 1212"/>
          <p:cNvSpPr>
            <a:spLocks noChangeArrowheads="1"/>
          </p:cNvSpPr>
          <p:nvPr/>
        </p:nvSpPr>
        <p:spPr bwMode="auto">
          <a:xfrm>
            <a:off x="3145606" y="3858807"/>
            <a:ext cx="1651397" cy="507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9" rIns="68573"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dirty="0">
                <a:solidFill>
                  <a:schemeClr val="bg1"/>
                </a:solidFill>
                <a:latin typeface="微软雅黑 Light" pitchFamily="34" charset="-122"/>
                <a:ea typeface="微软雅黑 Light" pitchFamily="34" charset="-122"/>
              </a:rPr>
              <a:t>Click your text here text here </a:t>
            </a:r>
            <a:endParaRPr lang="zh-CN" altLang="en-US" sz="1400" dirty="0">
              <a:solidFill>
                <a:schemeClr val="bg1"/>
              </a:solidFill>
              <a:latin typeface="微软雅黑 Light" pitchFamily="34" charset="-122"/>
              <a:ea typeface="微软雅黑 Light" pitchFamily="34" charset="-122"/>
            </a:endParaRPr>
          </a:p>
        </p:txBody>
      </p:sp>
      <p:sp>
        <p:nvSpPr>
          <p:cNvPr id="1170" name="文本框 1213"/>
          <p:cNvSpPr txBox="1">
            <a:spLocks noChangeArrowheads="1"/>
          </p:cNvSpPr>
          <p:nvPr/>
        </p:nvSpPr>
        <p:spPr bwMode="auto">
          <a:xfrm>
            <a:off x="4797003" y="2595555"/>
            <a:ext cx="1483519"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9" rIns="68573"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500" b="1" dirty="0">
                <a:solidFill>
                  <a:schemeClr val="bg1"/>
                </a:solidFill>
                <a:latin typeface="微软雅黑 Light" pitchFamily="34" charset="-122"/>
                <a:ea typeface="微软雅黑 Light" pitchFamily="34" charset="-122"/>
              </a:rPr>
              <a:t>Add text here</a:t>
            </a:r>
            <a:endParaRPr lang="zh-CN" altLang="en-US" sz="1500" b="1" dirty="0">
              <a:solidFill>
                <a:schemeClr val="bg1"/>
              </a:solidFill>
              <a:latin typeface="微软雅黑 Light" pitchFamily="34" charset="-122"/>
              <a:ea typeface="微软雅黑 Light" pitchFamily="34" charset="-122"/>
            </a:endParaRPr>
          </a:p>
        </p:txBody>
      </p:sp>
      <p:sp>
        <p:nvSpPr>
          <p:cNvPr id="1171" name="矩形 1214"/>
          <p:cNvSpPr>
            <a:spLocks noChangeArrowheads="1"/>
          </p:cNvSpPr>
          <p:nvPr/>
        </p:nvSpPr>
        <p:spPr bwMode="auto">
          <a:xfrm>
            <a:off x="4629125" y="2895591"/>
            <a:ext cx="1651397" cy="507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9" rIns="68573"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dirty="0">
                <a:solidFill>
                  <a:schemeClr val="bg1"/>
                </a:solidFill>
                <a:latin typeface="微软雅黑 Light" pitchFamily="34" charset="-122"/>
                <a:ea typeface="微软雅黑 Light" pitchFamily="34" charset="-122"/>
              </a:rPr>
              <a:t>Click your text here text here </a:t>
            </a:r>
            <a:endParaRPr lang="zh-CN" altLang="en-US" sz="1400" dirty="0">
              <a:solidFill>
                <a:schemeClr val="bg1"/>
              </a:solidFill>
              <a:latin typeface="微软雅黑 Light" pitchFamily="34" charset="-122"/>
              <a:ea typeface="微软雅黑 Light" pitchFamily="34" charset="-122"/>
            </a:endParaRPr>
          </a:p>
        </p:txBody>
      </p:sp>
      <p:sp>
        <p:nvSpPr>
          <p:cNvPr id="1172" name="文本框 1215"/>
          <p:cNvSpPr txBox="1">
            <a:spLocks noChangeArrowheads="1"/>
          </p:cNvSpPr>
          <p:nvPr/>
        </p:nvSpPr>
        <p:spPr bwMode="auto">
          <a:xfrm>
            <a:off x="7110388" y="2770575"/>
            <a:ext cx="1483519"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9" rIns="68573"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500" b="1" dirty="0">
                <a:solidFill>
                  <a:schemeClr val="bg1"/>
                </a:solidFill>
                <a:latin typeface="微软雅黑 Light" pitchFamily="34" charset="-122"/>
                <a:ea typeface="微软雅黑 Light" pitchFamily="34" charset="-122"/>
              </a:rPr>
              <a:t>Add text here</a:t>
            </a:r>
            <a:endParaRPr lang="zh-CN" altLang="en-US" sz="1500" b="1" dirty="0">
              <a:solidFill>
                <a:schemeClr val="bg1"/>
              </a:solidFill>
              <a:latin typeface="微软雅黑 Light" pitchFamily="34" charset="-122"/>
              <a:ea typeface="微软雅黑 Light" pitchFamily="34" charset="-122"/>
            </a:endParaRPr>
          </a:p>
        </p:txBody>
      </p:sp>
      <p:sp>
        <p:nvSpPr>
          <p:cNvPr id="1173" name="矩形 1216"/>
          <p:cNvSpPr>
            <a:spLocks noChangeArrowheads="1"/>
          </p:cNvSpPr>
          <p:nvPr/>
        </p:nvSpPr>
        <p:spPr bwMode="auto">
          <a:xfrm>
            <a:off x="6941315" y="3070614"/>
            <a:ext cx="1652588" cy="507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9" rIns="68573"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dirty="0">
                <a:solidFill>
                  <a:schemeClr val="bg1"/>
                </a:solidFill>
                <a:latin typeface="微软雅黑 Light" pitchFamily="34" charset="-122"/>
                <a:ea typeface="微软雅黑 Light" pitchFamily="34" charset="-122"/>
              </a:rPr>
              <a:t>Click your text here text here </a:t>
            </a:r>
            <a:endParaRPr lang="zh-CN" altLang="en-US" sz="1400" dirty="0">
              <a:solidFill>
                <a:schemeClr val="bg1"/>
              </a:solidFill>
              <a:latin typeface="微软雅黑 Light" pitchFamily="34" charset="-122"/>
              <a:ea typeface="微软雅黑 Light" pitchFamily="34" charset="-122"/>
            </a:endParaRPr>
          </a:p>
        </p:txBody>
      </p:sp>
      <p:sp>
        <p:nvSpPr>
          <p:cNvPr id="1174" name="TextBox 1173"/>
          <p:cNvSpPr txBox="1"/>
          <p:nvPr/>
        </p:nvSpPr>
        <p:spPr>
          <a:xfrm>
            <a:off x="142876" y="171376"/>
            <a:ext cx="2571736" cy="338554"/>
          </a:xfrm>
          <a:prstGeom prst="rect">
            <a:avLst/>
          </a:prstGeom>
          <a:noFill/>
        </p:spPr>
        <p:txBody>
          <a:bodyPr wrap="square" rtlCol="0">
            <a:spAutoFit/>
          </a:bodyPr>
          <a:lstStyle/>
          <a:p>
            <a:r>
              <a:rPr lang="zh-CN" altLang="en-US" sz="1600" dirty="0" smtClean="0">
                <a:solidFill>
                  <a:srgbClr val="B8AA9A"/>
                </a:solidFill>
                <a:latin typeface="微软雅黑" panose="020B0503020204020204" pitchFamily="34" charset="-122"/>
                <a:ea typeface="微软雅黑" panose="020B0503020204020204" pitchFamily="34" charset="-122"/>
              </a:rPr>
              <a:t>亮点阐述</a:t>
            </a:r>
            <a:r>
              <a:rPr lang="en-US" altLang="zh-CN" sz="1600" dirty="0" smtClean="0">
                <a:solidFill>
                  <a:srgbClr val="B8AA9A"/>
                </a:solidFill>
                <a:latin typeface="微软雅黑" panose="020B0503020204020204" pitchFamily="34" charset="-122"/>
                <a:ea typeface="微软雅黑" panose="020B0503020204020204" pitchFamily="34" charset="-122"/>
              </a:rPr>
              <a:t>/</a:t>
            </a:r>
            <a:r>
              <a:rPr lang="en-US" altLang="zh-CN" sz="1600" dirty="0" smtClean="0">
                <a:solidFill>
                  <a:srgbClr val="B8AA9A"/>
                </a:solidFill>
              </a:rPr>
              <a:t> </a:t>
            </a:r>
            <a:r>
              <a:rPr lang="en-US" altLang="zh-CN" sz="1400" dirty="0" smtClean="0">
                <a:solidFill>
                  <a:srgbClr val="B8AA9A"/>
                </a:solidFill>
                <a:latin typeface="Impact" pitchFamily="34" charset="0"/>
              </a:rPr>
              <a:t>Event Highlights</a:t>
            </a:r>
            <a:endParaRPr lang="en-US" altLang="zh-CN" sz="1600" dirty="0" smtClean="0">
              <a:solidFill>
                <a:srgbClr val="B8AA9A"/>
              </a:solidFill>
              <a:latin typeface="Impact" pitchFamily="34" charset="0"/>
            </a:endParaRPr>
          </a:p>
        </p:txBody>
      </p:sp>
    </p:spTree>
  </p:cSld>
  <p:clrMapOvr>
    <a:masterClrMapping/>
  </p:clrMapOvr>
  <p:transition>
    <p:split dir="in"/>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rot="2747489">
            <a:off x="1254139" y="1488591"/>
            <a:ext cx="920353" cy="934641"/>
          </a:xfrm>
          <a:prstGeom prst="rect">
            <a:avLst/>
          </a:prstGeom>
          <a:noFill/>
          <a:ln w="15875">
            <a:solidFill>
              <a:srgbClr val="B8AA9A"/>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64" name="矩形 63"/>
          <p:cNvSpPr/>
          <p:nvPr/>
        </p:nvSpPr>
        <p:spPr>
          <a:xfrm rot="2705765">
            <a:off x="3111105" y="1474900"/>
            <a:ext cx="920353" cy="933450"/>
          </a:xfrm>
          <a:prstGeom prst="rect">
            <a:avLst/>
          </a:prstGeom>
          <a:noFill/>
          <a:ln w="15875">
            <a:solidFill>
              <a:srgbClr val="B8AA9A"/>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65" name="矩形 64"/>
          <p:cNvSpPr/>
          <p:nvPr/>
        </p:nvSpPr>
        <p:spPr>
          <a:xfrm rot="2733852">
            <a:off x="4973468" y="1487997"/>
            <a:ext cx="919163" cy="934640"/>
          </a:xfrm>
          <a:prstGeom prst="rect">
            <a:avLst/>
          </a:prstGeom>
          <a:noFill/>
          <a:ln w="15875">
            <a:solidFill>
              <a:srgbClr val="B8AA9A"/>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15368" name="Freeform 33"/>
          <p:cNvSpPr>
            <a:spLocks noEditPoints="1"/>
          </p:cNvSpPr>
          <p:nvPr/>
        </p:nvSpPr>
        <p:spPr bwMode="auto">
          <a:xfrm>
            <a:off x="5162182" y="1718382"/>
            <a:ext cx="541735" cy="445294"/>
          </a:xfrm>
          <a:custGeom>
            <a:avLst/>
            <a:gdLst>
              <a:gd name="T0" fmla="*/ 2147483646 w 244"/>
              <a:gd name="T1" fmla="*/ 2147483646 h 200"/>
              <a:gd name="T2" fmla="*/ 2147483646 w 244"/>
              <a:gd name="T3" fmla="*/ 2147483646 h 200"/>
              <a:gd name="T4" fmla="*/ 2147483646 w 244"/>
              <a:gd name="T5" fmla="*/ 2147483646 h 200"/>
              <a:gd name="T6" fmla="*/ 2147483646 w 244"/>
              <a:gd name="T7" fmla="*/ 2147483646 h 200"/>
              <a:gd name="T8" fmla="*/ 2147483646 w 244"/>
              <a:gd name="T9" fmla="*/ 2147483646 h 200"/>
              <a:gd name="T10" fmla="*/ 2147483646 w 244"/>
              <a:gd name="T11" fmla="*/ 2147483646 h 200"/>
              <a:gd name="T12" fmla="*/ 2147483646 w 244"/>
              <a:gd name="T13" fmla="*/ 2147483646 h 200"/>
              <a:gd name="T14" fmla="*/ 2147483646 w 244"/>
              <a:gd name="T15" fmla="*/ 2147483646 h 200"/>
              <a:gd name="T16" fmla="*/ 2147483646 w 244"/>
              <a:gd name="T17" fmla="*/ 2147483646 h 200"/>
              <a:gd name="T18" fmla="*/ 2147483646 w 244"/>
              <a:gd name="T19" fmla="*/ 2147483646 h 200"/>
              <a:gd name="T20" fmla="*/ 2147483646 w 244"/>
              <a:gd name="T21" fmla="*/ 2147483646 h 200"/>
              <a:gd name="T22" fmla="*/ 2147483646 w 244"/>
              <a:gd name="T23" fmla="*/ 2147483646 h 200"/>
              <a:gd name="T24" fmla="*/ 2147483646 w 244"/>
              <a:gd name="T25" fmla="*/ 2147483646 h 200"/>
              <a:gd name="T26" fmla="*/ 2147483646 w 244"/>
              <a:gd name="T27" fmla="*/ 2147483646 h 200"/>
              <a:gd name="T28" fmla="*/ 2147483646 w 244"/>
              <a:gd name="T29" fmla="*/ 2147483646 h 200"/>
              <a:gd name="T30" fmla="*/ 2147483646 w 244"/>
              <a:gd name="T31" fmla="*/ 2147483646 h 200"/>
              <a:gd name="T32" fmla="*/ 2147483646 w 244"/>
              <a:gd name="T33" fmla="*/ 2147483646 h 200"/>
              <a:gd name="T34" fmla="*/ 2147483646 w 244"/>
              <a:gd name="T35" fmla="*/ 2147483646 h 200"/>
              <a:gd name="T36" fmla="*/ 2147483646 w 244"/>
              <a:gd name="T37" fmla="*/ 2147483646 h 200"/>
              <a:gd name="T38" fmla="*/ 2147483646 w 244"/>
              <a:gd name="T39" fmla="*/ 2147483646 h 200"/>
              <a:gd name="T40" fmla="*/ 2147483646 w 244"/>
              <a:gd name="T41" fmla="*/ 2147483646 h 200"/>
              <a:gd name="T42" fmla="*/ 2147483646 w 244"/>
              <a:gd name="T43" fmla="*/ 2147483646 h 200"/>
              <a:gd name="T44" fmla="*/ 2147483646 w 244"/>
              <a:gd name="T45" fmla="*/ 2147483646 h 200"/>
              <a:gd name="T46" fmla="*/ 2147483646 w 244"/>
              <a:gd name="T47" fmla="*/ 2147483646 h 200"/>
              <a:gd name="T48" fmla="*/ 2147483646 w 244"/>
              <a:gd name="T49" fmla="*/ 2147483646 h 200"/>
              <a:gd name="T50" fmla="*/ 2147483646 w 244"/>
              <a:gd name="T51" fmla="*/ 2147483646 h 200"/>
              <a:gd name="T52" fmla="*/ 2147483646 w 244"/>
              <a:gd name="T53" fmla="*/ 2147483646 h 200"/>
              <a:gd name="T54" fmla="*/ 2147483646 w 244"/>
              <a:gd name="T55" fmla="*/ 2147483646 h 200"/>
              <a:gd name="T56" fmla="*/ 2147483646 w 244"/>
              <a:gd name="T57" fmla="*/ 2147483646 h 200"/>
              <a:gd name="T58" fmla="*/ 2147483646 w 244"/>
              <a:gd name="T59" fmla="*/ 2147483646 h 200"/>
              <a:gd name="T60" fmla="*/ 2147483646 w 244"/>
              <a:gd name="T61" fmla="*/ 2147483646 h 200"/>
              <a:gd name="T62" fmla="*/ 0 w 244"/>
              <a:gd name="T63" fmla="*/ 2147483646 h 200"/>
              <a:gd name="T64" fmla="*/ 0 w 244"/>
              <a:gd name="T65" fmla="*/ 2147483646 h 200"/>
              <a:gd name="T66" fmla="*/ 2147483646 w 244"/>
              <a:gd name="T67" fmla="*/ 2147483646 h 200"/>
              <a:gd name="T68" fmla="*/ 2147483646 w 244"/>
              <a:gd name="T69" fmla="*/ 0 h 200"/>
              <a:gd name="T70" fmla="*/ 2147483646 w 244"/>
              <a:gd name="T71" fmla="*/ 2147483646 h 200"/>
              <a:gd name="T72" fmla="*/ 2147483646 w 244"/>
              <a:gd name="T73" fmla="*/ 2147483646 h 200"/>
              <a:gd name="T74" fmla="*/ 2147483646 w 244"/>
              <a:gd name="T75" fmla="*/ 2147483646 h 200"/>
              <a:gd name="T76" fmla="*/ 2147483646 w 244"/>
              <a:gd name="T77" fmla="*/ 0 h 200"/>
              <a:gd name="T78" fmla="*/ 2147483646 w 244"/>
              <a:gd name="T79" fmla="*/ 2147483646 h 200"/>
              <a:gd name="T80" fmla="*/ 2147483646 w 244"/>
              <a:gd name="T81" fmla="*/ 2147483646 h 200"/>
              <a:gd name="T82" fmla="*/ 2147483646 w 244"/>
              <a:gd name="T83" fmla="*/ 2147483646 h 200"/>
              <a:gd name="T84" fmla="*/ 2147483646 w 244"/>
              <a:gd name="T85" fmla="*/ 2147483646 h 200"/>
              <a:gd name="T86" fmla="*/ 2147483646 w 244"/>
              <a:gd name="T87" fmla="*/ 2147483646 h 200"/>
              <a:gd name="T88" fmla="*/ 2147483646 w 244"/>
              <a:gd name="T89" fmla="*/ 2147483646 h 200"/>
              <a:gd name="T90" fmla="*/ 2147483646 w 244"/>
              <a:gd name="T91" fmla="*/ 2147483646 h 200"/>
              <a:gd name="T92" fmla="*/ 2147483646 w 244"/>
              <a:gd name="T93" fmla="*/ 2147483646 h 200"/>
              <a:gd name="T94" fmla="*/ 2147483646 w 244"/>
              <a:gd name="T95" fmla="*/ 2147483646 h 200"/>
              <a:gd name="T96" fmla="*/ 2147483646 w 244"/>
              <a:gd name="T97" fmla="*/ 2147483646 h 200"/>
              <a:gd name="T98" fmla="*/ 2147483646 w 244"/>
              <a:gd name="T99" fmla="*/ 2147483646 h 200"/>
              <a:gd name="T100" fmla="*/ 2147483646 w 244"/>
              <a:gd name="T101" fmla="*/ 2147483646 h 200"/>
              <a:gd name="T102" fmla="*/ 2147483646 w 244"/>
              <a:gd name="T103" fmla="*/ 2147483646 h 200"/>
              <a:gd name="T104" fmla="*/ 2147483646 w 244"/>
              <a:gd name="T105" fmla="*/ 2147483646 h 200"/>
              <a:gd name="T106" fmla="*/ 2147483646 w 244"/>
              <a:gd name="T107" fmla="*/ 2147483646 h 200"/>
              <a:gd name="T108" fmla="*/ 2147483646 w 244"/>
              <a:gd name="T109" fmla="*/ 2147483646 h 200"/>
              <a:gd name="T110" fmla="*/ 2147483646 w 244"/>
              <a:gd name="T111" fmla="*/ 2147483646 h 200"/>
              <a:gd name="T112" fmla="*/ 2147483646 w 244"/>
              <a:gd name="T113" fmla="*/ 2147483646 h 200"/>
              <a:gd name="T114" fmla="*/ 2147483646 w 244"/>
              <a:gd name="T115" fmla="*/ 2147483646 h 200"/>
              <a:gd name="T116" fmla="*/ 2147483646 w 244"/>
              <a:gd name="T117" fmla="*/ 2147483646 h 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44" h="200">
                <a:moveTo>
                  <a:pt x="221" y="66"/>
                </a:moveTo>
                <a:cubicBezTo>
                  <a:pt x="214" y="66"/>
                  <a:pt x="207" y="72"/>
                  <a:pt x="207" y="80"/>
                </a:cubicBezTo>
                <a:cubicBezTo>
                  <a:pt x="207" y="87"/>
                  <a:pt x="214" y="93"/>
                  <a:pt x="221" y="93"/>
                </a:cubicBezTo>
                <a:cubicBezTo>
                  <a:pt x="229" y="93"/>
                  <a:pt x="235" y="87"/>
                  <a:pt x="235" y="80"/>
                </a:cubicBezTo>
                <a:cubicBezTo>
                  <a:pt x="235" y="72"/>
                  <a:pt x="229" y="66"/>
                  <a:pt x="221" y="66"/>
                </a:cubicBezTo>
                <a:close/>
                <a:moveTo>
                  <a:pt x="23" y="66"/>
                </a:moveTo>
                <a:cubicBezTo>
                  <a:pt x="15" y="66"/>
                  <a:pt x="9" y="72"/>
                  <a:pt x="9" y="80"/>
                </a:cubicBezTo>
                <a:cubicBezTo>
                  <a:pt x="9" y="87"/>
                  <a:pt x="15" y="93"/>
                  <a:pt x="23" y="93"/>
                </a:cubicBezTo>
                <a:cubicBezTo>
                  <a:pt x="31" y="93"/>
                  <a:pt x="37" y="87"/>
                  <a:pt x="37" y="80"/>
                </a:cubicBezTo>
                <a:cubicBezTo>
                  <a:pt x="37" y="72"/>
                  <a:pt x="31" y="66"/>
                  <a:pt x="23" y="66"/>
                </a:cubicBezTo>
                <a:close/>
                <a:moveTo>
                  <a:pt x="180" y="41"/>
                </a:moveTo>
                <a:cubicBezTo>
                  <a:pt x="169" y="41"/>
                  <a:pt x="160" y="50"/>
                  <a:pt x="160" y="61"/>
                </a:cubicBezTo>
                <a:cubicBezTo>
                  <a:pt x="160" y="73"/>
                  <a:pt x="169" y="82"/>
                  <a:pt x="180" y="82"/>
                </a:cubicBezTo>
                <a:cubicBezTo>
                  <a:pt x="191" y="82"/>
                  <a:pt x="201" y="73"/>
                  <a:pt x="201" y="61"/>
                </a:cubicBezTo>
                <a:cubicBezTo>
                  <a:pt x="201" y="50"/>
                  <a:pt x="191" y="41"/>
                  <a:pt x="180" y="41"/>
                </a:cubicBezTo>
                <a:close/>
                <a:moveTo>
                  <a:pt x="244" y="166"/>
                </a:moveTo>
                <a:cubicBezTo>
                  <a:pt x="220" y="166"/>
                  <a:pt x="220" y="166"/>
                  <a:pt x="220" y="166"/>
                </a:cubicBezTo>
                <a:cubicBezTo>
                  <a:pt x="220" y="123"/>
                  <a:pt x="220" y="123"/>
                  <a:pt x="220" y="123"/>
                </a:cubicBezTo>
                <a:cubicBezTo>
                  <a:pt x="220" y="115"/>
                  <a:pt x="218" y="108"/>
                  <a:pt x="215" y="102"/>
                </a:cubicBezTo>
                <a:cubicBezTo>
                  <a:pt x="217" y="102"/>
                  <a:pt x="219" y="101"/>
                  <a:pt x="221" y="101"/>
                </a:cubicBezTo>
                <a:cubicBezTo>
                  <a:pt x="234" y="101"/>
                  <a:pt x="244" y="111"/>
                  <a:pt x="244" y="124"/>
                </a:cubicBezTo>
                <a:lnTo>
                  <a:pt x="244" y="166"/>
                </a:lnTo>
                <a:close/>
                <a:moveTo>
                  <a:pt x="64" y="41"/>
                </a:moveTo>
                <a:cubicBezTo>
                  <a:pt x="53" y="41"/>
                  <a:pt x="43" y="50"/>
                  <a:pt x="43" y="61"/>
                </a:cubicBezTo>
                <a:cubicBezTo>
                  <a:pt x="43" y="73"/>
                  <a:pt x="53" y="82"/>
                  <a:pt x="64" y="82"/>
                </a:cubicBezTo>
                <a:cubicBezTo>
                  <a:pt x="75" y="82"/>
                  <a:pt x="84" y="73"/>
                  <a:pt x="84" y="61"/>
                </a:cubicBezTo>
                <a:cubicBezTo>
                  <a:pt x="84" y="50"/>
                  <a:pt x="75" y="41"/>
                  <a:pt x="64" y="41"/>
                </a:cubicBezTo>
                <a:close/>
                <a:moveTo>
                  <a:pt x="23" y="101"/>
                </a:moveTo>
                <a:cubicBezTo>
                  <a:pt x="25" y="101"/>
                  <a:pt x="27" y="102"/>
                  <a:pt x="29" y="102"/>
                </a:cubicBezTo>
                <a:cubicBezTo>
                  <a:pt x="26" y="108"/>
                  <a:pt x="24" y="115"/>
                  <a:pt x="24" y="123"/>
                </a:cubicBezTo>
                <a:cubicBezTo>
                  <a:pt x="24" y="166"/>
                  <a:pt x="24" y="166"/>
                  <a:pt x="24" y="166"/>
                </a:cubicBezTo>
                <a:cubicBezTo>
                  <a:pt x="0" y="166"/>
                  <a:pt x="0" y="166"/>
                  <a:pt x="0" y="166"/>
                </a:cubicBezTo>
                <a:cubicBezTo>
                  <a:pt x="0" y="124"/>
                  <a:pt x="0" y="124"/>
                  <a:pt x="0" y="124"/>
                </a:cubicBezTo>
                <a:cubicBezTo>
                  <a:pt x="0" y="111"/>
                  <a:pt x="11" y="101"/>
                  <a:pt x="23" y="101"/>
                </a:cubicBezTo>
                <a:close/>
                <a:moveTo>
                  <a:pt x="122" y="0"/>
                </a:moveTo>
                <a:cubicBezTo>
                  <a:pt x="105" y="0"/>
                  <a:pt x="92" y="13"/>
                  <a:pt x="92" y="30"/>
                </a:cubicBezTo>
                <a:cubicBezTo>
                  <a:pt x="92" y="47"/>
                  <a:pt x="105" y="60"/>
                  <a:pt x="122" y="60"/>
                </a:cubicBezTo>
                <a:cubicBezTo>
                  <a:pt x="139" y="60"/>
                  <a:pt x="152" y="47"/>
                  <a:pt x="152" y="30"/>
                </a:cubicBezTo>
                <a:cubicBezTo>
                  <a:pt x="152" y="13"/>
                  <a:pt x="139" y="0"/>
                  <a:pt x="122" y="0"/>
                </a:cubicBezTo>
                <a:close/>
                <a:moveTo>
                  <a:pt x="213" y="182"/>
                </a:moveTo>
                <a:cubicBezTo>
                  <a:pt x="177" y="182"/>
                  <a:pt x="177" y="182"/>
                  <a:pt x="177" y="182"/>
                </a:cubicBezTo>
                <a:cubicBezTo>
                  <a:pt x="177" y="116"/>
                  <a:pt x="177" y="116"/>
                  <a:pt x="177" y="116"/>
                </a:cubicBezTo>
                <a:cubicBezTo>
                  <a:pt x="177" y="107"/>
                  <a:pt x="175" y="99"/>
                  <a:pt x="171" y="91"/>
                </a:cubicBezTo>
                <a:cubicBezTo>
                  <a:pt x="174" y="90"/>
                  <a:pt x="177" y="90"/>
                  <a:pt x="180" y="90"/>
                </a:cubicBezTo>
                <a:cubicBezTo>
                  <a:pt x="198" y="90"/>
                  <a:pt x="213" y="104"/>
                  <a:pt x="213" y="123"/>
                </a:cubicBezTo>
                <a:lnTo>
                  <a:pt x="213" y="182"/>
                </a:lnTo>
                <a:close/>
                <a:moveTo>
                  <a:pt x="67" y="116"/>
                </a:moveTo>
                <a:cubicBezTo>
                  <a:pt x="67" y="182"/>
                  <a:pt x="67" y="182"/>
                  <a:pt x="67" y="182"/>
                </a:cubicBezTo>
                <a:cubicBezTo>
                  <a:pt x="31" y="182"/>
                  <a:pt x="31" y="182"/>
                  <a:pt x="31" y="182"/>
                </a:cubicBezTo>
                <a:cubicBezTo>
                  <a:pt x="31" y="123"/>
                  <a:pt x="31" y="123"/>
                  <a:pt x="31" y="123"/>
                </a:cubicBezTo>
                <a:cubicBezTo>
                  <a:pt x="31" y="104"/>
                  <a:pt x="46" y="90"/>
                  <a:pt x="64" y="90"/>
                </a:cubicBezTo>
                <a:cubicBezTo>
                  <a:pt x="67" y="90"/>
                  <a:pt x="70" y="90"/>
                  <a:pt x="73" y="91"/>
                </a:cubicBezTo>
                <a:cubicBezTo>
                  <a:pt x="69" y="99"/>
                  <a:pt x="67" y="107"/>
                  <a:pt x="67" y="116"/>
                </a:cubicBezTo>
                <a:close/>
                <a:moveTo>
                  <a:pt x="74" y="200"/>
                </a:moveTo>
                <a:cubicBezTo>
                  <a:pt x="170" y="200"/>
                  <a:pt x="170" y="200"/>
                  <a:pt x="170" y="200"/>
                </a:cubicBezTo>
                <a:cubicBezTo>
                  <a:pt x="170" y="116"/>
                  <a:pt x="170" y="116"/>
                  <a:pt x="170" y="116"/>
                </a:cubicBezTo>
                <a:cubicBezTo>
                  <a:pt x="170" y="90"/>
                  <a:pt x="148" y="69"/>
                  <a:pt x="122" y="69"/>
                </a:cubicBezTo>
                <a:cubicBezTo>
                  <a:pt x="96" y="69"/>
                  <a:pt x="74" y="90"/>
                  <a:pt x="74" y="116"/>
                </a:cubicBezTo>
                <a:lnTo>
                  <a:pt x="74" y="200"/>
                </a:lnTo>
                <a:close/>
              </a:path>
            </a:pathLst>
          </a:custGeom>
          <a:solidFill>
            <a:srgbClr val="B8AA9A"/>
          </a:solidFill>
          <a:ln w="9525">
            <a:noFill/>
            <a:round/>
          </a:ln>
        </p:spPr>
        <p:txBody>
          <a:bodyPr lIns="68580" tIns="34290" rIns="68580" bIns="34290"/>
          <a:lstStyle/>
          <a:p>
            <a:endParaRPr lang="zh-CN" altLang="en-US"/>
          </a:p>
        </p:txBody>
      </p:sp>
      <p:sp>
        <p:nvSpPr>
          <p:cNvPr id="15369" name="Freeform 5"/>
          <p:cNvSpPr>
            <a:spLocks noEditPoints="1"/>
          </p:cNvSpPr>
          <p:nvPr/>
        </p:nvSpPr>
        <p:spPr bwMode="auto">
          <a:xfrm>
            <a:off x="3334346" y="1664804"/>
            <a:ext cx="471488" cy="454819"/>
          </a:xfrm>
          <a:custGeom>
            <a:avLst/>
            <a:gdLst>
              <a:gd name="T0" fmla="*/ 2147483646 w 103"/>
              <a:gd name="T1" fmla="*/ 2147483646 h 100"/>
              <a:gd name="T2" fmla="*/ 2147483646 w 103"/>
              <a:gd name="T3" fmla="*/ 2147483646 h 100"/>
              <a:gd name="T4" fmla="*/ 2147483646 w 103"/>
              <a:gd name="T5" fmla="*/ 2147483646 h 100"/>
              <a:gd name="T6" fmla="*/ 2147483646 w 103"/>
              <a:gd name="T7" fmla="*/ 2147483646 h 100"/>
              <a:gd name="T8" fmla="*/ 2147483646 w 103"/>
              <a:gd name="T9" fmla="*/ 2147483646 h 100"/>
              <a:gd name="T10" fmla="*/ 2147483646 w 103"/>
              <a:gd name="T11" fmla="*/ 2147483646 h 100"/>
              <a:gd name="T12" fmla="*/ 2147483646 w 103"/>
              <a:gd name="T13" fmla="*/ 2147483646 h 100"/>
              <a:gd name="T14" fmla="*/ 2147483646 w 103"/>
              <a:gd name="T15" fmla="*/ 2147483646 h 100"/>
              <a:gd name="T16" fmla="*/ 2147483646 w 103"/>
              <a:gd name="T17" fmla="*/ 2147483646 h 100"/>
              <a:gd name="T18" fmla="*/ 2147483646 w 103"/>
              <a:gd name="T19" fmla="*/ 2147483646 h 100"/>
              <a:gd name="T20" fmla="*/ 2147483646 w 103"/>
              <a:gd name="T21" fmla="*/ 2147483646 h 100"/>
              <a:gd name="T22" fmla="*/ 2147483646 w 103"/>
              <a:gd name="T23" fmla="*/ 2147483646 h 100"/>
              <a:gd name="T24" fmla="*/ 2147483646 w 103"/>
              <a:gd name="T25" fmla="*/ 2147483646 h 100"/>
              <a:gd name="T26" fmla="*/ 2147483646 w 103"/>
              <a:gd name="T27" fmla="*/ 2147483646 h 100"/>
              <a:gd name="T28" fmla="*/ 2147483646 w 103"/>
              <a:gd name="T29" fmla="*/ 2147483646 h 100"/>
              <a:gd name="T30" fmla="*/ 2147483646 w 103"/>
              <a:gd name="T31" fmla="*/ 2147483646 h 100"/>
              <a:gd name="T32" fmla="*/ 2147483646 w 103"/>
              <a:gd name="T33" fmla="*/ 2147483646 h 100"/>
              <a:gd name="T34" fmla="*/ 2147483646 w 103"/>
              <a:gd name="T35" fmla="*/ 2147483646 h 100"/>
              <a:gd name="T36" fmla="*/ 2147483646 w 103"/>
              <a:gd name="T37" fmla="*/ 2147483646 h 100"/>
              <a:gd name="T38" fmla="*/ 2147483646 w 103"/>
              <a:gd name="T39" fmla="*/ 2147483646 h 100"/>
              <a:gd name="T40" fmla="*/ 2147483646 w 103"/>
              <a:gd name="T41" fmla="*/ 2147483646 h 1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3" h="100">
                <a:moveTo>
                  <a:pt x="103" y="28"/>
                </a:moveTo>
                <a:cubicBezTo>
                  <a:pt x="96" y="15"/>
                  <a:pt x="83" y="6"/>
                  <a:pt x="67" y="3"/>
                </a:cubicBezTo>
                <a:cubicBezTo>
                  <a:pt x="38" y="0"/>
                  <a:pt x="15" y="21"/>
                  <a:pt x="8" y="50"/>
                </a:cubicBezTo>
                <a:cubicBezTo>
                  <a:pt x="0" y="87"/>
                  <a:pt x="9" y="99"/>
                  <a:pt x="27" y="100"/>
                </a:cubicBezTo>
                <a:cubicBezTo>
                  <a:pt x="30" y="97"/>
                  <a:pt x="34" y="95"/>
                  <a:pt x="39" y="93"/>
                </a:cubicBezTo>
                <a:lnTo>
                  <a:pt x="103" y="28"/>
                </a:lnTo>
                <a:close/>
                <a:moveTo>
                  <a:pt x="51" y="25"/>
                </a:moveTo>
                <a:cubicBezTo>
                  <a:pt x="52" y="18"/>
                  <a:pt x="58" y="14"/>
                  <a:pt x="65" y="15"/>
                </a:cubicBezTo>
                <a:cubicBezTo>
                  <a:pt x="72" y="16"/>
                  <a:pt x="77" y="22"/>
                  <a:pt x="76" y="29"/>
                </a:cubicBezTo>
                <a:cubicBezTo>
                  <a:pt x="75" y="36"/>
                  <a:pt x="69" y="41"/>
                  <a:pt x="62" y="40"/>
                </a:cubicBezTo>
                <a:cubicBezTo>
                  <a:pt x="55" y="39"/>
                  <a:pt x="50" y="32"/>
                  <a:pt x="51" y="25"/>
                </a:cubicBezTo>
                <a:close/>
                <a:moveTo>
                  <a:pt x="25" y="39"/>
                </a:moveTo>
                <a:cubicBezTo>
                  <a:pt x="25" y="34"/>
                  <a:pt x="30" y="30"/>
                  <a:pt x="35" y="31"/>
                </a:cubicBezTo>
                <a:cubicBezTo>
                  <a:pt x="40" y="32"/>
                  <a:pt x="44" y="37"/>
                  <a:pt x="43" y="42"/>
                </a:cubicBezTo>
                <a:cubicBezTo>
                  <a:pt x="43" y="47"/>
                  <a:pt x="38" y="51"/>
                  <a:pt x="33" y="50"/>
                </a:cubicBezTo>
                <a:cubicBezTo>
                  <a:pt x="28" y="49"/>
                  <a:pt x="24" y="44"/>
                  <a:pt x="25" y="39"/>
                </a:cubicBezTo>
                <a:close/>
                <a:moveTo>
                  <a:pt x="27" y="81"/>
                </a:moveTo>
                <a:cubicBezTo>
                  <a:pt x="22" y="81"/>
                  <a:pt x="19" y="76"/>
                  <a:pt x="19" y="71"/>
                </a:cubicBezTo>
                <a:cubicBezTo>
                  <a:pt x="20" y="66"/>
                  <a:pt x="25" y="62"/>
                  <a:pt x="30" y="63"/>
                </a:cubicBezTo>
                <a:cubicBezTo>
                  <a:pt x="35" y="63"/>
                  <a:pt x="39" y="68"/>
                  <a:pt x="38" y="73"/>
                </a:cubicBezTo>
                <a:cubicBezTo>
                  <a:pt x="37" y="79"/>
                  <a:pt x="33" y="82"/>
                  <a:pt x="27" y="81"/>
                </a:cubicBezTo>
                <a:close/>
              </a:path>
            </a:pathLst>
          </a:custGeom>
          <a:solidFill>
            <a:srgbClr val="B8AA9A"/>
          </a:solidFill>
          <a:ln w="9525">
            <a:noFill/>
            <a:round/>
          </a:ln>
        </p:spPr>
        <p:txBody>
          <a:bodyPr lIns="68580" tIns="34290" rIns="68580" bIns="34290"/>
          <a:lstStyle/>
          <a:p>
            <a:endParaRPr lang="zh-CN" altLang="en-US"/>
          </a:p>
        </p:txBody>
      </p:sp>
      <p:sp>
        <p:nvSpPr>
          <p:cNvPr id="15370" name="Freeform 6"/>
          <p:cNvSpPr/>
          <p:nvPr/>
        </p:nvSpPr>
        <p:spPr bwMode="auto">
          <a:xfrm>
            <a:off x="3616525" y="1750529"/>
            <a:ext cx="295275" cy="321469"/>
          </a:xfrm>
          <a:custGeom>
            <a:avLst/>
            <a:gdLst>
              <a:gd name="T0" fmla="*/ 2147483646 w 65"/>
              <a:gd name="T1" fmla="*/ 2147483646 h 71"/>
              <a:gd name="T2" fmla="*/ 2147483646 w 65"/>
              <a:gd name="T3" fmla="*/ 2147483646 h 71"/>
              <a:gd name="T4" fmla="*/ 2147483646 w 65"/>
              <a:gd name="T5" fmla="*/ 2147483646 h 71"/>
              <a:gd name="T6" fmla="*/ 2147483646 w 65"/>
              <a:gd name="T7" fmla="*/ 2147483646 h 71"/>
              <a:gd name="T8" fmla="*/ 2147483646 w 65"/>
              <a:gd name="T9" fmla="*/ 2147483646 h 71"/>
              <a:gd name="T10" fmla="*/ 2147483646 w 65"/>
              <a:gd name="T11" fmla="*/ 2147483646 h 71"/>
              <a:gd name="T12" fmla="*/ 0 w 65"/>
              <a:gd name="T13" fmla="*/ 2147483646 h 71"/>
              <a:gd name="T14" fmla="*/ 2147483646 w 65"/>
              <a:gd name="T15" fmla="*/ 2147483646 h 7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5" h="71">
                <a:moveTo>
                  <a:pt x="16" y="71"/>
                </a:moveTo>
                <a:cubicBezTo>
                  <a:pt x="17" y="70"/>
                  <a:pt x="17" y="70"/>
                  <a:pt x="17" y="70"/>
                </a:cubicBezTo>
                <a:cubicBezTo>
                  <a:pt x="65" y="7"/>
                  <a:pt x="65" y="7"/>
                  <a:pt x="65" y="7"/>
                </a:cubicBezTo>
                <a:cubicBezTo>
                  <a:pt x="65" y="6"/>
                  <a:pt x="64" y="5"/>
                  <a:pt x="63" y="3"/>
                </a:cubicBezTo>
                <a:cubicBezTo>
                  <a:pt x="59" y="0"/>
                  <a:pt x="57" y="2"/>
                  <a:pt x="57" y="2"/>
                </a:cubicBezTo>
                <a:cubicBezTo>
                  <a:pt x="1" y="55"/>
                  <a:pt x="1" y="55"/>
                  <a:pt x="1" y="55"/>
                </a:cubicBezTo>
                <a:cubicBezTo>
                  <a:pt x="0" y="57"/>
                  <a:pt x="0" y="57"/>
                  <a:pt x="0" y="57"/>
                </a:cubicBezTo>
                <a:lnTo>
                  <a:pt x="16" y="71"/>
                </a:lnTo>
                <a:close/>
              </a:path>
            </a:pathLst>
          </a:custGeom>
          <a:solidFill>
            <a:srgbClr val="B8AA9A"/>
          </a:solidFill>
          <a:ln w="9525">
            <a:noFill/>
            <a:round/>
          </a:ln>
        </p:spPr>
        <p:txBody>
          <a:bodyPr lIns="68580" tIns="34290" rIns="68580" bIns="34290"/>
          <a:lstStyle/>
          <a:p>
            <a:endParaRPr lang="zh-CN" altLang="en-US"/>
          </a:p>
        </p:txBody>
      </p:sp>
      <p:sp>
        <p:nvSpPr>
          <p:cNvPr id="15371" name="Freeform 7"/>
          <p:cNvSpPr>
            <a:spLocks noEditPoints="1"/>
          </p:cNvSpPr>
          <p:nvPr/>
        </p:nvSpPr>
        <p:spPr bwMode="auto">
          <a:xfrm>
            <a:off x="3552232" y="2001751"/>
            <a:ext cx="145256" cy="151210"/>
          </a:xfrm>
          <a:custGeom>
            <a:avLst/>
            <a:gdLst>
              <a:gd name="T0" fmla="*/ 2147483646 w 32"/>
              <a:gd name="T1" fmla="*/ 2147483646 h 33"/>
              <a:gd name="T2" fmla="*/ 2147483646 w 32"/>
              <a:gd name="T3" fmla="*/ 2147483646 h 33"/>
              <a:gd name="T4" fmla="*/ 2147483646 w 32"/>
              <a:gd name="T5" fmla="*/ 2147483646 h 33"/>
              <a:gd name="T6" fmla="*/ 2147483646 w 32"/>
              <a:gd name="T7" fmla="*/ 0 h 33"/>
              <a:gd name="T8" fmla="*/ 2147483646 w 32"/>
              <a:gd name="T9" fmla="*/ 2147483646 h 33"/>
              <a:gd name="T10" fmla="*/ 0 w 32"/>
              <a:gd name="T11" fmla="*/ 2147483646 h 33"/>
              <a:gd name="T12" fmla="*/ 2147483646 w 32"/>
              <a:gd name="T13" fmla="*/ 2147483646 h 33"/>
              <a:gd name="T14" fmla="*/ 2147483646 w 32"/>
              <a:gd name="T15" fmla="*/ 2147483646 h 33"/>
              <a:gd name="T16" fmla="*/ 2147483646 w 32"/>
              <a:gd name="T17" fmla="*/ 2147483646 h 33"/>
              <a:gd name="T18" fmla="*/ 2147483646 w 32"/>
              <a:gd name="T19" fmla="*/ 2147483646 h 33"/>
              <a:gd name="T20" fmla="*/ 2147483646 w 32"/>
              <a:gd name="T21" fmla="*/ 2147483646 h 33"/>
              <a:gd name="T22" fmla="*/ 2147483646 w 32"/>
              <a:gd name="T23" fmla="*/ 2147483646 h 33"/>
              <a:gd name="T24" fmla="*/ 2147483646 w 32"/>
              <a:gd name="T25" fmla="*/ 2147483646 h 33"/>
              <a:gd name="T26" fmla="*/ 2147483646 w 32"/>
              <a:gd name="T27" fmla="*/ 2147483646 h 33"/>
              <a:gd name="T28" fmla="*/ 2147483646 w 32"/>
              <a:gd name="T29" fmla="*/ 2147483646 h 33"/>
              <a:gd name="T30" fmla="*/ 2147483646 w 32"/>
              <a:gd name="T31" fmla="*/ 2147483646 h 33"/>
              <a:gd name="T32" fmla="*/ 2147483646 w 32"/>
              <a:gd name="T33" fmla="*/ 2147483646 h 33"/>
              <a:gd name="T34" fmla="*/ 2147483646 w 32"/>
              <a:gd name="T35" fmla="*/ 2147483646 h 3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2" h="33">
                <a:moveTo>
                  <a:pt x="16" y="33"/>
                </a:moveTo>
                <a:cubicBezTo>
                  <a:pt x="17" y="31"/>
                  <a:pt x="17" y="31"/>
                  <a:pt x="17" y="31"/>
                </a:cubicBezTo>
                <a:cubicBezTo>
                  <a:pt x="32" y="14"/>
                  <a:pt x="32" y="14"/>
                  <a:pt x="32" y="14"/>
                </a:cubicBezTo>
                <a:cubicBezTo>
                  <a:pt x="16" y="0"/>
                  <a:pt x="16" y="0"/>
                  <a:pt x="16" y="0"/>
                </a:cubicBezTo>
                <a:cubicBezTo>
                  <a:pt x="1" y="16"/>
                  <a:pt x="1" y="16"/>
                  <a:pt x="1" y="16"/>
                </a:cubicBezTo>
                <a:cubicBezTo>
                  <a:pt x="0" y="18"/>
                  <a:pt x="0" y="18"/>
                  <a:pt x="0" y="18"/>
                </a:cubicBezTo>
                <a:lnTo>
                  <a:pt x="16" y="33"/>
                </a:lnTo>
                <a:close/>
                <a:moveTo>
                  <a:pt x="7" y="16"/>
                </a:moveTo>
                <a:cubicBezTo>
                  <a:pt x="14" y="7"/>
                  <a:pt x="14" y="7"/>
                  <a:pt x="14" y="7"/>
                </a:cubicBezTo>
                <a:cubicBezTo>
                  <a:pt x="15" y="6"/>
                  <a:pt x="16" y="6"/>
                  <a:pt x="17" y="7"/>
                </a:cubicBezTo>
                <a:cubicBezTo>
                  <a:pt x="18" y="8"/>
                  <a:pt x="18" y="8"/>
                  <a:pt x="18" y="8"/>
                </a:cubicBezTo>
                <a:cubicBezTo>
                  <a:pt x="18" y="8"/>
                  <a:pt x="19" y="9"/>
                  <a:pt x="19" y="9"/>
                </a:cubicBezTo>
                <a:cubicBezTo>
                  <a:pt x="19" y="10"/>
                  <a:pt x="19" y="10"/>
                  <a:pt x="18" y="10"/>
                </a:cubicBezTo>
                <a:cubicBezTo>
                  <a:pt x="11" y="19"/>
                  <a:pt x="11" y="19"/>
                  <a:pt x="11" y="19"/>
                </a:cubicBezTo>
                <a:cubicBezTo>
                  <a:pt x="10" y="20"/>
                  <a:pt x="9" y="20"/>
                  <a:pt x="8" y="19"/>
                </a:cubicBezTo>
                <a:cubicBezTo>
                  <a:pt x="7" y="18"/>
                  <a:pt x="7" y="18"/>
                  <a:pt x="7" y="18"/>
                </a:cubicBezTo>
                <a:cubicBezTo>
                  <a:pt x="7" y="18"/>
                  <a:pt x="7" y="17"/>
                  <a:pt x="7" y="17"/>
                </a:cubicBezTo>
                <a:cubicBezTo>
                  <a:pt x="6" y="16"/>
                  <a:pt x="7" y="16"/>
                  <a:pt x="7" y="16"/>
                </a:cubicBezTo>
                <a:close/>
              </a:path>
            </a:pathLst>
          </a:custGeom>
          <a:solidFill>
            <a:srgbClr val="B8AA9A"/>
          </a:solidFill>
          <a:ln w="9525">
            <a:noFill/>
            <a:round/>
          </a:ln>
        </p:spPr>
        <p:txBody>
          <a:bodyPr lIns="68580" tIns="34290" rIns="68580" bIns="34290"/>
          <a:lstStyle/>
          <a:p>
            <a:endParaRPr lang="zh-CN" altLang="en-US"/>
          </a:p>
        </p:txBody>
      </p:sp>
      <p:sp>
        <p:nvSpPr>
          <p:cNvPr id="15372" name="Freeform 8"/>
          <p:cNvSpPr>
            <a:spLocks noEditPoints="1"/>
          </p:cNvSpPr>
          <p:nvPr/>
        </p:nvSpPr>
        <p:spPr bwMode="auto">
          <a:xfrm>
            <a:off x="3427215" y="2098192"/>
            <a:ext cx="185738" cy="145256"/>
          </a:xfrm>
          <a:custGeom>
            <a:avLst/>
            <a:gdLst>
              <a:gd name="T0" fmla="*/ 2147483646 w 41"/>
              <a:gd name="T1" fmla="*/ 2147483646 h 32"/>
              <a:gd name="T2" fmla="*/ 2147483646 w 41"/>
              <a:gd name="T3" fmla="*/ 2147483646 h 32"/>
              <a:gd name="T4" fmla="*/ 2147483646 w 41"/>
              <a:gd name="T5" fmla="*/ 2147483646 h 32"/>
              <a:gd name="T6" fmla="*/ 2147483646 w 41"/>
              <a:gd name="T7" fmla="*/ 0 h 32"/>
              <a:gd name="T8" fmla="*/ 2147483646 w 41"/>
              <a:gd name="T9" fmla="*/ 0 h 32"/>
              <a:gd name="T10" fmla="*/ 2147483646 w 41"/>
              <a:gd name="T11" fmla="*/ 0 h 32"/>
              <a:gd name="T12" fmla="*/ 2147483646 w 41"/>
              <a:gd name="T13" fmla="*/ 2147483646 h 32"/>
              <a:gd name="T14" fmla="*/ 2147483646 w 41"/>
              <a:gd name="T15" fmla="*/ 2147483646 h 32"/>
              <a:gd name="T16" fmla="*/ 2147483646 w 41"/>
              <a:gd name="T17" fmla="*/ 2147483646 h 32"/>
              <a:gd name="T18" fmla="*/ 2147483646 w 41"/>
              <a:gd name="T19" fmla="*/ 2147483646 h 32"/>
              <a:gd name="T20" fmla="*/ 2147483646 w 41"/>
              <a:gd name="T21" fmla="*/ 2147483646 h 32"/>
              <a:gd name="T22" fmla="*/ 2147483646 w 41"/>
              <a:gd name="T23" fmla="*/ 2147483646 h 32"/>
              <a:gd name="T24" fmla="*/ 2147483646 w 41"/>
              <a:gd name="T25" fmla="*/ 2147483646 h 32"/>
              <a:gd name="T26" fmla="*/ 2147483646 w 41"/>
              <a:gd name="T27" fmla="*/ 2147483646 h 32"/>
              <a:gd name="T28" fmla="*/ 2147483646 w 41"/>
              <a:gd name="T29" fmla="*/ 2147483646 h 32"/>
              <a:gd name="T30" fmla="*/ 2147483646 w 41"/>
              <a:gd name="T31" fmla="*/ 2147483646 h 32"/>
              <a:gd name="T32" fmla="*/ 2147483646 w 41"/>
              <a:gd name="T33" fmla="*/ 2147483646 h 32"/>
              <a:gd name="T34" fmla="*/ 2147483646 w 41"/>
              <a:gd name="T35" fmla="*/ 2147483646 h 32"/>
              <a:gd name="T36" fmla="*/ 2147483646 w 41"/>
              <a:gd name="T37" fmla="*/ 2147483646 h 32"/>
              <a:gd name="T38" fmla="*/ 2147483646 w 41"/>
              <a:gd name="T39" fmla="*/ 2147483646 h 32"/>
              <a:gd name="T40" fmla="*/ 2147483646 w 41"/>
              <a:gd name="T41" fmla="*/ 2147483646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1" h="32">
                <a:moveTo>
                  <a:pt x="40" y="15"/>
                </a:moveTo>
                <a:cubicBezTo>
                  <a:pt x="40" y="15"/>
                  <a:pt x="40" y="15"/>
                  <a:pt x="40" y="15"/>
                </a:cubicBezTo>
                <a:cubicBezTo>
                  <a:pt x="40" y="15"/>
                  <a:pt x="40" y="14"/>
                  <a:pt x="41" y="13"/>
                </a:cubicBezTo>
                <a:cubicBezTo>
                  <a:pt x="25" y="0"/>
                  <a:pt x="25" y="0"/>
                  <a:pt x="25" y="0"/>
                </a:cubicBezTo>
                <a:cubicBezTo>
                  <a:pt x="25" y="0"/>
                  <a:pt x="25" y="0"/>
                  <a:pt x="24" y="0"/>
                </a:cubicBezTo>
                <a:cubicBezTo>
                  <a:pt x="24" y="0"/>
                  <a:pt x="24" y="0"/>
                  <a:pt x="24" y="0"/>
                </a:cubicBezTo>
                <a:cubicBezTo>
                  <a:pt x="12" y="3"/>
                  <a:pt x="0" y="16"/>
                  <a:pt x="12" y="31"/>
                </a:cubicBezTo>
                <a:cubicBezTo>
                  <a:pt x="13" y="31"/>
                  <a:pt x="14" y="32"/>
                  <a:pt x="14" y="31"/>
                </a:cubicBezTo>
                <a:cubicBezTo>
                  <a:pt x="15" y="31"/>
                  <a:pt x="16" y="30"/>
                  <a:pt x="16" y="30"/>
                </a:cubicBezTo>
                <a:cubicBezTo>
                  <a:pt x="16" y="28"/>
                  <a:pt x="17" y="26"/>
                  <a:pt x="19" y="24"/>
                </a:cubicBezTo>
                <a:cubicBezTo>
                  <a:pt x="22" y="20"/>
                  <a:pt x="33" y="26"/>
                  <a:pt x="40" y="15"/>
                </a:cubicBezTo>
                <a:close/>
                <a:moveTo>
                  <a:pt x="25" y="19"/>
                </a:moveTo>
                <a:cubicBezTo>
                  <a:pt x="22" y="19"/>
                  <a:pt x="19" y="19"/>
                  <a:pt x="16" y="21"/>
                </a:cubicBezTo>
                <a:cubicBezTo>
                  <a:pt x="16" y="22"/>
                  <a:pt x="15" y="22"/>
                  <a:pt x="15" y="23"/>
                </a:cubicBezTo>
                <a:cubicBezTo>
                  <a:pt x="14" y="23"/>
                  <a:pt x="14" y="23"/>
                  <a:pt x="13" y="23"/>
                </a:cubicBezTo>
                <a:cubicBezTo>
                  <a:pt x="12" y="23"/>
                  <a:pt x="12" y="23"/>
                  <a:pt x="12" y="22"/>
                </a:cubicBezTo>
                <a:cubicBezTo>
                  <a:pt x="11" y="20"/>
                  <a:pt x="11" y="18"/>
                  <a:pt x="11" y="15"/>
                </a:cubicBezTo>
                <a:cubicBezTo>
                  <a:pt x="12" y="14"/>
                  <a:pt x="12" y="13"/>
                  <a:pt x="13" y="12"/>
                </a:cubicBezTo>
                <a:cubicBezTo>
                  <a:pt x="16" y="15"/>
                  <a:pt x="19" y="17"/>
                  <a:pt x="24" y="16"/>
                </a:cubicBezTo>
                <a:cubicBezTo>
                  <a:pt x="27" y="16"/>
                  <a:pt x="30" y="16"/>
                  <a:pt x="33" y="17"/>
                </a:cubicBezTo>
                <a:cubicBezTo>
                  <a:pt x="30" y="18"/>
                  <a:pt x="27" y="19"/>
                  <a:pt x="25" y="19"/>
                </a:cubicBezTo>
                <a:close/>
              </a:path>
            </a:pathLst>
          </a:custGeom>
          <a:solidFill>
            <a:srgbClr val="B8AA9A"/>
          </a:solidFill>
          <a:ln w="9525">
            <a:noFill/>
            <a:round/>
          </a:ln>
        </p:spPr>
        <p:txBody>
          <a:bodyPr lIns="68580" tIns="34290" rIns="68580" bIns="34290"/>
          <a:lstStyle/>
          <a:p>
            <a:endParaRPr lang="zh-CN" altLang="en-US"/>
          </a:p>
        </p:txBody>
      </p:sp>
      <p:sp>
        <p:nvSpPr>
          <p:cNvPr id="15373" name="Freeform 5"/>
          <p:cNvSpPr>
            <a:spLocks noEditPoints="1"/>
          </p:cNvSpPr>
          <p:nvPr/>
        </p:nvSpPr>
        <p:spPr bwMode="auto">
          <a:xfrm>
            <a:off x="1329148" y="1677901"/>
            <a:ext cx="728663" cy="456010"/>
          </a:xfrm>
          <a:custGeom>
            <a:avLst/>
            <a:gdLst>
              <a:gd name="T0" fmla="*/ 2147483646 w 260"/>
              <a:gd name="T1" fmla="*/ 2147483646 h 162"/>
              <a:gd name="T2" fmla="*/ 2147483646 w 260"/>
              <a:gd name="T3" fmla="*/ 0 h 162"/>
              <a:gd name="T4" fmla="*/ 2147483646 w 260"/>
              <a:gd name="T5" fmla="*/ 2147483646 h 162"/>
              <a:gd name="T6" fmla="*/ 2147483646 w 260"/>
              <a:gd name="T7" fmla="*/ 2147483646 h 162"/>
              <a:gd name="T8" fmla="*/ 2147483646 w 260"/>
              <a:gd name="T9" fmla="*/ 2147483646 h 162"/>
              <a:gd name="T10" fmla="*/ 0 w 260"/>
              <a:gd name="T11" fmla="*/ 2147483646 h 162"/>
              <a:gd name="T12" fmla="*/ 2147483646 w 260"/>
              <a:gd name="T13" fmla="*/ 2147483646 h 162"/>
              <a:gd name="T14" fmla="*/ 2147483646 w 260"/>
              <a:gd name="T15" fmla="*/ 2147483646 h 162"/>
              <a:gd name="T16" fmla="*/ 2147483646 w 260"/>
              <a:gd name="T17" fmla="*/ 2147483646 h 162"/>
              <a:gd name="T18" fmla="*/ 2147483646 w 260"/>
              <a:gd name="T19" fmla="*/ 2147483646 h 162"/>
              <a:gd name="T20" fmla="*/ 2147483646 w 260"/>
              <a:gd name="T21" fmla="*/ 2147483646 h 162"/>
              <a:gd name="T22" fmla="*/ 2147483646 w 260"/>
              <a:gd name="T23" fmla="*/ 2147483646 h 162"/>
              <a:gd name="T24" fmla="*/ 2147483646 w 260"/>
              <a:gd name="T25" fmla="*/ 2147483646 h 162"/>
              <a:gd name="T26" fmla="*/ 2147483646 w 260"/>
              <a:gd name="T27" fmla="*/ 2147483646 h 162"/>
              <a:gd name="T28" fmla="*/ 2147483646 w 260"/>
              <a:gd name="T29" fmla="*/ 2147483646 h 162"/>
              <a:gd name="T30" fmla="*/ 2147483646 w 260"/>
              <a:gd name="T31" fmla="*/ 2147483646 h 162"/>
              <a:gd name="T32" fmla="*/ 2147483646 w 260"/>
              <a:gd name="T33" fmla="*/ 2147483646 h 162"/>
              <a:gd name="T34" fmla="*/ 2147483646 w 260"/>
              <a:gd name="T35" fmla="*/ 2147483646 h 1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rgbClr val="B8AA9A"/>
          </a:solidFill>
          <a:ln w="9525">
            <a:noFill/>
            <a:round/>
          </a:ln>
        </p:spPr>
        <p:txBody>
          <a:bodyPr lIns="68580" tIns="34290" rIns="68580" bIns="34290"/>
          <a:lstStyle/>
          <a:p>
            <a:endParaRPr lang="zh-CN" altLang="en-US"/>
          </a:p>
        </p:txBody>
      </p:sp>
      <p:sp>
        <p:nvSpPr>
          <p:cNvPr id="72" name="矩形 71"/>
          <p:cNvSpPr/>
          <p:nvPr/>
        </p:nvSpPr>
        <p:spPr>
          <a:xfrm rot="2733852">
            <a:off x="6800482" y="1474304"/>
            <a:ext cx="920353" cy="934641"/>
          </a:xfrm>
          <a:prstGeom prst="rect">
            <a:avLst/>
          </a:prstGeom>
          <a:noFill/>
          <a:ln w="15875">
            <a:solidFill>
              <a:srgbClr val="B8AA9A"/>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15375" name="文本框 77"/>
          <p:cNvSpPr txBox="1">
            <a:spLocks noChangeArrowheads="1"/>
          </p:cNvSpPr>
          <p:nvPr/>
        </p:nvSpPr>
        <p:spPr bwMode="auto">
          <a:xfrm>
            <a:off x="1338272" y="2814948"/>
            <a:ext cx="791766" cy="346472"/>
          </a:xfrm>
          <a:prstGeom prst="rect">
            <a:avLst/>
          </a:prstGeom>
          <a:noFill/>
          <a:ln w="9525">
            <a:noFill/>
            <a:miter lim="800000"/>
          </a:ln>
        </p:spPr>
        <p:txBody>
          <a:bodyPr lIns="68580" tIns="34290" rIns="68580" bIns="34290">
            <a:spAutoFit/>
          </a:bodyPr>
          <a:lstStyle/>
          <a:p>
            <a:pPr eaLnBrk="1" hangingPunct="1"/>
            <a:r>
              <a:rPr lang="en-US" altLang="zh-CN" dirty="0">
                <a:solidFill>
                  <a:schemeClr val="bg1"/>
                </a:solidFill>
              </a:rPr>
              <a:t>TEXT 1</a:t>
            </a:r>
            <a:endParaRPr lang="zh-CN" altLang="en-US" dirty="0">
              <a:solidFill>
                <a:schemeClr val="bg1"/>
              </a:solidFill>
            </a:endParaRPr>
          </a:p>
        </p:txBody>
      </p:sp>
      <p:sp>
        <p:nvSpPr>
          <p:cNvPr id="15376" name="文本框 78"/>
          <p:cNvSpPr txBox="1">
            <a:spLocks noChangeArrowheads="1"/>
          </p:cNvSpPr>
          <p:nvPr/>
        </p:nvSpPr>
        <p:spPr bwMode="auto">
          <a:xfrm>
            <a:off x="3233765" y="2814948"/>
            <a:ext cx="791765" cy="346472"/>
          </a:xfrm>
          <a:prstGeom prst="rect">
            <a:avLst/>
          </a:prstGeom>
          <a:noFill/>
          <a:ln w="9525">
            <a:noFill/>
            <a:miter lim="800000"/>
          </a:ln>
        </p:spPr>
        <p:txBody>
          <a:bodyPr lIns="68580" tIns="34290" rIns="68580" bIns="34290">
            <a:spAutoFit/>
          </a:bodyPr>
          <a:lstStyle/>
          <a:p>
            <a:pPr eaLnBrk="1" hangingPunct="1"/>
            <a:r>
              <a:rPr lang="en-US" altLang="zh-CN" dirty="0">
                <a:solidFill>
                  <a:schemeClr val="bg1"/>
                </a:solidFill>
              </a:rPr>
              <a:t>TEXT 2</a:t>
            </a:r>
            <a:endParaRPr lang="zh-CN" altLang="en-US" dirty="0">
              <a:solidFill>
                <a:schemeClr val="bg1"/>
              </a:solidFill>
            </a:endParaRPr>
          </a:p>
        </p:txBody>
      </p:sp>
      <p:sp>
        <p:nvSpPr>
          <p:cNvPr id="15377" name="文本框 79"/>
          <p:cNvSpPr txBox="1">
            <a:spLocks noChangeArrowheads="1"/>
          </p:cNvSpPr>
          <p:nvPr/>
        </p:nvSpPr>
        <p:spPr bwMode="auto">
          <a:xfrm>
            <a:off x="5060184" y="2814948"/>
            <a:ext cx="791765" cy="346472"/>
          </a:xfrm>
          <a:prstGeom prst="rect">
            <a:avLst/>
          </a:prstGeom>
          <a:noFill/>
          <a:ln w="9525">
            <a:noFill/>
            <a:miter lim="800000"/>
          </a:ln>
        </p:spPr>
        <p:txBody>
          <a:bodyPr lIns="68580" tIns="34290" rIns="68580" bIns="34290">
            <a:spAutoFit/>
          </a:bodyPr>
          <a:lstStyle/>
          <a:p>
            <a:pPr eaLnBrk="1" hangingPunct="1"/>
            <a:r>
              <a:rPr lang="en-US" altLang="zh-CN" dirty="0">
                <a:solidFill>
                  <a:schemeClr val="bg1"/>
                </a:solidFill>
              </a:rPr>
              <a:t>TEXT 3</a:t>
            </a:r>
            <a:endParaRPr lang="zh-CN" altLang="en-US" dirty="0">
              <a:solidFill>
                <a:schemeClr val="bg1"/>
              </a:solidFill>
            </a:endParaRPr>
          </a:p>
        </p:txBody>
      </p:sp>
      <p:sp>
        <p:nvSpPr>
          <p:cNvPr id="15378" name="文本框 80"/>
          <p:cNvSpPr txBox="1">
            <a:spLocks noChangeArrowheads="1"/>
          </p:cNvSpPr>
          <p:nvPr/>
        </p:nvSpPr>
        <p:spPr bwMode="auto">
          <a:xfrm>
            <a:off x="6886602" y="2814948"/>
            <a:ext cx="790575" cy="346472"/>
          </a:xfrm>
          <a:prstGeom prst="rect">
            <a:avLst/>
          </a:prstGeom>
          <a:noFill/>
          <a:ln w="9525">
            <a:noFill/>
            <a:miter lim="800000"/>
          </a:ln>
        </p:spPr>
        <p:txBody>
          <a:bodyPr lIns="68580" tIns="34290" rIns="68580" bIns="34290">
            <a:spAutoFit/>
          </a:bodyPr>
          <a:lstStyle/>
          <a:p>
            <a:pPr eaLnBrk="1" hangingPunct="1"/>
            <a:r>
              <a:rPr lang="en-US" altLang="zh-CN" dirty="0">
                <a:solidFill>
                  <a:schemeClr val="bg1"/>
                </a:solidFill>
              </a:rPr>
              <a:t>TEXT 4</a:t>
            </a:r>
            <a:endParaRPr lang="zh-CN" altLang="en-US" dirty="0">
              <a:solidFill>
                <a:schemeClr val="bg1"/>
              </a:solidFill>
            </a:endParaRPr>
          </a:p>
        </p:txBody>
      </p:sp>
      <p:sp>
        <p:nvSpPr>
          <p:cNvPr id="15379" name="Freeform 7"/>
          <p:cNvSpPr>
            <a:spLocks noEditPoints="1"/>
          </p:cNvSpPr>
          <p:nvPr/>
        </p:nvSpPr>
        <p:spPr bwMode="auto">
          <a:xfrm>
            <a:off x="7054085" y="1679092"/>
            <a:ext cx="409575" cy="444103"/>
          </a:xfrm>
          <a:custGeom>
            <a:avLst/>
            <a:gdLst>
              <a:gd name="T0" fmla="*/ 2147483646 w 100"/>
              <a:gd name="T1" fmla="*/ 2147483646 h 132"/>
              <a:gd name="T2" fmla="*/ 2147483646 w 100"/>
              <a:gd name="T3" fmla="*/ 2147483646 h 132"/>
              <a:gd name="T4" fmla="*/ 2147483646 w 100"/>
              <a:gd name="T5" fmla="*/ 2147483646 h 132"/>
              <a:gd name="T6" fmla="*/ 2147483646 w 100"/>
              <a:gd name="T7" fmla="*/ 2147483646 h 132"/>
              <a:gd name="T8" fmla="*/ 2147483646 w 100"/>
              <a:gd name="T9" fmla="*/ 2147483646 h 132"/>
              <a:gd name="T10" fmla="*/ 2147483646 w 100"/>
              <a:gd name="T11" fmla="*/ 2147483646 h 132"/>
              <a:gd name="T12" fmla="*/ 2147483646 w 100"/>
              <a:gd name="T13" fmla="*/ 2147483646 h 132"/>
              <a:gd name="T14" fmla="*/ 2147483646 w 100"/>
              <a:gd name="T15" fmla="*/ 2147483646 h 132"/>
              <a:gd name="T16" fmla="*/ 2147483646 w 100"/>
              <a:gd name="T17" fmla="*/ 2147483646 h 132"/>
              <a:gd name="T18" fmla="*/ 2147483646 w 100"/>
              <a:gd name="T19" fmla="*/ 2147483646 h 132"/>
              <a:gd name="T20" fmla="*/ 2147483646 w 100"/>
              <a:gd name="T21" fmla="*/ 2147483646 h 132"/>
              <a:gd name="T22" fmla="*/ 2147483646 w 100"/>
              <a:gd name="T23" fmla="*/ 2147483646 h 132"/>
              <a:gd name="T24" fmla="*/ 2147483646 w 100"/>
              <a:gd name="T25" fmla="*/ 2147483646 h 132"/>
              <a:gd name="T26" fmla="*/ 2147483646 w 100"/>
              <a:gd name="T27" fmla="*/ 2147483646 h 132"/>
              <a:gd name="T28" fmla="*/ 2147483646 w 100"/>
              <a:gd name="T29" fmla="*/ 2147483646 h 132"/>
              <a:gd name="T30" fmla="*/ 2147483646 w 100"/>
              <a:gd name="T31" fmla="*/ 2147483646 h 132"/>
              <a:gd name="T32" fmla="*/ 2147483646 w 100"/>
              <a:gd name="T33" fmla="*/ 0 h 132"/>
              <a:gd name="T34" fmla="*/ 2147483646 w 100"/>
              <a:gd name="T35" fmla="*/ 2147483646 h 132"/>
              <a:gd name="T36" fmla="*/ 2147483646 w 100"/>
              <a:gd name="T37" fmla="*/ 2147483646 h 132"/>
              <a:gd name="T38" fmla="*/ 0 w 100"/>
              <a:gd name="T39" fmla="*/ 2147483646 h 132"/>
              <a:gd name="T40" fmla="*/ 0 w 100"/>
              <a:gd name="T41" fmla="*/ 2147483646 h 132"/>
              <a:gd name="T42" fmla="*/ 2147483646 w 100"/>
              <a:gd name="T43" fmla="*/ 2147483646 h 132"/>
              <a:gd name="T44" fmla="*/ 2147483646 w 100"/>
              <a:gd name="T45" fmla="*/ 2147483646 h 132"/>
              <a:gd name="T46" fmla="*/ 2147483646 w 100"/>
              <a:gd name="T47" fmla="*/ 2147483646 h 132"/>
              <a:gd name="T48" fmla="*/ 2147483646 w 100"/>
              <a:gd name="T49" fmla="*/ 2147483646 h 132"/>
              <a:gd name="T50" fmla="*/ 2147483646 w 100"/>
              <a:gd name="T51" fmla="*/ 2147483646 h 132"/>
              <a:gd name="T52" fmla="*/ 2147483646 w 100"/>
              <a:gd name="T53" fmla="*/ 2147483646 h 132"/>
              <a:gd name="T54" fmla="*/ 2147483646 w 100"/>
              <a:gd name="T55" fmla="*/ 2147483646 h 132"/>
              <a:gd name="T56" fmla="*/ 2147483646 w 100"/>
              <a:gd name="T57" fmla="*/ 2147483646 h 132"/>
              <a:gd name="T58" fmla="*/ 2147483646 w 100"/>
              <a:gd name="T59" fmla="*/ 2147483646 h 132"/>
              <a:gd name="T60" fmla="*/ 2147483646 w 100"/>
              <a:gd name="T61" fmla="*/ 2147483646 h 132"/>
              <a:gd name="T62" fmla="*/ 2147483646 w 100"/>
              <a:gd name="T63" fmla="*/ 2147483646 h 132"/>
              <a:gd name="T64" fmla="*/ 2147483646 w 100"/>
              <a:gd name="T65" fmla="*/ 2147483646 h 132"/>
              <a:gd name="T66" fmla="*/ 2147483646 w 100"/>
              <a:gd name="T67" fmla="*/ 2147483646 h 132"/>
              <a:gd name="T68" fmla="*/ 2147483646 w 100"/>
              <a:gd name="T69" fmla="*/ 2147483646 h 132"/>
              <a:gd name="T70" fmla="*/ 2147483646 w 100"/>
              <a:gd name="T71" fmla="*/ 2147483646 h 132"/>
              <a:gd name="T72" fmla="*/ 2147483646 w 100"/>
              <a:gd name="T73" fmla="*/ 2147483646 h 1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0" h="132">
                <a:moveTo>
                  <a:pt x="50" y="70"/>
                </a:moveTo>
                <a:cubicBezTo>
                  <a:pt x="39" y="70"/>
                  <a:pt x="30" y="79"/>
                  <a:pt x="30" y="90"/>
                </a:cubicBezTo>
                <a:cubicBezTo>
                  <a:pt x="30" y="102"/>
                  <a:pt x="39" y="111"/>
                  <a:pt x="50" y="111"/>
                </a:cubicBezTo>
                <a:cubicBezTo>
                  <a:pt x="61" y="111"/>
                  <a:pt x="70" y="102"/>
                  <a:pt x="70" y="90"/>
                </a:cubicBezTo>
                <a:cubicBezTo>
                  <a:pt x="70" y="79"/>
                  <a:pt x="61" y="70"/>
                  <a:pt x="50" y="70"/>
                </a:cubicBezTo>
                <a:close/>
                <a:moveTo>
                  <a:pt x="53" y="93"/>
                </a:moveTo>
                <a:cubicBezTo>
                  <a:pt x="53" y="102"/>
                  <a:pt x="53" y="102"/>
                  <a:pt x="53" y="102"/>
                </a:cubicBezTo>
                <a:cubicBezTo>
                  <a:pt x="53" y="104"/>
                  <a:pt x="52" y="105"/>
                  <a:pt x="50" y="105"/>
                </a:cubicBezTo>
                <a:cubicBezTo>
                  <a:pt x="48" y="105"/>
                  <a:pt x="47" y="104"/>
                  <a:pt x="47" y="102"/>
                </a:cubicBezTo>
                <a:cubicBezTo>
                  <a:pt x="47" y="93"/>
                  <a:pt x="47" y="93"/>
                  <a:pt x="47" y="93"/>
                </a:cubicBezTo>
                <a:cubicBezTo>
                  <a:pt x="44" y="91"/>
                  <a:pt x="41" y="88"/>
                  <a:pt x="41" y="84"/>
                </a:cubicBezTo>
                <a:cubicBezTo>
                  <a:pt x="41" y="80"/>
                  <a:pt x="45" y="76"/>
                  <a:pt x="50" y="76"/>
                </a:cubicBezTo>
                <a:cubicBezTo>
                  <a:pt x="55" y="76"/>
                  <a:pt x="59" y="80"/>
                  <a:pt x="59" y="84"/>
                </a:cubicBezTo>
                <a:cubicBezTo>
                  <a:pt x="59" y="88"/>
                  <a:pt x="56" y="91"/>
                  <a:pt x="53" y="93"/>
                </a:cubicBezTo>
                <a:close/>
                <a:moveTo>
                  <a:pt x="86" y="50"/>
                </a:moveTo>
                <a:cubicBezTo>
                  <a:pt x="86" y="36"/>
                  <a:pt x="86" y="36"/>
                  <a:pt x="86" y="36"/>
                </a:cubicBezTo>
                <a:cubicBezTo>
                  <a:pt x="86" y="16"/>
                  <a:pt x="70" y="0"/>
                  <a:pt x="50" y="0"/>
                </a:cubicBezTo>
                <a:cubicBezTo>
                  <a:pt x="30" y="0"/>
                  <a:pt x="14" y="16"/>
                  <a:pt x="14" y="36"/>
                </a:cubicBezTo>
                <a:cubicBezTo>
                  <a:pt x="14" y="50"/>
                  <a:pt x="14" y="50"/>
                  <a:pt x="14" y="50"/>
                </a:cubicBezTo>
                <a:cubicBezTo>
                  <a:pt x="6" y="53"/>
                  <a:pt x="0" y="60"/>
                  <a:pt x="0" y="69"/>
                </a:cubicBezTo>
                <a:cubicBezTo>
                  <a:pt x="0" y="112"/>
                  <a:pt x="0" y="112"/>
                  <a:pt x="0" y="112"/>
                </a:cubicBezTo>
                <a:cubicBezTo>
                  <a:pt x="0" y="123"/>
                  <a:pt x="9" y="132"/>
                  <a:pt x="20" y="132"/>
                </a:cubicBezTo>
                <a:cubicBezTo>
                  <a:pt x="80" y="132"/>
                  <a:pt x="80" y="132"/>
                  <a:pt x="80" y="132"/>
                </a:cubicBezTo>
                <a:cubicBezTo>
                  <a:pt x="91" y="132"/>
                  <a:pt x="100" y="123"/>
                  <a:pt x="100" y="112"/>
                </a:cubicBezTo>
                <a:cubicBezTo>
                  <a:pt x="100" y="69"/>
                  <a:pt x="100" y="69"/>
                  <a:pt x="100" y="69"/>
                </a:cubicBezTo>
                <a:cubicBezTo>
                  <a:pt x="100" y="60"/>
                  <a:pt x="94" y="53"/>
                  <a:pt x="86" y="50"/>
                </a:cubicBezTo>
                <a:close/>
                <a:moveTo>
                  <a:pt x="50" y="115"/>
                </a:moveTo>
                <a:cubicBezTo>
                  <a:pt x="36" y="115"/>
                  <a:pt x="25" y="104"/>
                  <a:pt x="25" y="90"/>
                </a:cubicBezTo>
                <a:cubicBezTo>
                  <a:pt x="25" y="77"/>
                  <a:pt x="36" y="66"/>
                  <a:pt x="50" y="66"/>
                </a:cubicBezTo>
                <a:cubicBezTo>
                  <a:pt x="64" y="66"/>
                  <a:pt x="75" y="77"/>
                  <a:pt x="75" y="90"/>
                </a:cubicBezTo>
                <a:cubicBezTo>
                  <a:pt x="75" y="104"/>
                  <a:pt x="64" y="115"/>
                  <a:pt x="50" y="115"/>
                </a:cubicBezTo>
                <a:close/>
                <a:moveTo>
                  <a:pt x="76" y="49"/>
                </a:moveTo>
                <a:cubicBezTo>
                  <a:pt x="24" y="49"/>
                  <a:pt x="24" y="49"/>
                  <a:pt x="24" y="49"/>
                </a:cubicBezTo>
                <a:cubicBezTo>
                  <a:pt x="24" y="36"/>
                  <a:pt x="24" y="36"/>
                  <a:pt x="24" y="36"/>
                </a:cubicBezTo>
                <a:cubicBezTo>
                  <a:pt x="24" y="22"/>
                  <a:pt x="36" y="11"/>
                  <a:pt x="50" y="11"/>
                </a:cubicBezTo>
                <a:cubicBezTo>
                  <a:pt x="64" y="11"/>
                  <a:pt x="76" y="22"/>
                  <a:pt x="76" y="36"/>
                </a:cubicBezTo>
                <a:lnTo>
                  <a:pt x="76" y="49"/>
                </a:lnTo>
                <a:close/>
              </a:path>
            </a:pathLst>
          </a:custGeom>
          <a:solidFill>
            <a:srgbClr val="B8AA9A"/>
          </a:solidFill>
          <a:ln w="9525">
            <a:noFill/>
            <a:round/>
          </a:ln>
        </p:spPr>
        <p:txBody>
          <a:bodyPr lIns="68580" tIns="34290" rIns="68580" bIns="34290"/>
          <a:lstStyle/>
          <a:p>
            <a:endParaRPr lang="zh-CN" altLang="en-US"/>
          </a:p>
        </p:txBody>
      </p:sp>
      <p:sp>
        <p:nvSpPr>
          <p:cNvPr id="15380" name="文本框 83"/>
          <p:cNvSpPr txBox="1">
            <a:spLocks noChangeArrowheads="1"/>
          </p:cNvSpPr>
          <p:nvPr/>
        </p:nvSpPr>
        <p:spPr bwMode="auto">
          <a:xfrm>
            <a:off x="863230" y="3365016"/>
            <a:ext cx="1887141" cy="1084912"/>
          </a:xfrm>
          <a:prstGeom prst="rect">
            <a:avLst/>
          </a:prstGeom>
          <a:noFill/>
          <a:ln w="9525">
            <a:noFill/>
            <a:miter lim="800000"/>
          </a:ln>
        </p:spPr>
        <p:txBody>
          <a:bodyPr lIns="68580" tIns="34290" rIns="68580" bIns="34290">
            <a:spAutoFit/>
          </a:bodyPr>
          <a:lstStyle/>
          <a:p>
            <a:pPr eaLnBrk="1" hangingPunct="1">
              <a:lnSpc>
                <a:spcPct val="150000"/>
              </a:lnSpc>
            </a:pPr>
            <a:r>
              <a:rPr lang="en-US" altLang="zh-CN" sz="1100" dirty="0">
                <a:solidFill>
                  <a:schemeClr val="bg1"/>
                </a:solidFill>
                <a:latin typeface="Microsoft JhengHei Light" pitchFamily="34" charset="-120"/>
                <a:ea typeface="Microsoft JhengHei Light" pitchFamily="34" charset="-120"/>
              </a:rPr>
              <a:t>LOREM IPSUM DOLOR</a:t>
            </a:r>
          </a:p>
          <a:p>
            <a:pPr eaLnBrk="1" hangingPunct="1">
              <a:lnSpc>
                <a:spcPct val="150000"/>
              </a:lnSpc>
            </a:pPr>
            <a:r>
              <a:rPr lang="en-US" altLang="zh-CN" sz="1100" dirty="0">
                <a:solidFill>
                  <a:schemeClr val="bg1"/>
                </a:solidFill>
                <a:latin typeface="Microsoft JhengHei Light" pitchFamily="34" charset="-120"/>
                <a:ea typeface="Microsoft JhengHei Light" pitchFamily="34" charset="-120"/>
              </a:rPr>
              <a:t>         </a:t>
            </a:r>
            <a:r>
              <a:rPr lang="en-US" altLang="zh-CN" sz="1100" dirty="0" smtClean="0">
                <a:solidFill>
                  <a:schemeClr val="bg1"/>
                </a:solidFill>
                <a:latin typeface="Microsoft JhengHei Light" pitchFamily="34" charset="-120"/>
                <a:ea typeface="Microsoft JhengHei Light" pitchFamily="34" charset="-120"/>
              </a:rPr>
              <a:t>   </a:t>
            </a:r>
            <a:r>
              <a:rPr lang="en-US" altLang="zh-CN" sz="1100" dirty="0">
                <a:solidFill>
                  <a:schemeClr val="bg1"/>
                </a:solidFill>
                <a:latin typeface="Microsoft JhengHei Light" pitchFamily="34" charset="-120"/>
                <a:ea typeface="Microsoft JhengHei Light" pitchFamily="34" charset="-120"/>
              </a:rPr>
              <a:t>TEXT HERE</a:t>
            </a:r>
          </a:p>
          <a:p>
            <a:pPr eaLnBrk="1" hangingPunct="1">
              <a:lnSpc>
                <a:spcPct val="150000"/>
              </a:lnSpc>
            </a:pPr>
            <a:r>
              <a:rPr lang="en-US" altLang="zh-CN" sz="1100" dirty="0">
                <a:solidFill>
                  <a:schemeClr val="bg1"/>
                </a:solidFill>
                <a:latin typeface="Microsoft JhengHei Light" pitchFamily="34" charset="-120"/>
                <a:ea typeface="Microsoft JhengHei Light" pitchFamily="34" charset="-120"/>
              </a:rPr>
              <a:t>LOREM IPSUM DOLOR</a:t>
            </a:r>
          </a:p>
          <a:p>
            <a:pPr eaLnBrk="1" hangingPunct="1">
              <a:lnSpc>
                <a:spcPct val="150000"/>
              </a:lnSpc>
            </a:pPr>
            <a:r>
              <a:rPr lang="en-US" altLang="zh-CN" sz="1100" dirty="0">
                <a:solidFill>
                  <a:schemeClr val="bg1"/>
                </a:solidFill>
                <a:latin typeface="Microsoft JhengHei Light" pitchFamily="34" charset="-120"/>
                <a:ea typeface="Microsoft JhengHei Light" pitchFamily="34" charset="-120"/>
              </a:rPr>
              <a:t>          </a:t>
            </a:r>
            <a:r>
              <a:rPr lang="en-US" altLang="zh-CN" sz="1100" dirty="0" smtClean="0">
                <a:solidFill>
                  <a:schemeClr val="bg1"/>
                </a:solidFill>
                <a:latin typeface="Microsoft JhengHei Light" pitchFamily="34" charset="-120"/>
                <a:ea typeface="Microsoft JhengHei Light" pitchFamily="34" charset="-120"/>
              </a:rPr>
              <a:t>   TEXT </a:t>
            </a:r>
            <a:r>
              <a:rPr lang="en-US" altLang="zh-CN" sz="1100" dirty="0">
                <a:solidFill>
                  <a:schemeClr val="bg1"/>
                </a:solidFill>
                <a:latin typeface="Microsoft JhengHei Light" pitchFamily="34" charset="-120"/>
                <a:ea typeface="Microsoft JhengHei Light" pitchFamily="34" charset="-120"/>
              </a:rPr>
              <a:t>HERE</a:t>
            </a:r>
            <a:endParaRPr lang="zh-CN" altLang="en-US" sz="1100" dirty="0">
              <a:solidFill>
                <a:schemeClr val="bg1"/>
              </a:solidFill>
              <a:latin typeface="Microsoft JhengHei Light" pitchFamily="34" charset="-120"/>
              <a:ea typeface="Microsoft JhengHei Light" pitchFamily="34" charset="-120"/>
            </a:endParaRPr>
          </a:p>
        </p:txBody>
      </p:sp>
      <p:sp>
        <p:nvSpPr>
          <p:cNvPr id="15381" name="文本框 88"/>
          <p:cNvSpPr txBox="1">
            <a:spLocks noChangeArrowheads="1"/>
          </p:cNvSpPr>
          <p:nvPr/>
        </p:nvSpPr>
        <p:spPr bwMode="auto">
          <a:xfrm>
            <a:off x="2783709" y="3365016"/>
            <a:ext cx="1887140" cy="1084912"/>
          </a:xfrm>
          <a:prstGeom prst="rect">
            <a:avLst/>
          </a:prstGeom>
          <a:noFill/>
          <a:ln w="9525">
            <a:noFill/>
            <a:miter lim="800000"/>
          </a:ln>
        </p:spPr>
        <p:txBody>
          <a:bodyPr lIns="68580" tIns="34290" rIns="68580" bIns="34290">
            <a:spAutoFit/>
          </a:bodyPr>
          <a:lstStyle/>
          <a:p>
            <a:pPr eaLnBrk="1" hangingPunct="1">
              <a:lnSpc>
                <a:spcPct val="150000"/>
              </a:lnSpc>
            </a:pPr>
            <a:r>
              <a:rPr lang="en-US" altLang="zh-CN" sz="1100" dirty="0">
                <a:solidFill>
                  <a:schemeClr val="bg1"/>
                </a:solidFill>
                <a:latin typeface="Microsoft JhengHei Light" pitchFamily="34" charset="-120"/>
                <a:ea typeface="Microsoft JhengHei Light" pitchFamily="34" charset="-120"/>
              </a:rPr>
              <a:t>LOREM IPSUM DOLOR</a:t>
            </a:r>
          </a:p>
          <a:p>
            <a:pPr eaLnBrk="1" hangingPunct="1">
              <a:lnSpc>
                <a:spcPct val="150000"/>
              </a:lnSpc>
            </a:pPr>
            <a:r>
              <a:rPr lang="en-US" altLang="zh-CN" sz="1100" dirty="0">
                <a:solidFill>
                  <a:schemeClr val="bg1"/>
                </a:solidFill>
                <a:latin typeface="Microsoft JhengHei Light" pitchFamily="34" charset="-120"/>
                <a:ea typeface="Microsoft JhengHei Light" pitchFamily="34" charset="-120"/>
              </a:rPr>
              <a:t>          TEXT HERE</a:t>
            </a:r>
          </a:p>
          <a:p>
            <a:pPr eaLnBrk="1" hangingPunct="1">
              <a:lnSpc>
                <a:spcPct val="150000"/>
              </a:lnSpc>
            </a:pPr>
            <a:r>
              <a:rPr lang="en-US" altLang="zh-CN" sz="1100" dirty="0">
                <a:solidFill>
                  <a:schemeClr val="bg1"/>
                </a:solidFill>
                <a:latin typeface="Microsoft JhengHei Light" pitchFamily="34" charset="-120"/>
                <a:ea typeface="Microsoft JhengHei Light" pitchFamily="34" charset="-120"/>
              </a:rPr>
              <a:t>LOREM IPSUM DOLOR</a:t>
            </a:r>
          </a:p>
          <a:p>
            <a:pPr eaLnBrk="1" hangingPunct="1">
              <a:lnSpc>
                <a:spcPct val="150000"/>
              </a:lnSpc>
            </a:pPr>
            <a:r>
              <a:rPr lang="en-US" altLang="zh-CN" sz="1100" dirty="0">
                <a:solidFill>
                  <a:schemeClr val="bg1"/>
                </a:solidFill>
                <a:latin typeface="Microsoft JhengHei Light" pitchFamily="34" charset="-120"/>
                <a:ea typeface="Microsoft JhengHei Light" pitchFamily="34" charset="-120"/>
              </a:rPr>
              <a:t>          TEXT HERE</a:t>
            </a:r>
            <a:endParaRPr lang="zh-CN" altLang="en-US" sz="1100" dirty="0">
              <a:solidFill>
                <a:schemeClr val="bg1"/>
              </a:solidFill>
              <a:latin typeface="Microsoft JhengHei Light" pitchFamily="34" charset="-120"/>
              <a:ea typeface="Microsoft JhengHei Light" pitchFamily="34" charset="-120"/>
            </a:endParaRPr>
          </a:p>
        </p:txBody>
      </p:sp>
      <p:sp>
        <p:nvSpPr>
          <p:cNvPr id="15382" name="文本框 89"/>
          <p:cNvSpPr txBox="1">
            <a:spLocks noChangeArrowheads="1"/>
          </p:cNvSpPr>
          <p:nvPr/>
        </p:nvSpPr>
        <p:spPr bwMode="auto">
          <a:xfrm>
            <a:off x="4670849" y="3365016"/>
            <a:ext cx="1888331" cy="1084912"/>
          </a:xfrm>
          <a:prstGeom prst="rect">
            <a:avLst/>
          </a:prstGeom>
          <a:noFill/>
          <a:ln w="9525">
            <a:noFill/>
            <a:miter lim="800000"/>
          </a:ln>
        </p:spPr>
        <p:txBody>
          <a:bodyPr lIns="68580" tIns="34290" rIns="68580" bIns="34290">
            <a:spAutoFit/>
          </a:bodyPr>
          <a:lstStyle/>
          <a:p>
            <a:pPr eaLnBrk="1" hangingPunct="1">
              <a:lnSpc>
                <a:spcPct val="150000"/>
              </a:lnSpc>
            </a:pPr>
            <a:r>
              <a:rPr lang="en-US" altLang="zh-CN" sz="1100" dirty="0">
                <a:solidFill>
                  <a:schemeClr val="bg1"/>
                </a:solidFill>
                <a:latin typeface="Microsoft JhengHei Light" pitchFamily="34" charset="-120"/>
                <a:ea typeface="Microsoft JhengHei Light" pitchFamily="34" charset="-120"/>
              </a:rPr>
              <a:t>LOREM IPSUM DOLOR</a:t>
            </a:r>
          </a:p>
          <a:p>
            <a:pPr eaLnBrk="1" hangingPunct="1">
              <a:lnSpc>
                <a:spcPct val="150000"/>
              </a:lnSpc>
            </a:pPr>
            <a:r>
              <a:rPr lang="en-US" altLang="zh-CN" sz="1100" dirty="0">
                <a:solidFill>
                  <a:schemeClr val="bg1"/>
                </a:solidFill>
                <a:latin typeface="Microsoft JhengHei Light" pitchFamily="34" charset="-120"/>
                <a:ea typeface="Microsoft JhengHei Light" pitchFamily="34" charset="-120"/>
              </a:rPr>
              <a:t>          TEXT HERE</a:t>
            </a:r>
          </a:p>
          <a:p>
            <a:pPr eaLnBrk="1" hangingPunct="1">
              <a:lnSpc>
                <a:spcPct val="150000"/>
              </a:lnSpc>
            </a:pPr>
            <a:r>
              <a:rPr lang="en-US" altLang="zh-CN" sz="1100" dirty="0">
                <a:solidFill>
                  <a:schemeClr val="bg1"/>
                </a:solidFill>
                <a:latin typeface="Microsoft JhengHei Light" pitchFamily="34" charset="-120"/>
                <a:ea typeface="Microsoft JhengHei Light" pitchFamily="34" charset="-120"/>
              </a:rPr>
              <a:t>LOREM IPSUM DOLOR</a:t>
            </a:r>
          </a:p>
          <a:p>
            <a:pPr eaLnBrk="1" hangingPunct="1">
              <a:lnSpc>
                <a:spcPct val="150000"/>
              </a:lnSpc>
            </a:pPr>
            <a:r>
              <a:rPr lang="en-US" altLang="zh-CN" sz="1100" dirty="0">
                <a:solidFill>
                  <a:schemeClr val="bg1"/>
                </a:solidFill>
                <a:latin typeface="Microsoft JhengHei Light" pitchFamily="34" charset="-120"/>
                <a:ea typeface="Microsoft JhengHei Light" pitchFamily="34" charset="-120"/>
              </a:rPr>
              <a:t>          TEXT HERE</a:t>
            </a:r>
            <a:endParaRPr lang="zh-CN" altLang="en-US" sz="1100" dirty="0">
              <a:solidFill>
                <a:schemeClr val="bg1"/>
              </a:solidFill>
              <a:latin typeface="Microsoft JhengHei Light" pitchFamily="34" charset="-120"/>
              <a:ea typeface="Microsoft JhengHei Light" pitchFamily="34" charset="-120"/>
            </a:endParaRPr>
          </a:p>
        </p:txBody>
      </p:sp>
      <p:sp>
        <p:nvSpPr>
          <p:cNvPr id="15383" name="文本框 90"/>
          <p:cNvSpPr txBox="1">
            <a:spLocks noChangeArrowheads="1"/>
          </p:cNvSpPr>
          <p:nvPr/>
        </p:nvSpPr>
        <p:spPr bwMode="auto">
          <a:xfrm>
            <a:off x="6542511" y="3365016"/>
            <a:ext cx="1887141" cy="1084912"/>
          </a:xfrm>
          <a:prstGeom prst="rect">
            <a:avLst/>
          </a:prstGeom>
          <a:noFill/>
          <a:ln w="9525">
            <a:noFill/>
            <a:miter lim="800000"/>
          </a:ln>
        </p:spPr>
        <p:txBody>
          <a:bodyPr lIns="68580" tIns="34290" rIns="68580" bIns="34290">
            <a:spAutoFit/>
          </a:bodyPr>
          <a:lstStyle/>
          <a:p>
            <a:pPr eaLnBrk="1" hangingPunct="1">
              <a:lnSpc>
                <a:spcPct val="150000"/>
              </a:lnSpc>
            </a:pPr>
            <a:r>
              <a:rPr lang="en-US" altLang="zh-CN" sz="1100" dirty="0">
                <a:solidFill>
                  <a:schemeClr val="bg1"/>
                </a:solidFill>
                <a:latin typeface="Microsoft JhengHei Light" pitchFamily="34" charset="-120"/>
                <a:ea typeface="Microsoft JhengHei Light" pitchFamily="34" charset="-120"/>
              </a:rPr>
              <a:t>LOREM IPSUM DOLOR</a:t>
            </a:r>
          </a:p>
          <a:p>
            <a:pPr eaLnBrk="1" hangingPunct="1">
              <a:lnSpc>
                <a:spcPct val="150000"/>
              </a:lnSpc>
            </a:pPr>
            <a:r>
              <a:rPr lang="en-US" altLang="zh-CN" sz="1100" dirty="0">
                <a:solidFill>
                  <a:schemeClr val="bg1"/>
                </a:solidFill>
                <a:latin typeface="Microsoft JhengHei Light" pitchFamily="34" charset="-120"/>
                <a:ea typeface="Microsoft JhengHei Light" pitchFamily="34" charset="-120"/>
              </a:rPr>
              <a:t>          TEXT HERE</a:t>
            </a:r>
          </a:p>
          <a:p>
            <a:pPr eaLnBrk="1" hangingPunct="1">
              <a:lnSpc>
                <a:spcPct val="150000"/>
              </a:lnSpc>
            </a:pPr>
            <a:r>
              <a:rPr lang="en-US" altLang="zh-CN" sz="1100" dirty="0">
                <a:solidFill>
                  <a:schemeClr val="bg1"/>
                </a:solidFill>
                <a:latin typeface="Microsoft JhengHei Light" pitchFamily="34" charset="-120"/>
                <a:ea typeface="Microsoft JhengHei Light" pitchFamily="34" charset="-120"/>
              </a:rPr>
              <a:t>LOREM IPSUM DOLOR</a:t>
            </a:r>
          </a:p>
          <a:p>
            <a:pPr eaLnBrk="1" hangingPunct="1">
              <a:lnSpc>
                <a:spcPct val="150000"/>
              </a:lnSpc>
            </a:pPr>
            <a:r>
              <a:rPr lang="en-US" altLang="zh-CN" sz="1100" dirty="0">
                <a:solidFill>
                  <a:schemeClr val="bg1"/>
                </a:solidFill>
                <a:latin typeface="Microsoft JhengHei Light" pitchFamily="34" charset="-120"/>
                <a:ea typeface="Microsoft JhengHei Light" pitchFamily="34" charset="-120"/>
              </a:rPr>
              <a:t>          TEXT HERE</a:t>
            </a:r>
            <a:endParaRPr lang="zh-CN" altLang="en-US" sz="1100" dirty="0">
              <a:solidFill>
                <a:schemeClr val="bg1"/>
              </a:solidFill>
              <a:latin typeface="Microsoft JhengHei Light" pitchFamily="34" charset="-120"/>
              <a:ea typeface="Microsoft JhengHei Light" pitchFamily="34" charset="-120"/>
            </a:endParaRPr>
          </a:p>
        </p:txBody>
      </p:sp>
      <p:sp>
        <p:nvSpPr>
          <p:cNvPr id="21" name="TextBox 20"/>
          <p:cNvSpPr txBox="1"/>
          <p:nvPr/>
        </p:nvSpPr>
        <p:spPr>
          <a:xfrm>
            <a:off x="142876" y="171376"/>
            <a:ext cx="2571736" cy="338554"/>
          </a:xfrm>
          <a:prstGeom prst="rect">
            <a:avLst/>
          </a:prstGeom>
          <a:noFill/>
        </p:spPr>
        <p:txBody>
          <a:bodyPr wrap="square" rtlCol="0">
            <a:spAutoFit/>
          </a:bodyPr>
          <a:lstStyle/>
          <a:p>
            <a:r>
              <a:rPr lang="zh-CN" altLang="en-US" sz="1600" dirty="0" smtClean="0">
                <a:solidFill>
                  <a:srgbClr val="B8AA9A"/>
                </a:solidFill>
                <a:latin typeface="微软雅黑" panose="020B0503020204020204" pitchFamily="34" charset="-122"/>
                <a:ea typeface="微软雅黑" panose="020B0503020204020204" pitchFamily="34" charset="-122"/>
              </a:rPr>
              <a:t>亮点阐述</a:t>
            </a:r>
            <a:r>
              <a:rPr lang="en-US" altLang="zh-CN" sz="1600" dirty="0" smtClean="0">
                <a:solidFill>
                  <a:srgbClr val="B8AA9A"/>
                </a:solidFill>
                <a:latin typeface="微软雅黑" panose="020B0503020204020204" pitchFamily="34" charset="-122"/>
                <a:ea typeface="微软雅黑" panose="020B0503020204020204" pitchFamily="34" charset="-122"/>
              </a:rPr>
              <a:t>/</a:t>
            </a:r>
            <a:r>
              <a:rPr lang="en-US" altLang="zh-CN" sz="1600" dirty="0" smtClean="0">
                <a:solidFill>
                  <a:srgbClr val="B8AA9A"/>
                </a:solidFill>
              </a:rPr>
              <a:t> </a:t>
            </a:r>
            <a:r>
              <a:rPr lang="en-US" altLang="zh-CN" sz="1400" dirty="0" smtClean="0">
                <a:solidFill>
                  <a:srgbClr val="B8AA9A"/>
                </a:solidFill>
                <a:latin typeface="Impact" pitchFamily="34" charset="0"/>
              </a:rPr>
              <a:t>Event Highlights</a:t>
            </a:r>
            <a:endParaRPr lang="en-US" altLang="zh-CN" sz="1600" dirty="0" smtClean="0">
              <a:solidFill>
                <a:srgbClr val="B8AA9A"/>
              </a:solidFill>
              <a:latin typeface="Impact" pitchFamily="34" charset="0"/>
            </a:endParaRPr>
          </a:p>
        </p:txBody>
      </p:sp>
    </p:spTree>
  </p:cSld>
  <p:clrMapOvr>
    <a:masterClrMapping/>
  </p:clrMapOvr>
  <p:transition>
    <p:split dir="in"/>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
          <p:cNvGrpSpPr>
            <a:grpSpLocks noChangeAspect="1"/>
          </p:cNvGrpSpPr>
          <p:nvPr/>
        </p:nvGrpSpPr>
        <p:grpSpPr bwMode="auto">
          <a:xfrm rot="613546">
            <a:off x="5815033" y="1327938"/>
            <a:ext cx="1477566" cy="2221706"/>
            <a:chOff x="2851" y="673"/>
            <a:chExt cx="1978" cy="2974"/>
          </a:xfrm>
        </p:grpSpPr>
        <p:sp>
          <p:nvSpPr>
            <p:cNvPr id="6158" name="AutoShape 3"/>
            <p:cNvSpPr>
              <a:spLocks noChangeAspect="1" noChangeArrowheads="1" noTextEdit="1"/>
            </p:cNvSpPr>
            <p:nvPr/>
          </p:nvSpPr>
          <p:spPr bwMode="auto">
            <a:xfrm>
              <a:off x="2851" y="673"/>
              <a:ext cx="1978" cy="2974"/>
            </a:xfrm>
            <a:prstGeom prst="rect">
              <a:avLst/>
            </a:prstGeom>
            <a:noFill/>
            <a:ln w="9525">
              <a:noFill/>
              <a:miter lim="800000"/>
            </a:ln>
          </p:spPr>
          <p:txBody>
            <a:bodyPr/>
            <a:lstStyle/>
            <a:p>
              <a:endParaRPr lang="zh-CN" altLang="en-US"/>
            </a:p>
          </p:txBody>
        </p:sp>
        <p:sp>
          <p:nvSpPr>
            <p:cNvPr id="6159" name="Freeform 5"/>
            <p:cNvSpPr/>
            <p:nvPr/>
          </p:nvSpPr>
          <p:spPr bwMode="auto">
            <a:xfrm>
              <a:off x="3693" y="673"/>
              <a:ext cx="30" cy="12"/>
            </a:xfrm>
            <a:custGeom>
              <a:avLst/>
              <a:gdLst>
                <a:gd name="T0" fmla="*/ 30 w 30"/>
                <a:gd name="T1" fmla="*/ 4 h 12"/>
                <a:gd name="T2" fmla="*/ 30 w 30"/>
                <a:gd name="T3" fmla="*/ 4 h 12"/>
                <a:gd name="T4" fmla="*/ 12 w 30"/>
                <a:gd name="T5" fmla="*/ 0 h 12"/>
                <a:gd name="T6" fmla="*/ 12 w 30"/>
                <a:gd name="T7" fmla="*/ 0 h 12"/>
                <a:gd name="T8" fmla="*/ 4 w 30"/>
                <a:gd name="T9" fmla="*/ 4 h 12"/>
                <a:gd name="T10" fmla="*/ 4 w 30"/>
                <a:gd name="T11" fmla="*/ 4 h 12"/>
                <a:gd name="T12" fmla="*/ 0 w 30"/>
                <a:gd name="T13" fmla="*/ 12 h 12"/>
                <a:gd name="T14" fmla="*/ 0 w 30"/>
                <a:gd name="T15" fmla="*/ 12 h 12"/>
                <a:gd name="T16" fmla="*/ 22 w 30"/>
                <a:gd name="T17" fmla="*/ 8 h 12"/>
                <a:gd name="T18" fmla="*/ 22 w 30"/>
                <a:gd name="T19" fmla="*/ 8 h 12"/>
                <a:gd name="T20" fmla="*/ 30 w 30"/>
                <a:gd name="T21" fmla="*/ 4 h 12"/>
                <a:gd name="T22" fmla="*/ 30 w 30"/>
                <a:gd name="T23" fmla="*/ 4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0" h="12">
                  <a:moveTo>
                    <a:pt x="30" y="4"/>
                  </a:moveTo>
                  <a:lnTo>
                    <a:pt x="30" y="4"/>
                  </a:lnTo>
                  <a:lnTo>
                    <a:pt x="12" y="0"/>
                  </a:lnTo>
                  <a:lnTo>
                    <a:pt x="4" y="4"/>
                  </a:lnTo>
                  <a:lnTo>
                    <a:pt x="0" y="12"/>
                  </a:lnTo>
                  <a:lnTo>
                    <a:pt x="22" y="8"/>
                  </a:lnTo>
                  <a:lnTo>
                    <a:pt x="30" y="4"/>
                  </a:lnTo>
                  <a:close/>
                </a:path>
              </a:pathLst>
            </a:custGeom>
            <a:solidFill>
              <a:schemeClr val="bg1"/>
            </a:solidFill>
            <a:ln w="9525">
              <a:noFill/>
              <a:round/>
            </a:ln>
          </p:spPr>
          <p:txBody>
            <a:bodyPr/>
            <a:lstStyle/>
            <a:p>
              <a:endParaRPr lang="zh-CN" altLang="en-US"/>
            </a:p>
          </p:txBody>
        </p:sp>
        <p:sp>
          <p:nvSpPr>
            <p:cNvPr id="6160" name="Freeform 6"/>
            <p:cNvSpPr/>
            <p:nvPr/>
          </p:nvSpPr>
          <p:spPr bwMode="auto">
            <a:xfrm>
              <a:off x="3479" y="699"/>
              <a:ext cx="40" cy="26"/>
            </a:xfrm>
            <a:custGeom>
              <a:avLst/>
              <a:gdLst>
                <a:gd name="T0" fmla="*/ 40 w 40"/>
                <a:gd name="T1" fmla="*/ 0 h 26"/>
                <a:gd name="T2" fmla="*/ 40 w 40"/>
                <a:gd name="T3" fmla="*/ 0 h 26"/>
                <a:gd name="T4" fmla="*/ 22 w 40"/>
                <a:gd name="T5" fmla="*/ 0 h 26"/>
                <a:gd name="T6" fmla="*/ 22 w 40"/>
                <a:gd name="T7" fmla="*/ 0 h 26"/>
                <a:gd name="T8" fmla="*/ 0 w 40"/>
                <a:gd name="T9" fmla="*/ 18 h 26"/>
                <a:gd name="T10" fmla="*/ 0 w 40"/>
                <a:gd name="T11" fmla="*/ 18 h 26"/>
                <a:gd name="T12" fmla="*/ 4 w 40"/>
                <a:gd name="T13" fmla="*/ 26 h 26"/>
                <a:gd name="T14" fmla="*/ 4 w 40"/>
                <a:gd name="T15" fmla="*/ 26 h 26"/>
                <a:gd name="T16" fmla="*/ 16 w 40"/>
                <a:gd name="T17" fmla="*/ 22 h 26"/>
                <a:gd name="T18" fmla="*/ 24 w 40"/>
                <a:gd name="T19" fmla="*/ 16 h 26"/>
                <a:gd name="T20" fmla="*/ 34 w 40"/>
                <a:gd name="T21" fmla="*/ 8 h 26"/>
                <a:gd name="T22" fmla="*/ 40 w 40"/>
                <a:gd name="T23" fmla="*/ 0 h 26"/>
                <a:gd name="T24" fmla="*/ 40 w 40"/>
                <a:gd name="T25" fmla="*/ 0 h 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0" h="26">
                  <a:moveTo>
                    <a:pt x="40" y="0"/>
                  </a:moveTo>
                  <a:lnTo>
                    <a:pt x="40" y="0"/>
                  </a:lnTo>
                  <a:lnTo>
                    <a:pt x="22" y="0"/>
                  </a:lnTo>
                  <a:lnTo>
                    <a:pt x="0" y="18"/>
                  </a:lnTo>
                  <a:lnTo>
                    <a:pt x="4" y="26"/>
                  </a:lnTo>
                  <a:lnTo>
                    <a:pt x="16" y="22"/>
                  </a:lnTo>
                  <a:lnTo>
                    <a:pt x="24" y="16"/>
                  </a:lnTo>
                  <a:lnTo>
                    <a:pt x="34" y="8"/>
                  </a:lnTo>
                  <a:lnTo>
                    <a:pt x="40" y="0"/>
                  </a:lnTo>
                  <a:close/>
                </a:path>
              </a:pathLst>
            </a:custGeom>
            <a:solidFill>
              <a:schemeClr val="bg1"/>
            </a:solidFill>
            <a:ln w="9525">
              <a:noFill/>
              <a:round/>
            </a:ln>
          </p:spPr>
          <p:txBody>
            <a:bodyPr/>
            <a:lstStyle/>
            <a:p>
              <a:endParaRPr lang="zh-CN" altLang="en-US"/>
            </a:p>
          </p:txBody>
        </p:sp>
        <p:sp>
          <p:nvSpPr>
            <p:cNvPr id="6161" name="Freeform 7"/>
            <p:cNvSpPr/>
            <p:nvPr/>
          </p:nvSpPr>
          <p:spPr bwMode="auto">
            <a:xfrm>
              <a:off x="3775" y="711"/>
              <a:ext cx="14" cy="10"/>
            </a:xfrm>
            <a:custGeom>
              <a:avLst/>
              <a:gdLst>
                <a:gd name="T0" fmla="*/ 14 w 14"/>
                <a:gd name="T1" fmla="*/ 0 h 10"/>
                <a:gd name="T2" fmla="*/ 14 w 14"/>
                <a:gd name="T3" fmla="*/ 0 h 10"/>
                <a:gd name="T4" fmla="*/ 0 w 14"/>
                <a:gd name="T5" fmla="*/ 0 h 10"/>
                <a:gd name="T6" fmla="*/ 0 w 14"/>
                <a:gd name="T7" fmla="*/ 0 h 10"/>
                <a:gd name="T8" fmla="*/ 0 w 14"/>
                <a:gd name="T9" fmla="*/ 10 h 10"/>
                <a:gd name="T10" fmla="*/ 0 w 14"/>
                <a:gd name="T11" fmla="*/ 10 h 10"/>
                <a:gd name="T12" fmla="*/ 14 w 14"/>
                <a:gd name="T13" fmla="*/ 4 h 10"/>
                <a:gd name="T14" fmla="*/ 14 w 14"/>
                <a:gd name="T15" fmla="*/ 4 h 10"/>
                <a:gd name="T16" fmla="*/ 14 w 14"/>
                <a:gd name="T17" fmla="*/ 0 h 10"/>
                <a:gd name="T18" fmla="*/ 14 w 14"/>
                <a:gd name="T19" fmla="*/ 0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 h="10">
                  <a:moveTo>
                    <a:pt x="14" y="0"/>
                  </a:moveTo>
                  <a:lnTo>
                    <a:pt x="14" y="0"/>
                  </a:lnTo>
                  <a:lnTo>
                    <a:pt x="0" y="0"/>
                  </a:lnTo>
                  <a:lnTo>
                    <a:pt x="0" y="10"/>
                  </a:lnTo>
                  <a:lnTo>
                    <a:pt x="14" y="4"/>
                  </a:lnTo>
                  <a:lnTo>
                    <a:pt x="14" y="0"/>
                  </a:lnTo>
                  <a:close/>
                </a:path>
              </a:pathLst>
            </a:custGeom>
            <a:solidFill>
              <a:schemeClr val="bg1"/>
            </a:solidFill>
            <a:ln w="9525">
              <a:noFill/>
              <a:round/>
            </a:ln>
          </p:spPr>
          <p:txBody>
            <a:bodyPr/>
            <a:lstStyle/>
            <a:p>
              <a:endParaRPr lang="zh-CN" altLang="en-US"/>
            </a:p>
          </p:txBody>
        </p:sp>
        <p:sp>
          <p:nvSpPr>
            <p:cNvPr id="6162" name="Freeform 8"/>
            <p:cNvSpPr/>
            <p:nvPr/>
          </p:nvSpPr>
          <p:spPr bwMode="auto">
            <a:xfrm>
              <a:off x="3583" y="721"/>
              <a:ext cx="26" cy="12"/>
            </a:xfrm>
            <a:custGeom>
              <a:avLst/>
              <a:gdLst>
                <a:gd name="T0" fmla="*/ 18 w 26"/>
                <a:gd name="T1" fmla="*/ 0 h 12"/>
                <a:gd name="T2" fmla="*/ 18 w 26"/>
                <a:gd name="T3" fmla="*/ 0 h 12"/>
                <a:gd name="T4" fmla="*/ 0 w 26"/>
                <a:gd name="T5" fmla="*/ 8 h 12"/>
                <a:gd name="T6" fmla="*/ 0 w 26"/>
                <a:gd name="T7" fmla="*/ 8 h 12"/>
                <a:gd name="T8" fmla="*/ 0 w 26"/>
                <a:gd name="T9" fmla="*/ 12 h 12"/>
                <a:gd name="T10" fmla="*/ 0 w 26"/>
                <a:gd name="T11" fmla="*/ 12 h 12"/>
                <a:gd name="T12" fmla="*/ 14 w 26"/>
                <a:gd name="T13" fmla="*/ 8 h 12"/>
                <a:gd name="T14" fmla="*/ 20 w 26"/>
                <a:gd name="T15" fmla="*/ 4 h 12"/>
                <a:gd name="T16" fmla="*/ 26 w 26"/>
                <a:gd name="T17" fmla="*/ 0 h 12"/>
                <a:gd name="T18" fmla="*/ 26 w 26"/>
                <a:gd name="T19" fmla="*/ 0 h 12"/>
                <a:gd name="T20" fmla="*/ 18 w 26"/>
                <a:gd name="T21" fmla="*/ 0 h 12"/>
                <a:gd name="T22" fmla="*/ 18 w 26"/>
                <a:gd name="T23" fmla="*/ 0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 h="12">
                  <a:moveTo>
                    <a:pt x="18" y="0"/>
                  </a:moveTo>
                  <a:lnTo>
                    <a:pt x="18" y="0"/>
                  </a:lnTo>
                  <a:lnTo>
                    <a:pt x="0" y="8"/>
                  </a:lnTo>
                  <a:lnTo>
                    <a:pt x="0" y="12"/>
                  </a:lnTo>
                  <a:lnTo>
                    <a:pt x="14" y="8"/>
                  </a:lnTo>
                  <a:lnTo>
                    <a:pt x="20" y="4"/>
                  </a:lnTo>
                  <a:lnTo>
                    <a:pt x="26" y="0"/>
                  </a:lnTo>
                  <a:lnTo>
                    <a:pt x="18" y="0"/>
                  </a:lnTo>
                  <a:close/>
                </a:path>
              </a:pathLst>
            </a:custGeom>
            <a:solidFill>
              <a:schemeClr val="bg1"/>
            </a:solidFill>
            <a:ln w="9525">
              <a:noFill/>
              <a:round/>
            </a:ln>
          </p:spPr>
          <p:txBody>
            <a:bodyPr/>
            <a:lstStyle/>
            <a:p>
              <a:endParaRPr lang="zh-CN" altLang="en-US"/>
            </a:p>
          </p:txBody>
        </p:sp>
        <p:sp>
          <p:nvSpPr>
            <p:cNvPr id="6163" name="Freeform 9"/>
            <p:cNvSpPr/>
            <p:nvPr/>
          </p:nvSpPr>
          <p:spPr bwMode="auto">
            <a:xfrm>
              <a:off x="3971" y="733"/>
              <a:ext cx="44" cy="22"/>
            </a:xfrm>
            <a:custGeom>
              <a:avLst/>
              <a:gdLst>
                <a:gd name="T0" fmla="*/ 40 w 44"/>
                <a:gd name="T1" fmla="*/ 22 h 22"/>
                <a:gd name="T2" fmla="*/ 40 w 44"/>
                <a:gd name="T3" fmla="*/ 22 h 22"/>
                <a:gd name="T4" fmla="*/ 44 w 44"/>
                <a:gd name="T5" fmla="*/ 14 h 22"/>
                <a:gd name="T6" fmla="*/ 44 w 44"/>
                <a:gd name="T7" fmla="*/ 14 h 22"/>
                <a:gd name="T8" fmla="*/ 6 w 44"/>
                <a:gd name="T9" fmla="*/ 0 h 22"/>
                <a:gd name="T10" fmla="*/ 6 w 44"/>
                <a:gd name="T11" fmla="*/ 0 h 22"/>
                <a:gd name="T12" fmla="*/ 0 w 44"/>
                <a:gd name="T13" fmla="*/ 18 h 22"/>
                <a:gd name="T14" fmla="*/ 0 w 44"/>
                <a:gd name="T15" fmla="*/ 18 h 22"/>
                <a:gd name="T16" fmla="*/ 36 w 44"/>
                <a:gd name="T17" fmla="*/ 22 h 22"/>
                <a:gd name="T18" fmla="*/ 36 w 44"/>
                <a:gd name="T19" fmla="*/ 22 h 22"/>
                <a:gd name="T20" fmla="*/ 40 w 44"/>
                <a:gd name="T21" fmla="*/ 22 h 22"/>
                <a:gd name="T22" fmla="*/ 40 w 44"/>
                <a:gd name="T23" fmla="*/ 22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4" h="22">
                  <a:moveTo>
                    <a:pt x="40" y="22"/>
                  </a:moveTo>
                  <a:lnTo>
                    <a:pt x="40" y="22"/>
                  </a:lnTo>
                  <a:lnTo>
                    <a:pt x="44" y="14"/>
                  </a:lnTo>
                  <a:lnTo>
                    <a:pt x="6" y="0"/>
                  </a:lnTo>
                  <a:lnTo>
                    <a:pt x="0" y="18"/>
                  </a:lnTo>
                  <a:lnTo>
                    <a:pt x="36" y="22"/>
                  </a:lnTo>
                  <a:lnTo>
                    <a:pt x="40" y="22"/>
                  </a:lnTo>
                  <a:close/>
                </a:path>
              </a:pathLst>
            </a:custGeom>
            <a:solidFill>
              <a:schemeClr val="bg1"/>
            </a:solidFill>
            <a:ln w="9525">
              <a:noFill/>
              <a:round/>
            </a:ln>
          </p:spPr>
          <p:txBody>
            <a:bodyPr/>
            <a:lstStyle/>
            <a:p>
              <a:endParaRPr lang="zh-CN" altLang="en-US"/>
            </a:p>
          </p:txBody>
        </p:sp>
        <p:sp>
          <p:nvSpPr>
            <p:cNvPr id="6164" name="Freeform 10"/>
            <p:cNvSpPr/>
            <p:nvPr/>
          </p:nvSpPr>
          <p:spPr bwMode="auto">
            <a:xfrm>
              <a:off x="3415" y="737"/>
              <a:ext cx="30" cy="14"/>
            </a:xfrm>
            <a:custGeom>
              <a:avLst/>
              <a:gdLst>
                <a:gd name="T0" fmla="*/ 30 w 30"/>
                <a:gd name="T1" fmla="*/ 4 h 14"/>
                <a:gd name="T2" fmla="*/ 30 w 30"/>
                <a:gd name="T3" fmla="*/ 4 h 14"/>
                <a:gd name="T4" fmla="*/ 12 w 30"/>
                <a:gd name="T5" fmla="*/ 0 h 14"/>
                <a:gd name="T6" fmla="*/ 12 w 30"/>
                <a:gd name="T7" fmla="*/ 0 h 14"/>
                <a:gd name="T8" fmla="*/ 0 w 30"/>
                <a:gd name="T9" fmla="*/ 14 h 14"/>
                <a:gd name="T10" fmla="*/ 0 w 30"/>
                <a:gd name="T11" fmla="*/ 14 h 14"/>
                <a:gd name="T12" fmla="*/ 20 w 30"/>
                <a:gd name="T13" fmla="*/ 10 h 14"/>
                <a:gd name="T14" fmla="*/ 20 w 30"/>
                <a:gd name="T15" fmla="*/ 10 h 14"/>
                <a:gd name="T16" fmla="*/ 30 w 30"/>
                <a:gd name="T17" fmla="*/ 4 h 14"/>
                <a:gd name="T18" fmla="*/ 30 w 30"/>
                <a:gd name="T19" fmla="*/ 4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14">
                  <a:moveTo>
                    <a:pt x="30" y="4"/>
                  </a:moveTo>
                  <a:lnTo>
                    <a:pt x="30" y="4"/>
                  </a:lnTo>
                  <a:lnTo>
                    <a:pt x="12" y="0"/>
                  </a:lnTo>
                  <a:lnTo>
                    <a:pt x="0" y="14"/>
                  </a:lnTo>
                  <a:lnTo>
                    <a:pt x="20" y="10"/>
                  </a:lnTo>
                  <a:lnTo>
                    <a:pt x="30" y="4"/>
                  </a:lnTo>
                  <a:close/>
                </a:path>
              </a:pathLst>
            </a:custGeom>
            <a:solidFill>
              <a:schemeClr val="bg1"/>
            </a:solidFill>
            <a:ln w="9525">
              <a:noFill/>
              <a:round/>
            </a:ln>
          </p:spPr>
          <p:txBody>
            <a:bodyPr/>
            <a:lstStyle/>
            <a:p>
              <a:endParaRPr lang="zh-CN" altLang="en-US"/>
            </a:p>
          </p:txBody>
        </p:sp>
        <p:sp>
          <p:nvSpPr>
            <p:cNvPr id="6165" name="Freeform 11"/>
            <p:cNvSpPr/>
            <p:nvPr/>
          </p:nvSpPr>
          <p:spPr bwMode="auto">
            <a:xfrm>
              <a:off x="3659" y="737"/>
              <a:ext cx="38" cy="22"/>
            </a:xfrm>
            <a:custGeom>
              <a:avLst/>
              <a:gdLst>
                <a:gd name="T0" fmla="*/ 30 w 38"/>
                <a:gd name="T1" fmla="*/ 22 h 22"/>
                <a:gd name="T2" fmla="*/ 30 w 38"/>
                <a:gd name="T3" fmla="*/ 22 h 22"/>
                <a:gd name="T4" fmla="*/ 38 w 38"/>
                <a:gd name="T5" fmla="*/ 10 h 22"/>
                <a:gd name="T6" fmla="*/ 36 w 38"/>
                <a:gd name="T7" fmla="*/ 6 h 22"/>
                <a:gd name="T8" fmla="*/ 30 w 38"/>
                <a:gd name="T9" fmla="*/ 0 h 22"/>
                <a:gd name="T10" fmla="*/ 30 w 38"/>
                <a:gd name="T11" fmla="*/ 0 h 22"/>
                <a:gd name="T12" fmla="*/ 8 w 38"/>
                <a:gd name="T13" fmla="*/ 6 h 22"/>
                <a:gd name="T14" fmla="*/ 8 w 38"/>
                <a:gd name="T15" fmla="*/ 6 h 22"/>
                <a:gd name="T16" fmla="*/ 0 w 38"/>
                <a:gd name="T17" fmla="*/ 22 h 22"/>
                <a:gd name="T18" fmla="*/ 0 w 38"/>
                <a:gd name="T19" fmla="*/ 22 h 22"/>
                <a:gd name="T20" fmla="*/ 26 w 38"/>
                <a:gd name="T21" fmla="*/ 22 h 22"/>
                <a:gd name="T22" fmla="*/ 26 w 38"/>
                <a:gd name="T23" fmla="*/ 22 h 22"/>
                <a:gd name="T24" fmla="*/ 30 w 38"/>
                <a:gd name="T25" fmla="*/ 22 h 22"/>
                <a:gd name="T26" fmla="*/ 30 w 38"/>
                <a:gd name="T27" fmla="*/ 22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8" h="22">
                  <a:moveTo>
                    <a:pt x="30" y="22"/>
                  </a:moveTo>
                  <a:lnTo>
                    <a:pt x="30" y="22"/>
                  </a:lnTo>
                  <a:lnTo>
                    <a:pt x="38" y="10"/>
                  </a:lnTo>
                  <a:lnTo>
                    <a:pt x="36" y="6"/>
                  </a:lnTo>
                  <a:lnTo>
                    <a:pt x="30" y="0"/>
                  </a:lnTo>
                  <a:lnTo>
                    <a:pt x="8" y="6"/>
                  </a:lnTo>
                  <a:lnTo>
                    <a:pt x="0" y="22"/>
                  </a:lnTo>
                  <a:lnTo>
                    <a:pt x="26" y="22"/>
                  </a:lnTo>
                  <a:lnTo>
                    <a:pt x="30" y="22"/>
                  </a:lnTo>
                  <a:close/>
                </a:path>
              </a:pathLst>
            </a:custGeom>
            <a:solidFill>
              <a:schemeClr val="bg1"/>
            </a:solidFill>
            <a:ln w="9525">
              <a:noFill/>
              <a:round/>
            </a:ln>
          </p:spPr>
          <p:txBody>
            <a:bodyPr/>
            <a:lstStyle/>
            <a:p>
              <a:endParaRPr lang="zh-CN" altLang="en-US"/>
            </a:p>
          </p:txBody>
        </p:sp>
        <p:sp>
          <p:nvSpPr>
            <p:cNvPr id="6166" name="Freeform 12"/>
            <p:cNvSpPr/>
            <p:nvPr/>
          </p:nvSpPr>
          <p:spPr bwMode="auto">
            <a:xfrm>
              <a:off x="3889" y="741"/>
              <a:ext cx="30" cy="14"/>
            </a:xfrm>
            <a:custGeom>
              <a:avLst/>
              <a:gdLst>
                <a:gd name="T0" fmla="*/ 30 w 30"/>
                <a:gd name="T1" fmla="*/ 10 h 14"/>
                <a:gd name="T2" fmla="*/ 30 w 30"/>
                <a:gd name="T3" fmla="*/ 10 h 14"/>
                <a:gd name="T4" fmla="*/ 18 w 30"/>
                <a:gd name="T5" fmla="*/ 0 h 14"/>
                <a:gd name="T6" fmla="*/ 18 w 30"/>
                <a:gd name="T7" fmla="*/ 0 h 14"/>
                <a:gd name="T8" fmla="*/ 8 w 30"/>
                <a:gd name="T9" fmla="*/ 0 h 14"/>
                <a:gd name="T10" fmla="*/ 8 w 30"/>
                <a:gd name="T11" fmla="*/ 0 h 14"/>
                <a:gd name="T12" fmla="*/ 0 w 30"/>
                <a:gd name="T13" fmla="*/ 6 h 14"/>
                <a:gd name="T14" fmla="*/ 0 w 30"/>
                <a:gd name="T15" fmla="*/ 6 h 14"/>
                <a:gd name="T16" fmla="*/ 4 w 30"/>
                <a:gd name="T17" fmla="*/ 14 h 14"/>
                <a:gd name="T18" fmla="*/ 4 w 30"/>
                <a:gd name="T19" fmla="*/ 14 h 14"/>
                <a:gd name="T20" fmla="*/ 30 w 30"/>
                <a:gd name="T21" fmla="*/ 10 h 14"/>
                <a:gd name="T22" fmla="*/ 30 w 30"/>
                <a:gd name="T23" fmla="*/ 1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0" h="14">
                  <a:moveTo>
                    <a:pt x="30" y="10"/>
                  </a:moveTo>
                  <a:lnTo>
                    <a:pt x="30" y="10"/>
                  </a:lnTo>
                  <a:lnTo>
                    <a:pt x="18" y="0"/>
                  </a:lnTo>
                  <a:lnTo>
                    <a:pt x="8" y="0"/>
                  </a:lnTo>
                  <a:lnTo>
                    <a:pt x="0" y="6"/>
                  </a:lnTo>
                  <a:lnTo>
                    <a:pt x="4" y="14"/>
                  </a:lnTo>
                  <a:lnTo>
                    <a:pt x="30" y="10"/>
                  </a:lnTo>
                  <a:close/>
                </a:path>
              </a:pathLst>
            </a:custGeom>
            <a:solidFill>
              <a:schemeClr val="bg1"/>
            </a:solidFill>
            <a:ln w="9525">
              <a:noFill/>
              <a:round/>
            </a:ln>
          </p:spPr>
          <p:txBody>
            <a:bodyPr/>
            <a:lstStyle/>
            <a:p>
              <a:endParaRPr lang="zh-CN" altLang="en-US"/>
            </a:p>
          </p:txBody>
        </p:sp>
        <p:sp>
          <p:nvSpPr>
            <p:cNvPr id="6167" name="Freeform 13"/>
            <p:cNvSpPr/>
            <p:nvPr/>
          </p:nvSpPr>
          <p:spPr bwMode="auto">
            <a:xfrm>
              <a:off x="4093" y="743"/>
              <a:ext cx="40" cy="16"/>
            </a:xfrm>
            <a:custGeom>
              <a:avLst/>
              <a:gdLst>
                <a:gd name="T0" fmla="*/ 40 w 40"/>
                <a:gd name="T1" fmla="*/ 16 h 16"/>
                <a:gd name="T2" fmla="*/ 40 w 40"/>
                <a:gd name="T3" fmla="*/ 16 h 16"/>
                <a:gd name="T4" fmla="*/ 32 w 40"/>
                <a:gd name="T5" fmla="*/ 8 h 16"/>
                <a:gd name="T6" fmla="*/ 26 w 40"/>
                <a:gd name="T7" fmla="*/ 4 h 16"/>
                <a:gd name="T8" fmla="*/ 16 w 40"/>
                <a:gd name="T9" fmla="*/ 2 h 16"/>
                <a:gd name="T10" fmla="*/ 0 w 40"/>
                <a:gd name="T11" fmla="*/ 0 h 16"/>
                <a:gd name="T12" fmla="*/ 0 w 40"/>
                <a:gd name="T13" fmla="*/ 0 h 16"/>
                <a:gd name="T14" fmla="*/ 0 w 40"/>
                <a:gd name="T15" fmla="*/ 4 h 16"/>
                <a:gd name="T16" fmla="*/ 0 w 40"/>
                <a:gd name="T17" fmla="*/ 6 h 16"/>
                <a:gd name="T18" fmla="*/ 8 w 40"/>
                <a:gd name="T19" fmla="*/ 10 h 16"/>
                <a:gd name="T20" fmla="*/ 22 w 40"/>
                <a:gd name="T21" fmla="*/ 14 h 16"/>
                <a:gd name="T22" fmla="*/ 40 w 40"/>
                <a:gd name="T23" fmla="*/ 16 h 16"/>
                <a:gd name="T24" fmla="*/ 40 w 40"/>
                <a:gd name="T25" fmla="*/ 16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0" h="16">
                  <a:moveTo>
                    <a:pt x="40" y="16"/>
                  </a:moveTo>
                  <a:lnTo>
                    <a:pt x="40" y="16"/>
                  </a:lnTo>
                  <a:lnTo>
                    <a:pt x="32" y="8"/>
                  </a:lnTo>
                  <a:lnTo>
                    <a:pt x="26" y="4"/>
                  </a:lnTo>
                  <a:lnTo>
                    <a:pt x="16" y="2"/>
                  </a:lnTo>
                  <a:lnTo>
                    <a:pt x="0" y="0"/>
                  </a:lnTo>
                  <a:lnTo>
                    <a:pt x="0" y="4"/>
                  </a:lnTo>
                  <a:lnTo>
                    <a:pt x="0" y="6"/>
                  </a:lnTo>
                  <a:lnTo>
                    <a:pt x="8" y="10"/>
                  </a:lnTo>
                  <a:lnTo>
                    <a:pt x="22" y="14"/>
                  </a:lnTo>
                  <a:lnTo>
                    <a:pt x="40" y="16"/>
                  </a:lnTo>
                  <a:close/>
                </a:path>
              </a:pathLst>
            </a:custGeom>
            <a:solidFill>
              <a:schemeClr val="bg1"/>
            </a:solidFill>
            <a:ln w="9525">
              <a:noFill/>
              <a:round/>
            </a:ln>
          </p:spPr>
          <p:txBody>
            <a:bodyPr/>
            <a:lstStyle/>
            <a:p>
              <a:endParaRPr lang="zh-CN" altLang="en-US"/>
            </a:p>
          </p:txBody>
        </p:sp>
        <p:sp>
          <p:nvSpPr>
            <p:cNvPr id="6168" name="Freeform 14"/>
            <p:cNvSpPr/>
            <p:nvPr/>
          </p:nvSpPr>
          <p:spPr bwMode="auto">
            <a:xfrm>
              <a:off x="3833" y="747"/>
              <a:ext cx="8" cy="8"/>
            </a:xfrm>
            <a:custGeom>
              <a:avLst/>
              <a:gdLst>
                <a:gd name="T0" fmla="*/ 0 w 8"/>
                <a:gd name="T1" fmla="*/ 0 h 8"/>
                <a:gd name="T2" fmla="*/ 0 w 8"/>
                <a:gd name="T3" fmla="*/ 0 h 8"/>
                <a:gd name="T4" fmla="*/ 0 w 8"/>
                <a:gd name="T5" fmla="*/ 8 h 8"/>
                <a:gd name="T6" fmla="*/ 0 w 8"/>
                <a:gd name="T7" fmla="*/ 8 h 8"/>
                <a:gd name="T8" fmla="*/ 8 w 8"/>
                <a:gd name="T9" fmla="*/ 0 h 8"/>
                <a:gd name="T10" fmla="*/ 8 w 8"/>
                <a:gd name="T11" fmla="*/ 0 h 8"/>
                <a:gd name="T12" fmla="*/ 0 w 8"/>
                <a:gd name="T13" fmla="*/ 0 h 8"/>
                <a:gd name="T14" fmla="*/ 0 w 8"/>
                <a:gd name="T15" fmla="*/ 0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8">
                  <a:moveTo>
                    <a:pt x="0" y="0"/>
                  </a:moveTo>
                  <a:lnTo>
                    <a:pt x="0" y="0"/>
                  </a:lnTo>
                  <a:lnTo>
                    <a:pt x="0" y="8"/>
                  </a:lnTo>
                  <a:lnTo>
                    <a:pt x="8" y="0"/>
                  </a:lnTo>
                  <a:lnTo>
                    <a:pt x="0" y="0"/>
                  </a:lnTo>
                  <a:close/>
                </a:path>
              </a:pathLst>
            </a:custGeom>
            <a:solidFill>
              <a:schemeClr val="bg1"/>
            </a:solidFill>
            <a:ln w="9525">
              <a:noFill/>
              <a:round/>
            </a:ln>
          </p:spPr>
          <p:txBody>
            <a:bodyPr/>
            <a:lstStyle/>
            <a:p>
              <a:endParaRPr lang="zh-CN" altLang="en-US"/>
            </a:p>
          </p:txBody>
        </p:sp>
        <p:sp>
          <p:nvSpPr>
            <p:cNvPr id="6169" name="Freeform 15"/>
            <p:cNvSpPr/>
            <p:nvPr/>
          </p:nvSpPr>
          <p:spPr bwMode="auto">
            <a:xfrm>
              <a:off x="3487" y="759"/>
              <a:ext cx="44" cy="22"/>
            </a:xfrm>
            <a:custGeom>
              <a:avLst/>
              <a:gdLst>
                <a:gd name="T0" fmla="*/ 0 w 44"/>
                <a:gd name="T1" fmla="*/ 22 h 22"/>
                <a:gd name="T2" fmla="*/ 0 w 44"/>
                <a:gd name="T3" fmla="*/ 22 h 22"/>
                <a:gd name="T4" fmla="*/ 10 w 44"/>
                <a:gd name="T5" fmla="*/ 22 h 22"/>
                <a:gd name="T6" fmla="*/ 10 w 44"/>
                <a:gd name="T7" fmla="*/ 22 h 22"/>
                <a:gd name="T8" fmla="*/ 44 w 44"/>
                <a:gd name="T9" fmla="*/ 0 h 22"/>
                <a:gd name="T10" fmla="*/ 44 w 44"/>
                <a:gd name="T11" fmla="*/ 0 h 22"/>
                <a:gd name="T12" fmla="*/ 36 w 44"/>
                <a:gd name="T13" fmla="*/ 0 h 22"/>
                <a:gd name="T14" fmla="*/ 36 w 44"/>
                <a:gd name="T15" fmla="*/ 0 h 22"/>
                <a:gd name="T16" fmla="*/ 6 w 44"/>
                <a:gd name="T17" fmla="*/ 4 h 22"/>
                <a:gd name="T18" fmla="*/ 6 w 44"/>
                <a:gd name="T19" fmla="*/ 4 h 22"/>
                <a:gd name="T20" fmla="*/ 0 w 44"/>
                <a:gd name="T21" fmla="*/ 22 h 22"/>
                <a:gd name="T22" fmla="*/ 0 w 44"/>
                <a:gd name="T23" fmla="*/ 22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4" h="22">
                  <a:moveTo>
                    <a:pt x="0" y="22"/>
                  </a:moveTo>
                  <a:lnTo>
                    <a:pt x="0" y="22"/>
                  </a:lnTo>
                  <a:lnTo>
                    <a:pt x="10" y="22"/>
                  </a:lnTo>
                  <a:lnTo>
                    <a:pt x="44" y="0"/>
                  </a:lnTo>
                  <a:lnTo>
                    <a:pt x="36" y="0"/>
                  </a:lnTo>
                  <a:lnTo>
                    <a:pt x="6" y="4"/>
                  </a:lnTo>
                  <a:lnTo>
                    <a:pt x="0" y="22"/>
                  </a:lnTo>
                  <a:close/>
                </a:path>
              </a:pathLst>
            </a:custGeom>
            <a:solidFill>
              <a:schemeClr val="bg1"/>
            </a:solidFill>
            <a:ln w="9525">
              <a:noFill/>
              <a:round/>
            </a:ln>
          </p:spPr>
          <p:txBody>
            <a:bodyPr/>
            <a:lstStyle/>
            <a:p>
              <a:endParaRPr lang="zh-CN" altLang="en-US"/>
            </a:p>
          </p:txBody>
        </p:sp>
        <p:sp>
          <p:nvSpPr>
            <p:cNvPr id="6170" name="Freeform 16"/>
            <p:cNvSpPr/>
            <p:nvPr/>
          </p:nvSpPr>
          <p:spPr bwMode="auto">
            <a:xfrm>
              <a:off x="3737" y="759"/>
              <a:ext cx="64" cy="18"/>
            </a:xfrm>
            <a:custGeom>
              <a:avLst/>
              <a:gdLst>
                <a:gd name="T0" fmla="*/ 60 w 64"/>
                <a:gd name="T1" fmla="*/ 10 h 18"/>
                <a:gd name="T2" fmla="*/ 60 w 64"/>
                <a:gd name="T3" fmla="*/ 10 h 18"/>
                <a:gd name="T4" fmla="*/ 64 w 64"/>
                <a:gd name="T5" fmla="*/ 4 h 18"/>
                <a:gd name="T6" fmla="*/ 64 w 64"/>
                <a:gd name="T7" fmla="*/ 4 h 18"/>
                <a:gd name="T8" fmla="*/ 22 w 64"/>
                <a:gd name="T9" fmla="*/ 0 h 18"/>
                <a:gd name="T10" fmla="*/ 22 w 64"/>
                <a:gd name="T11" fmla="*/ 0 h 18"/>
                <a:gd name="T12" fmla="*/ 14 w 64"/>
                <a:gd name="T13" fmla="*/ 8 h 18"/>
                <a:gd name="T14" fmla="*/ 10 w 64"/>
                <a:gd name="T15" fmla="*/ 12 h 18"/>
                <a:gd name="T16" fmla="*/ 0 w 64"/>
                <a:gd name="T17" fmla="*/ 14 h 18"/>
                <a:gd name="T18" fmla="*/ 0 w 64"/>
                <a:gd name="T19" fmla="*/ 14 h 18"/>
                <a:gd name="T20" fmla="*/ 0 w 64"/>
                <a:gd name="T21" fmla="*/ 18 h 18"/>
                <a:gd name="T22" fmla="*/ 0 w 64"/>
                <a:gd name="T23" fmla="*/ 18 h 18"/>
                <a:gd name="T24" fmla="*/ 52 w 64"/>
                <a:gd name="T25" fmla="*/ 10 h 18"/>
                <a:gd name="T26" fmla="*/ 52 w 64"/>
                <a:gd name="T27" fmla="*/ 10 h 18"/>
                <a:gd name="T28" fmla="*/ 60 w 64"/>
                <a:gd name="T29" fmla="*/ 10 h 18"/>
                <a:gd name="T30" fmla="*/ 60 w 64"/>
                <a:gd name="T31" fmla="*/ 10 h 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4" h="18">
                  <a:moveTo>
                    <a:pt x="60" y="10"/>
                  </a:moveTo>
                  <a:lnTo>
                    <a:pt x="60" y="10"/>
                  </a:lnTo>
                  <a:lnTo>
                    <a:pt x="64" y="4"/>
                  </a:lnTo>
                  <a:lnTo>
                    <a:pt x="22" y="0"/>
                  </a:lnTo>
                  <a:lnTo>
                    <a:pt x="14" y="8"/>
                  </a:lnTo>
                  <a:lnTo>
                    <a:pt x="10" y="12"/>
                  </a:lnTo>
                  <a:lnTo>
                    <a:pt x="0" y="14"/>
                  </a:lnTo>
                  <a:lnTo>
                    <a:pt x="0" y="18"/>
                  </a:lnTo>
                  <a:lnTo>
                    <a:pt x="52" y="10"/>
                  </a:lnTo>
                  <a:lnTo>
                    <a:pt x="60" y="10"/>
                  </a:lnTo>
                  <a:close/>
                </a:path>
              </a:pathLst>
            </a:custGeom>
            <a:solidFill>
              <a:schemeClr val="bg1"/>
            </a:solidFill>
            <a:ln w="9525">
              <a:noFill/>
              <a:round/>
            </a:ln>
          </p:spPr>
          <p:txBody>
            <a:bodyPr/>
            <a:lstStyle/>
            <a:p>
              <a:endParaRPr lang="zh-CN" altLang="en-US"/>
            </a:p>
          </p:txBody>
        </p:sp>
        <p:sp>
          <p:nvSpPr>
            <p:cNvPr id="6171" name="Freeform 17"/>
            <p:cNvSpPr/>
            <p:nvPr/>
          </p:nvSpPr>
          <p:spPr bwMode="auto">
            <a:xfrm>
              <a:off x="4145" y="759"/>
              <a:ext cx="18" cy="6"/>
            </a:xfrm>
            <a:custGeom>
              <a:avLst/>
              <a:gdLst>
                <a:gd name="T0" fmla="*/ 18 w 18"/>
                <a:gd name="T1" fmla="*/ 6 h 6"/>
                <a:gd name="T2" fmla="*/ 18 w 18"/>
                <a:gd name="T3" fmla="*/ 6 h 6"/>
                <a:gd name="T4" fmla="*/ 10 w 18"/>
                <a:gd name="T5" fmla="*/ 2 h 6"/>
                <a:gd name="T6" fmla="*/ 0 w 18"/>
                <a:gd name="T7" fmla="*/ 0 h 6"/>
                <a:gd name="T8" fmla="*/ 0 w 18"/>
                <a:gd name="T9" fmla="*/ 0 h 6"/>
                <a:gd name="T10" fmla="*/ 6 w 18"/>
                <a:gd name="T11" fmla="*/ 6 h 6"/>
                <a:gd name="T12" fmla="*/ 18 w 18"/>
                <a:gd name="T13" fmla="*/ 6 h 6"/>
                <a:gd name="T14" fmla="*/ 18 w 18"/>
                <a:gd name="T15" fmla="*/ 6 h 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6">
                  <a:moveTo>
                    <a:pt x="18" y="6"/>
                  </a:moveTo>
                  <a:lnTo>
                    <a:pt x="18" y="6"/>
                  </a:lnTo>
                  <a:lnTo>
                    <a:pt x="10" y="2"/>
                  </a:lnTo>
                  <a:lnTo>
                    <a:pt x="0" y="0"/>
                  </a:lnTo>
                  <a:lnTo>
                    <a:pt x="6" y="6"/>
                  </a:lnTo>
                  <a:lnTo>
                    <a:pt x="18" y="6"/>
                  </a:lnTo>
                  <a:close/>
                </a:path>
              </a:pathLst>
            </a:custGeom>
            <a:solidFill>
              <a:schemeClr val="bg1"/>
            </a:solidFill>
            <a:ln w="9525">
              <a:noFill/>
              <a:round/>
            </a:ln>
          </p:spPr>
          <p:txBody>
            <a:bodyPr/>
            <a:lstStyle/>
            <a:p>
              <a:endParaRPr lang="zh-CN" altLang="en-US"/>
            </a:p>
          </p:txBody>
        </p:sp>
        <p:sp>
          <p:nvSpPr>
            <p:cNvPr id="6172" name="Freeform 18"/>
            <p:cNvSpPr/>
            <p:nvPr/>
          </p:nvSpPr>
          <p:spPr bwMode="auto">
            <a:xfrm>
              <a:off x="3609" y="765"/>
              <a:ext cx="14" cy="12"/>
            </a:xfrm>
            <a:custGeom>
              <a:avLst/>
              <a:gdLst>
                <a:gd name="T0" fmla="*/ 0 w 14"/>
                <a:gd name="T1" fmla="*/ 12 h 12"/>
                <a:gd name="T2" fmla="*/ 0 w 14"/>
                <a:gd name="T3" fmla="*/ 12 h 12"/>
                <a:gd name="T4" fmla="*/ 10 w 14"/>
                <a:gd name="T5" fmla="*/ 8 h 12"/>
                <a:gd name="T6" fmla="*/ 14 w 14"/>
                <a:gd name="T7" fmla="*/ 0 h 12"/>
                <a:gd name="T8" fmla="*/ 14 w 14"/>
                <a:gd name="T9" fmla="*/ 0 h 12"/>
                <a:gd name="T10" fmla="*/ 2 w 14"/>
                <a:gd name="T11" fmla="*/ 0 h 12"/>
                <a:gd name="T12" fmla="*/ 2 w 14"/>
                <a:gd name="T13" fmla="*/ 0 h 12"/>
                <a:gd name="T14" fmla="*/ 0 w 14"/>
                <a:gd name="T15" fmla="*/ 8 h 12"/>
                <a:gd name="T16" fmla="*/ 0 w 14"/>
                <a:gd name="T17" fmla="*/ 8 h 12"/>
                <a:gd name="T18" fmla="*/ 0 w 14"/>
                <a:gd name="T19" fmla="*/ 12 h 12"/>
                <a:gd name="T20" fmla="*/ 0 w 14"/>
                <a:gd name="T21" fmla="*/ 12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 h="12">
                  <a:moveTo>
                    <a:pt x="0" y="12"/>
                  </a:moveTo>
                  <a:lnTo>
                    <a:pt x="0" y="12"/>
                  </a:lnTo>
                  <a:lnTo>
                    <a:pt x="10" y="8"/>
                  </a:lnTo>
                  <a:lnTo>
                    <a:pt x="14" y="0"/>
                  </a:lnTo>
                  <a:lnTo>
                    <a:pt x="2" y="0"/>
                  </a:lnTo>
                  <a:lnTo>
                    <a:pt x="0" y="8"/>
                  </a:lnTo>
                  <a:lnTo>
                    <a:pt x="0" y="12"/>
                  </a:lnTo>
                  <a:close/>
                </a:path>
              </a:pathLst>
            </a:custGeom>
            <a:solidFill>
              <a:schemeClr val="bg1"/>
            </a:solidFill>
            <a:ln w="9525">
              <a:noFill/>
              <a:round/>
            </a:ln>
          </p:spPr>
          <p:txBody>
            <a:bodyPr/>
            <a:lstStyle/>
            <a:p>
              <a:endParaRPr lang="zh-CN" altLang="en-US"/>
            </a:p>
          </p:txBody>
        </p:sp>
        <p:sp>
          <p:nvSpPr>
            <p:cNvPr id="6173" name="Freeform 19"/>
            <p:cNvSpPr/>
            <p:nvPr/>
          </p:nvSpPr>
          <p:spPr bwMode="auto">
            <a:xfrm>
              <a:off x="3323" y="785"/>
              <a:ext cx="34" cy="22"/>
            </a:xfrm>
            <a:custGeom>
              <a:avLst/>
              <a:gdLst>
                <a:gd name="T0" fmla="*/ 34 w 34"/>
                <a:gd name="T1" fmla="*/ 6 h 22"/>
                <a:gd name="T2" fmla="*/ 34 w 34"/>
                <a:gd name="T3" fmla="*/ 6 h 22"/>
                <a:gd name="T4" fmla="*/ 20 w 34"/>
                <a:gd name="T5" fmla="*/ 0 h 22"/>
                <a:gd name="T6" fmla="*/ 20 w 34"/>
                <a:gd name="T7" fmla="*/ 0 h 22"/>
                <a:gd name="T8" fmla="*/ 0 w 34"/>
                <a:gd name="T9" fmla="*/ 22 h 22"/>
                <a:gd name="T10" fmla="*/ 0 w 34"/>
                <a:gd name="T11" fmla="*/ 22 h 22"/>
                <a:gd name="T12" fmla="*/ 26 w 34"/>
                <a:gd name="T13" fmla="*/ 18 h 22"/>
                <a:gd name="T14" fmla="*/ 26 w 34"/>
                <a:gd name="T15" fmla="*/ 18 h 22"/>
                <a:gd name="T16" fmla="*/ 34 w 34"/>
                <a:gd name="T17" fmla="*/ 6 h 22"/>
                <a:gd name="T18" fmla="*/ 34 w 34"/>
                <a:gd name="T19" fmla="*/ 6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 h="22">
                  <a:moveTo>
                    <a:pt x="34" y="6"/>
                  </a:moveTo>
                  <a:lnTo>
                    <a:pt x="34" y="6"/>
                  </a:lnTo>
                  <a:lnTo>
                    <a:pt x="20" y="0"/>
                  </a:lnTo>
                  <a:lnTo>
                    <a:pt x="0" y="22"/>
                  </a:lnTo>
                  <a:lnTo>
                    <a:pt x="26" y="18"/>
                  </a:lnTo>
                  <a:lnTo>
                    <a:pt x="34" y="6"/>
                  </a:lnTo>
                  <a:close/>
                </a:path>
              </a:pathLst>
            </a:custGeom>
            <a:solidFill>
              <a:schemeClr val="bg1"/>
            </a:solidFill>
            <a:ln w="9525">
              <a:noFill/>
              <a:round/>
            </a:ln>
          </p:spPr>
          <p:txBody>
            <a:bodyPr/>
            <a:lstStyle/>
            <a:p>
              <a:endParaRPr lang="zh-CN" altLang="en-US"/>
            </a:p>
          </p:txBody>
        </p:sp>
        <p:sp>
          <p:nvSpPr>
            <p:cNvPr id="6174" name="Freeform 20"/>
            <p:cNvSpPr/>
            <p:nvPr/>
          </p:nvSpPr>
          <p:spPr bwMode="auto">
            <a:xfrm>
              <a:off x="3807" y="789"/>
              <a:ext cx="90" cy="28"/>
            </a:xfrm>
            <a:custGeom>
              <a:avLst/>
              <a:gdLst>
                <a:gd name="T0" fmla="*/ 90 w 90"/>
                <a:gd name="T1" fmla="*/ 2 h 28"/>
                <a:gd name="T2" fmla="*/ 90 w 90"/>
                <a:gd name="T3" fmla="*/ 2 h 28"/>
                <a:gd name="T4" fmla="*/ 64 w 90"/>
                <a:gd name="T5" fmla="*/ 0 h 28"/>
                <a:gd name="T6" fmla="*/ 64 w 90"/>
                <a:gd name="T7" fmla="*/ 0 h 28"/>
                <a:gd name="T8" fmla="*/ 58 w 90"/>
                <a:gd name="T9" fmla="*/ 6 h 28"/>
                <a:gd name="T10" fmla="*/ 52 w 90"/>
                <a:gd name="T11" fmla="*/ 10 h 28"/>
                <a:gd name="T12" fmla="*/ 36 w 90"/>
                <a:gd name="T13" fmla="*/ 16 h 28"/>
                <a:gd name="T14" fmla="*/ 20 w 90"/>
                <a:gd name="T15" fmla="*/ 22 h 28"/>
                <a:gd name="T16" fmla="*/ 0 w 90"/>
                <a:gd name="T17" fmla="*/ 24 h 28"/>
                <a:gd name="T18" fmla="*/ 0 w 90"/>
                <a:gd name="T19" fmla="*/ 24 h 28"/>
                <a:gd name="T20" fmla="*/ 0 w 90"/>
                <a:gd name="T21" fmla="*/ 28 h 28"/>
                <a:gd name="T22" fmla="*/ 0 w 90"/>
                <a:gd name="T23" fmla="*/ 28 h 28"/>
                <a:gd name="T24" fmla="*/ 90 w 90"/>
                <a:gd name="T25" fmla="*/ 28 h 28"/>
                <a:gd name="T26" fmla="*/ 90 w 90"/>
                <a:gd name="T27" fmla="*/ 28 h 28"/>
                <a:gd name="T28" fmla="*/ 90 w 90"/>
                <a:gd name="T29" fmla="*/ 2 h 28"/>
                <a:gd name="T30" fmla="*/ 90 w 90"/>
                <a:gd name="T31" fmla="*/ 2 h 2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0" h="28">
                  <a:moveTo>
                    <a:pt x="90" y="2"/>
                  </a:moveTo>
                  <a:lnTo>
                    <a:pt x="90" y="2"/>
                  </a:lnTo>
                  <a:lnTo>
                    <a:pt x="64" y="0"/>
                  </a:lnTo>
                  <a:lnTo>
                    <a:pt x="58" y="6"/>
                  </a:lnTo>
                  <a:lnTo>
                    <a:pt x="52" y="10"/>
                  </a:lnTo>
                  <a:lnTo>
                    <a:pt x="36" y="16"/>
                  </a:lnTo>
                  <a:lnTo>
                    <a:pt x="20" y="22"/>
                  </a:lnTo>
                  <a:lnTo>
                    <a:pt x="0" y="24"/>
                  </a:lnTo>
                  <a:lnTo>
                    <a:pt x="0" y="28"/>
                  </a:lnTo>
                  <a:lnTo>
                    <a:pt x="90" y="28"/>
                  </a:lnTo>
                  <a:lnTo>
                    <a:pt x="90" y="2"/>
                  </a:lnTo>
                  <a:close/>
                </a:path>
              </a:pathLst>
            </a:custGeom>
            <a:solidFill>
              <a:schemeClr val="bg1"/>
            </a:solidFill>
            <a:ln w="9525">
              <a:noFill/>
              <a:round/>
            </a:ln>
          </p:spPr>
          <p:txBody>
            <a:bodyPr/>
            <a:lstStyle/>
            <a:p>
              <a:endParaRPr lang="zh-CN" altLang="en-US"/>
            </a:p>
          </p:txBody>
        </p:sp>
        <p:sp>
          <p:nvSpPr>
            <p:cNvPr id="6175" name="Freeform 21"/>
            <p:cNvSpPr/>
            <p:nvPr/>
          </p:nvSpPr>
          <p:spPr bwMode="auto">
            <a:xfrm>
              <a:off x="3409" y="791"/>
              <a:ext cx="44" cy="30"/>
            </a:xfrm>
            <a:custGeom>
              <a:avLst/>
              <a:gdLst>
                <a:gd name="T0" fmla="*/ 14 w 44"/>
                <a:gd name="T1" fmla="*/ 30 h 30"/>
                <a:gd name="T2" fmla="*/ 14 w 44"/>
                <a:gd name="T3" fmla="*/ 30 h 30"/>
                <a:gd name="T4" fmla="*/ 40 w 44"/>
                <a:gd name="T5" fmla="*/ 16 h 30"/>
                <a:gd name="T6" fmla="*/ 40 w 44"/>
                <a:gd name="T7" fmla="*/ 16 h 30"/>
                <a:gd name="T8" fmla="*/ 44 w 44"/>
                <a:gd name="T9" fmla="*/ 4 h 30"/>
                <a:gd name="T10" fmla="*/ 44 w 44"/>
                <a:gd name="T11" fmla="*/ 4 h 30"/>
                <a:gd name="T12" fmla="*/ 22 w 44"/>
                <a:gd name="T13" fmla="*/ 0 h 30"/>
                <a:gd name="T14" fmla="*/ 22 w 44"/>
                <a:gd name="T15" fmla="*/ 0 h 30"/>
                <a:gd name="T16" fmla="*/ 4 w 44"/>
                <a:gd name="T17" fmla="*/ 12 h 30"/>
                <a:gd name="T18" fmla="*/ 4 w 44"/>
                <a:gd name="T19" fmla="*/ 12 h 30"/>
                <a:gd name="T20" fmla="*/ 0 w 44"/>
                <a:gd name="T21" fmla="*/ 20 h 30"/>
                <a:gd name="T22" fmla="*/ 0 w 44"/>
                <a:gd name="T23" fmla="*/ 20 h 30"/>
                <a:gd name="T24" fmla="*/ 4 w 44"/>
                <a:gd name="T25" fmla="*/ 28 h 30"/>
                <a:gd name="T26" fmla="*/ 14 w 44"/>
                <a:gd name="T27" fmla="*/ 30 h 30"/>
                <a:gd name="T28" fmla="*/ 14 w 44"/>
                <a:gd name="T29" fmla="*/ 30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 h="30">
                  <a:moveTo>
                    <a:pt x="14" y="30"/>
                  </a:moveTo>
                  <a:lnTo>
                    <a:pt x="14" y="30"/>
                  </a:lnTo>
                  <a:lnTo>
                    <a:pt x="40" y="16"/>
                  </a:lnTo>
                  <a:lnTo>
                    <a:pt x="44" y="4"/>
                  </a:lnTo>
                  <a:lnTo>
                    <a:pt x="22" y="0"/>
                  </a:lnTo>
                  <a:lnTo>
                    <a:pt x="4" y="12"/>
                  </a:lnTo>
                  <a:lnTo>
                    <a:pt x="0" y="20"/>
                  </a:lnTo>
                  <a:lnTo>
                    <a:pt x="4" y="28"/>
                  </a:lnTo>
                  <a:lnTo>
                    <a:pt x="14" y="30"/>
                  </a:lnTo>
                  <a:close/>
                </a:path>
              </a:pathLst>
            </a:custGeom>
            <a:solidFill>
              <a:schemeClr val="bg1"/>
            </a:solidFill>
            <a:ln w="9525">
              <a:noFill/>
              <a:round/>
            </a:ln>
          </p:spPr>
          <p:txBody>
            <a:bodyPr/>
            <a:lstStyle/>
            <a:p>
              <a:endParaRPr lang="zh-CN" altLang="en-US"/>
            </a:p>
          </p:txBody>
        </p:sp>
        <p:sp>
          <p:nvSpPr>
            <p:cNvPr id="6176" name="Freeform 22"/>
            <p:cNvSpPr/>
            <p:nvPr/>
          </p:nvSpPr>
          <p:spPr bwMode="auto">
            <a:xfrm>
              <a:off x="3535" y="791"/>
              <a:ext cx="32" cy="22"/>
            </a:xfrm>
            <a:custGeom>
              <a:avLst/>
              <a:gdLst>
                <a:gd name="T0" fmla="*/ 32 w 32"/>
                <a:gd name="T1" fmla="*/ 0 h 22"/>
                <a:gd name="T2" fmla="*/ 32 w 32"/>
                <a:gd name="T3" fmla="*/ 0 h 22"/>
                <a:gd name="T4" fmla="*/ 18 w 32"/>
                <a:gd name="T5" fmla="*/ 0 h 22"/>
                <a:gd name="T6" fmla="*/ 18 w 32"/>
                <a:gd name="T7" fmla="*/ 0 h 22"/>
                <a:gd name="T8" fmla="*/ 6 w 32"/>
                <a:gd name="T9" fmla="*/ 12 h 22"/>
                <a:gd name="T10" fmla="*/ 6 w 32"/>
                <a:gd name="T11" fmla="*/ 12 h 22"/>
                <a:gd name="T12" fmla="*/ 0 w 32"/>
                <a:gd name="T13" fmla="*/ 12 h 22"/>
                <a:gd name="T14" fmla="*/ 0 w 32"/>
                <a:gd name="T15" fmla="*/ 12 h 22"/>
                <a:gd name="T16" fmla="*/ 14 w 32"/>
                <a:gd name="T17" fmla="*/ 22 h 22"/>
                <a:gd name="T18" fmla="*/ 14 w 32"/>
                <a:gd name="T19" fmla="*/ 22 h 22"/>
                <a:gd name="T20" fmla="*/ 22 w 32"/>
                <a:gd name="T21" fmla="*/ 18 h 22"/>
                <a:gd name="T22" fmla="*/ 26 w 32"/>
                <a:gd name="T23" fmla="*/ 16 h 22"/>
                <a:gd name="T24" fmla="*/ 30 w 32"/>
                <a:gd name="T25" fmla="*/ 10 h 22"/>
                <a:gd name="T26" fmla="*/ 32 w 32"/>
                <a:gd name="T27" fmla="*/ 0 h 22"/>
                <a:gd name="T28" fmla="*/ 32 w 32"/>
                <a:gd name="T29" fmla="*/ 0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2" h="22">
                  <a:moveTo>
                    <a:pt x="32" y="0"/>
                  </a:moveTo>
                  <a:lnTo>
                    <a:pt x="32" y="0"/>
                  </a:lnTo>
                  <a:lnTo>
                    <a:pt x="18" y="0"/>
                  </a:lnTo>
                  <a:lnTo>
                    <a:pt x="6" y="12"/>
                  </a:lnTo>
                  <a:lnTo>
                    <a:pt x="0" y="12"/>
                  </a:lnTo>
                  <a:lnTo>
                    <a:pt x="14" y="22"/>
                  </a:lnTo>
                  <a:lnTo>
                    <a:pt x="22" y="18"/>
                  </a:lnTo>
                  <a:lnTo>
                    <a:pt x="26" y="16"/>
                  </a:lnTo>
                  <a:lnTo>
                    <a:pt x="30" y="10"/>
                  </a:lnTo>
                  <a:lnTo>
                    <a:pt x="32" y="0"/>
                  </a:lnTo>
                  <a:close/>
                </a:path>
              </a:pathLst>
            </a:custGeom>
            <a:solidFill>
              <a:schemeClr val="bg1"/>
            </a:solidFill>
            <a:ln w="9525">
              <a:noFill/>
              <a:round/>
            </a:ln>
          </p:spPr>
          <p:txBody>
            <a:bodyPr/>
            <a:lstStyle/>
            <a:p>
              <a:endParaRPr lang="zh-CN" altLang="en-US"/>
            </a:p>
          </p:txBody>
        </p:sp>
        <p:sp>
          <p:nvSpPr>
            <p:cNvPr id="6177" name="Freeform 23"/>
            <p:cNvSpPr/>
            <p:nvPr/>
          </p:nvSpPr>
          <p:spPr bwMode="auto">
            <a:xfrm>
              <a:off x="3929" y="791"/>
              <a:ext cx="268" cy="32"/>
            </a:xfrm>
            <a:custGeom>
              <a:avLst/>
              <a:gdLst>
                <a:gd name="T0" fmla="*/ 264 w 268"/>
                <a:gd name="T1" fmla="*/ 30 h 32"/>
                <a:gd name="T2" fmla="*/ 264 w 268"/>
                <a:gd name="T3" fmla="*/ 30 h 32"/>
                <a:gd name="T4" fmla="*/ 268 w 268"/>
                <a:gd name="T5" fmla="*/ 22 h 32"/>
                <a:gd name="T6" fmla="*/ 268 w 268"/>
                <a:gd name="T7" fmla="*/ 22 h 32"/>
                <a:gd name="T8" fmla="*/ 160 w 268"/>
                <a:gd name="T9" fmla="*/ 0 h 32"/>
                <a:gd name="T10" fmla="*/ 160 w 268"/>
                <a:gd name="T11" fmla="*/ 0 h 32"/>
                <a:gd name="T12" fmla="*/ 144 w 268"/>
                <a:gd name="T13" fmla="*/ 8 h 32"/>
                <a:gd name="T14" fmla="*/ 126 w 268"/>
                <a:gd name="T15" fmla="*/ 12 h 32"/>
                <a:gd name="T16" fmla="*/ 106 w 268"/>
                <a:gd name="T17" fmla="*/ 14 h 32"/>
                <a:gd name="T18" fmla="*/ 86 w 268"/>
                <a:gd name="T19" fmla="*/ 14 h 32"/>
                <a:gd name="T20" fmla="*/ 44 w 268"/>
                <a:gd name="T21" fmla="*/ 10 h 32"/>
                <a:gd name="T22" fmla="*/ 8 w 268"/>
                <a:gd name="T23" fmla="*/ 4 h 32"/>
                <a:gd name="T24" fmla="*/ 8 w 268"/>
                <a:gd name="T25" fmla="*/ 4 h 32"/>
                <a:gd name="T26" fmla="*/ 0 w 268"/>
                <a:gd name="T27" fmla="*/ 8 h 32"/>
                <a:gd name="T28" fmla="*/ 0 w 268"/>
                <a:gd name="T29" fmla="*/ 8 h 32"/>
                <a:gd name="T30" fmla="*/ 4 w 268"/>
                <a:gd name="T31" fmla="*/ 20 h 32"/>
                <a:gd name="T32" fmla="*/ 4 w 268"/>
                <a:gd name="T33" fmla="*/ 20 h 32"/>
                <a:gd name="T34" fmla="*/ 32 w 268"/>
                <a:gd name="T35" fmla="*/ 24 h 32"/>
                <a:gd name="T36" fmla="*/ 62 w 268"/>
                <a:gd name="T37" fmla="*/ 28 h 32"/>
                <a:gd name="T38" fmla="*/ 94 w 268"/>
                <a:gd name="T39" fmla="*/ 30 h 32"/>
                <a:gd name="T40" fmla="*/ 128 w 268"/>
                <a:gd name="T41" fmla="*/ 32 h 32"/>
                <a:gd name="T42" fmla="*/ 198 w 268"/>
                <a:gd name="T43" fmla="*/ 32 h 32"/>
                <a:gd name="T44" fmla="*/ 264 w 268"/>
                <a:gd name="T45" fmla="*/ 30 h 32"/>
                <a:gd name="T46" fmla="*/ 264 w 268"/>
                <a:gd name="T47" fmla="*/ 30 h 3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68" h="32">
                  <a:moveTo>
                    <a:pt x="264" y="30"/>
                  </a:moveTo>
                  <a:lnTo>
                    <a:pt x="264" y="30"/>
                  </a:lnTo>
                  <a:lnTo>
                    <a:pt x="268" y="22"/>
                  </a:lnTo>
                  <a:lnTo>
                    <a:pt x="160" y="0"/>
                  </a:lnTo>
                  <a:lnTo>
                    <a:pt x="144" y="8"/>
                  </a:lnTo>
                  <a:lnTo>
                    <a:pt x="126" y="12"/>
                  </a:lnTo>
                  <a:lnTo>
                    <a:pt x="106" y="14"/>
                  </a:lnTo>
                  <a:lnTo>
                    <a:pt x="86" y="14"/>
                  </a:lnTo>
                  <a:lnTo>
                    <a:pt x="44" y="10"/>
                  </a:lnTo>
                  <a:lnTo>
                    <a:pt x="8" y="4"/>
                  </a:lnTo>
                  <a:lnTo>
                    <a:pt x="0" y="8"/>
                  </a:lnTo>
                  <a:lnTo>
                    <a:pt x="4" y="20"/>
                  </a:lnTo>
                  <a:lnTo>
                    <a:pt x="32" y="24"/>
                  </a:lnTo>
                  <a:lnTo>
                    <a:pt x="62" y="28"/>
                  </a:lnTo>
                  <a:lnTo>
                    <a:pt x="94" y="30"/>
                  </a:lnTo>
                  <a:lnTo>
                    <a:pt x="128" y="32"/>
                  </a:lnTo>
                  <a:lnTo>
                    <a:pt x="198" y="32"/>
                  </a:lnTo>
                  <a:lnTo>
                    <a:pt x="264" y="30"/>
                  </a:lnTo>
                  <a:close/>
                </a:path>
              </a:pathLst>
            </a:custGeom>
            <a:solidFill>
              <a:schemeClr val="bg1"/>
            </a:solidFill>
            <a:ln w="9525">
              <a:noFill/>
              <a:round/>
            </a:ln>
          </p:spPr>
          <p:txBody>
            <a:bodyPr/>
            <a:lstStyle/>
            <a:p>
              <a:endParaRPr lang="zh-CN" altLang="en-US"/>
            </a:p>
          </p:txBody>
        </p:sp>
        <p:sp>
          <p:nvSpPr>
            <p:cNvPr id="6178" name="Freeform 24"/>
            <p:cNvSpPr/>
            <p:nvPr/>
          </p:nvSpPr>
          <p:spPr bwMode="auto">
            <a:xfrm>
              <a:off x="3609" y="799"/>
              <a:ext cx="66" cy="34"/>
            </a:xfrm>
            <a:custGeom>
              <a:avLst/>
              <a:gdLst>
                <a:gd name="T0" fmla="*/ 0 w 66"/>
                <a:gd name="T1" fmla="*/ 26 h 34"/>
                <a:gd name="T2" fmla="*/ 0 w 66"/>
                <a:gd name="T3" fmla="*/ 26 h 34"/>
                <a:gd name="T4" fmla="*/ 2 w 66"/>
                <a:gd name="T5" fmla="*/ 34 h 34"/>
                <a:gd name="T6" fmla="*/ 2 w 66"/>
                <a:gd name="T7" fmla="*/ 34 h 34"/>
                <a:gd name="T8" fmla="*/ 58 w 66"/>
                <a:gd name="T9" fmla="*/ 4 h 34"/>
                <a:gd name="T10" fmla="*/ 58 w 66"/>
                <a:gd name="T11" fmla="*/ 4 h 34"/>
                <a:gd name="T12" fmla="*/ 66 w 66"/>
                <a:gd name="T13" fmla="*/ 4 h 34"/>
                <a:gd name="T14" fmla="*/ 66 w 66"/>
                <a:gd name="T15" fmla="*/ 4 h 34"/>
                <a:gd name="T16" fmla="*/ 48 w 66"/>
                <a:gd name="T17" fmla="*/ 0 h 34"/>
                <a:gd name="T18" fmla="*/ 48 w 66"/>
                <a:gd name="T19" fmla="*/ 0 h 34"/>
                <a:gd name="T20" fmla="*/ 10 w 66"/>
                <a:gd name="T21" fmla="*/ 12 h 34"/>
                <a:gd name="T22" fmla="*/ 10 w 66"/>
                <a:gd name="T23" fmla="*/ 12 h 34"/>
                <a:gd name="T24" fmla="*/ 0 w 66"/>
                <a:gd name="T25" fmla="*/ 26 h 34"/>
                <a:gd name="T26" fmla="*/ 0 w 66"/>
                <a:gd name="T27" fmla="*/ 26 h 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6" h="34">
                  <a:moveTo>
                    <a:pt x="0" y="26"/>
                  </a:moveTo>
                  <a:lnTo>
                    <a:pt x="0" y="26"/>
                  </a:lnTo>
                  <a:lnTo>
                    <a:pt x="2" y="34"/>
                  </a:lnTo>
                  <a:lnTo>
                    <a:pt x="58" y="4"/>
                  </a:lnTo>
                  <a:lnTo>
                    <a:pt x="66" y="4"/>
                  </a:lnTo>
                  <a:lnTo>
                    <a:pt x="48" y="0"/>
                  </a:lnTo>
                  <a:lnTo>
                    <a:pt x="10" y="12"/>
                  </a:lnTo>
                  <a:lnTo>
                    <a:pt x="0" y="26"/>
                  </a:lnTo>
                  <a:close/>
                </a:path>
              </a:pathLst>
            </a:custGeom>
            <a:solidFill>
              <a:schemeClr val="bg1"/>
            </a:solidFill>
            <a:ln w="9525">
              <a:noFill/>
              <a:round/>
            </a:ln>
          </p:spPr>
          <p:txBody>
            <a:bodyPr/>
            <a:lstStyle/>
            <a:p>
              <a:endParaRPr lang="zh-CN" altLang="en-US"/>
            </a:p>
          </p:txBody>
        </p:sp>
        <p:sp>
          <p:nvSpPr>
            <p:cNvPr id="6179" name="Freeform 25"/>
            <p:cNvSpPr/>
            <p:nvPr/>
          </p:nvSpPr>
          <p:spPr bwMode="auto">
            <a:xfrm>
              <a:off x="3309" y="803"/>
              <a:ext cx="10" cy="10"/>
            </a:xfrm>
            <a:custGeom>
              <a:avLst/>
              <a:gdLst>
                <a:gd name="T0" fmla="*/ 8 w 10"/>
                <a:gd name="T1" fmla="*/ 0 h 10"/>
                <a:gd name="T2" fmla="*/ 8 w 10"/>
                <a:gd name="T3" fmla="*/ 0 h 10"/>
                <a:gd name="T4" fmla="*/ 0 w 10"/>
                <a:gd name="T5" fmla="*/ 10 h 10"/>
                <a:gd name="T6" fmla="*/ 0 w 10"/>
                <a:gd name="T7" fmla="*/ 10 h 10"/>
                <a:gd name="T8" fmla="*/ 6 w 10"/>
                <a:gd name="T9" fmla="*/ 8 h 10"/>
                <a:gd name="T10" fmla="*/ 8 w 10"/>
                <a:gd name="T11" fmla="*/ 8 h 10"/>
                <a:gd name="T12" fmla="*/ 10 w 10"/>
                <a:gd name="T13" fmla="*/ 4 h 10"/>
                <a:gd name="T14" fmla="*/ 8 w 10"/>
                <a:gd name="T15" fmla="*/ 0 h 10"/>
                <a:gd name="T16" fmla="*/ 8 w 10"/>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 h="10">
                  <a:moveTo>
                    <a:pt x="8" y="0"/>
                  </a:moveTo>
                  <a:lnTo>
                    <a:pt x="8" y="0"/>
                  </a:lnTo>
                  <a:lnTo>
                    <a:pt x="0" y="10"/>
                  </a:lnTo>
                  <a:lnTo>
                    <a:pt x="6" y="8"/>
                  </a:lnTo>
                  <a:lnTo>
                    <a:pt x="8" y="8"/>
                  </a:lnTo>
                  <a:lnTo>
                    <a:pt x="10" y="4"/>
                  </a:lnTo>
                  <a:lnTo>
                    <a:pt x="8" y="0"/>
                  </a:lnTo>
                  <a:close/>
                </a:path>
              </a:pathLst>
            </a:custGeom>
            <a:solidFill>
              <a:schemeClr val="bg1"/>
            </a:solidFill>
            <a:ln w="9525">
              <a:noFill/>
              <a:round/>
            </a:ln>
          </p:spPr>
          <p:txBody>
            <a:bodyPr/>
            <a:lstStyle/>
            <a:p>
              <a:endParaRPr lang="zh-CN" altLang="en-US"/>
            </a:p>
          </p:txBody>
        </p:sp>
        <p:sp>
          <p:nvSpPr>
            <p:cNvPr id="6180" name="Freeform 26"/>
            <p:cNvSpPr/>
            <p:nvPr/>
          </p:nvSpPr>
          <p:spPr bwMode="auto">
            <a:xfrm>
              <a:off x="3461" y="813"/>
              <a:ext cx="322" cy="172"/>
            </a:xfrm>
            <a:custGeom>
              <a:avLst/>
              <a:gdLst>
                <a:gd name="T0" fmla="*/ 126 w 322"/>
                <a:gd name="T1" fmla="*/ 72 h 172"/>
                <a:gd name="T2" fmla="*/ 126 w 322"/>
                <a:gd name="T3" fmla="*/ 72 h 172"/>
                <a:gd name="T4" fmla="*/ 110 w 322"/>
                <a:gd name="T5" fmla="*/ 80 h 172"/>
                <a:gd name="T6" fmla="*/ 96 w 322"/>
                <a:gd name="T7" fmla="*/ 90 h 172"/>
                <a:gd name="T8" fmla="*/ 68 w 322"/>
                <a:gd name="T9" fmla="*/ 110 h 172"/>
                <a:gd name="T10" fmla="*/ 52 w 322"/>
                <a:gd name="T11" fmla="*/ 120 h 172"/>
                <a:gd name="T12" fmla="*/ 38 w 322"/>
                <a:gd name="T13" fmla="*/ 130 h 172"/>
                <a:gd name="T14" fmla="*/ 22 w 322"/>
                <a:gd name="T15" fmla="*/ 138 h 172"/>
                <a:gd name="T16" fmla="*/ 4 w 322"/>
                <a:gd name="T17" fmla="*/ 146 h 172"/>
                <a:gd name="T18" fmla="*/ 4 w 322"/>
                <a:gd name="T19" fmla="*/ 146 h 172"/>
                <a:gd name="T20" fmla="*/ 0 w 322"/>
                <a:gd name="T21" fmla="*/ 156 h 172"/>
                <a:gd name="T22" fmla="*/ 0 w 322"/>
                <a:gd name="T23" fmla="*/ 156 h 172"/>
                <a:gd name="T24" fmla="*/ 0 w 322"/>
                <a:gd name="T25" fmla="*/ 172 h 172"/>
                <a:gd name="T26" fmla="*/ 0 w 322"/>
                <a:gd name="T27" fmla="*/ 172 h 172"/>
                <a:gd name="T28" fmla="*/ 10 w 322"/>
                <a:gd name="T29" fmla="*/ 168 h 172"/>
                <a:gd name="T30" fmla="*/ 22 w 322"/>
                <a:gd name="T31" fmla="*/ 164 h 172"/>
                <a:gd name="T32" fmla="*/ 48 w 322"/>
                <a:gd name="T33" fmla="*/ 152 h 172"/>
                <a:gd name="T34" fmla="*/ 78 w 322"/>
                <a:gd name="T35" fmla="*/ 134 h 172"/>
                <a:gd name="T36" fmla="*/ 110 w 322"/>
                <a:gd name="T37" fmla="*/ 114 h 172"/>
                <a:gd name="T38" fmla="*/ 172 w 322"/>
                <a:gd name="T39" fmla="*/ 76 h 172"/>
                <a:gd name="T40" fmla="*/ 200 w 322"/>
                <a:gd name="T41" fmla="*/ 60 h 172"/>
                <a:gd name="T42" fmla="*/ 224 w 322"/>
                <a:gd name="T43" fmla="*/ 50 h 172"/>
                <a:gd name="T44" fmla="*/ 224 w 322"/>
                <a:gd name="T45" fmla="*/ 50 h 172"/>
                <a:gd name="T46" fmla="*/ 250 w 322"/>
                <a:gd name="T47" fmla="*/ 42 h 172"/>
                <a:gd name="T48" fmla="*/ 276 w 322"/>
                <a:gd name="T49" fmla="*/ 36 h 172"/>
                <a:gd name="T50" fmla="*/ 288 w 322"/>
                <a:gd name="T51" fmla="*/ 32 h 172"/>
                <a:gd name="T52" fmla="*/ 298 w 322"/>
                <a:gd name="T53" fmla="*/ 28 h 172"/>
                <a:gd name="T54" fmla="*/ 306 w 322"/>
                <a:gd name="T55" fmla="*/ 22 h 172"/>
                <a:gd name="T56" fmla="*/ 314 w 322"/>
                <a:gd name="T57" fmla="*/ 12 h 172"/>
                <a:gd name="T58" fmla="*/ 314 w 322"/>
                <a:gd name="T59" fmla="*/ 12 h 172"/>
                <a:gd name="T60" fmla="*/ 322 w 322"/>
                <a:gd name="T61" fmla="*/ 4 h 172"/>
                <a:gd name="T62" fmla="*/ 322 w 322"/>
                <a:gd name="T63" fmla="*/ 4 h 172"/>
                <a:gd name="T64" fmla="*/ 302 w 322"/>
                <a:gd name="T65" fmla="*/ 0 h 172"/>
                <a:gd name="T66" fmla="*/ 302 w 322"/>
                <a:gd name="T67" fmla="*/ 0 h 172"/>
                <a:gd name="T68" fmla="*/ 282 w 322"/>
                <a:gd name="T69" fmla="*/ 12 h 172"/>
                <a:gd name="T70" fmla="*/ 262 w 322"/>
                <a:gd name="T71" fmla="*/ 22 h 172"/>
                <a:gd name="T72" fmla="*/ 216 w 322"/>
                <a:gd name="T73" fmla="*/ 38 h 172"/>
                <a:gd name="T74" fmla="*/ 170 w 322"/>
                <a:gd name="T75" fmla="*/ 52 h 172"/>
                <a:gd name="T76" fmla="*/ 146 w 322"/>
                <a:gd name="T77" fmla="*/ 62 h 172"/>
                <a:gd name="T78" fmla="*/ 126 w 322"/>
                <a:gd name="T79" fmla="*/ 72 h 172"/>
                <a:gd name="T80" fmla="*/ 126 w 322"/>
                <a:gd name="T81" fmla="*/ 72 h 17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22" h="172">
                  <a:moveTo>
                    <a:pt x="126" y="72"/>
                  </a:moveTo>
                  <a:lnTo>
                    <a:pt x="126" y="72"/>
                  </a:lnTo>
                  <a:lnTo>
                    <a:pt x="110" y="80"/>
                  </a:lnTo>
                  <a:lnTo>
                    <a:pt x="96" y="90"/>
                  </a:lnTo>
                  <a:lnTo>
                    <a:pt x="68" y="110"/>
                  </a:lnTo>
                  <a:lnTo>
                    <a:pt x="52" y="120"/>
                  </a:lnTo>
                  <a:lnTo>
                    <a:pt x="38" y="130"/>
                  </a:lnTo>
                  <a:lnTo>
                    <a:pt x="22" y="138"/>
                  </a:lnTo>
                  <a:lnTo>
                    <a:pt x="4" y="146"/>
                  </a:lnTo>
                  <a:lnTo>
                    <a:pt x="0" y="156"/>
                  </a:lnTo>
                  <a:lnTo>
                    <a:pt x="0" y="172"/>
                  </a:lnTo>
                  <a:lnTo>
                    <a:pt x="10" y="168"/>
                  </a:lnTo>
                  <a:lnTo>
                    <a:pt x="22" y="164"/>
                  </a:lnTo>
                  <a:lnTo>
                    <a:pt x="48" y="152"/>
                  </a:lnTo>
                  <a:lnTo>
                    <a:pt x="78" y="134"/>
                  </a:lnTo>
                  <a:lnTo>
                    <a:pt x="110" y="114"/>
                  </a:lnTo>
                  <a:lnTo>
                    <a:pt x="172" y="76"/>
                  </a:lnTo>
                  <a:lnTo>
                    <a:pt x="200" y="60"/>
                  </a:lnTo>
                  <a:lnTo>
                    <a:pt x="224" y="50"/>
                  </a:lnTo>
                  <a:lnTo>
                    <a:pt x="250" y="42"/>
                  </a:lnTo>
                  <a:lnTo>
                    <a:pt x="276" y="36"/>
                  </a:lnTo>
                  <a:lnTo>
                    <a:pt x="288" y="32"/>
                  </a:lnTo>
                  <a:lnTo>
                    <a:pt x="298" y="28"/>
                  </a:lnTo>
                  <a:lnTo>
                    <a:pt x="306" y="22"/>
                  </a:lnTo>
                  <a:lnTo>
                    <a:pt x="314" y="12"/>
                  </a:lnTo>
                  <a:lnTo>
                    <a:pt x="322" y="4"/>
                  </a:lnTo>
                  <a:lnTo>
                    <a:pt x="302" y="0"/>
                  </a:lnTo>
                  <a:lnTo>
                    <a:pt x="282" y="12"/>
                  </a:lnTo>
                  <a:lnTo>
                    <a:pt x="262" y="22"/>
                  </a:lnTo>
                  <a:lnTo>
                    <a:pt x="216" y="38"/>
                  </a:lnTo>
                  <a:lnTo>
                    <a:pt x="170" y="52"/>
                  </a:lnTo>
                  <a:lnTo>
                    <a:pt x="146" y="62"/>
                  </a:lnTo>
                  <a:lnTo>
                    <a:pt x="126" y="72"/>
                  </a:lnTo>
                  <a:close/>
                </a:path>
              </a:pathLst>
            </a:custGeom>
            <a:solidFill>
              <a:schemeClr val="bg1"/>
            </a:solidFill>
            <a:ln w="9525">
              <a:noFill/>
              <a:round/>
            </a:ln>
          </p:spPr>
          <p:txBody>
            <a:bodyPr/>
            <a:lstStyle/>
            <a:p>
              <a:endParaRPr lang="zh-CN" altLang="en-US"/>
            </a:p>
          </p:txBody>
        </p:sp>
        <p:sp>
          <p:nvSpPr>
            <p:cNvPr id="6181" name="Freeform 27"/>
            <p:cNvSpPr/>
            <p:nvPr/>
          </p:nvSpPr>
          <p:spPr bwMode="auto">
            <a:xfrm>
              <a:off x="4215" y="817"/>
              <a:ext cx="30" cy="12"/>
            </a:xfrm>
            <a:custGeom>
              <a:avLst/>
              <a:gdLst>
                <a:gd name="T0" fmla="*/ 30 w 30"/>
                <a:gd name="T1" fmla="*/ 8 h 12"/>
                <a:gd name="T2" fmla="*/ 30 w 30"/>
                <a:gd name="T3" fmla="*/ 8 h 12"/>
                <a:gd name="T4" fmla="*/ 0 w 30"/>
                <a:gd name="T5" fmla="*/ 0 h 12"/>
                <a:gd name="T6" fmla="*/ 0 w 30"/>
                <a:gd name="T7" fmla="*/ 0 h 12"/>
                <a:gd name="T8" fmla="*/ 30 w 30"/>
                <a:gd name="T9" fmla="*/ 12 h 12"/>
                <a:gd name="T10" fmla="*/ 30 w 30"/>
                <a:gd name="T11" fmla="*/ 12 h 12"/>
                <a:gd name="T12" fmla="*/ 30 w 30"/>
                <a:gd name="T13" fmla="*/ 8 h 12"/>
                <a:gd name="T14" fmla="*/ 30 w 30"/>
                <a:gd name="T15" fmla="*/ 8 h 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0" h="12">
                  <a:moveTo>
                    <a:pt x="30" y="8"/>
                  </a:moveTo>
                  <a:lnTo>
                    <a:pt x="30" y="8"/>
                  </a:lnTo>
                  <a:lnTo>
                    <a:pt x="0" y="0"/>
                  </a:lnTo>
                  <a:lnTo>
                    <a:pt x="30" y="12"/>
                  </a:lnTo>
                  <a:lnTo>
                    <a:pt x="30" y="8"/>
                  </a:lnTo>
                  <a:close/>
                </a:path>
              </a:pathLst>
            </a:custGeom>
            <a:solidFill>
              <a:schemeClr val="bg1"/>
            </a:solidFill>
            <a:ln w="9525">
              <a:noFill/>
              <a:round/>
            </a:ln>
          </p:spPr>
          <p:txBody>
            <a:bodyPr/>
            <a:lstStyle/>
            <a:p>
              <a:endParaRPr lang="zh-CN" altLang="en-US"/>
            </a:p>
          </p:txBody>
        </p:sp>
        <p:sp>
          <p:nvSpPr>
            <p:cNvPr id="6182" name="Freeform 28"/>
            <p:cNvSpPr/>
            <p:nvPr/>
          </p:nvSpPr>
          <p:spPr bwMode="auto">
            <a:xfrm>
              <a:off x="3479" y="821"/>
              <a:ext cx="34" cy="18"/>
            </a:xfrm>
            <a:custGeom>
              <a:avLst/>
              <a:gdLst>
                <a:gd name="T0" fmla="*/ 34 w 34"/>
                <a:gd name="T1" fmla="*/ 12 h 18"/>
                <a:gd name="T2" fmla="*/ 34 w 34"/>
                <a:gd name="T3" fmla="*/ 12 h 18"/>
                <a:gd name="T4" fmla="*/ 34 w 34"/>
                <a:gd name="T5" fmla="*/ 0 h 18"/>
                <a:gd name="T6" fmla="*/ 34 w 34"/>
                <a:gd name="T7" fmla="*/ 0 h 18"/>
                <a:gd name="T8" fmla="*/ 22 w 34"/>
                <a:gd name="T9" fmla="*/ 0 h 18"/>
                <a:gd name="T10" fmla="*/ 22 w 34"/>
                <a:gd name="T11" fmla="*/ 0 h 18"/>
                <a:gd name="T12" fmla="*/ 0 w 34"/>
                <a:gd name="T13" fmla="*/ 18 h 18"/>
                <a:gd name="T14" fmla="*/ 0 w 34"/>
                <a:gd name="T15" fmla="*/ 18 h 18"/>
                <a:gd name="T16" fmla="*/ 26 w 34"/>
                <a:gd name="T17" fmla="*/ 16 h 18"/>
                <a:gd name="T18" fmla="*/ 26 w 34"/>
                <a:gd name="T19" fmla="*/ 16 h 18"/>
                <a:gd name="T20" fmla="*/ 34 w 34"/>
                <a:gd name="T21" fmla="*/ 12 h 18"/>
                <a:gd name="T22" fmla="*/ 34 w 34"/>
                <a:gd name="T23" fmla="*/ 12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 h="18">
                  <a:moveTo>
                    <a:pt x="34" y="12"/>
                  </a:moveTo>
                  <a:lnTo>
                    <a:pt x="34" y="12"/>
                  </a:lnTo>
                  <a:lnTo>
                    <a:pt x="34" y="0"/>
                  </a:lnTo>
                  <a:lnTo>
                    <a:pt x="22" y="0"/>
                  </a:lnTo>
                  <a:lnTo>
                    <a:pt x="0" y="18"/>
                  </a:lnTo>
                  <a:lnTo>
                    <a:pt x="26" y="16"/>
                  </a:lnTo>
                  <a:lnTo>
                    <a:pt x="34" y="12"/>
                  </a:lnTo>
                  <a:close/>
                </a:path>
              </a:pathLst>
            </a:custGeom>
            <a:solidFill>
              <a:schemeClr val="bg1"/>
            </a:solidFill>
            <a:ln w="9525">
              <a:noFill/>
              <a:round/>
            </a:ln>
          </p:spPr>
          <p:txBody>
            <a:bodyPr/>
            <a:lstStyle/>
            <a:p>
              <a:endParaRPr lang="zh-CN" altLang="en-US"/>
            </a:p>
          </p:txBody>
        </p:sp>
        <p:sp>
          <p:nvSpPr>
            <p:cNvPr id="6183" name="Freeform 29"/>
            <p:cNvSpPr/>
            <p:nvPr/>
          </p:nvSpPr>
          <p:spPr bwMode="auto">
            <a:xfrm>
              <a:off x="3253" y="833"/>
              <a:ext cx="40" cy="32"/>
            </a:xfrm>
            <a:custGeom>
              <a:avLst/>
              <a:gdLst>
                <a:gd name="T0" fmla="*/ 40 w 40"/>
                <a:gd name="T1" fmla="*/ 0 h 32"/>
                <a:gd name="T2" fmla="*/ 40 w 40"/>
                <a:gd name="T3" fmla="*/ 0 h 32"/>
                <a:gd name="T4" fmla="*/ 30 w 40"/>
                <a:gd name="T5" fmla="*/ 0 h 32"/>
                <a:gd name="T6" fmla="*/ 30 w 40"/>
                <a:gd name="T7" fmla="*/ 0 h 32"/>
                <a:gd name="T8" fmla="*/ 14 w 40"/>
                <a:gd name="T9" fmla="*/ 12 h 32"/>
                <a:gd name="T10" fmla="*/ 6 w 40"/>
                <a:gd name="T11" fmla="*/ 18 h 32"/>
                <a:gd name="T12" fmla="*/ 0 w 40"/>
                <a:gd name="T13" fmla="*/ 30 h 32"/>
                <a:gd name="T14" fmla="*/ 0 w 40"/>
                <a:gd name="T15" fmla="*/ 30 h 32"/>
                <a:gd name="T16" fmla="*/ 0 w 40"/>
                <a:gd name="T17" fmla="*/ 32 h 32"/>
                <a:gd name="T18" fmla="*/ 0 w 40"/>
                <a:gd name="T19" fmla="*/ 32 h 32"/>
                <a:gd name="T20" fmla="*/ 38 w 40"/>
                <a:gd name="T21" fmla="*/ 14 h 32"/>
                <a:gd name="T22" fmla="*/ 38 w 40"/>
                <a:gd name="T23" fmla="*/ 14 h 32"/>
                <a:gd name="T24" fmla="*/ 40 w 40"/>
                <a:gd name="T25" fmla="*/ 0 h 32"/>
                <a:gd name="T26" fmla="*/ 40 w 40"/>
                <a:gd name="T27" fmla="*/ 0 h 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0" h="32">
                  <a:moveTo>
                    <a:pt x="40" y="0"/>
                  </a:moveTo>
                  <a:lnTo>
                    <a:pt x="40" y="0"/>
                  </a:lnTo>
                  <a:lnTo>
                    <a:pt x="30" y="0"/>
                  </a:lnTo>
                  <a:lnTo>
                    <a:pt x="14" y="12"/>
                  </a:lnTo>
                  <a:lnTo>
                    <a:pt x="6" y="18"/>
                  </a:lnTo>
                  <a:lnTo>
                    <a:pt x="0" y="30"/>
                  </a:lnTo>
                  <a:lnTo>
                    <a:pt x="0" y="32"/>
                  </a:lnTo>
                  <a:lnTo>
                    <a:pt x="38" y="14"/>
                  </a:lnTo>
                  <a:lnTo>
                    <a:pt x="40" y="0"/>
                  </a:lnTo>
                  <a:close/>
                </a:path>
              </a:pathLst>
            </a:custGeom>
            <a:solidFill>
              <a:schemeClr val="bg1"/>
            </a:solidFill>
            <a:ln w="9525">
              <a:noFill/>
              <a:round/>
            </a:ln>
          </p:spPr>
          <p:txBody>
            <a:bodyPr/>
            <a:lstStyle/>
            <a:p>
              <a:endParaRPr lang="zh-CN" altLang="en-US"/>
            </a:p>
          </p:txBody>
        </p:sp>
        <p:sp>
          <p:nvSpPr>
            <p:cNvPr id="6184" name="Freeform 30"/>
            <p:cNvSpPr/>
            <p:nvPr/>
          </p:nvSpPr>
          <p:spPr bwMode="auto">
            <a:xfrm>
              <a:off x="3439" y="839"/>
              <a:ext cx="40" cy="34"/>
            </a:xfrm>
            <a:custGeom>
              <a:avLst/>
              <a:gdLst>
                <a:gd name="T0" fmla="*/ 6 w 40"/>
                <a:gd name="T1" fmla="*/ 34 h 34"/>
                <a:gd name="T2" fmla="*/ 6 w 40"/>
                <a:gd name="T3" fmla="*/ 34 h 34"/>
                <a:gd name="T4" fmla="*/ 26 w 40"/>
                <a:gd name="T5" fmla="*/ 16 h 34"/>
                <a:gd name="T6" fmla="*/ 26 w 40"/>
                <a:gd name="T7" fmla="*/ 16 h 34"/>
                <a:gd name="T8" fmla="*/ 40 w 40"/>
                <a:gd name="T9" fmla="*/ 0 h 34"/>
                <a:gd name="T10" fmla="*/ 40 w 40"/>
                <a:gd name="T11" fmla="*/ 0 h 34"/>
                <a:gd name="T12" fmla="*/ 26 w 40"/>
                <a:gd name="T13" fmla="*/ 0 h 34"/>
                <a:gd name="T14" fmla="*/ 26 w 40"/>
                <a:gd name="T15" fmla="*/ 0 h 34"/>
                <a:gd name="T16" fmla="*/ 18 w 40"/>
                <a:gd name="T17" fmla="*/ 4 h 34"/>
                <a:gd name="T18" fmla="*/ 18 w 40"/>
                <a:gd name="T19" fmla="*/ 4 h 34"/>
                <a:gd name="T20" fmla="*/ 0 w 40"/>
                <a:gd name="T21" fmla="*/ 26 h 34"/>
                <a:gd name="T22" fmla="*/ 0 w 40"/>
                <a:gd name="T23" fmla="*/ 26 h 34"/>
                <a:gd name="T24" fmla="*/ 6 w 40"/>
                <a:gd name="T25" fmla="*/ 34 h 34"/>
                <a:gd name="T26" fmla="*/ 6 w 40"/>
                <a:gd name="T27" fmla="*/ 34 h 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0" h="34">
                  <a:moveTo>
                    <a:pt x="6" y="34"/>
                  </a:moveTo>
                  <a:lnTo>
                    <a:pt x="6" y="34"/>
                  </a:lnTo>
                  <a:lnTo>
                    <a:pt x="26" y="16"/>
                  </a:lnTo>
                  <a:lnTo>
                    <a:pt x="40" y="0"/>
                  </a:lnTo>
                  <a:lnTo>
                    <a:pt x="26" y="0"/>
                  </a:lnTo>
                  <a:lnTo>
                    <a:pt x="18" y="4"/>
                  </a:lnTo>
                  <a:lnTo>
                    <a:pt x="0" y="26"/>
                  </a:lnTo>
                  <a:lnTo>
                    <a:pt x="6" y="34"/>
                  </a:lnTo>
                  <a:close/>
                </a:path>
              </a:pathLst>
            </a:custGeom>
            <a:solidFill>
              <a:schemeClr val="bg1"/>
            </a:solidFill>
            <a:ln w="9525">
              <a:noFill/>
              <a:round/>
            </a:ln>
          </p:spPr>
          <p:txBody>
            <a:bodyPr/>
            <a:lstStyle/>
            <a:p>
              <a:endParaRPr lang="zh-CN" altLang="en-US"/>
            </a:p>
          </p:txBody>
        </p:sp>
        <p:sp>
          <p:nvSpPr>
            <p:cNvPr id="6185" name="Freeform 31"/>
            <p:cNvSpPr/>
            <p:nvPr/>
          </p:nvSpPr>
          <p:spPr bwMode="auto">
            <a:xfrm>
              <a:off x="3415" y="839"/>
              <a:ext cx="172" cy="112"/>
            </a:xfrm>
            <a:custGeom>
              <a:avLst/>
              <a:gdLst>
                <a:gd name="T0" fmla="*/ 4 w 172"/>
                <a:gd name="T1" fmla="*/ 96 h 112"/>
                <a:gd name="T2" fmla="*/ 4 w 172"/>
                <a:gd name="T3" fmla="*/ 96 h 112"/>
                <a:gd name="T4" fmla="*/ 0 w 172"/>
                <a:gd name="T5" fmla="*/ 108 h 112"/>
                <a:gd name="T6" fmla="*/ 0 w 172"/>
                <a:gd name="T7" fmla="*/ 108 h 112"/>
                <a:gd name="T8" fmla="*/ 12 w 172"/>
                <a:gd name="T9" fmla="*/ 112 h 112"/>
                <a:gd name="T10" fmla="*/ 12 w 172"/>
                <a:gd name="T11" fmla="*/ 112 h 112"/>
                <a:gd name="T12" fmla="*/ 46 w 172"/>
                <a:gd name="T13" fmla="*/ 88 h 112"/>
                <a:gd name="T14" fmla="*/ 98 w 172"/>
                <a:gd name="T15" fmla="*/ 56 h 112"/>
                <a:gd name="T16" fmla="*/ 124 w 172"/>
                <a:gd name="T17" fmla="*/ 40 h 112"/>
                <a:gd name="T18" fmla="*/ 146 w 172"/>
                <a:gd name="T19" fmla="*/ 24 h 112"/>
                <a:gd name="T20" fmla="*/ 162 w 172"/>
                <a:gd name="T21" fmla="*/ 12 h 112"/>
                <a:gd name="T22" fmla="*/ 168 w 172"/>
                <a:gd name="T23" fmla="*/ 6 h 112"/>
                <a:gd name="T24" fmla="*/ 172 w 172"/>
                <a:gd name="T25" fmla="*/ 0 h 112"/>
                <a:gd name="T26" fmla="*/ 172 w 172"/>
                <a:gd name="T27" fmla="*/ 0 h 112"/>
                <a:gd name="T28" fmla="*/ 146 w 172"/>
                <a:gd name="T29" fmla="*/ 0 h 112"/>
                <a:gd name="T30" fmla="*/ 146 w 172"/>
                <a:gd name="T31" fmla="*/ 0 h 112"/>
                <a:gd name="T32" fmla="*/ 114 w 172"/>
                <a:gd name="T33" fmla="*/ 28 h 112"/>
                <a:gd name="T34" fmla="*/ 78 w 172"/>
                <a:gd name="T35" fmla="*/ 52 h 112"/>
                <a:gd name="T36" fmla="*/ 40 w 172"/>
                <a:gd name="T37" fmla="*/ 76 h 112"/>
                <a:gd name="T38" fmla="*/ 4 w 172"/>
                <a:gd name="T39" fmla="*/ 96 h 112"/>
                <a:gd name="T40" fmla="*/ 4 w 172"/>
                <a:gd name="T41" fmla="*/ 96 h 11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72" h="112">
                  <a:moveTo>
                    <a:pt x="4" y="96"/>
                  </a:moveTo>
                  <a:lnTo>
                    <a:pt x="4" y="96"/>
                  </a:lnTo>
                  <a:lnTo>
                    <a:pt x="0" y="108"/>
                  </a:lnTo>
                  <a:lnTo>
                    <a:pt x="12" y="112"/>
                  </a:lnTo>
                  <a:lnTo>
                    <a:pt x="46" y="88"/>
                  </a:lnTo>
                  <a:lnTo>
                    <a:pt x="98" y="56"/>
                  </a:lnTo>
                  <a:lnTo>
                    <a:pt x="124" y="40"/>
                  </a:lnTo>
                  <a:lnTo>
                    <a:pt x="146" y="24"/>
                  </a:lnTo>
                  <a:lnTo>
                    <a:pt x="162" y="12"/>
                  </a:lnTo>
                  <a:lnTo>
                    <a:pt x="168" y="6"/>
                  </a:lnTo>
                  <a:lnTo>
                    <a:pt x="172" y="0"/>
                  </a:lnTo>
                  <a:lnTo>
                    <a:pt x="146" y="0"/>
                  </a:lnTo>
                  <a:lnTo>
                    <a:pt x="114" y="28"/>
                  </a:lnTo>
                  <a:lnTo>
                    <a:pt x="78" y="52"/>
                  </a:lnTo>
                  <a:lnTo>
                    <a:pt x="40" y="76"/>
                  </a:lnTo>
                  <a:lnTo>
                    <a:pt x="4" y="96"/>
                  </a:lnTo>
                  <a:close/>
                </a:path>
              </a:pathLst>
            </a:custGeom>
            <a:solidFill>
              <a:schemeClr val="bg1"/>
            </a:solidFill>
            <a:ln w="9525">
              <a:noFill/>
              <a:round/>
            </a:ln>
          </p:spPr>
          <p:txBody>
            <a:bodyPr/>
            <a:lstStyle/>
            <a:p>
              <a:endParaRPr lang="zh-CN" altLang="en-US"/>
            </a:p>
          </p:txBody>
        </p:sp>
        <p:sp>
          <p:nvSpPr>
            <p:cNvPr id="6186" name="Freeform 32"/>
            <p:cNvSpPr/>
            <p:nvPr/>
          </p:nvSpPr>
          <p:spPr bwMode="auto">
            <a:xfrm>
              <a:off x="4289" y="839"/>
              <a:ext cx="10" cy="8"/>
            </a:xfrm>
            <a:custGeom>
              <a:avLst/>
              <a:gdLst>
                <a:gd name="T0" fmla="*/ 10 w 10"/>
                <a:gd name="T1" fmla="*/ 8 h 8"/>
                <a:gd name="T2" fmla="*/ 10 w 10"/>
                <a:gd name="T3" fmla="*/ 8 h 8"/>
                <a:gd name="T4" fmla="*/ 6 w 10"/>
                <a:gd name="T5" fmla="*/ 4 h 8"/>
                <a:gd name="T6" fmla="*/ 0 w 10"/>
                <a:gd name="T7" fmla="*/ 0 h 8"/>
                <a:gd name="T8" fmla="*/ 0 w 10"/>
                <a:gd name="T9" fmla="*/ 0 h 8"/>
                <a:gd name="T10" fmla="*/ 6 w 10"/>
                <a:gd name="T11" fmla="*/ 8 h 8"/>
                <a:gd name="T12" fmla="*/ 6 w 10"/>
                <a:gd name="T13" fmla="*/ 8 h 8"/>
                <a:gd name="T14" fmla="*/ 10 w 10"/>
                <a:gd name="T15" fmla="*/ 8 h 8"/>
                <a:gd name="T16" fmla="*/ 10 w 10"/>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 h="8">
                  <a:moveTo>
                    <a:pt x="10" y="8"/>
                  </a:moveTo>
                  <a:lnTo>
                    <a:pt x="10" y="8"/>
                  </a:lnTo>
                  <a:lnTo>
                    <a:pt x="6" y="4"/>
                  </a:lnTo>
                  <a:lnTo>
                    <a:pt x="0" y="0"/>
                  </a:lnTo>
                  <a:lnTo>
                    <a:pt x="6" y="8"/>
                  </a:lnTo>
                  <a:lnTo>
                    <a:pt x="10" y="8"/>
                  </a:lnTo>
                  <a:close/>
                </a:path>
              </a:pathLst>
            </a:custGeom>
            <a:solidFill>
              <a:srgbClr val="E60012"/>
            </a:solidFill>
            <a:ln w="9525">
              <a:noFill/>
              <a:round/>
            </a:ln>
          </p:spPr>
          <p:txBody>
            <a:bodyPr/>
            <a:lstStyle/>
            <a:p>
              <a:endParaRPr lang="zh-CN" altLang="en-US"/>
            </a:p>
          </p:txBody>
        </p:sp>
        <p:sp>
          <p:nvSpPr>
            <p:cNvPr id="6187" name="Freeform 33"/>
            <p:cNvSpPr/>
            <p:nvPr/>
          </p:nvSpPr>
          <p:spPr bwMode="auto">
            <a:xfrm>
              <a:off x="3227" y="847"/>
              <a:ext cx="152" cy="140"/>
            </a:xfrm>
            <a:custGeom>
              <a:avLst/>
              <a:gdLst>
                <a:gd name="T0" fmla="*/ 0 w 152"/>
                <a:gd name="T1" fmla="*/ 134 h 140"/>
                <a:gd name="T2" fmla="*/ 0 w 152"/>
                <a:gd name="T3" fmla="*/ 134 h 140"/>
                <a:gd name="T4" fmla="*/ 8 w 152"/>
                <a:gd name="T5" fmla="*/ 140 h 140"/>
                <a:gd name="T6" fmla="*/ 8 w 152"/>
                <a:gd name="T7" fmla="*/ 140 h 140"/>
                <a:gd name="T8" fmla="*/ 38 w 152"/>
                <a:gd name="T9" fmla="*/ 106 h 140"/>
                <a:gd name="T10" fmla="*/ 74 w 152"/>
                <a:gd name="T11" fmla="*/ 68 h 140"/>
                <a:gd name="T12" fmla="*/ 92 w 152"/>
                <a:gd name="T13" fmla="*/ 50 h 140"/>
                <a:gd name="T14" fmla="*/ 110 w 152"/>
                <a:gd name="T15" fmla="*/ 34 h 140"/>
                <a:gd name="T16" fmla="*/ 130 w 152"/>
                <a:gd name="T17" fmla="*/ 20 h 140"/>
                <a:gd name="T18" fmla="*/ 152 w 152"/>
                <a:gd name="T19" fmla="*/ 12 h 140"/>
                <a:gd name="T20" fmla="*/ 152 w 152"/>
                <a:gd name="T21" fmla="*/ 12 h 140"/>
                <a:gd name="T22" fmla="*/ 148 w 152"/>
                <a:gd name="T23" fmla="*/ 4 h 140"/>
                <a:gd name="T24" fmla="*/ 146 w 152"/>
                <a:gd name="T25" fmla="*/ 2 h 140"/>
                <a:gd name="T26" fmla="*/ 134 w 152"/>
                <a:gd name="T27" fmla="*/ 0 h 140"/>
                <a:gd name="T28" fmla="*/ 134 w 152"/>
                <a:gd name="T29" fmla="*/ 0 h 140"/>
                <a:gd name="T30" fmla="*/ 116 w 152"/>
                <a:gd name="T31" fmla="*/ 18 h 140"/>
                <a:gd name="T32" fmla="*/ 98 w 152"/>
                <a:gd name="T33" fmla="*/ 32 h 140"/>
                <a:gd name="T34" fmla="*/ 62 w 152"/>
                <a:gd name="T35" fmla="*/ 62 h 140"/>
                <a:gd name="T36" fmla="*/ 44 w 152"/>
                <a:gd name="T37" fmla="*/ 76 h 140"/>
                <a:gd name="T38" fmla="*/ 28 w 152"/>
                <a:gd name="T39" fmla="*/ 92 h 140"/>
                <a:gd name="T40" fmla="*/ 12 w 152"/>
                <a:gd name="T41" fmla="*/ 112 h 140"/>
                <a:gd name="T42" fmla="*/ 0 w 152"/>
                <a:gd name="T43" fmla="*/ 134 h 140"/>
                <a:gd name="T44" fmla="*/ 0 w 152"/>
                <a:gd name="T45" fmla="*/ 134 h 14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52" h="140">
                  <a:moveTo>
                    <a:pt x="0" y="134"/>
                  </a:moveTo>
                  <a:lnTo>
                    <a:pt x="0" y="134"/>
                  </a:lnTo>
                  <a:lnTo>
                    <a:pt x="8" y="140"/>
                  </a:lnTo>
                  <a:lnTo>
                    <a:pt x="38" y="106"/>
                  </a:lnTo>
                  <a:lnTo>
                    <a:pt x="74" y="68"/>
                  </a:lnTo>
                  <a:lnTo>
                    <a:pt x="92" y="50"/>
                  </a:lnTo>
                  <a:lnTo>
                    <a:pt x="110" y="34"/>
                  </a:lnTo>
                  <a:lnTo>
                    <a:pt x="130" y="20"/>
                  </a:lnTo>
                  <a:lnTo>
                    <a:pt x="152" y="12"/>
                  </a:lnTo>
                  <a:lnTo>
                    <a:pt x="148" y="4"/>
                  </a:lnTo>
                  <a:lnTo>
                    <a:pt x="146" y="2"/>
                  </a:lnTo>
                  <a:lnTo>
                    <a:pt x="134" y="0"/>
                  </a:lnTo>
                  <a:lnTo>
                    <a:pt x="116" y="18"/>
                  </a:lnTo>
                  <a:lnTo>
                    <a:pt x="98" y="32"/>
                  </a:lnTo>
                  <a:lnTo>
                    <a:pt x="62" y="62"/>
                  </a:lnTo>
                  <a:lnTo>
                    <a:pt x="44" y="76"/>
                  </a:lnTo>
                  <a:lnTo>
                    <a:pt x="28" y="92"/>
                  </a:lnTo>
                  <a:lnTo>
                    <a:pt x="12" y="112"/>
                  </a:lnTo>
                  <a:lnTo>
                    <a:pt x="0" y="134"/>
                  </a:lnTo>
                  <a:close/>
                </a:path>
              </a:pathLst>
            </a:custGeom>
            <a:solidFill>
              <a:schemeClr val="bg1"/>
            </a:solidFill>
            <a:ln w="9525">
              <a:noFill/>
              <a:round/>
            </a:ln>
          </p:spPr>
          <p:txBody>
            <a:bodyPr/>
            <a:lstStyle/>
            <a:p>
              <a:endParaRPr lang="zh-CN" altLang="en-US"/>
            </a:p>
          </p:txBody>
        </p:sp>
        <p:sp>
          <p:nvSpPr>
            <p:cNvPr id="6188" name="Freeform 34"/>
            <p:cNvSpPr/>
            <p:nvPr/>
          </p:nvSpPr>
          <p:spPr bwMode="auto">
            <a:xfrm>
              <a:off x="3757" y="853"/>
              <a:ext cx="284" cy="50"/>
            </a:xfrm>
            <a:custGeom>
              <a:avLst/>
              <a:gdLst>
                <a:gd name="T0" fmla="*/ 70 w 284"/>
                <a:gd name="T1" fmla="*/ 2 h 50"/>
                <a:gd name="T2" fmla="*/ 70 w 284"/>
                <a:gd name="T3" fmla="*/ 2 h 50"/>
                <a:gd name="T4" fmla="*/ 64 w 284"/>
                <a:gd name="T5" fmla="*/ 8 h 50"/>
                <a:gd name="T6" fmla="*/ 56 w 284"/>
                <a:gd name="T7" fmla="*/ 12 h 50"/>
                <a:gd name="T8" fmla="*/ 36 w 284"/>
                <a:gd name="T9" fmla="*/ 18 h 50"/>
                <a:gd name="T10" fmla="*/ 16 w 284"/>
                <a:gd name="T11" fmla="*/ 24 h 50"/>
                <a:gd name="T12" fmla="*/ 0 w 284"/>
                <a:gd name="T13" fmla="*/ 32 h 50"/>
                <a:gd name="T14" fmla="*/ 0 w 284"/>
                <a:gd name="T15" fmla="*/ 32 h 50"/>
                <a:gd name="T16" fmla="*/ 0 w 284"/>
                <a:gd name="T17" fmla="*/ 46 h 50"/>
                <a:gd name="T18" fmla="*/ 0 w 284"/>
                <a:gd name="T19" fmla="*/ 46 h 50"/>
                <a:gd name="T20" fmla="*/ 6 w 284"/>
                <a:gd name="T21" fmla="*/ 50 h 50"/>
                <a:gd name="T22" fmla="*/ 6 w 284"/>
                <a:gd name="T23" fmla="*/ 50 h 50"/>
                <a:gd name="T24" fmla="*/ 30 w 284"/>
                <a:gd name="T25" fmla="*/ 44 h 50"/>
                <a:gd name="T26" fmla="*/ 62 w 284"/>
                <a:gd name="T27" fmla="*/ 38 h 50"/>
                <a:gd name="T28" fmla="*/ 98 w 284"/>
                <a:gd name="T29" fmla="*/ 30 h 50"/>
                <a:gd name="T30" fmla="*/ 138 w 284"/>
                <a:gd name="T31" fmla="*/ 26 h 50"/>
                <a:gd name="T32" fmla="*/ 176 w 284"/>
                <a:gd name="T33" fmla="*/ 22 h 50"/>
                <a:gd name="T34" fmla="*/ 212 w 284"/>
                <a:gd name="T35" fmla="*/ 22 h 50"/>
                <a:gd name="T36" fmla="*/ 226 w 284"/>
                <a:gd name="T37" fmla="*/ 22 h 50"/>
                <a:gd name="T38" fmla="*/ 240 w 284"/>
                <a:gd name="T39" fmla="*/ 24 h 50"/>
                <a:gd name="T40" fmla="*/ 250 w 284"/>
                <a:gd name="T41" fmla="*/ 28 h 50"/>
                <a:gd name="T42" fmla="*/ 258 w 284"/>
                <a:gd name="T43" fmla="*/ 32 h 50"/>
                <a:gd name="T44" fmla="*/ 258 w 284"/>
                <a:gd name="T45" fmla="*/ 32 h 50"/>
                <a:gd name="T46" fmla="*/ 276 w 284"/>
                <a:gd name="T47" fmla="*/ 16 h 50"/>
                <a:gd name="T48" fmla="*/ 276 w 284"/>
                <a:gd name="T49" fmla="*/ 16 h 50"/>
                <a:gd name="T50" fmla="*/ 284 w 284"/>
                <a:gd name="T51" fmla="*/ 16 h 50"/>
                <a:gd name="T52" fmla="*/ 284 w 284"/>
                <a:gd name="T53" fmla="*/ 16 h 50"/>
                <a:gd name="T54" fmla="*/ 262 w 284"/>
                <a:gd name="T55" fmla="*/ 8 h 50"/>
                <a:gd name="T56" fmla="*/ 238 w 284"/>
                <a:gd name="T57" fmla="*/ 4 h 50"/>
                <a:gd name="T58" fmla="*/ 210 w 284"/>
                <a:gd name="T59" fmla="*/ 0 h 50"/>
                <a:gd name="T60" fmla="*/ 182 w 284"/>
                <a:gd name="T61" fmla="*/ 0 h 50"/>
                <a:gd name="T62" fmla="*/ 126 w 284"/>
                <a:gd name="T63" fmla="*/ 0 h 50"/>
                <a:gd name="T64" fmla="*/ 70 w 284"/>
                <a:gd name="T65" fmla="*/ 2 h 50"/>
                <a:gd name="T66" fmla="*/ 70 w 284"/>
                <a:gd name="T67" fmla="*/ 2 h 5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84" h="50">
                  <a:moveTo>
                    <a:pt x="70" y="2"/>
                  </a:moveTo>
                  <a:lnTo>
                    <a:pt x="70" y="2"/>
                  </a:lnTo>
                  <a:lnTo>
                    <a:pt x="64" y="8"/>
                  </a:lnTo>
                  <a:lnTo>
                    <a:pt x="56" y="12"/>
                  </a:lnTo>
                  <a:lnTo>
                    <a:pt x="36" y="18"/>
                  </a:lnTo>
                  <a:lnTo>
                    <a:pt x="16" y="24"/>
                  </a:lnTo>
                  <a:lnTo>
                    <a:pt x="0" y="32"/>
                  </a:lnTo>
                  <a:lnTo>
                    <a:pt x="0" y="46"/>
                  </a:lnTo>
                  <a:lnTo>
                    <a:pt x="6" y="50"/>
                  </a:lnTo>
                  <a:lnTo>
                    <a:pt x="30" y="44"/>
                  </a:lnTo>
                  <a:lnTo>
                    <a:pt x="62" y="38"/>
                  </a:lnTo>
                  <a:lnTo>
                    <a:pt x="98" y="30"/>
                  </a:lnTo>
                  <a:lnTo>
                    <a:pt x="138" y="26"/>
                  </a:lnTo>
                  <a:lnTo>
                    <a:pt x="176" y="22"/>
                  </a:lnTo>
                  <a:lnTo>
                    <a:pt x="212" y="22"/>
                  </a:lnTo>
                  <a:lnTo>
                    <a:pt x="226" y="22"/>
                  </a:lnTo>
                  <a:lnTo>
                    <a:pt x="240" y="24"/>
                  </a:lnTo>
                  <a:lnTo>
                    <a:pt x="250" y="28"/>
                  </a:lnTo>
                  <a:lnTo>
                    <a:pt x="258" y="32"/>
                  </a:lnTo>
                  <a:lnTo>
                    <a:pt x="276" y="16"/>
                  </a:lnTo>
                  <a:lnTo>
                    <a:pt x="284" y="16"/>
                  </a:lnTo>
                  <a:lnTo>
                    <a:pt x="262" y="8"/>
                  </a:lnTo>
                  <a:lnTo>
                    <a:pt x="238" y="4"/>
                  </a:lnTo>
                  <a:lnTo>
                    <a:pt x="210" y="0"/>
                  </a:lnTo>
                  <a:lnTo>
                    <a:pt x="182" y="0"/>
                  </a:lnTo>
                  <a:lnTo>
                    <a:pt x="126" y="0"/>
                  </a:lnTo>
                  <a:lnTo>
                    <a:pt x="70" y="2"/>
                  </a:lnTo>
                  <a:close/>
                </a:path>
              </a:pathLst>
            </a:custGeom>
            <a:solidFill>
              <a:schemeClr val="bg1"/>
            </a:solidFill>
            <a:ln w="9525">
              <a:noFill/>
              <a:round/>
            </a:ln>
          </p:spPr>
          <p:txBody>
            <a:bodyPr/>
            <a:lstStyle/>
            <a:p>
              <a:endParaRPr lang="zh-CN" altLang="en-US"/>
            </a:p>
          </p:txBody>
        </p:sp>
        <p:sp>
          <p:nvSpPr>
            <p:cNvPr id="6189" name="Freeform 35"/>
            <p:cNvSpPr/>
            <p:nvPr/>
          </p:nvSpPr>
          <p:spPr bwMode="auto">
            <a:xfrm>
              <a:off x="3235" y="865"/>
              <a:ext cx="14" cy="20"/>
            </a:xfrm>
            <a:custGeom>
              <a:avLst/>
              <a:gdLst>
                <a:gd name="T0" fmla="*/ 14 w 14"/>
                <a:gd name="T1" fmla="*/ 0 h 20"/>
                <a:gd name="T2" fmla="*/ 14 w 14"/>
                <a:gd name="T3" fmla="*/ 0 h 20"/>
                <a:gd name="T4" fmla="*/ 4 w 14"/>
                <a:gd name="T5" fmla="*/ 8 h 20"/>
                <a:gd name="T6" fmla="*/ 4 w 14"/>
                <a:gd name="T7" fmla="*/ 8 h 20"/>
                <a:gd name="T8" fmla="*/ 0 w 14"/>
                <a:gd name="T9" fmla="*/ 20 h 20"/>
                <a:gd name="T10" fmla="*/ 0 w 14"/>
                <a:gd name="T11" fmla="*/ 20 h 20"/>
                <a:gd name="T12" fmla="*/ 14 w 14"/>
                <a:gd name="T13" fmla="*/ 20 h 20"/>
                <a:gd name="T14" fmla="*/ 14 w 14"/>
                <a:gd name="T15" fmla="*/ 20 h 20"/>
                <a:gd name="T16" fmla="*/ 14 w 14"/>
                <a:gd name="T17" fmla="*/ 0 h 20"/>
                <a:gd name="T18" fmla="*/ 14 w 14"/>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 h="20">
                  <a:moveTo>
                    <a:pt x="14" y="0"/>
                  </a:moveTo>
                  <a:lnTo>
                    <a:pt x="14" y="0"/>
                  </a:lnTo>
                  <a:lnTo>
                    <a:pt x="4" y="8"/>
                  </a:lnTo>
                  <a:lnTo>
                    <a:pt x="0" y="20"/>
                  </a:lnTo>
                  <a:lnTo>
                    <a:pt x="14" y="20"/>
                  </a:lnTo>
                  <a:lnTo>
                    <a:pt x="14" y="0"/>
                  </a:lnTo>
                  <a:close/>
                </a:path>
              </a:pathLst>
            </a:custGeom>
            <a:solidFill>
              <a:schemeClr val="bg1"/>
            </a:solidFill>
            <a:ln w="9525">
              <a:noFill/>
              <a:round/>
            </a:ln>
          </p:spPr>
          <p:txBody>
            <a:bodyPr/>
            <a:lstStyle/>
            <a:p>
              <a:endParaRPr lang="zh-CN" altLang="en-US"/>
            </a:p>
          </p:txBody>
        </p:sp>
        <p:sp>
          <p:nvSpPr>
            <p:cNvPr id="6190" name="Freeform 36"/>
            <p:cNvSpPr/>
            <p:nvPr/>
          </p:nvSpPr>
          <p:spPr bwMode="auto">
            <a:xfrm>
              <a:off x="4059" y="865"/>
              <a:ext cx="56" cy="20"/>
            </a:xfrm>
            <a:custGeom>
              <a:avLst/>
              <a:gdLst>
                <a:gd name="T0" fmla="*/ 0 w 56"/>
                <a:gd name="T1" fmla="*/ 0 h 20"/>
                <a:gd name="T2" fmla="*/ 0 w 56"/>
                <a:gd name="T3" fmla="*/ 0 h 20"/>
                <a:gd name="T4" fmla="*/ 18 w 56"/>
                <a:gd name="T5" fmla="*/ 20 h 20"/>
                <a:gd name="T6" fmla="*/ 18 w 56"/>
                <a:gd name="T7" fmla="*/ 20 h 20"/>
                <a:gd name="T8" fmla="*/ 28 w 56"/>
                <a:gd name="T9" fmla="*/ 20 h 20"/>
                <a:gd name="T10" fmla="*/ 36 w 56"/>
                <a:gd name="T11" fmla="*/ 18 h 20"/>
                <a:gd name="T12" fmla="*/ 56 w 56"/>
                <a:gd name="T13" fmla="*/ 12 h 20"/>
                <a:gd name="T14" fmla="*/ 56 w 56"/>
                <a:gd name="T15" fmla="*/ 12 h 20"/>
                <a:gd name="T16" fmla="*/ 46 w 56"/>
                <a:gd name="T17" fmla="*/ 6 h 20"/>
                <a:gd name="T18" fmla="*/ 32 w 56"/>
                <a:gd name="T19" fmla="*/ 2 h 20"/>
                <a:gd name="T20" fmla="*/ 18 w 56"/>
                <a:gd name="T21" fmla="*/ 0 h 20"/>
                <a:gd name="T22" fmla="*/ 0 w 56"/>
                <a:gd name="T23" fmla="*/ 0 h 20"/>
                <a:gd name="T24" fmla="*/ 0 w 56"/>
                <a:gd name="T25" fmla="*/ 0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6" h="20">
                  <a:moveTo>
                    <a:pt x="0" y="0"/>
                  </a:moveTo>
                  <a:lnTo>
                    <a:pt x="0" y="0"/>
                  </a:lnTo>
                  <a:lnTo>
                    <a:pt x="18" y="20"/>
                  </a:lnTo>
                  <a:lnTo>
                    <a:pt x="28" y="20"/>
                  </a:lnTo>
                  <a:lnTo>
                    <a:pt x="36" y="18"/>
                  </a:lnTo>
                  <a:lnTo>
                    <a:pt x="56" y="12"/>
                  </a:lnTo>
                  <a:lnTo>
                    <a:pt x="46" y="6"/>
                  </a:lnTo>
                  <a:lnTo>
                    <a:pt x="32" y="2"/>
                  </a:lnTo>
                  <a:lnTo>
                    <a:pt x="18" y="0"/>
                  </a:lnTo>
                  <a:lnTo>
                    <a:pt x="0" y="0"/>
                  </a:lnTo>
                  <a:close/>
                </a:path>
              </a:pathLst>
            </a:custGeom>
            <a:solidFill>
              <a:schemeClr val="bg1"/>
            </a:solidFill>
            <a:ln w="9525">
              <a:noFill/>
              <a:round/>
            </a:ln>
          </p:spPr>
          <p:txBody>
            <a:bodyPr/>
            <a:lstStyle/>
            <a:p>
              <a:endParaRPr lang="zh-CN" altLang="en-US"/>
            </a:p>
          </p:txBody>
        </p:sp>
        <p:sp>
          <p:nvSpPr>
            <p:cNvPr id="6191" name="Freeform 37"/>
            <p:cNvSpPr/>
            <p:nvPr/>
          </p:nvSpPr>
          <p:spPr bwMode="auto">
            <a:xfrm>
              <a:off x="4123" y="865"/>
              <a:ext cx="266" cy="76"/>
            </a:xfrm>
            <a:custGeom>
              <a:avLst/>
              <a:gdLst>
                <a:gd name="T0" fmla="*/ 6 w 266"/>
                <a:gd name="T1" fmla="*/ 12 h 76"/>
                <a:gd name="T2" fmla="*/ 6 w 266"/>
                <a:gd name="T3" fmla="*/ 12 h 76"/>
                <a:gd name="T4" fmla="*/ 0 w 266"/>
                <a:gd name="T5" fmla="*/ 12 h 76"/>
                <a:gd name="T6" fmla="*/ 0 w 266"/>
                <a:gd name="T7" fmla="*/ 12 h 76"/>
                <a:gd name="T8" fmla="*/ 162 w 266"/>
                <a:gd name="T9" fmla="*/ 38 h 76"/>
                <a:gd name="T10" fmla="*/ 162 w 266"/>
                <a:gd name="T11" fmla="*/ 38 h 76"/>
                <a:gd name="T12" fmla="*/ 184 w 266"/>
                <a:gd name="T13" fmla="*/ 48 h 76"/>
                <a:gd name="T14" fmla="*/ 208 w 266"/>
                <a:gd name="T15" fmla="*/ 62 h 76"/>
                <a:gd name="T16" fmla="*/ 222 w 266"/>
                <a:gd name="T17" fmla="*/ 68 h 76"/>
                <a:gd name="T18" fmla="*/ 234 w 266"/>
                <a:gd name="T19" fmla="*/ 74 h 76"/>
                <a:gd name="T20" fmla="*/ 246 w 266"/>
                <a:gd name="T21" fmla="*/ 76 h 76"/>
                <a:gd name="T22" fmla="*/ 258 w 266"/>
                <a:gd name="T23" fmla="*/ 74 h 76"/>
                <a:gd name="T24" fmla="*/ 258 w 266"/>
                <a:gd name="T25" fmla="*/ 74 h 76"/>
                <a:gd name="T26" fmla="*/ 266 w 266"/>
                <a:gd name="T27" fmla="*/ 74 h 76"/>
                <a:gd name="T28" fmla="*/ 266 w 266"/>
                <a:gd name="T29" fmla="*/ 74 h 76"/>
                <a:gd name="T30" fmla="*/ 266 w 266"/>
                <a:gd name="T31" fmla="*/ 68 h 76"/>
                <a:gd name="T32" fmla="*/ 266 w 266"/>
                <a:gd name="T33" fmla="*/ 68 h 76"/>
                <a:gd name="T34" fmla="*/ 210 w 266"/>
                <a:gd name="T35" fmla="*/ 44 h 76"/>
                <a:gd name="T36" fmla="*/ 184 w 266"/>
                <a:gd name="T37" fmla="*/ 34 h 76"/>
                <a:gd name="T38" fmla="*/ 154 w 266"/>
                <a:gd name="T39" fmla="*/ 24 h 76"/>
                <a:gd name="T40" fmla="*/ 124 w 266"/>
                <a:gd name="T41" fmla="*/ 14 h 76"/>
                <a:gd name="T42" fmla="*/ 92 w 266"/>
                <a:gd name="T43" fmla="*/ 8 h 76"/>
                <a:gd name="T44" fmla="*/ 58 w 266"/>
                <a:gd name="T45" fmla="*/ 2 h 76"/>
                <a:gd name="T46" fmla="*/ 22 w 266"/>
                <a:gd name="T47" fmla="*/ 0 h 76"/>
                <a:gd name="T48" fmla="*/ 22 w 266"/>
                <a:gd name="T49" fmla="*/ 0 h 76"/>
                <a:gd name="T50" fmla="*/ 6 w 266"/>
                <a:gd name="T51" fmla="*/ 12 h 76"/>
                <a:gd name="T52" fmla="*/ 6 w 266"/>
                <a:gd name="T53" fmla="*/ 12 h 7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66" h="76">
                  <a:moveTo>
                    <a:pt x="6" y="12"/>
                  </a:moveTo>
                  <a:lnTo>
                    <a:pt x="6" y="12"/>
                  </a:lnTo>
                  <a:lnTo>
                    <a:pt x="0" y="12"/>
                  </a:lnTo>
                  <a:lnTo>
                    <a:pt x="162" y="38"/>
                  </a:lnTo>
                  <a:lnTo>
                    <a:pt x="184" y="48"/>
                  </a:lnTo>
                  <a:lnTo>
                    <a:pt x="208" y="62"/>
                  </a:lnTo>
                  <a:lnTo>
                    <a:pt x="222" y="68"/>
                  </a:lnTo>
                  <a:lnTo>
                    <a:pt x="234" y="74"/>
                  </a:lnTo>
                  <a:lnTo>
                    <a:pt x="246" y="76"/>
                  </a:lnTo>
                  <a:lnTo>
                    <a:pt x="258" y="74"/>
                  </a:lnTo>
                  <a:lnTo>
                    <a:pt x="266" y="74"/>
                  </a:lnTo>
                  <a:lnTo>
                    <a:pt x="266" y="68"/>
                  </a:lnTo>
                  <a:lnTo>
                    <a:pt x="210" y="44"/>
                  </a:lnTo>
                  <a:lnTo>
                    <a:pt x="184" y="34"/>
                  </a:lnTo>
                  <a:lnTo>
                    <a:pt x="154" y="24"/>
                  </a:lnTo>
                  <a:lnTo>
                    <a:pt x="124" y="14"/>
                  </a:lnTo>
                  <a:lnTo>
                    <a:pt x="92" y="8"/>
                  </a:lnTo>
                  <a:lnTo>
                    <a:pt x="58" y="2"/>
                  </a:lnTo>
                  <a:lnTo>
                    <a:pt x="22" y="0"/>
                  </a:lnTo>
                  <a:lnTo>
                    <a:pt x="6" y="12"/>
                  </a:lnTo>
                  <a:close/>
                </a:path>
              </a:pathLst>
            </a:custGeom>
            <a:solidFill>
              <a:schemeClr val="bg1"/>
            </a:solidFill>
            <a:ln w="9525">
              <a:noFill/>
              <a:round/>
            </a:ln>
          </p:spPr>
          <p:txBody>
            <a:bodyPr/>
            <a:lstStyle/>
            <a:p>
              <a:endParaRPr lang="zh-CN" altLang="en-US"/>
            </a:p>
          </p:txBody>
        </p:sp>
        <p:sp>
          <p:nvSpPr>
            <p:cNvPr id="6192" name="Freeform 38"/>
            <p:cNvSpPr/>
            <p:nvPr/>
          </p:nvSpPr>
          <p:spPr bwMode="auto">
            <a:xfrm>
              <a:off x="4389" y="869"/>
              <a:ext cx="14" cy="12"/>
            </a:xfrm>
            <a:custGeom>
              <a:avLst/>
              <a:gdLst>
                <a:gd name="T0" fmla="*/ 4 w 14"/>
                <a:gd name="T1" fmla="*/ 0 h 12"/>
                <a:gd name="T2" fmla="*/ 4 w 14"/>
                <a:gd name="T3" fmla="*/ 0 h 12"/>
                <a:gd name="T4" fmla="*/ 0 w 14"/>
                <a:gd name="T5" fmla="*/ 8 h 12"/>
                <a:gd name="T6" fmla="*/ 0 w 14"/>
                <a:gd name="T7" fmla="*/ 8 h 12"/>
                <a:gd name="T8" fmla="*/ 0 w 14"/>
                <a:gd name="T9" fmla="*/ 12 h 12"/>
                <a:gd name="T10" fmla="*/ 0 w 14"/>
                <a:gd name="T11" fmla="*/ 12 h 12"/>
                <a:gd name="T12" fmla="*/ 14 w 14"/>
                <a:gd name="T13" fmla="*/ 4 h 12"/>
                <a:gd name="T14" fmla="*/ 14 w 14"/>
                <a:gd name="T15" fmla="*/ 4 h 12"/>
                <a:gd name="T16" fmla="*/ 4 w 14"/>
                <a:gd name="T17" fmla="*/ 0 h 12"/>
                <a:gd name="T18" fmla="*/ 4 w 14"/>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 h="12">
                  <a:moveTo>
                    <a:pt x="4" y="0"/>
                  </a:moveTo>
                  <a:lnTo>
                    <a:pt x="4" y="0"/>
                  </a:lnTo>
                  <a:lnTo>
                    <a:pt x="0" y="8"/>
                  </a:lnTo>
                  <a:lnTo>
                    <a:pt x="0" y="12"/>
                  </a:lnTo>
                  <a:lnTo>
                    <a:pt x="14" y="4"/>
                  </a:lnTo>
                  <a:lnTo>
                    <a:pt x="4" y="0"/>
                  </a:lnTo>
                  <a:close/>
                </a:path>
              </a:pathLst>
            </a:custGeom>
            <a:solidFill>
              <a:schemeClr val="bg1"/>
            </a:solidFill>
            <a:ln w="9525">
              <a:noFill/>
              <a:round/>
            </a:ln>
          </p:spPr>
          <p:txBody>
            <a:bodyPr/>
            <a:lstStyle/>
            <a:p>
              <a:endParaRPr lang="zh-CN" altLang="en-US"/>
            </a:p>
          </p:txBody>
        </p:sp>
        <p:sp>
          <p:nvSpPr>
            <p:cNvPr id="6193" name="Freeform 39"/>
            <p:cNvSpPr/>
            <p:nvPr/>
          </p:nvSpPr>
          <p:spPr bwMode="auto">
            <a:xfrm>
              <a:off x="3379" y="881"/>
              <a:ext cx="44" cy="36"/>
            </a:xfrm>
            <a:custGeom>
              <a:avLst/>
              <a:gdLst>
                <a:gd name="T0" fmla="*/ 0 w 44"/>
                <a:gd name="T1" fmla="*/ 36 h 36"/>
                <a:gd name="T2" fmla="*/ 0 w 44"/>
                <a:gd name="T3" fmla="*/ 36 h 36"/>
                <a:gd name="T4" fmla="*/ 12 w 44"/>
                <a:gd name="T5" fmla="*/ 36 h 36"/>
                <a:gd name="T6" fmla="*/ 12 w 44"/>
                <a:gd name="T7" fmla="*/ 36 h 36"/>
                <a:gd name="T8" fmla="*/ 22 w 44"/>
                <a:gd name="T9" fmla="*/ 30 h 36"/>
                <a:gd name="T10" fmla="*/ 32 w 44"/>
                <a:gd name="T11" fmla="*/ 22 h 36"/>
                <a:gd name="T12" fmla="*/ 40 w 44"/>
                <a:gd name="T13" fmla="*/ 12 h 36"/>
                <a:gd name="T14" fmla="*/ 44 w 44"/>
                <a:gd name="T15" fmla="*/ 0 h 36"/>
                <a:gd name="T16" fmla="*/ 44 w 44"/>
                <a:gd name="T17" fmla="*/ 0 h 36"/>
                <a:gd name="T18" fmla="*/ 30 w 44"/>
                <a:gd name="T19" fmla="*/ 0 h 36"/>
                <a:gd name="T20" fmla="*/ 30 w 44"/>
                <a:gd name="T21" fmla="*/ 0 h 36"/>
                <a:gd name="T22" fmla="*/ 4 w 44"/>
                <a:gd name="T23" fmla="*/ 22 h 36"/>
                <a:gd name="T24" fmla="*/ 4 w 44"/>
                <a:gd name="T25" fmla="*/ 22 h 36"/>
                <a:gd name="T26" fmla="*/ 0 w 44"/>
                <a:gd name="T27" fmla="*/ 32 h 36"/>
                <a:gd name="T28" fmla="*/ 0 w 44"/>
                <a:gd name="T29" fmla="*/ 32 h 36"/>
                <a:gd name="T30" fmla="*/ 0 w 44"/>
                <a:gd name="T31" fmla="*/ 36 h 36"/>
                <a:gd name="T32" fmla="*/ 0 w 44"/>
                <a:gd name="T33" fmla="*/ 36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4" h="36">
                  <a:moveTo>
                    <a:pt x="0" y="36"/>
                  </a:moveTo>
                  <a:lnTo>
                    <a:pt x="0" y="36"/>
                  </a:lnTo>
                  <a:lnTo>
                    <a:pt x="12" y="36"/>
                  </a:lnTo>
                  <a:lnTo>
                    <a:pt x="22" y="30"/>
                  </a:lnTo>
                  <a:lnTo>
                    <a:pt x="32" y="22"/>
                  </a:lnTo>
                  <a:lnTo>
                    <a:pt x="40" y="12"/>
                  </a:lnTo>
                  <a:lnTo>
                    <a:pt x="44" y="0"/>
                  </a:lnTo>
                  <a:lnTo>
                    <a:pt x="30" y="0"/>
                  </a:lnTo>
                  <a:lnTo>
                    <a:pt x="4" y="22"/>
                  </a:lnTo>
                  <a:lnTo>
                    <a:pt x="0" y="32"/>
                  </a:lnTo>
                  <a:lnTo>
                    <a:pt x="0" y="36"/>
                  </a:lnTo>
                  <a:close/>
                </a:path>
              </a:pathLst>
            </a:custGeom>
            <a:solidFill>
              <a:schemeClr val="bg1"/>
            </a:solidFill>
            <a:ln w="9525">
              <a:noFill/>
              <a:round/>
            </a:ln>
          </p:spPr>
          <p:txBody>
            <a:bodyPr/>
            <a:lstStyle/>
            <a:p>
              <a:endParaRPr lang="zh-CN" altLang="en-US"/>
            </a:p>
          </p:txBody>
        </p:sp>
        <p:sp>
          <p:nvSpPr>
            <p:cNvPr id="6194" name="Freeform 40"/>
            <p:cNvSpPr/>
            <p:nvPr/>
          </p:nvSpPr>
          <p:spPr bwMode="auto">
            <a:xfrm>
              <a:off x="3201" y="885"/>
              <a:ext cx="30" cy="28"/>
            </a:xfrm>
            <a:custGeom>
              <a:avLst/>
              <a:gdLst>
                <a:gd name="T0" fmla="*/ 30 w 30"/>
                <a:gd name="T1" fmla="*/ 2 h 28"/>
                <a:gd name="T2" fmla="*/ 30 w 30"/>
                <a:gd name="T3" fmla="*/ 2 h 28"/>
                <a:gd name="T4" fmla="*/ 12 w 30"/>
                <a:gd name="T5" fmla="*/ 0 h 28"/>
                <a:gd name="T6" fmla="*/ 12 w 30"/>
                <a:gd name="T7" fmla="*/ 0 h 28"/>
                <a:gd name="T8" fmla="*/ 0 w 30"/>
                <a:gd name="T9" fmla="*/ 28 h 28"/>
                <a:gd name="T10" fmla="*/ 0 w 30"/>
                <a:gd name="T11" fmla="*/ 28 h 28"/>
                <a:gd name="T12" fmla="*/ 12 w 30"/>
                <a:gd name="T13" fmla="*/ 24 h 28"/>
                <a:gd name="T14" fmla="*/ 20 w 30"/>
                <a:gd name="T15" fmla="*/ 20 h 28"/>
                <a:gd name="T16" fmla="*/ 24 w 30"/>
                <a:gd name="T17" fmla="*/ 12 h 28"/>
                <a:gd name="T18" fmla="*/ 30 w 30"/>
                <a:gd name="T19" fmla="*/ 2 h 28"/>
                <a:gd name="T20" fmla="*/ 30 w 30"/>
                <a:gd name="T21" fmla="*/ 2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0" h="28">
                  <a:moveTo>
                    <a:pt x="30" y="2"/>
                  </a:moveTo>
                  <a:lnTo>
                    <a:pt x="30" y="2"/>
                  </a:lnTo>
                  <a:lnTo>
                    <a:pt x="12" y="0"/>
                  </a:lnTo>
                  <a:lnTo>
                    <a:pt x="0" y="28"/>
                  </a:lnTo>
                  <a:lnTo>
                    <a:pt x="12" y="24"/>
                  </a:lnTo>
                  <a:lnTo>
                    <a:pt x="20" y="20"/>
                  </a:lnTo>
                  <a:lnTo>
                    <a:pt x="24" y="12"/>
                  </a:lnTo>
                  <a:lnTo>
                    <a:pt x="30" y="2"/>
                  </a:lnTo>
                  <a:close/>
                </a:path>
              </a:pathLst>
            </a:custGeom>
            <a:solidFill>
              <a:schemeClr val="bg1"/>
            </a:solidFill>
            <a:ln w="9525">
              <a:noFill/>
              <a:round/>
            </a:ln>
          </p:spPr>
          <p:txBody>
            <a:bodyPr/>
            <a:lstStyle/>
            <a:p>
              <a:endParaRPr lang="zh-CN" altLang="en-US"/>
            </a:p>
          </p:txBody>
        </p:sp>
        <p:sp>
          <p:nvSpPr>
            <p:cNvPr id="6195" name="Freeform 41"/>
            <p:cNvSpPr/>
            <p:nvPr/>
          </p:nvSpPr>
          <p:spPr bwMode="auto">
            <a:xfrm>
              <a:off x="3301" y="895"/>
              <a:ext cx="432" cy="314"/>
            </a:xfrm>
            <a:custGeom>
              <a:avLst/>
              <a:gdLst>
                <a:gd name="T0" fmla="*/ 18 w 432"/>
                <a:gd name="T1" fmla="*/ 314 h 314"/>
                <a:gd name="T2" fmla="*/ 18 w 432"/>
                <a:gd name="T3" fmla="*/ 314 h 314"/>
                <a:gd name="T4" fmla="*/ 28 w 432"/>
                <a:gd name="T5" fmla="*/ 296 h 314"/>
                <a:gd name="T6" fmla="*/ 44 w 432"/>
                <a:gd name="T7" fmla="*/ 278 h 314"/>
                <a:gd name="T8" fmla="*/ 62 w 432"/>
                <a:gd name="T9" fmla="*/ 256 h 314"/>
                <a:gd name="T10" fmla="*/ 84 w 432"/>
                <a:gd name="T11" fmla="*/ 232 h 314"/>
                <a:gd name="T12" fmla="*/ 108 w 432"/>
                <a:gd name="T13" fmla="*/ 210 h 314"/>
                <a:gd name="T14" fmla="*/ 136 w 432"/>
                <a:gd name="T15" fmla="*/ 186 h 314"/>
                <a:gd name="T16" fmla="*/ 164 w 432"/>
                <a:gd name="T17" fmla="*/ 162 h 314"/>
                <a:gd name="T18" fmla="*/ 196 w 432"/>
                <a:gd name="T19" fmla="*/ 138 h 314"/>
                <a:gd name="T20" fmla="*/ 226 w 432"/>
                <a:gd name="T21" fmla="*/ 114 h 314"/>
                <a:gd name="T22" fmla="*/ 258 w 432"/>
                <a:gd name="T23" fmla="*/ 94 h 314"/>
                <a:gd name="T24" fmla="*/ 290 w 432"/>
                <a:gd name="T25" fmla="*/ 74 h 314"/>
                <a:gd name="T26" fmla="*/ 322 w 432"/>
                <a:gd name="T27" fmla="*/ 56 h 314"/>
                <a:gd name="T28" fmla="*/ 352 w 432"/>
                <a:gd name="T29" fmla="*/ 42 h 314"/>
                <a:gd name="T30" fmla="*/ 380 w 432"/>
                <a:gd name="T31" fmla="*/ 30 h 314"/>
                <a:gd name="T32" fmla="*/ 406 w 432"/>
                <a:gd name="T33" fmla="*/ 22 h 314"/>
                <a:gd name="T34" fmla="*/ 430 w 432"/>
                <a:gd name="T35" fmla="*/ 18 h 314"/>
                <a:gd name="T36" fmla="*/ 430 w 432"/>
                <a:gd name="T37" fmla="*/ 18 h 314"/>
                <a:gd name="T38" fmla="*/ 432 w 432"/>
                <a:gd name="T39" fmla="*/ 12 h 314"/>
                <a:gd name="T40" fmla="*/ 432 w 432"/>
                <a:gd name="T41" fmla="*/ 12 h 314"/>
                <a:gd name="T42" fmla="*/ 418 w 432"/>
                <a:gd name="T43" fmla="*/ 0 h 314"/>
                <a:gd name="T44" fmla="*/ 418 w 432"/>
                <a:gd name="T45" fmla="*/ 0 h 314"/>
                <a:gd name="T46" fmla="*/ 408 w 432"/>
                <a:gd name="T47" fmla="*/ 0 h 314"/>
                <a:gd name="T48" fmla="*/ 408 w 432"/>
                <a:gd name="T49" fmla="*/ 0 h 314"/>
                <a:gd name="T50" fmla="*/ 388 w 432"/>
                <a:gd name="T51" fmla="*/ 10 h 314"/>
                <a:gd name="T52" fmla="*/ 368 w 432"/>
                <a:gd name="T53" fmla="*/ 20 h 314"/>
                <a:gd name="T54" fmla="*/ 326 w 432"/>
                <a:gd name="T55" fmla="*/ 36 h 314"/>
                <a:gd name="T56" fmla="*/ 286 w 432"/>
                <a:gd name="T57" fmla="*/ 52 h 314"/>
                <a:gd name="T58" fmla="*/ 264 w 432"/>
                <a:gd name="T59" fmla="*/ 60 h 314"/>
                <a:gd name="T60" fmla="*/ 244 w 432"/>
                <a:gd name="T61" fmla="*/ 70 h 314"/>
                <a:gd name="T62" fmla="*/ 244 w 432"/>
                <a:gd name="T63" fmla="*/ 70 h 314"/>
                <a:gd name="T64" fmla="*/ 240 w 432"/>
                <a:gd name="T65" fmla="*/ 74 h 314"/>
                <a:gd name="T66" fmla="*/ 236 w 432"/>
                <a:gd name="T67" fmla="*/ 78 h 314"/>
                <a:gd name="T68" fmla="*/ 232 w 432"/>
                <a:gd name="T69" fmla="*/ 88 h 314"/>
                <a:gd name="T70" fmla="*/ 230 w 432"/>
                <a:gd name="T71" fmla="*/ 96 h 314"/>
                <a:gd name="T72" fmla="*/ 228 w 432"/>
                <a:gd name="T73" fmla="*/ 100 h 314"/>
                <a:gd name="T74" fmla="*/ 226 w 432"/>
                <a:gd name="T75" fmla="*/ 104 h 314"/>
                <a:gd name="T76" fmla="*/ 226 w 432"/>
                <a:gd name="T77" fmla="*/ 104 h 314"/>
                <a:gd name="T78" fmla="*/ 148 w 432"/>
                <a:gd name="T79" fmla="*/ 148 h 314"/>
                <a:gd name="T80" fmla="*/ 148 w 432"/>
                <a:gd name="T81" fmla="*/ 148 h 314"/>
                <a:gd name="T82" fmla="*/ 130 w 432"/>
                <a:gd name="T83" fmla="*/ 164 h 314"/>
                <a:gd name="T84" fmla="*/ 112 w 432"/>
                <a:gd name="T85" fmla="*/ 184 h 314"/>
                <a:gd name="T86" fmla="*/ 76 w 432"/>
                <a:gd name="T87" fmla="*/ 228 h 314"/>
                <a:gd name="T88" fmla="*/ 60 w 432"/>
                <a:gd name="T89" fmla="*/ 250 h 314"/>
                <a:gd name="T90" fmla="*/ 40 w 432"/>
                <a:gd name="T91" fmla="*/ 270 h 314"/>
                <a:gd name="T92" fmla="*/ 22 w 432"/>
                <a:gd name="T93" fmla="*/ 286 h 314"/>
                <a:gd name="T94" fmla="*/ 10 w 432"/>
                <a:gd name="T95" fmla="*/ 292 h 314"/>
                <a:gd name="T96" fmla="*/ 0 w 432"/>
                <a:gd name="T97" fmla="*/ 296 h 314"/>
                <a:gd name="T98" fmla="*/ 0 w 432"/>
                <a:gd name="T99" fmla="*/ 296 h 314"/>
                <a:gd name="T100" fmla="*/ 0 w 432"/>
                <a:gd name="T101" fmla="*/ 310 h 314"/>
                <a:gd name="T102" fmla="*/ 0 w 432"/>
                <a:gd name="T103" fmla="*/ 310 h 314"/>
                <a:gd name="T104" fmla="*/ 4 w 432"/>
                <a:gd name="T105" fmla="*/ 314 h 314"/>
                <a:gd name="T106" fmla="*/ 4 w 432"/>
                <a:gd name="T107" fmla="*/ 314 h 314"/>
                <a:gd name="T108" fmla="*/ 18 w 432"/>
                <a:gd name="T109" fmla="*/ 314 h 314"/>
                <a:gd name="T110" fmla="*/ 18 w 432"/>
                <a:gd name="T111" fmla="*/ 314 h 31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32" h="314">
                  <a:moveTo>
                    <a:pt x="18" y="314"/>
                  </a:moveTo>
                  <a:lnTo>
                    <a:pt x="18" y="314"/>
                  </a:lnTo>
                  <a:lnTo>
                    <a:pt x="28" y="296"/>
                  </a:lnTo>
                  <a:lnTo>
                    <a:pt x="44" y="278"/>
                  </a:lnTo>
                  <a:lnTo>
                    <a:pt x="62" y="256"/>
                  </a:lnTo>
                  <a:lnTo>
                    <a:pt x="84" y="232"/>
                  </a:lnTo>
                  <a:lnTo>
                    <a:pt x="108" y="210"/>
                  </a:lnTo>
                  <a:lnTo>
                    <a:pt x="136" y="186"/>
                  </a:lnTo>
                  <a:lnTo>
                    <a:pt x="164" y="162"/>
                  </a:lnTo>
                  <a:lnTo>
                    <a:pt x="196" y="138"/>
                  </a:lnTo>
                  <a:lnTo>
                    <a:pt x="226" y="114"/>
                  </a:lnTo>
                  <a:lnTo>
                    <a:pt x="258" y="94"/>
                  </a:lnTo>
                  <a:lnTo>
                    <a:pt x="290" y="74"/>
                  </a:lnTo>
                  <a:lnTo>
                    <a:pt x="322" y="56"/>
                  </a:lnTo>
                  <a:lnTo>
                    <a:pt x="352" y="42"/>
                  </a:lnTo>
                  <a:lnTo>
                    <a:pt x="380" y="30"/>
                  </a:lnTo>
                  <a:lnTo>
                    <a:pt x="406" y="22"/>
                  </a:lnTo>
                  <a:lnTo>
                    <a:pt x="430" y="18"/>
                  </a:lnTo>
                  <a:lnTo>
                    <a:pt x="432" y="12"/>
                  </a:lnTo>
                  <a:lnTo>
                    <a:pt x="418" y="0"/>
                  </a:lnTo>
                  <a:lnTo>
                    <a:pt x="408" y="0"/>
                  </a:lnTo>
                  <a:lnTo>
                    <a:pt x="388" y="10"/>
                  </a:lnTo>
                  <a:lnTo>
                    <a:pt x="368" y="20"/>
                  </a:lnTo>
                  <a:lnTo>
                    <a:pt x="326" y="36"/>
                  </a:lnTo>
                  <a:lnTo>
                    <a:pt x="286" y="52"/>
                  </a:lnTo>
                  <a:lnTo>
                    <a:pt x="264" y="60"/>
                  </a:lnTo>
                  <a:lnTo>
                    <a:pt x="244" y="70"/>
                  </a:lnTo>
                  <a:lnTo>
                    <a:pt x="240" y="74"/>
                  </a:lnTo>
                  <a:lnTo>
                    <a:pt x="236" y="78"/>
                  </a:lnTo>
                  <a:lnTo>
                    <a:pt x="232" y="88"/>
                  </a:lnTo>
                  <a:lnTo>
                    <a:pt x="230" y="96"/>
                  </a:lnTo>
                  <a:lnTo>
                    <a:pt x="228" y="100"/>
                  </a:lnTo>
                  <a:lnTo>
                    <a:pt x="226" y="104"/>
                  </a:lnTo>
                  <a:lnTo>
                    <a:pt x="148" y="148"/>
                  </a:lnTo>
                  <a:lnTo>
                    <a:pt x="130" y="164"/>
                  </a:lnTo>
                  <a:lnTo>
                    <a:pt x="112" y="184"/>
                  </a:lnTo>
                  <a:lnTo>
                    <a:pt x="76" y="228"/>
                  </a:lnTo>
                  <a:lnTo>
                    <a:pt x="60" y="250"/>
                  </a:lnTo>
                  <a:lnTo>
                    <a:pt x="40" y="270"/>
                  </a:lnTo>
                  <a:lnTo>
                    <a:pt x="22" y="286"/>
                  </a:lnTo>
                  <a:lnTo>
                    <a:pt x="10" y="292"/>
                  </a:lnTo>
                  <a:lnTo>
                    <a:pt x="0" y="296"/>
                  </a:lnTo>
                  <a:lnTo>
                    <a:pt x="0" y="310"/>
                  </a:lnTo>
                  <a:lnTo>
                    <a:pt x="4" y="314"/>
                  </a:lnTo>
                  <a:lnTo>
                    <a:pt x="18" y="314"/>
                  </a:lnTo>
                  <a:close/>
                </a:path>
              </a:pathLst>
            </a:custGeom>
            <a:solidFill>
              <a:schemeClr val="bg1"/>
            </a:solidFill>
            <a:ln w="9525">
              <a:noFill/>
              <a:round/>
            </a:ln>
          </p:spPr>
          <p:txBody>
            <a:bodyPr/>
            <a:lstStyle/>
            <a:p>
              <a:endParaRPr lang="zh-CN" altLang="en-US"/>
            </a:p>
          </p:txBody>
        </p:sp>
        <p:sp>
          <p:nvSpPr>
            <p:cNvPr id="6196" name="Freeform 42"/>
            <p:cNvSpPr/>
            <p:nvPr/>
          </p:nvSpPr>
          <p:spPr bwMode="auto">
            <a:xfrm>
              <a:off x="3065" y="907"/>
              <a:ext cx="58" cy="110"/>
            </a:xfrm>
            <a:custGeom>
              <a:avLst/>
              <a:gdLst>
                <a:gd name="T0" fmla="*/ 58 w 58"/>
                <a:gd name="T1" fmla="*/ 0 h 110"/>
                <a:gd name="T2" fmla="*/ 58 w 58"/>
                <a:gd name="T3" fmla="*/ 0 h 110"/>
                <a:gd name="T4" fmla="*/ 48 w 58"/>
                <a:gd name="T5" fmla="*/ 0 h 110"/>
                <a:gd name="T6" fmla="*/ 48 w 58"/>
                <a:gd name="T7" fmla="*/ 0 h 110"/>
                <a:gd name="T8" fmla="*/ 0 w 58"/>
                <a:gd name="T9" fmla="*/ 110 h 110"/>
                <a:gd name="T10" fmla="*/ 0 w 58"/>
                <a:gd name="T11" fmla="*/ 110 h 110"/>
                <a:gd name="T12" fmla="*/ 4 w 58"/>
                <a:gd name="T13" fmla="*/ 110 h 110"/>
                <a:gd name="T14" fmla="*/ 4 w 58"/>
                <a:gd name="T15" fmla="*/ 110 h 110"/>
                <a:gd name="T16" fmla="*/ 14 w 58"/>
                <a:gd name="T17" fmla="*/ 102 h 110"/>
                <a:gd name="T18" fmla="*/ 22 w 58"/>
                <a:gd name="T19" fmla="*/ 90 h 110"/>
                <a:gd name="T20" fmla="*/ 30 w 58"/>
                <a:gd name="T21" fmla="*/ 76 h 110"/>
                <a:gd name="T22" fmla="*/ 38 w 58"/>
                <a:gd name="T23" fmla="*/ 62 h 110"/>
                <a:gd name="T24" fmla="*/ 50 w 58"/>
                <a:gd name="T25" fmla="*/ 30 h 110"/>
                <a:gd name="T26" fmla="*/ 58 w 58"/>
                <a:gd name="T27" fmla="*/ 0 h 110"/>
                <a:gd name="T28" fmla="*/ 58 w 58"/>
                <a:gd name="T29" fmla="*/ 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8" h="110">
                  <a:moveTo>
                    <a:pt x="58" y="0"/>
                  </a:moveTo>
                  <a:lnTo>
                    <a:pt x="58" y="0"/>
                  </a:lnTo>
                  <a:lnTo>
                    <a:pt x="48" y="0"/>
                  </a:lnTo>
                  <a:lnTo>
                    <a:pt x="0" y="110"/>
                  </a:lnTo>
                  <a:lnTo>
                    <a:pt x="4" y="110"/>
                  </a:lnTo>
                  <a:lnTo>
                    <a:pt x="14" y="102"/>
                  </a:lnTo>
                  <a:lnTo>
                    <a:pt x="22" y="90"/>
                  </a:lnTo>
                  <a:lnTo>
                    <a:pt x="30" y="76"/>
                  </a:lnTo>
                  <a:lnTo>
                    <a:pt x="38" y="62"/>
                  </a:lnTo>
                  <a:lnTo>
                    <a:pt x="50" y="30"/>
                  </a:lnTo>
                  <a:lnTo>
                    <a:pt x="58" y="0"/>
                  </a:lnTo>
                  <a:close/>
                </a:path>
              </a:pathLst>
            </a:custGeom>
            <a:solidFill>
              <a:schemeClr val="bg1"/>
            </a:solidFill>
            <a:ln w="9525">
              <a:noFill/>
              <a:round/>
            </a:ln>
          </p:spPr>
          <p:txBody>
            <a:bodyPr/>
            <a:lstStyle/>
            <a:p>
              <a:endParaRPr lang="zh-CN" altLang="en-US"/>
            </a:p>
          </p:txBody>
        </p:sp>
        <p:sp>
          <p:nvSpPr>
            <p:cNvPr id="6197" name="Freeform 43"/>
            <p:cNvSpPr/>
            <p:nvPr/>
          </p:nvSpPr>
          <p:spPr bwMode="auto">
            <a:xfrm>
              <a:off x="3757" y="911"/>
              <a:ext cx="314" cy="48"/>
            </a:xfrm>
            <a:custGeom>
              <a:avLst/>
              <a:gdLst>
                <a:gd name="T0" fmla="*/ 6 w 314"/>
                <a:gd name="T1" fmla="*/ 32 h 48"/>
                <a:gd name="T2" fmla="*/ 6 w 314"/>
                <a:gd name="T3" fmla="*/ 32 h 48"/>
                <a:gd name="T4" fmla="*/ 0 w 314"/>
                <a:gd name="T5" fmla="*/ 44 h 48"/>
                <a:gd name="T6" fmla="*/ 0 w 314"/>
                <a:gd name="T7" fmla="*/ 44 h 48"/>
                <a:gd name="T8" fmla="*/ 20 w 314"/>
                <a:gd name="T9" fmla="*/ 48 h 48"/>
                <a:gd name="T10" fmla="*/ 40 w 314"/>
                <a:gd name="T11" fmla="*/ 48 h 48"/>
                <a:gd name="T12" fmla="*/ 60 w 314"/>
                <a:gd name="T13" fmla="*/ 48 h 48"/>
                <a:gd name="T14" fmla="*/ 80 w 314"/>
                <a:gd name="T15" fmla="*/ 46 h 48"/>
                <a:gd name="T16" fmla="*/ 118 w 314"/>
                <a:gd name="T17" fmla="*/ 40 h 48"/>
                <a:gd name="T18" fmla="*/ 158 w 314"/>
                <a:gd name="T19" fmla="*/ 32 h 48"/>
                <a:gd name="T20" fmla="*/ 196 w 314"/>
                <a:gd name="T21" fmla="*/ 26 h 48"/>
                <a:gd name="T22" fmla="*/ 216 w 314"/>
                <a:gd name="T23" fmla="*/ 24 h 48"/>
                <a:gd name="T24" fmla="*/ 234 w 314"/>
                <a:gd name="T25" fmla="*/ 22 h 48"/>
                <a:gd name="T26" fmla="*/ 252 w 314"/>
                <a:gd name="T27" fmla="*/ 22 h 48"/>
                <a:gd name="T28" fmla="*/ 270 w 314"/>
                <a:gd name="T29" fmla="*/ 24 h 48"/>
                <a:gd name="T30" fmla="*/ 288 w 314"/>
                <a:gd name="T31" fmla="*/ 30 h 48"/>
                <a:gd name="T32" fmla="*/ 306 w 314"/>
                <a:gd name="T33" fmla="*/ 36 h 48"/>
                <a:gd name="T34" fmla="*/ 306 w 314"/>
                <a:gd name="T35" fmla="*/ 36 h 48"/>
                <a:gd name="T36" fmla="*/ 314 w 314"/>
                <a:gd name="T37" fmla="*/ 28 h 48"/>
                <a:gd name="T38" fmla="*/ 314 w 314"/>
                <a:gd name="T39" fmla="*/ 28 h 48"/>
                <a:gd name="T40" fmla="*/ 314 w 314"/>
                <a:gd name="T41" fmla="*/ 14 h 48"/>
                <a:gd name="T42" fmla="*/ 314 w 314"/>
                <a:gd name="T43" fmla="*/ 14 h 48"/>
                <a:gd name="T44" fmla="*/ 286 w 314"/>
                <a:gd name="T45" fmla="*/ 12 h 48"/>
                <a:gd name="T46" fmla="*/ 264 w 314"/>
                <a:gd name="T47" fmla="*/ 10 h 48"/>
                <a:gd name="T48" fmla="*/ 246 w 314"/>
                <a:gd name="T49" fmla="*/ 6 h 48"/>
                <a:gd name="T50" fmla="*/ 224 w 314"/>
                <a:gd name="T51" fmla="*/ 0 h 48"/>
                <a:gd name="T52" fmla="*/ 224 w 314"/>
                <a:gd name="T53" fmla="*/ 0 h 48"/>
                <a:gd name="T54" fmla="*/ 200 w 314"/>
                <a:gd name="T55" fmla="*/ 6 h 48"/>
                <a:gd name="T56" fmla="*/ 174 w 314"/>
                <a:gd name="T57" fmla="*/ 12 h 48"/>
                <a:gd name="T58" fmla="*/ 146 w 314"/>
                <a:gd name="T59" fmla="*/ 16 h 48"/>
                <a:gd name="T60" fmla="*/ 116 w 314"/>
                <a:gd name="T61" fmla="*/ 18 h 48"/>
                <a:gd name="T62" fmla="*/ 60 w 314"/>
                <a:gd name="T63" fmla="*/ 24 h 48"/>
                <a:gd name="T64" fmla="*/ 32 w 314"/>
                <a:gd name="T65" fmla="*/ 28 h 48"/>
                <a:gd name="T66" fmla="*/ 6 w 314"/>
                <a:gd name="T67" fmla="*/ 32 h 48"/>
                <a:gd name="T68" fmla="*/ 6 w 314"/>
                <a:gd name="T69" fmla="*/ 32 h 4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14" h="48">
                  <a:moveTo>
                    <a:pt x="6" y="32"/>
                  </a:moveTo>
                  <a:lnTo>
                    <a:pt x="6" y="32"/>
                  </a:lnTo>
                  <a:lnTo>
                    <a:pt x="0" y="44"/>
                  </a:lnTo>
                  <a:lnTo>
                    <a:pt x="20" y="48"/>
                  </a:lnTo>
                  <a:lnTo>
                    <a:pt x="40" y="48"/>
                  </a:lnTo>
                  <a:lnTo>
                    <a:pt x="60" y="48"/>
                  </a:lnTo>
                  <a:lnTo>
                    <a:pt x="80" y="46"/>
                  </a:lnTo>
                  <a:lnTo>
                    <a:pt x="118" y="40"/>
                  </a:lnTo>
                  <a:lnTo>
                    <a:pt x="158" y="32"/>
                  </a:lnTo>
                  <a:lnTo>
                    <a:pt x="196" y="26"/>
                  </a:lnTo>
                  <a:lnTo>
                    <a:pt x="216" y="24"/>
                  </a:lnTo>
                  <a:lnTo>
                    <a:pt x="234" y="22"/>
                  </a:lnTo>
                  <a:lnTo>
                    <a:pt x="252" y="22"/>
                  </a:lnTo>
                  <a:lnTo>
                    <a:pt x="270" y="24"/>
                  </a:lnTo>
                  <a:lnTo>
                    <a:pt x="288" y="30"/>
                  </a:lnTo>
                  <a:lnTo>
                    <a:pt x="306" y="36"/>
                  </a:lnTo>
                  <a:lnTo>
                    <a:pt x="314" y="28"/>
                  </a:lnTo>
                  <a:lnTo>
                    <a:pt x="314" y="14"/>
                  </a:lnTo>
                  <a:lnTo>
                    <a:pt x="286" y="12"/>
                  </a:lnTo>
                  <a:lnTo>
                    <a:pt x="264" y="10"/>
                  </a:lnTo>
                  <a:lnTo>
                    <a:pt x="246" y="6"/>
                  </a:lnTo>
                  <a:lnTo>
                    <a:pt x="224" y="0"/>
                  </a:lnTo>
                  <a:lnTo>
                    <a:pt x="200" y="6"/>
                  </a:lnTo>
                  <a:lnTo>
                    <a:pt x="174" y="12"/>
                  </a:lnTo>
                  <a:lnTo>
                    <a:pt x="146" y="16"/>
                  </a:lnTo>
                  <a:lnTo>
                    <a:pt x="116" y="18"/>
                  </a:lnTo>
                  <a:lnTo>
                    <a:pt x="60" y="24"/>
                  </a:lnTo>
                  <a:lnTo>
                    <a:pt x="32" y="28"/>
                  </a:lnTo>
                  <a:lnTo>
                    <a:pt x="6" y="32"/>
                  </a:lnTo>
                  <a:close/>
                </a:path>
              </a:pathLst>
            </a:custGeom>
            <a:solidFill>
              <a:schemeClr val="bg1"/>
            </a:solidFill>
            <a:ln w="9525">
              <a:noFill/>
              <a:round/>
            </a:ln>
          </p:spPr>
          <p:txBody>
            <a:bodyPr/>
            <a:lstStyle/>
            <a:p>
              <a:endParaRPr lang="zh-CN" altLang="en-US"/>
            </a:p>
          </p:txBody>
        </p:sp>
        <p:sp>
          <p:nvSpPr>
            <p:cNvPr id="6198" name="Freeform 44"/>
            <p:cNvSpPr/>
            <p:nvPr/>
          </p:nvSpPr>
          <p:spPr bwMode="auto">
            <a:xfrm>
              <a:off x="2925" y="921"/>
              <a:ext cx="446" cy="662"/>
            </a:xfrm>
            <a:custGeom>
              <a:avLst/>
              <a:gdLst>
                <a:gd name="T0" fmla="*/ 176 w 446"/>
                <a:gd name="T1" fmla="*/ 344 h 662"/>
                <a:gd name="T2" fmla="*/ 170 w 446"/>
                <a:gd name="T3" fmla="*/ 310 h 662"/>
                <a:gd name="T4" fmla="*/ 194 w 446"/>
                <a:gd name="T5" fmla="*/ 290 h 662"/>
                <a:gd name="T6" fmla="*/ 212 w 446"/>
                <a:gd name="T7" fmla="*/ 264 h 662"/>
                <a:gd name="T8" fmla="*/ 234 w 446"/>
                <a:gd name="T9" fmla="*/ 220 h 662"/>
                <a:gd name="T10" fmla="*/ 244 w 446"/>
                <a:gd name="T11" fmla="*/ 208 h 662"/>
                <a:gd name="T12" fmla="*/ 288 w 446"/>
                <a:gd name="T13" fmla="*/ 158 h 662"/>
                <a:gd name="T14" fmla="*/ 386 w 446"/>
                <a:gd name="T15" fmla="*/ 70 h 662"/>
                <a:gd name="T16" fmla="*/ 436 w 446"/>
                <a:gd name="T17" fmla="*/ 18 h 662"/>
                <a:gd name="T18" fmla="*/ 446 w 446"/>
                <a:gd name="T19" fmla="*/ 0 h 662"/>
                <a:gd name="T20" fmla="*/ 436 w 446"/>
                <a:gd name="T21" fmla="*/ 0 h 662"/>
                <a:gd name="T22" fmla="*/ 418 w 446"/>
                <a:gd name="T23" fmla="*/ 16 h 662"/>
                <a:gd name="T24" fmla="*/ 366 w 446"/>
                <a:gd name="T25" fmla="*/ 70 h 662"/>
                <a:gd name="T26" fmla="*/ 314 w 446"/>
                <a:gd name="T27" fmla="*/ 122 h 662"/>
                <a:gd name="T28" fmla="*/ 296 w 446"/>
                <a:gd name="T29" fmla="*/ 136 h 662"/>
                <a:gd name="T30" fmla="*/ 228 w 446"/>
                <a:gd name="T31" fmla="*/ 178 h 662"/>
                <a:gd name="T32" fmla="*/ 180 w 446"/>
                <a:gd name="T33" fmla="*/ 258 h 662"/>
                <a:gd name="T34" fmla="*/ 140 w 446"/>
                <a:gd name="T35" fmla="*/ 336 h 662"/>
                <a:gd name="T36" fmla="*/ 124 w 446"/>
                <a:gd name="T37" fmla="*/ 400 h 662"/>
                <a:gd name="T38" fmla="*/ 104 w 446"/>
                <a:gd name="T39" fmla="*/ 426 h 662"/>
                <a:gd name="T40" fmla="*/ 70 w 446"/>
                <a:gd name="T41" fmla="*/ 484 h 662"/>
                <a:gd name="T42" fmla="*/ 26 w 446"/>
                <a:gd name="T43" fmla="*/ 578 h 662"/>
                <a:gd name="T44" fmla="*/ 0 w 446"/>
                <a:gd name="T45" fmla="*/ 648 h 662"/>
                <a:gd name="T46" fmla="*/ 14 w 446"/>
                <a:gd name="T47" fmla="*/ 662 h 662"/>
                <a:gd name="T48" fmla="*/ 26 w 446"/>
                <a:gd name="T49" fmla="*/ 658 h 662"/>
                <a:gd name="T50" fmla="*/ 42 w 446"/>
                <a:gd name="T51" fmla="*/ 600 h 662"/>
                <a:gd name="T52" fmla="*/ 64 w 446"/>
                <a:gd name="T53" fmla="*/ 548 h 662"/>
                <a:gd name="T54" fmla="*/ 92 w 446"/>
                <a:gd name="T55" fmla="*/ 498 h 662"/>
                <a:gd name="T56" fmla="*/ 122 w 446"/>
                <a:gd name="T57" fmla="*/ 452 h 662"/>
                <a:gd name="T58" fmla="*/ 118 w 446"/>
                <a:gd name="T59" fmla="*/ 440 h 662"/>
                <a:gd name="T60" fmla="*/ 122 w 446"/>
                <a:gd name="T61" fmla="*/ 408 h 662"/>
                <a:gd name="T62" fmla="*/ 140 w 446"/>
                <a:gd name="T63" fmla="*/ 376 h 662"/>
                <a:gd name="T64" fmla="*/ 164 w 446"/>
                <a:gd name="T65" fmla="*/ 350 h 662"/>
                <a:gd name="T66" fmla="*/ 176 w 446"/>
                <a:gd name="T67" fmla="*/ 344 h 6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6" h="662">
                  <a:moveTo>
                    <a:pt x="176" y="344"/>
                  </a:moveTo>
                  <a:lnTo>
                    <a:pt x="176" y="344"/>
                  </a:lnTo>
                  <a:lnTo>
                    <a:pt x="170" y="310"/>
                  </a:lnTo>
                  <a:lnTo>
                    <a:pt x="182" y="302"/>
                  </a:lnTo>
                  <a:lnTo>
                    <a:pt x="194" y="290"/>
                  </a:lnTo>
                  <a:lnTo>
                    <a:pt x="202" y="278"/>
                  </a:lnTo>
                  <a:lnTo>
                    <a:pt x="212" y="264"/>
                  </a:lnTo>
                  <a:lnTo>
                    <a:pt x="226" y="236"/>
                  </a:lnTo>
                  <a:lnTo>
                    <a:pt x="234" y="220"/>
                  </a:lnTo>
                  <a:lnTo>
                    <a:pt x="244" y="208"/>
                  </a:lnTo>
                  <a:lnTo>
                    <a:pt x="262" y="186"/>
                  </a:lnTo>
                  <a:lnTo>
                    <a:pt x="288" y="158"/>
                  </a:lnTo>
                  <a:lnTo>
                    <a:pt x="354" y="100"/>
                  </a:lnTo>
                  <a:lnTo>
                    <a:pt x="386" y="70"/>
                  </a:lnTo>
                  <a:lnTo>
                    <a:pt x="414" y="42"/>
                  </a:lnTo>
                  <a:lnTo>
                    <a:pt x="436" y="18"/>
                  </a:lnTo>
                  <a:lnTo>
                    <a:pt x="442" y="8"/>
                  </a:lnTo>
                  <a:lnTo>
                    <a:pt x="446" y="0"/>
                  </a:lnTo>
                  <a:lnTo>
                    <a:pt x="436" y="0"/>
                  </a:lnTo>
                  <a:lnTo>
                    <a:pt x="418" y="16"/>
                  </a:lnTo>
                  <a:lnTo>
                    <a:pt x="400" y="34"/>
                  </a:lnTo>
                  <a:lnTo>
                    <a:pt x="366" y="70"/>
                  </a:lnTo>
                  <a:lnTo>
                    <a:pt x="332" y="106"/>
                  </a:lnTo>
                  <a:lnTo>
                    <a:pt x="314" y="122"/>
                  </a:lnTo>
                  <a:lnTo>
                    <a:pt x="296" y="136"/>
                  </a:lnTo>
                  <a:lnTo>
                    <a:pt x="228" y="178"/>
                  </a:lnTo>
                  <a:lnTo>
                    <a:pt x="202" y="216"/>
                  </a:lnTo>
                  <a:lnTo>
                    <a:pt x="180" y="258"/>
                  </a:lnTo>
                  <a:lnTo>
                    <a:pt x="158" y="298"/>
                  </a:lnTo>
                  <a:lnTo>
                    <a:pt x="140" y="336"/>
                  </a:lnTo>
                  <a:lnTo>
                    <a:pt x="124" y="400"/>
                  </a:lnTo>
                  <a:lnTo>
                    <a:pt x="104" y="426"/>
                  </a:lnTo>
                  <a:lnTo>
                    <a:pt x="86" y="456"/>
                  </a:lnTo>
                  <a:lnTo>
                    <a:pt x="70" y="484"/>
                  </a:lnTo>
                  <a:lnTo>
                    <a:pt x="54" y="516"/>
                  </a:lnTo>
                  <a:lnTo>
                    <a:pt x="26" y="578"/>
                  </a:lnTo>
                  <a:lnTo>
                    <a:pt x="0" y="648"/>
                  </a:lnTo>
                  <a:lnTo>
                    <a:pt x="14" y="662"/>
                  </a:lnTo>
                  <a:lnTo>
                    <a:pt x="26" y="658"/>
                  </a:lnTo>
                  <a:lnTo>
                    <a:pt x="32" y="630"/>
                  </a:lnTo>
                  <a:lnTo>
                    <a:pt x="42" y="600"/>
                  </a:lnTo>
                  <a:lnTo>
                    <a:pt x="52" y="574"/>
                  </a:lnTo>
                  <a:lnTo>
                    <a:pt x="64" y="548"/>
                  </a:lnTo>
                  <a:lnTo>
                    <a:pt x="78" y="522"/>
                  </a:lnTo>
                  <a:lnTo>
                    <a:pt x="92" y="498"/>
                  </a:lnTo>
                  <a:lnTo>
                    <a:pt x="122" y="452"/>
                  </a:lnTo>
                  <a:lnTo>
                    <a:pt x="118" y="446"/>
                  </a:lnTo>
                  <a:lnTo>
                    <a:pt x="118" y="440"/>
                  </a:lnTo>
                  <a:lnTo>
                    <a:pt x="118" y="424"/>
                  </a:lnTo>
                  <a:lnTo>
                    <a:pt x="122" y="408"/>
                  </a:lnTo>
                  <a:lnTo>
                    <a:pt x="130" y="392"/>
                  </a:lnTo>
                  <a:lnTo>
                    <a:pt x="140" y="376"/>
                  </a:lnTo>
                  <a:lnTo>
                    <a:pt x="150" y="362"/>
                  </a:lnTo>
                  <a:lnTo>
                    <a:pt x="164" y="350"/>
                  </a:lnTo>
                  <a:lnTo>
                    <a:pt x="170" y="346"/>
                  </a:lnTo>
                  <a:lnTo>
                    <a:pt x="176" y="344"/>
                  </a:lnTo>
                  <a:close/>
                </a:path>
              </a:pathLst>
            </a:custGeom>
            <a:solidFill>
              <a:schemeClr val="bg1"/>
            </a:solidFill>
            <a:ln w="9525">
              <a:noFill/>
              <a:round/>
            </a:ln>
          </p:spPr>
          <p:txBody>
            <a:bodyPr/>
            <a:lstStyle/>
            <a:p>
              <a:endParaRPr lang="zh-CN" altLang="en-US"/>
            </a:p>
          </p:txBody>
        </p:sp>
        <p:sp>
          <p:nvSpPr>
            <p:cNvPr id="6199" name="Freeform 45"/>
            <p:cNvSpPr/>
            <p:nvPr/>
          </p:nvSpPr>
          <p:spPr bwMode="auto">
            <a:xfrm>
              <a:off x="4103" y="921"/>
              <a:ext cx="26" cy="30"/>
            </a:xfrm>
            <a:custGeom>
              <a:avLst/>
              <a:gdLst>
                <a:gd name="T0" fmla="*/ 22 w 26"/>
                <a:gd name="T1" fmla="*/ 30 h 30"/>
                <a:gd name="T2" fmla="*/ 22 w 26"/>
                <a:gd name="T3" fmla="*/ 30 h 30"/>
                <a:gd name="T4" fmla="*/ 26 w 26"/>
                <a:gd name="T5" fmla="*/ 8 h 30"/>
                <a:gd name="T6" fmla="*/ 26 w 26"/>
                <a:gd name="T7" fmla="*/ 8 h 30"/>
                <a:gd name="T8" fmla="*/ 12 w 26"/>
                <a:gd name="T9" fmla="*/ 0 h 30"/>
                <a:gd name="T10" fmla="*/ 12 w 26"/>
                <a:gd name="T11" fmla="*/ 0 h 30"/>
                <a:gd name="T12" fmla="*/ 0 w 26"/>
                <a:gd name="T13" fmla="*/ 18 h 30"/>
                <a:gd name="T14" fmla="*/ 0 w 26"/>
                <a:gd name="T15" fmla="*/ 18 h 30"/>
                <a:gd name="T16" fmla="*/ 8 w 26"/>
                <a:gd name="T17" fmla="*/ 26 h 30"/>
                <a:gd name="T18" fmla="*/ 22 w 26"/>
                <a:gd name="T19" fmla="*/ 30 h 30"/>
                <a:gd name="T20" fmla="*/ 22 w 26"/>
                <a:gd name="T21" fmla="*/ 30 h 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 h="30">
                  <a:moveTo>
                    <a:pt x="22" y="30"/>
                  </a:moveTo>
                  <a:lnTo>
                    <a:pt x="22" y="30"/>
                  </a:lnTo>
                  <a:lnTo>
                    <a:pt x="26" y="8"/>
                  </a:lnTo>
                  <a:lnTo>
                    <a:pt x="12" y="0"/>
                  </a:lnTo>
                  <a:lnTo>
                    <a:pt x="0" y="18"/>
                  </a:lnTo>
                  <a:lnTo>
                    <a:pt x="8" y="26"/>
                  </a:lnTo>
                  <a:lnTo>
                    <a:pt x="22" y="30"/>
                  </a:lnTo>
                  <a:close/>
                </a:path>
              </a:pathLst>
            </a:custGeom>
            <a:solidFill>
              <a:schemeClr val="bg1"/>
            </a:solidFill>
            <a:ln w="9525">
              <a:noFill/>
              <a:round/>
            </a:ln>
          </p:spPr>
          <p:txBody>
            <a:bodyPr/>
            <a:lstStyle/>
            <a:p>
              <a:endParaRPr lang="zh-CN" altLang="en-US"/>
            </a:p>
          </p:txBody>
        </p:sp>
        <p:sp>
          <p:nvSpPr>
            <p:cNvPr id="6200" name="Freeform 46"/>
            <p:cNvSpPr/>
            <p:nvPr/>
          </p:nvSpPr>
          <p:spPr bwMode="auto">
            <a:xfrm>
              <a:off x="4151" y="921"/>
              <a:ext cx="186" cy="66"/>
            </a:xfrm>
            <a:custGeom>
              <a:avLst/>
              <a:gdLst>
                <a:gd name="T0" fmla="*/ 186 w 186"/>
                <a:gd name="T1" fmla="*/ 66 h 66"/>
                <a:gd name="T2" fmla="*/ 186 w 186"/>
                <a:gd name="T3" fmla="*/ 66 h 66"/>
                <a:gd name="T4" fmla="*/ 186 w 186"/>
                <a:gd name="T5" fmla="*/ 64 h 66"/>
                <a:gd name="T6" fmla="*/ 186 w 186"/>
                <a:gd name="T7" fmla="*/ 64 h 66"/>
                <a:gd name="T8" fmla="*/ 164 w 186"/>
                <a:gd name="T9" fmla="*/ 54 h 66"/>
                <a:gd name="T10" fmla="*/ 144 w 186"/>
                <a:gd name="T11" fmla="*/ 46 h 66"/>
                <a:gd name="T12" fmla="*/ 104 w 186"/>
                <a:gd name="T13" fmla="*/ 26 h 66"/>
                <a:gd name="T14" fmla="*/ 82 w 186"/>
                <a:gd name="T15" fmla="*/ 16 h 66"/>
                <a:gd name="T16" fmla="*/ 58 w 186"/>
                <a:gd name="T17" fmla="*/ 8 h 66"/>
                <a:gd name="T18" fmla="*/ 32 w 186"/>
                <a:gd name="T19" fmla="*/ 4 h 66"/>
                <a:gd name="T20" fmla="*/ 4 w 186"/>
                <a:gd name="T21" fmla="*/ 0 h 66"/>
                <a:gd name="T22" fmla="*/ 4 w 186"/>
                <a:gd name="T23" fmla="*/ 0 h 66"/>
                <a:gd name="T24" fmla="*/ 0 w 186"/>
                <a:gd name="T25" fmla="*/ 30 h 66"/>
                <a:gd name="T26" fmla="*/ 0 w 186"/>
                <a:gd name="T27" fmla="*/ 30 h 66"/>
                <a:gd name="T28" fmla="*/ 86 w 186"/>
                <a:gd name="T29" fmla="*/ 34 h 66"/>
                <a:gd name="T30" fmla="*/ 86 w 186"/>
                <a:gd name="T31" fmla="*/ 34 h 66"/>
                <a:gd name="T32" fmla="*/ 98 w 186"/>
                <a:gd name="T33" fmla="*/ 38 h 66"/>
                <a:gd name="T34" fmla="*/ 110 w 186"/>
                <a:gd name="T35" fmla="*/ 42 h 66"/>
                <a:gd name="T36" fmla="*/ 132 w 186"/>
                <a:gd name="T37" fmla="*/ 54 h 66"/>
                <a:gd name="T38" fmla="*/ 142 w 186"/>
                <a:gd name="T39" fmla="*/ 58 h 66"/>
                <a:gd name="T40" fmla="*/ 156 w 186"/>
                <a:gd name="T41" fmla="*/ 62 h 66"/>
                <a:gd name="T42" fmla="*/ 170 w 186"/>
                <a:gd name="T43" fmla="*/ 66 h 66"/>
                <a:gd name="T44" fmla="*/ 186 w 186"/>
                <a:gd name="T45" fmla="*/ 66 h 66"/>
                <a:gd name="T46" fmla="*/ 186 w 186"/>
                <a:gd name="T47" fmla="*/ 66 h 6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6" h="66">
                  <a:moveTo>
                    <a:pt x="186" y="66"/>
                  </a:moveTo>
                  <a:lnTo>
                    <a:pt x="186" y="66"/>
                  </a:lnTo>
                  <a:lnTo>
                    <a:pt x="186" y="64"/>
                  </a:lnTo>
                  <a:lnTo>
                    <a:pt x="164" y="54"/>
                  </a:lnTo>
                  <a:lnTo>
                    <a:pt x="144" y="46"/>
                  </a:lnTo>
                  <a:lnTo>
                    <a:pt x="104" y="26"/>
                  </a:lnTo>
                  <a:lnTo>
                    <a:pt x="82" y="16"/>
                  </a:lnTo>
                  <a:lnTo>
                    <a:pt x="58" y="8"/>
                  </a:lnTo>
                  <a:lnTo>
                    <a:pt x="32" y="4"/>
                  </a:lnTo>
                  <a:lnTo>
                    <a:pt x="4" y="0"/>
                  </a:lnTo>
                  <a:lnTo>
                    <a:pt x="0" y="30"/>
                  </a:lnTo>
                  <a:lnTo>
                    <a:pt x="86" y="34"/>
                  </a:lnTo>
                  <a:lnTo>
                    <a:pt x="98" y="38"/>
                  </a:lnTo>
                  <a:lnTo>
                    <a:pt x="110" y="42"/>
                  </a:lnTo>
                  <a:lnTo>
                    <a:pt x="132" y="54"/>
                  </a:lnTo>
                  <a:lnTo>
                    <a:pt x="142" y="58"/>
                  </a:lnTo>
                  <a:lnTo>
                    <a:pt x="156" y="62"/>
                  </a:lnTo>
                  <a:lnTo>
                    <a:pt x="170" y="66"/>
                  </a:lnTo>
                  <a:lnTo>
                    <a:pt x="186" y="66"/>
                  </a:lnTo>
                  <a:close/>
                </a:path>
              </a:pathLst>
            </a:custGeom>
            <a:solidFill>
              <a:schemeClr val="bg1"/>
            </a:solidFill>
            <a:ln w="9525">
              <a:noFill/>
              <a:round/>
            </a:ln>
          </p:spPr>
          <p:txBody>
            <a:bodyPr/>
            <a:lstStyle/>
            <a:p>
              <a:endParaRPr lang="zh-CN" altLang="en-US"/>
            </a:p>
          </p:txBody>
        </p:sp>
        <p:sp>
          <p:nvSpPr>
            <p:cNvPr id="6201" name="Freeform 47"/>
            <p:cNvSpPr/>
            <p:nvPr/>
          </p:nvSpPr>
          <p:spPr bwMode="auto">
            <a:xfrm>
              <a:off x="3113" y="925"/>
              <a:ext cx="82" cy="126"/>
            </a:xfrm>
            <a:custGeom>
              <a:avLst/>
              <a:gdLst>
                <a:gd name="T0" fmla="*/ 8 w 82"/>
                <a:gd name="T1" fmla="*/ 126 h 126"/>
                <a:gd name="T2" fmla="*/ 8 w 82"/>
                <a:gd name="T3" fmla="*/ 126 h 126"/>
                <a:gd name="T4" fmla="*/ 20 w 82"/>
                <a:gd name="T5" fmla="*/ 96 h 126"/>
                <a:gd name="T6" fmla="*/ 38 w 82"/>
                <a:gd name="T7" fmla="*/ 68 h 126"/>
                <a:gd name="T8" fmla="*/ 46 w 82"/>
                <a:gd name="T9" fmla="*/ 56 h 126"/>
                <a:gd name="T10" fmla="*/ 56 w 82"/>
                <a:gd name="T11" fmla="*/ 44 h 126"/>
                <a:gd name="T12" fmla="*/ 68 w 82"/>
                <a:gd name="T13" fmla="*/ 34 h 126"/>
                <a:gd name="T14" fmla="*/ 82 w 82"/>
                <a:gd name="T15" fmla="*/ 26 h 126"/>
                <a:gd name="T16" fmla="*/ 82 w 82"/>
                <a:gd name="T17" fmla="*/ 26 h 126"/>
                <a:gd name="T18" fmla="*/ 78 w 82"/>
                <a:gd name="T19" fmla="*/ 0 h 126"/>
                <a:gd name="T20" fmla="*/ 78 w 82"/>
                <a:gd name="T21" fmla="*/ 0 h 126"/>
                <a:gd name="T22" fmla="*/ 58 w 82"/>
                <a:gd name="T23" fmla="*/ 0 h 126"/>
                <a:gd name="T24" fmla="*/ 58 w 82"/>
                <a:gd name="T25" fmla="*/ 0 h 126"/>
                <a:gd name="T26" fmla="*/ 0 w 82"/>
                <a:gd name="T27" fmla="*/ 118 h 126"/>
                <a:gd name="T28" fmla="*/ 0 w 82"/>
                <a:gd name="T29" fmla="*/ 118 h 126"/>
                <a:gd name="T30" fmla="*/ 8 w 82"/>
                <a:gd name="T31" fmla="*/ 126 h 126"/>
                <a:gd name="T32" fmla="*/ 8 w 82"/>
                <a:gd name="T33" fmla="*/ 126 h 1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2" h="126">
                  <a:moveTo>
                    <a:pt x="8" y="126"/>
                  </a:moveTo>
                  <a:lnTo>
                    <a:pt x="8" y="126"/>
                  </a:lnTo>
                  <a:lnTo>
                    <a:pt x="20" y="96"/>
                  </a:lnTo>
                  <a:lnTo>
                    <a:pt x="38" y="68"/>
                  </a:lnTo>
                  <a:lnTo>
                    <a:pt x="46" y="56"/>
                  </a:lnTo>
                  <a:lnTo>
                    <a:pt x="56" y="44"/>
                  </a:lnTo>
                  <a:lnTo>
                    <a:pt x="68" y="34"/>
                  </a:lnTo>
                  <a:lnTo>
                    <a:pt x="82" y="26"/>
                  </a:lnTo>
                  <a:lnTo>
                    <a:pt x="78" y="0"/>
                  </a:lnTo>
                  <a:lnTo>
                    <a:pt x="58" y="0"/>
                  </a:lnTo>
                  <a:lnTo>
                    <a:pt x="0" y="118"/>
                  </a:lnTo>
                  <a:lnTo>
                    <a:pt x="8" y="126"/>
                  </a:lnTo>
                  <a:close/>
                </a:path>
              </a:pathLst>
            </a:custGeom>
            <a:solidFill>
              <a:schemeClr val="bg1"/>
            </a:solidFill>
            <a:ln w="9525">
              <a:noFill/>
              <a:round/>
            </a:ln>
          </p:spPr>
          <p:txBody>
            <a:bodyPr/>
            <a:lstStyle/>
            <a:p>
              <a:endParaRPr lang="zh-CN" altLang="en-US"/>
            </a:p>
          </p:txBody>
        </p:sp>
        <p:sp>
          <p:nvSpPr>
            <p:cNvPr id="6202" name="Freeform 48"/>
            <p:cNvSpPr/>
            <p:nvPr/>
          </p:nvSpPr>
          <p:spPr bwMode="auto">
            <a:xfrm>
              <a:off x="4403" y="947"/>
              <a:ext cx="30" cy="26"/>
            </a:xfrm>
            <a:custGeom>
              <a:avLst/>
              <a:gdLst>
                <a:gd name="T0" fmla="*/ 0 w 30"/>
                <a:gd name="T1" fmla="*/ 12 h 26"/>
                <a:gd name="T2" fmla="*/ 0 w 30"/>
                <a:gd name="T3" fmla="*/ 12 h 26"/>
                <a:gd name="T4" fmla="*/ 30 w 30"/>
                <a:gd name="T5" fmla="*/ 26 h 26"/>
                <a:gd name="T6" fmla="*/ 30 w 30"/>
                <a:gd name="T7" fmla="*/ 26 h 26"/>
                <a:gd name="T8" fmla="*/ 30 w 30"/>
                <a:gd name="T9" fmla="*/ 4 h 26"/>
                <a:gd name="T10" fmla="*/ 30 w 30"/>
                <a:gd name="T11" fmla="*/ 4 h 26"/>
                <a:gd name="T12" fmla="*/ 4 w 30"/>
                <a:gd name="T13" fmla="*/ 0 h 26"/>
                <a:gd name="T14" fmla="*/ 4 w 30"/>
                <a:gd name="T15" fmla="*/ 0 h 26"/>
                <a:gd name="T16" fmla="*/ 0 w 30"/>
                <a:gd name="T17" fmla="*/ 8 h 26"/>
                <a:gd name="T18" fmla="*/ 0 w 30"/>
                <a:gd name="T19" fmla="*/ 8 h 26"/>
                <a:gd name="T20" fmla="*/ 0 w 30"/>
                <a:gd name="T21" fmla="*/ 12 h 26"/>
                <a:gd name="T22" fmla="*/ 0 w 30"/>
                <a:gd name="T23" fmla="*/ 12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0" h="26">
                  <a:moveTo>
                    <a:pt x="0" y="12"/>
                  </a:moveTo>
                  <a:lnTo>
                    <a:pt x="0" y="12"/>
                  </a:lnTo>
                  <a:lnTo>
                    <a:pt x="30" y="26"/>
                  </a:lnTo>
                  <a:lnTo>
                    <a:pt x="30" y="4"/>
                  </a:lnTo>
                  <a:lnTo>
                    <a:pt x="4" y="0"/>
                  </a:lnTo>
                  <a:lnTo>
                    <a:pt x="0" y="8"/>
                  </a:lnTo>
                  <a:lnTo>
                    <a:pt x="0" y="12"/>
                  </a:lnTo>
                  <a:close/>
                </a:path>
              </a:pathLst>
            </a:custGeom>
            <a:solidFill>
              <a:schemeClr val="bg1"/>
            </a:solidFill>
            <a:ln w="9525">
              <a:noFill/>
              <a:round/>
            </a:ln>
          </p:spPr>
          <p:txBody>
            <a:bodyPr/>
            <a:lstStyle/>
            <a:p>
              <a:endParaRPr lang="zh-CN" altLang="en-US"/>
            </a:p>
          </p:txBody>
        </p:sp>
        <p:sp>
          <p:nvSpPr>
            <p:cNvPr id="6203" name="Freeform 49"/>
            <p:cNvSpPr/>
            <p:nvPr/>
          </p:nvSpPr>
          <p:spPr bwMode="auto">
            <a:xfrm>
              <a:off x="3261" y="951"/>
              <a:ext cx="496" cy="662"/>
            </a:xfrm>
            <a:custGeom>
              <a:avLst/>
              <a:gdLst>
                <a:gd name="T0" fmla="*/ 306 w 496"/>
                <a:gd name="T1" fmla="*/ 92 h 662"/>
                <a:gd name="T2" fmla="*/ 400 w 496"/>
                <a:gd name="T3" fmla="*/ 56 h 662"/>
                <a:gd name="T4" fmla="*/ 450 w 496"/>
                <a:gd name="T5" fmla="*/ 32 h 662"/>
                <a:gd name="T6" fmla="*/ 488 w 496"/>
                <a:gd name="T7" fmla="*/ 8 h 662"/>
                <a:gd name="T8" fmla="*/ 496 w 496"/>
                <a:gd name="T9" fmla="*/ 8 h 662"/>
                <a:gd name="T10" fmla="*/ 462 w 496"/>
                <a:gd name="T11" fmla="*/ 0 h 662"/>
                <a:gd name="T12" fmla="*/ 440 w 496"/>
                <a:gd name="T13" fmla="*/ 12 h 662"/>
                <a:gd name="T14" fmla="*/ 370 w 496"/>
                <a:gd name="T15" fmla="*/ 40 h 662"/>
                <a:gd name="T16" fmla="*/ 306 w 496"/>
                <a:gd name="T17" fmla="*/ 70 h 662"/>
                <a:gd name="T18" fmla="*/ 288 w 496"/>
                <a:gd name="T19" fmla="*/ 82 h 662"/>
                <a:gd name="T20" fmla="*/ 254 w 496"/>
                <a:gd name="T21" fmla="*/ 114 h 662"/>
                <a:gd name="T22" fmla="*/ 182 w 496"/>
                <a:gd name="T23" fmla="*/ 190 h 662"/>
                <a:gd name="T24" fmla="*/ 148 w 496"/>
                <a:gd name="T25" fmla="*/ 218 h 662"/>
                <a:gd name="T26" fmla="*/ 122 w 496"/>
                <a:gd name="T27" fmla="*/ 234 h 662"/>
                <a:gd name="T28" fmla="*/ 88 w 496"/>
                <a:gd name="T29" fmla="*/ 266 h 662"/>
                <a:gd name="T30" fmla="*/ 70 w 496"/>
                <a:gd name="T31" fmla="*/ 290 h 662"/>
                <a:gd name="T32" fmla="*/ 62 w 496"/>
                <a:gd name="T33" fmla="*/ 302 h 662"/>
                <a:gd name="T34" fmla="*/ 62 w 496"/>
                <a:gd name="T35" fmla="*/ 314 h 662"/>
                <a:gd name="T36" fmla="*/ 82 w 496"/>
                <a:gd name="T37" fmla="*/ 296 h 662"/>
                <a:gd name="T38" fmla="*/ 106 w 496"/>
                <a:gd name="T39" fmla="*/ 264 h 662"/>
                <a:gd name="T40" fmla="*/ 126 w 496"/>
                <a:gd name="T41" fmla="*/ 246 h 662"/>
                <a:gd name="T42" fmla="*/ 140 w 496"/>
                <a:gd name="T43" fmla="*/ 240 h 662"/>
                <a:gd name="T44" fmla="*/ 144 w 496"/>
                <a:gd name="T45" fmla="*/ 240 h 662"/>
                <a:gd name="T46" fmla="*/ 148 w 496"/>
                <a:gd name="T47" fmla="*/ 254 h 662"/>
                <a:gd name="T48" fmla="*/ 86 w 496"/>
                <a:gd name="T49" fmla="*/ 344 h 662"/>
                <a:gd name="T50" fmla="*/ 70 w 496"/>
                <a:gd name="T51" fmla="*/ 376 h 662"/>
                <a:gd name="T52" fmla="*/ 58 w 496"/>
                <a:gd name="T53" fmla="*/ 466 h 662"/>
                <a:gd name="T54" fmla="*/ 28 w 496"/>
                <a:gd name="T55" fmla="*/ 566 h 662"/>
                <a:gd name="T56" fmla="*/ 0 w 496"/>
                <a:gd name="T57" fmla="*/ 662 h 662"/>
                <a:gd name="T58" fmla="*/ 6 w 496"/>
                <a:gd name="T59" fmla="*/ 652 h 662"/>
                <a:gd name="T60" fmla="*/ 46 w 496"/>
                <a:gd name="T61" fmla="*/ 562 h 662"/>
                <a:gd name="T62" fmla="*/ 84 w 496"/>
                <a:gd name="T63" fmla="*/ 460 h 662"/>
                <a:gd name="T64" fmla="*/ 88 w 496"/>
                <a:gd name="T65" fmla="*/ 444 h 662"/>
                <a:gd name="T66" fmla="*/ 70 w 496"/>
                <a:gd name="T67" fmla="*/ 432 h 662"/>
                <a:gd name="T68" fmla="*/ 74 w 496"/>
                <a:gd name="T69" fmla="*/ 414 h 662"/>
                <a:gd name="T70" fmla="*/ 90 w 496"/>
                <a:gd name="T71" fmla="*/ 370 h 662"/>
                <a:gd name="T72" fmla="*/ 132 w 496"/>
                <a:gd name="T73" fmla="*/ 294 h 662"/>
                <a:gd name="T74" fmla="*/ 206 w 496"/>
                <a:gd name="T75" fmla="*/ 190 h 662"/>
                <a:gd name="T76" fmla="*/ 262 w 496"/>
                <a:gd name="T77" fmla="*/ 128 h 662"/>
                <a:gd name="T78" fmla="*/ 294 w 496"/>
                <a:gd name="T79" fmla="*/ 100 h 662"/>
                <a:gd name="T80" fmla="*/ 306 w 496"/>
                <a:gd name="T81" fmla="*/ 92 h 6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96" h="662">
                  <a:moveTo>
                    <a:pt x="306" y="92"/>
                  </a:moveTo>
                  <a:lnTo>
                    <a:pt x="306" y="92"/>
                  </a:lnTo>
                  <a:lnTo>
                    <a:pt x="348" y="76"/>
                  </a:lnTo>
                  <a:lnTo>
                    <a:pt x="400" y="56"/>
                  </a:lnTo>
                  <a:lnTo>
                    <a:pt x="426" y="44"/>
                  </a:lnTo>
                  <a:lnTo>
                    <a:pt x="450" y="32"/>
                  </a:lnTo>
                  <a:lnTo>
                    <a:pt x="470" y="20"/>
                  </a:lnTo>
                  <a:lnTo>
                    <a:pt x="488" y="8"/>
                  </a:lnTo>
                  <a:lnTo>
                    <a:pt x="496" y="8"/>
                  </a:lnTo>
                  <a:lnTo>
                    <a:pt x="462" y="0"/>
                  </a:lnTo>
                  <a:lnTo>
                    <a:pt x="440" y="12"/>
                  </a:lnTo>
                  <a:lnTo>
                    <a:pt x="416" y="22"/>
                  </a:lnTo>
                  <a:lnTo>
                    <a:pt x="370" y="40"/>
                  </a:lnTo>
                  <a:lnTo>
                    <a:pt x="326" y="58"/>
                  </a:lnTo>
                  <a:lnTo>
                    <a:pt x="306" y="70"/>
                  </a:lnTo>
                  <a:lnTo>
                    <a:pt x="288" y="82"/>
                  </a:lnTo>
                  <a:lnTo>
                    <a:pt x="272" y="96"/>
                  </a:lnTo>
                  <a:lnTo>
                    <a:pt x="254" y="114"/>
                  </a:lnTo>
                  <a:lnTo>
                    <a:pt x="218" y="152"/>
                  </a:lnTo>
                  <a:lnTo>
                    <a:pt x="182" y="190"/>
                  </a:lnTo>
                  <a:lnTo>
                    <a:pt x="164" y="206"/>
                  </a:lnTo>
                  <a:lnTo>
                    <a:pt x="148" y="218"/>
                  </a:lnTo>
                  <a:lnTo>
                    <a:pt x="122" y="234"/>
                  </a:lnTo>
                  <a:lnTo>
                    <a:pt x="98" y="254"/>
                  </a:lnTo>
                  <a:lnTo>
                    <a:pt x="88" y="266"/>
                  </a:lnTo>
                  <a:lnTo>
                    <a:pt x="78" y="276"/>
                  </a:lnTo>
                  <a:lnTo>
                    <a:pt x="70" y="290"/>
                  </a:lnTo>
                  <a:lnTo>
                    <a:pt x="62" y="302"/>
                  </a:lnTo>
                  <a:lnTo>
                    <a:pt x="62" y="314"/>
                  </a:lnTo>
                  <a:lnTo>
                    <a:pt x="74" y="306"/>
                  </a:lnTo>
                  <a:lnTo>
                    <a:pt x="82" y="296"/>
                  </a:lnTo>
                  <a:lnTo>
                    <a:pt x="98" y="274"/>
                  </a:lnTo>
                  <a:lnTo>
                    <a:pt x="106" y="264"/>
                  </a:lnTo>
                  <a:lnTo>
                    <a:pt x="116" y="254"/>
                  </a:lnTo>
                  <a:lnTo>
                    <a:pt x="126" y="246"/>
                  </a:lnTo>
                  <a:lnTo>
                    <a:pt x="140" y="240"/>
                  </a:lnTo>
                  <a:lnTo>
                    <a:pt x="144" y="240"/>
                  </a:lnTo>
                  <a:lnTo>
                    <a:pt x="148" y="254"/>
                  </a:lnTo>
                  <a:lnTo>
                    <a:pt x="106" y="312"/>
                  </a:lnTo>
                  <a:lnTo>
                    <a:pt x="86" y="344"/>
                  </a:lnTo>
                  <a:lnTo>
                    <a:pt x="78" y="360"/>
                  </a:lnTo>
                  <a:lnTo>
                    <a:pt x="70" y="376"/>
                  </a:lnTo>
                  <a:lnTo>
                    <a:pt x="58" y="466"/>
                  </a:lnTo>
                  <a:lnTo>
                    <a:pt x="28" y="566"/>
                  </a:lnTo>
                  <a:lnTo>
                    <a:pt x="0" y="662"/>
                  </a:lnTo>
                  <a:lnTo>
                    <a:pt x="2" y="658"/>
                  </a:lnTo>
                  <a:lnTo>
                    <a:pt x="6" y="652"/>
                  </a:lnTo>
                  <a:lnTo>
                    <a:pt x="18" y="630"/>
                  </a:lnTo>
                  <a:lnTo>
                    <a:pt x="46" y="562"/>
                  </a:lnTo>
                  <a:lnTo>
                    <a:pt x="74" y="488"/>
                  </a:lnTo>
                  <a:lnTo>
                    <a:pt x="84" y="460"/>
                  </a:lnTo>
                  <a:lnTo>
                    <a:pt x="88" y="444"/>
                  </a:lnTo>
                  <a:lnTo>
                    <a:pt x="78" y="440"/>
                  </a:lnTo>
                  <a:lnTo>
                    <a:pt x="70" y="432"/>
                  </a:lnTo>
                  <a:lnTo>
                    <a:pt x="74" y="414"/>
                  </a:lnTo>
                  <a:lnTo>
                    <a:pt x="80" y="394"/>
                  </a:lnTo>
                  <a:lnTo>
                    <a:pt x="90" y="370"/>
                  </a:lnTo>
                  <a:lnTo>
                    <a:pt x="102" y="346"/>
                  </a:lnTo>
                  <a:lnTo>
                    <a:pt x="132" y="294"/>
                  </a:lnTo>
                  <a:lnTo>
                    <a:pt x="168" y="240"/>
                  </a:lnTo>
                  <a:lnTo>
                    <a:pt x="206" y="190"/>
                  </a:lnTo>
                  <a:lnTo>
                    <a:pt x="244" y="146"/>
                  </a:lnTo>
                  <a:lnTo>
                    <a:pt x="262" y="128"/>
                  </a:lnTo>
                  <a:lnTo>
                    <a:pt x="278" y="112"/>
                  </a:lnTo>
                  <a:lnTo>
                    <a:pt x="294" y="100"/>
                  </a:lnTo>
                  <a:lnTo>
                    <a:pt x="306" y="92"/>
                  </a:lnTo>
                  <a:close/>
                </a:path>
              </a:pathLst>
            </a:custGeom>
            <a:solidFill>
              <a:schemeClr val="bg1"/>
            </a:solidFill>
            <a:ln w="9525">
              <a:noFill/>
              <a:round/>
            </a:ln>
          </p:spPr>
          <p:txBody>
            <a:bodyPr/>
            <a:lstStyle/>
            <a:p>
              <a:endParaRPr lang="zh-CN" altLang="en-US"/>
            </a:p>
          </p:txBody>
        </p:sp>
        <p:sp>
          <p:nvSpPr>
            <p:cNvPr id="6204" name="Freeform 50"/>
            <p:cNvSpPr/>
            <p:nvPr/>
          </p:nvSpPr>
          <p:spPr bwMode="auto">
            <a:xfrm>
              <a:off x="3257" y="961"/>
              <a:ext cx="144" cy="134"/>
            </a:xfrm>
            <a:custGeom>
              <a:avLst/>
              <a:gdLst>
                <a:gd name="T0" fmla="*/ 0 w 144"/>
                <a:gd name="T1" fmla="*/ 134 h 134"/>
                <a:gd name="T2" fmla="*/ 0 w 144"/>
                <a:gd name="T3" fmla="*/ 134 h 134"/>
                <a:gd name="T4" fmla="*/ 4 w 144"/>
                <a:gd name="T5" fmla="*/ 134 h 134"/>
                <a:gd name="T6" fmla="*/ 4 w 144"/>
                <a:gd name="T7" fmla="*/ 134 h 134"/>
                <a:gd name="T8" fmla="*/ 36 w 144"/>
                <a:gd name="T9" fmla="*/ 110 h 134"/>
                <a:gd name="T10" fmla="*/ 78 w 144"/>
                <a:gd name="T11" fmla="*/ 72 h 134"/>
                <a:gd name="T12" fmla="*/ 120 w 144"/>
                <a:gd name="T13" fmla="*/ 34 h 134"/>
                <a:gd name="T14" fmla="*/ 136 w 144"/>
                <a:gd name="T15" fmla="*/ 18 h 134"/>
                <a:gd name="T16" fmla="*/ 144 w 144"/>
                <a:gd name="T17" fmla="*/ 4 h 134"/>
                <a:gd name="T18" fmla="*/ 144 w 144"/>
                <a:gd name="T19" fmla="*/ 4 h 134"/>
                <a:gd name="T20" fmla="*/ 126 w 144"/>
                <a:gd name="T21" fmla="*/ 0 h 134"/>
                <a:gd name="T22" fmla="*/ 126 w 144"/>
                <a:gd name="T23" fmla="*/ 0 h 134"/>
                <a:gd name="T24" fmla="*/ 8 w 144"/>
                <a:gd name="T25" fmla="*/ 116 h 134"/>
                <a:gd name="T26" fmla="*/ 8 w 144"/>
                <a:gd name="T27" fmla="*/ 116 h 134"/>
                <a:gd name="T28" fmla="*/ 0 w 144"/>
                <a:gd name="T29" fmla="*/ 134 h 134"/>
                <a:gd name="T30" fmla="*/ 0 w 144"/>
                <a:gd name="T31" fmla="*/ 134 h 13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4" h="134">
                  <a:moveTo>
                    <a:pt x="0" y="134"/>
                  </a:moveTo>
                  <a:lnTo>
                    <a:pt x="0" y="134"/>
                  </a:lnTo>
                  <a:lnTo>
                    <a:pt x="4" y="134"/>
                  </a:lnTo>
                  <a:lnTo>
                    <a:pt x="36" y="110"/>
                  </a:lnTo>
                  <a:lnTo>
                    <a:pt x="78" y="72"/>
                  </a:lnTo>
                  <a:lnTo>
                    <a:pt x="120" y="34"/>
                  </a:lnTo>
                  <a:lnTo>
                    <a:pt x="136" y="18"/>
                  </a:lnTo>
                  <a:lnTo>
                    <a:pt x="144" y="4"/>
                  </a:lnTo>
                  <a:lnTo>
                    <a:pt x="126" y="0"/>
                  </a:lnTo>
                  <a:lnTo>
                    <a:pt x="8" y="116"/>
                  </a:lnTo>
                  <a:lnTo>
                    <a:pt x="0" y="134"/>
                  </a:lnTo>
                  <a:close/>
                </a:path>
              </a:pathLst>
            </a:custGeom>
            <a:solidFill>
              <a:schemeClr val="bg1"/>
            </a:solidFill>
            <a:ln w="9525">
              <a:noFill/>
              <a:round/>
            </a:ln>
          </p:spPr>
          <p:txBody>
            <a:bodyPr/>
            <a:lstStyle/>
            <a:p>
              <a:endParaRPr lang="zh-CN" altLang="en-US"/>
            </a:p>
          </p:txBody>
        </p:sp>
        <p:sp>
          <p:nvSpPr>
            <p:cNvPr id="6205" name="Freeform 51"/>
            <p:cNvSpPr/>
            <p:nvPr/>
          </p:nvSpPr>
          <p:spPr bwMode="auto">
            <a:xfrm>
              <a:off x="3439" y="969"/>
              <a:ext cx="834" cy="278"/>
            </a:xfrm>
            <a:custGeom>
              <a:avLst/>
              <a:gdLst>
                <a:gd name="T0" fmla="*/ 246 w 834"/>
                <a:gd name="T1" fmla="*/ 70 h 278"/>
                <a:gd name="T2" fmla="*/ 276 w 834"/>
                <a:gd name="T3" fmla="*/ 58 h 278"/>
                <a:gd name="T4" fmla="*/ 370 w 834"/>
                <a:gd name="T5" fmla="*/ 36 h 278"/>
                <a:gd name="T6" fmla="*/ 486 w 834"/>
                <a:gd name="T7" fmla="*/ 24 h 278"/>
                <a:gd name="T8" fmla="*/ 592 w 834"/>
                <a:gd name="T9" fmla="*/ 22 h 278"/>
                <a:gd name="T10" fmla="*/ 632 w 834"/>
                <a:gd name="T11" fmla="*/ 26 h 278"/>
                <a:gd name="T12" fmla="*/ 678 w 834"/>
                <a:gd name="T13" fmla="*/ 40 h 278"/>
                <a:gd name="T14" fmla="*/ 728 w 834"/>
                <a:gd name="T15" fmla="*/ 62 h 278"/>
                <a:gd name="T16" fmla="*/ 816 w 834"/>
                <a:gd name="T17" fmla="*/ 114 h 278"/>
                <a:gd name="T18" fmla="*/ 834 w 834"/>
                <a:gd name="T19" fmla="*/ 114 h 278"/>
                <a:gd name="T20" fmla="*/ 834 w 834"/>
                <a:gd name="T21" fmla="*/ 112 h 278"/>
                <a:gd name="T22" fmla="*/ 822 w 834"/>
                <a:gd name="T23" fmla="*/ 98 h 278"/>
                <a:gd name="T24" fmla="*/ 792 w 834"/>
                <a:gd name="T25" fmla="*/ 78 h 278"/>
                <a:gd name="T26" fmla="*/ 742 w 834"/>
                <a:gd name="T27" fmla="*/ 54 h 278"/>
                <a:gd name="T28" fmla="*/ 712 w 834"/>
                <a:gd name="T29" fmla="*/ 34 h 278"/>
                <a:gd name="T30" fmla="*/ 694 w 834"/>
                <a:gd name="T31" fmla="*/ 44 h 278"/>
                <a:gd name="T32" fmla="*/ 690 w 834"/>
                <a:gd name="T33" fmla="*/ 38 h 278"/>
                <a:gd name="T34" fmla="*/ 686 w 834"/>
                <a:gd name="T35" fmla="*/ 26 h 278"/>
                <a:gd name="T36" fmla="*/ 648 w 834"/>
                <a:gd name="T37" fmla="*/ 14 h 278"/>
                <a:gd name="T38" fmla="*/ 598 w 834"/>
                <a:gd name="T39" fmla="*/ 6 h 278"/>
                <a:gd name="T40" fmla="*/ 498 w 834"/>
                <a:gd name="T41" fmla="*/ 0 h 278"/>
                <a:gd name="T42" fmla="*/ 324 w 834"/>
                <a:gd name="T43" fmla="*/ 22 h 278"/>
                <a:gd name="T44" fmla="*/ 278 w 834"/>
                <a:gd name="T45" fmla="*/ 42 h 278"/>
                <a:gd name="T46" fmla="*/ 178 w 834"/>
                <a:gd name="T47" fmla="*/ 92 h 278"/>
                <a:gd name="T48" fmla="*/ 106 w 834"/>
                <a:gd name="T49" fmla="*/ 138 h 278"/>
                <a:gd name="T50" fmla="*/ 66 w 834"/>
                <a:gd name="T51" fmla="*/ 174 h 278"/>
                <a:gd name="T52" fmla="*/ 32 w 834"/>
                <a:gd name="T53" fmla="*/ 214 h 278"/>
                <a:gd name="T54" fmla="*/ 6 w 834"/>
                <a:gd name="T55" fmla="*/ 256 h 278"/>
                <a:gd name="T56" fmla="*/ 0 w 834"/>
                <a:gd name="T57" fmla="*/ 278 h 278"/>
                <a:gd name="T58" fmla="*/ 2 w 834"/>
                <a:gd name="T59" fmla="*/ 278 h 278"/>
                <a:gd name="T60" fmla="*/ 64 w 834"/>
                <a:gd name="T61" fmla="*/ 226 h 278"/>
                <a:gd name="T62" fmla="*/ 150 w 834"/>
                <a:gd name="T63" fmla="*/ 146 h 278"/>
                <a:gd name="T64" fmla="*/ 212 w 834"/>
                <a:gd name="T65" fmla="*/ 94 h 278"/>
                <a:gd name="T66" fmla="*/ 246 w 834"/>
                <a:gd name="T67" fmla="*/ 70 h 27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34" h="278">
                  <a:moveTo>
                    <a:pt x="246" y="70"/>
                  </a:moveTo>
                  <a:lnTo>
                    <a:pt x="246" y="70"/>
                  </a:lnTo>
                  <a:lnTo>
                    <a:pt x="260" y="64"/>
                  </a:lnTo>
                  <a:lnTo>
                    <a:pt x="276" y="58"/>
                  </a:lnTo>
                  <a:lnTo>
                    <a:pt x="320" y="46"/>
                  </a:lnTo>
                  <a:lnTo>
                    <a:pt x="370" y="36"/>
                  </a:lnTo>
                  <a:lnTo>
                    <a:pt x="428" y="30"/>
                  </a:lnTo>
                  <a:lnTo>
                    <a:pt x="486" y="24"/>
                  </a:lnTo>
                  <a:lnTo>
                    <a:pt x="542" y="22"/>
                  </a:lnTo>
                  <a:lnTo>
                    <a:pt x="592" y="22"/>
                  </a:lnTo>
                  <a:lnTo>
                    <a:pt x="632" y="26"/>
                  </a:lnTo>
                  <a:lnTo>
                    <a:pt x="654" y="32"/>
                  </a:lnTo>
                  <a:lnTo>
                    <a:pt x="678" y="40"/>
                  </a:lnTo>
                  <a:lnTo>
                    <a:pt x="704" y="50"/>
                  </a:lnTo>
                  <a:lnTo>
                    <a:pt x="728" y="62"/>
                  </a:lnTo>
                  <a:lnTo>
                    <a:pt x="776" y="90"/>
                  </a:lnTo>
                  <a:lnTo>
                    <a:pt x="816" y="114"/>
                  </a:lnTo>
                  <a:lnTo>
                    <a:pt x="834" y="114"/>
                  </a:lnTo>
                  <a:lnTo>
                    <a:pt x="834" y="112"/>
                  </a:lnTo>
                  <a:lnTo>
                    <a:pt x="822" y="98"/>
                  </a:lnTo>
                  <a:lnTo>
                    <a:pt x="808" y="88"/>
                  </a:lnTo>
                  <a:lnTo>
                    <a:pt x="792" y="78"/>
                  </a:lnTo>
                  <a:lnTo>
                    <a:pt x="776" y="70"/>
                  </a:lnTo>
                  <a:lnTo>
                    <a:pt x="742" y="54"/>
                  </a:lnTo>
                  <a:lnTo>
                    <a:pt x="726" y="44"/>
                  </a:lnTo>
                  <a:lnTo>
                    <a:pt x="712" y="34"/>
                  </a:lnTo>
                  <a:lnTo>
                    <a:pt x="694" y="44"/>
                  </a:lnTo>
                  <a:lnTo>
                    <a:pt x="690" y="38"/>
                  </a:lnTo>
                  <a:lnTo>
                    <a:pt x="686" y="26"/>
                  </a:lnTo>
                  <a:lnTo>
                    <a:pt x="668" y="18"/>
                  </a:lnTo>
                  <a:lnTo>
                    <a:pt x="648" y="14"/>
                  </a:lnTo>
                  <a:lnTo>
                    <a:pt x="624" y="10"/>
                  </a:lnTo>
                  <a:lnTo>
                    <a:pt x="598" y="6"/>
                  </a:lnTo>
                  <a:lnTo>
                    <a:pt x="548" y="4"/>
                  </a:lnTo>
                  <a:lnTo>
                    <a:pt x="498" y="0"/>
                  </a:lnTo>
                  <a:lnTo>
                    <a:pt x="324" y="22"/>
                  </a:lnTo>
                  <a:lnTo>
                    <a:pt x="278" y="42"/>
                  </a:lnTo>
                  <a:lnTo>
                    <a:pt x="228" y="64"/>
                  </a:lnTo>
                  <a:lnTo>
                    <a:pt x="178" y="92"/>
                  </a:lnTo>
                  <a:lnTo>
                    <a:pt x="130" y="122"/>
                  </a:lnTo>
                  <a:lnTo>
                    <a:pt x="106" y="138"/>
                  </a:lnTo>
                  <a:lnTo>
                    <a:pt x="84" y="156"/>
                  </a:lnTo>
                  <a:lnTo>
                    <a:pt x="66" y="174"/>
                  </a:lnTo>
                  <a:lnTo>
                    <a:pt x="46" y="194"/>
                  </a:lnTo>
                  <a:lnTo>
                    <a:pt x="32" y="214"/>
                  </a:lnTo>
                  <a:lnTo>
                    <a:pt x="18" y="234"/>
                  </a:lnTo>
                  <a:lnTo>
                    <a:pt x="6" y="256"/>
                  </a:lnTo>
                  <a:lnTo>
                    <a:pt x="0" y="278"/>
                  </a:lnTo>
                  <a:lnTo>
                    <a:pt x="2" y="278"/>
                  </a:lnTo>
                  <a:lnTo>
                    <a:pt x="34" y="252"/>
                  </a:lnTo>
                  <a:lnTo>
                    <a:pt x="64" y="226"/>
                  </a:lnTo>
                  <a:lnTo>
                    <a:pt x="122" y="172"/>
                  </a:lnTo>
                  <a:lnTo>
                    <a:pt x="150" y="146"/>
                  </a:lnTo>
                  <a:lnTo>
                    <a:pt x="182" y="118"/>
                  </a:lnTo>
                  <a:lnTo>
                    <a:pt x="212" y="94"/>
                  </a:lnTo>
                  <a:lnTo>
                    <a:pt x="246" y="70"/>
                  </a:lnTo>
                  <a:close/>
                </a:path>
              </a:pathLst>
            </a:custGeom>
            <a:solidFill>
              <a:schemeClr val="bg1"/>
            </a:solidFill>
            <a:ln w="9525">
              <a:noFill/>
              <a:round/>
            </a:ln>
          </p:spPr>
          <p:txBody>
            <a:bodyPr/>
            <a:lstStyle/>
            <a:p>
              <a:endParaRPr lang="zh-CN" altLang="en-US"/>
            </a:p>
          </p:txBody>
        </p:sp>
        <p:sp>
          <p:nvSpPr>
            <p:cNvPr id="6206" name="Freeform 52"/>
            <p:cNvSpPr/>
            <p:nvPr/>
          </p:nvSpPr>
          <p:spPr bwMode="auto">
            <a:xfrm>
              <a:off x="4185" y="985"/>
              <a:ext cx="104" cy="50"/>
            </a:xfrm>
            <a:custGeom>
              <a:avLst/>
              <a:gdLst>
                <a:gd name="T0" fmla="*/ 0 w 104"/>
                <a:gd name="T1" fmla="*/ 0 h 50"/>
                <a:gd name="T2" fmla="*/ 0 w 104"/>
                <a:gd name="T3" fmla="*/ 0 h 50"/>
                <a:gd name="T4" fmla="*/ 0 w 104"/>
                <a:gd name="T5" fmla="*/ 4 h 50"/>
                <a:gd name="T6" fmla="*/ 4 w 104"/>
                <a:gd name="T7" fmla="*/ 8 h 50"/>
                <a:gd name="T8" fmla="*/ 12 w 104"/>
                <a:gd name="T9" fmla="*/ 16 h 50"/>
                <a:gd name="T10" fmla="*/ 24 w 104"/>
                <a:gd name="T11" fmla="*/ 24 h 50"/>
                <a:gd name="T12" fmla="*/ 38 w 104"/>
                <a:gd name="T13" fmla="*/ 32 h 50"/>
                <a:gd name="T14" fmla="*/ 54 w 104"/>
                <a:gd name="T15" fmla="*/ 38 h 50"/>
                <a:gd name="T16" fmla="*/ 72 w 104"/>
                <a:gd name="T17" fmla="*/ 44 h 50"/>
                <a:gd name="T18" fmla="*/ 86 w 104"/>
                <a:gd name="T19" fmla="*/ 48 h 50"/>
                <a:gd name="T20" fmla="*/ 100 w 104"/>
                <a:gd name="T21" fmla="*/ 50 h 50"/>
                <a:gd name="T22" fmla="*/ 100 w 104"/>
                <a:gd name="T23" fmla="*/ 50 h 50"/>
                <a:gd name="T24" fmla="*/ 104 w 104"/>
                <a:gd name="T25" fmla="*/ 36 h 50"/>
                <a:gd name="T26" fmla="*/ 104 w 104"/>
                <a:gd name="T27" fmla="*/ 36 h 50"/>
                <a:gd name="T28" fmla="*/ 80 w 104"/>
                <a:gd name="T29" fmla="*/ 24 h 50"/>
                <a:gd name="T30" fmla="*/ 58 w 104"/>
                <a:gd name="T31" fmla="*/ 12 h 50"/>
                <a:gd name="T32" fmla="*/ 44 w 104"/>
                <a:gd name="T33" fmla="*/ 6 h 50"/>
                <a:gd name="T34" fmla="*/ 32 w 104"/>
                <a:gd name="T35" fmla="*/ 2 h 50"/>
                <a:gd name="T36" fmla="*/ 16 w 104"/>
                <a:gd name="T37" fmla="*/ 0 h 50"/>
                <a:gd name="T38" fmla="*/ 0 w 104"/>
                <a:gd name="T39" fmla="*/ 0 h 50"/>
                <a:gd name="T40" fmla="*/ 0 w 104"/>
                <a:gd name="T41" fmla="*/ 0 h 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4" h="50">
                  <a:moveTo>
                    <a:pt x="0" y="0"/>
                  </a:moveTo>
                  <a:lnTo>
                    <a:pt x="0" y="0"/>
                  </a:lnTo>
                  <a:lnTo>
                    <a:pt x="0" y="4"/>
                  </a:lnTo>
                  <a:lnTo>
                    <a:pt x="4" y="8"/>
                  </a:lnTo>
                  <a:lnTo>
                    <a:pt x="12" y="16"/>
                  </a:lnTo>
                  <a:lnTo>
                    <a:pt x="24" y="24"/>
                  </a:lnTo>
                  <a:lnTo>
                    <a:pt x="38" y="32"/>
                  </a:lnTo>
                  <a:lnTo>
                    <a:pt x="54" y="38"/>
                  </a:lnTo>
                  <a:lnTo>
                    <a:pt x="72" y="44"/>
                  </a:lnTo>
                  <a:lnTo>
                    <a:pt x="86" y="48"/>
                  </a:lnTo>
                  <a:lnTo>
                    <a:pt x="100" y="50"/>
                  </a:lnTo>
                  <a:lnTo>
                    <a:pt x="104" y="36"/>
                  </a:lnTo>
                  <a:lnTo>
                    <a:pt x="80" y="24"/>
                  </a:lnTo>
                  <a:lnTo>
                    <a:pt x="58" y="12"/>
                  </a:lnTo>
                  <a:lnTo>
                    <a:pt x="44" y="6"/>
                  </a:lnTo>
                  <a:lnTo>
                    <a:pt x="32" y="2"/>
                  </a:lnTo>
                  <a:lnTo>
                    <a:pt x="16" y="0"/>
                  </a:lnTo>
                  <a:lnTo>
                    <a:pt x="0" y="0"/>
                  </a:lnTo>
                  <a:close/>
                </a:path>
              </a:pathLst>
            </a:custGeom>
            <a:solidFill>
              <a:schemeClr val="bg1"/>
            </a:solidFill>
            <a:ln w="9525">
              <a:noFill/>
              <a:round/>
            </a:ln>
          </p:spPr>
          <p:txBody>
            <a:bodyPr/>
            <a:lstStyle/>
            <a:p>
              <a:endParaRPr lang="zh-CN" altLang="en-US"/>
            </a:p>
          </p:txBody>
        </p:sp>
        <p:sp>
          <p:nvSpPr>
            <p:cNvPr id="6207" name="Freeform 53"/>
            <p:cNvSpPr/>
            <p:nvPr/>
          </p:nvSpPr>
          <p:spPr bwMode="auto">
            <a:xfrm>
              <a:off x="4341" y="987"/>
              <a:ext cx="100" cy="68"/>
            </a:xfrm>
            <a:custGeom>
              <a:avLst/>
              <a:gdLst>
                <a:gd name="T0" fmla="*/ 96 w 100"/>
                <a:gd name="T1" fmla="*/ 68 h 68"/>
                <a:gd name="T2" fmla="*/ 96 w 100"/>
                <a:gd name="T3" fmla="*/ 68 h 68"/>
                <a:gd name="T4" fmla="*/ 100 w 100"/>
                <a:gd name="T5" fmla="*/ 60 h 68"/>
                <a:gd name="T6" fmla="*/ 100 w 100"/>
                <a:gd name="T7" fmla="*/ 60 h 68"/>
                <a:gd name="T8" fmla="*/ 78 w 100"/>
                <a:gd name="T9" fmla="*/ 42 h 68"/>
                <a:gd name="T10" fmla="*/ 56 w 100"/>
                <a:gd name="T11" fmla="*/ 24 h 68"/>
                <a:gd name="T12" fmla="*/ 44 w 100"/>
                <a:gd name="T13" fmla="*/ 16 h 68"/>
                <a:gd name="T14" fmla="*/ 30 w 100"/>
                <a:gd name="T15" fmla="*/ 8 h 68"/>
                <a:gd name="T16" fmla="*/ 16 w 100"/>
                <a:gd name="T17" fmla="*/ 4 h 68"/>
                <a:gd name="T18" fmla="*/ 0 w 100"/>
                <a:gd name="T19" fmla="*/ 0 h 68"/>
                <a:gd name="T20" fmla="*/ 0 w 100"/>
                <a:gd name="T21" fmla="*/ 0 h 68"/>
                <a:gd name="T22" fmla="*/ 6 w 100"/>
                <a:gd name="T23" fmla="*/ 12 h 68"/>
                <a:gd name="T24" fmla="*/ 16 w 100"/>
                <a:gd name="T25" fmla="*/ 22 h 68"/>
                <a:gd name="T26" fmla="*/ 28 w 100"/>
                <a:gd name="T27" fmla="*/ 32 h 68"/>
                <a:gd name="T28" fmla="*/ 40 w 100"/>
                <a:gd name="T29" fmla="*/ 42 h 68"/>
                <a:gd name="T30" fmla="*/ 54 w 100"/>
                <a:gd name="T31" fmla="*/ 50 h 68"/>
                <a:gd name="T32" fmla="*/ 68 w 100"/>
                <a:gd name="T33" fmla="*/ 58 h 68"/>
                <a:gd name="T34" fmla="*/ 82 w 100"/>
                <a:gd name="T35" fmla="*/ 64 h 68"/>
                <a:gd name="T36" fmla="*/ 96 w 100"/>
                <a:gd name="T37" fmla="*/ 68 h 68"/>
                <a:gd name="T38" fmla="*/ 96 w 100"/>
                <a:gd name="T39" fmla="*/ 68 h 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0" h="68">
                  <a:moveTo>
                    <a:pt x="96" y="68"/>
                  </a:moveTo>
                  <a:lnTo>
                    <a:pt x="96" y="68"/>
                  </a:lnTo>
                  <a:lnTo>
                    <a:pt x="100" y="60"/>
                  </a:lnTo>
                  <a:lnTo>
                    <a:pt x="78" y="42"/>
                  </a:lnTo>
                  <a:lnTo>
                    <a:pt x="56" y="24"/>
                  </a:lnTo>
                  <a:lnTo>
                    <a:pt x="44" y="16"/>
                  </a:lnTo>
                  <a:lnTo>
                    <a:pt x="30" y="8"/>
                  </a:lnTo>
                  <a:lnTo>
                    <a:pt x="16" y="4"/>
                  </a:lnTo>
                  <a:lnTo>
                    <a:pt x="0" y="0"/>
                  </a:lnTo>
                  <a:lnTo>
                    <a:pt x="6" y="12"/>
                  </a:lnTo>
                  <a:lnTo>
                    <a:pt x="16" y="22"/>
                  </a:lnTo>
                  <a:lnTo>
                    <a:pt x="28" y="32"/>
                  </a:lnTo>
                  <a:lnTo>
                    <a:pt x="40" y="42"/>
                  </a:lnTo>
                  <a:lnTo>
                    <a:pt x="54" y="50"/>
                  </a:lnTo>
                  <a:lnTo>
                    <a:pt x="68" y="58"/>
                  </a:lnTo>
                  <a:lnTo>
                    <a:pt x="82" y="64"/>
                  </a:lnTo>
                  <a:lnTo>
                    <a:pt x="96" y="68"/>
                  </a:lnTo>
                  <a:close/>
                </a:path>
              </a:pathLst>
            </a:custGeom>
            <a:solidFill>
              <a:schemeClr val="bg1"/>
            </a:solidFill>
            <a:ln w="9525">
              <a:noFill/>
              <a:round/>
            </a:ln>
          </p:spPr>
          <p:txBody>
            <a:bodyPr/>
            <a:lstStyle/>
            <a:p>
              <a:endParaRPr lang="zh-CN" altLang="en-US"/>
            </a:p>
          </p:txBody>
        </p:sp>
        <p:sp>
          <p:nvSpPr>
            <p:cNvPr id="6208" name="Freeform 54"/>
            <p:cNvSpPr/>
            <p:nvPr/>
          </p:nvSpPr>
          <p:spPr bwMode="auto">
            <a:xfrm>
              <a:off x="4443" y="987"/>
              <a:ext cx="12" cy="8"/>
            </a:xfrm>
            <a:custGeom>
              <a:avLst/>
              <a:gdLst>
                <a:gd name="T0" fmla="*/ 12 w 12"/>
                <a:gd name="T1" fmla="*/ 8 h 8"/>
                <a:gd name="T2" fmla="*/ 12 w 12"/>
                <a:gd name="T3" fmla="*/ 8 h 8"/>
                <a:gd name="T4" fmla="*/ 8 w 12"/>
                <a:gd name="T5" fmla="*/ 4 h 8"/>
                <a:gd name="T6" fmla="*/ 0 w 12"/>
                <a:gd name="T7" fmla="*/ 0 h 8"/>
                <a:gd name="T8" fmla="*/ 0 w 12"/>
                <a:gd name="T9" fmla="*/ 0 h 8"/>
                <a:gd name="T10" fmla="*/ 8 w 12"/>
                <a:gd name="T11" fmla="*/ 8 h 8"/>
                <a:gd name="T12" fmla="*/ 8 w 12"/>
                <a:gd name="T13" fmla="*/ 8 h 8"/>
                <a:gd name="T14" fmla="*/ 12 w 12"/>
                <a:gd name="T15" fmla="*/ 8 h 8"/>
                <a:gd name="T16" fmla="*/ 12 w 12"/>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 h="8">
                  <a:moveTo>
                    <a:pt x="12" y="8"/>
                  </a:moveTo>
                  <a:lnTo>
                    <a:pt x="12" y="8"/>
                  </a:lnTo>
                  <a:lnTo>
                    <a:pt x="8" y="4"/>
                  </a:lnTo>
                  <a:lnTo>
                    <a:pt x="0" y="0"/>
                  </a:lnTo>
                  <a:lnTo>
                    <a:pt x="8" y="8"/>
                  </a:lnTo>
                  <a:lnTo>
                    <a:pt x="12" y="8"/>
                  </a:lnTo>
                  <a:close/>
                </a:path>
              </a:pathLst>
            </a:custGeom>
            <a:solidFill>
              <a:srgbClr val="E60012"/>
            </a:solidFill>
            <a:ln w="9525">
              <a:noFill/>
              <a:round/>
            </a:ln>
          </p:spPr>
          <p:txBody>
            <a:bodyPr/>
            <a:lstStyle/>
            <a:p>
              <a:endParaRPr lang="zh-CN" altLang="en-US"/>
            </a:p>
          </p:txBody>
        </p:sp>
        <p:sp>
          <p:nvSpPr>
            <p:cNvPr id="6209" name="Freeform 55"/>
            <p:cNvSpPr/>
            <p:nvPr/>
          </p:nvSpPr>
          <p:spPr bwMode="auto">
            <a:xfrm>
              <a:off x="3157" y="995"/>
              <a:ext cx="56" cy="52"/>
            </a:xfrm>
            <a:custGeom>
              <a:avLst/>
              <a:gdLst>
                <a:gd name="T0" fmla="*/ 48 w 56"/>
                <a:gd name="T1" fmla="*/ 0 h 52"/>
                <a:gd name="T2" fmla="*/ 48 w 56"/>
                <a:gd name="T3" fmla="*/ 0 h 52"/>
                <a:gd name="T4" fmla="*/ 0 w 56"/>
                <a:gd name="T5" fmla="*/ 44 h 52"/>
                <a:gd name="T6" fmla="*/ 0 w 56"/>
                <a:gd name="T7" fmla="*/ 44 h 52"/>
                <a:gd name="T8" fmla="*/ 0 w 56"/>
                <a:gd name="T9" fmla="*/ 48 h 52"/>
                <a:gd name="T10" fmla="*/ 0 w 56"/>
                <a:gd name="T11" fmla="*/ 48 h 52"/>
                <a:gd name="T12" fmla="*/ 18 w 56"/>
                <a:gd name="T13" fmla="*/ 52 h 52"/>
                <a:gd name="T14" fmla="*/ 18 w 56"/>
                <a:gd name="T15" fmla="*/ 52 h 52"/>
                <a:gd name="T16" fmla="*/ 56 w 56"/>
                <a:gd name="T17" fmla="*/ 8 h 52"/>
                <a:gd name="T18" fmla="*/ 56 w 56"/>
                <a:gd name="T19" fmla="*/ 8 h 52"/>
                <a:gd name="T20" fmla="*/ 48 w 56"/>
                <a:gd name="T21" fmla="*/ 0 h 52"/>
                <a:gd name="T22" fmla="*/ 48 w 56"/>
                <a:gd name="T23" fmla="*/ 0 h 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6" h="52">
                  <a:moveTo>
                    <a:pt x="48" y="0"/>
                  </a:moveTo>
                  <a:lnTo>
                    <a:pt x="48" y="0"/>
                  </a:lnTo>
                  <a:lnTo>
                    <a:pt x="0" y="44"/>
                  </a:lnTo>
                  <a:lnTo>
                    <a:pt x="0" y="48"/>
                  </a:lnTo>
                  <a:lnTo>
                    <a:pt x="18" y="52"/>
                  </a:lnTo>
                  <a:lnTo>
                    <a:pt x="56" y="8"/>
                  </a:lnTo>
                  <a:lnTo>
                    <a:pt x="48" y="0"/>
                  </a:lnTo>
                  <a:close/>
                </a:path>
              </a:pathLst>
            </a:custGeom>
            <a:solidFill>
              <a:schemeClr val="bg1"/>
            </a:solidFill>
            <a:ln w="9525">
              <a:noFill/>
              <a:round/>
            </a:ln>
          </p:spPr>
          <p:txBody>
            <a:bodyPr/>
            <a:lstStyle/>
            <a:p>
              <a:endParaRPr lang="zh-CN" altLang="en-US"/>
            </a:p>
          </p:txBody>
        </p:sp>
        <p:sp>
          <p:nvSpPr>
            <p:cNvPr id="6210" name="Freeform 56"/>
            <p:cNvSpPr/>
            <p:nvPr/>
          </p:nvSpPr>
          <p:spPr bwMode="auto">
            <a:xfrm>
              <a:off x="2947" y="995"/>
              <a:ext cx="498" cy="1014"/>
            </a:xfrm>
            <a:custGeom>
              <a:avLst/>
              <a:gdLst>
                <a:gd name="T0" fmla="*/ 0 w 498"/>
                <a:gd name="T1" fmla="*/ 1010 h 1014"/>
                <a:gd name="T2" fmla="*/ 4 w 498"/>
                <a:gd name="T3" fmla="*/ 1014 h 1014"/>
                <a:gd name="T4" fmla="*/ 22 w 498"/>
                <a:gd name="T5" fmla="*/ 1010 h 1014"/>
                <a:gd name="T6" fmla="*/ 30 w 498"/>
                <a:gd name="T7" fmla="*/ 970 h 1014"/>
                <a:gd name="T8" fmla="*/ 38 w 498"/>
                <a:gd name="T9" fmla="*/ 886 h 1014"/>
                <a:gd name="T10" fmla="*/ 48 w 498"/>
                <a:gd name="T11" fmla="*/ 850 h 1014"/>
                <a:gd name="T12" fmla="*/ 72 w 498"/>
                <a:gd name="T13" fmla="*/ 788 h 1014"/>
                <a:gd name="T14" fmla="*/ 154 w 498"/>
                <a:gd name="T15" fmla="*/ 602 h 1014"/>
                <a:gd name="T16" fmla="*/ 162 w 498"/>
                <a:gd name="T17" fmla="*/ 536 h 1014"/>
                <a:gd name="T18" fmla="*/ 180 w 498"/>
                <a:gd name="T19" fmla="*/ 474 h 1014"/>
                <a:gd name="T20" fmla="*/ 232 w 498"/>
                <a:gd name="T21" fmla="*/ 348 h 1014"/>
                <a:gd name="T22" fmla="*/ 278 w 498"/>
                <a:gd name="T23" fmla="*/ 260 h 1014"/>
                <a:gd name="T24" fmla="*/ 314 w 498"/>
                <a:gd name="T25" fmla="*/ 206 h 1014"/>
                <a:gd name="T26" fmla="*/ 354 w 498"/>
                <a:gd name="T27" fmla="*/ 156 h 1014"/>
                <a:gd name="T28" fmla="*/ 396 w 498"/>
                <a:gd name="T29" fmla="*/ 112 h 1014"/>
                <a:gd name="T30" fmla="*/ 418 w 498"/>
                <a:gd name="T31" fmla="*/ 92 h 1014"/>
                <a:gd name="T32" fmla="*/ 438 w 498"/>
                <a:gd name="T33" fmla="*/ 72 h 1014"/>
                <a:gd name="T34" fmla="*/ 462 w 498"/>
                <a:gd name="T35" fmla="*/ 42 h 1014"/>
                <a:gd name="T36" fmla="*/ 484 w 498"/>
                <a:gd name="T37" fmla="*/ 22 h 1014"/>
                <a:gd name="T38" fmla="*/ 498 w 498"/>
                <a:gd name="T39" fmla="*/ 14 h 1014"/>
                <a:gd name="T40" fmla="*/ 498 w 498"/>
                <a:gd name="T41" fmla="*/ 0 h 1014"/>
                <a:gd name="T42" fmla="*/ 488 w 498"/>
                <a:gd name="T43" fmla="*/ 0 h 1014"/>
                <a:gd name="T44" fmla="*/ 438 w 498"/>
                <a:gd name="T45" fmla="*/ 38 h 1014"/>
                <a:gd name="T46" fmla="*/ 392 w 498"/>
                <a:gd name="T47" fmla="*/ 80 h 1014"/>
                <a:gd name="T48" fmla="*/ 350 w 498"/>
                <a:gd name="T49" fmla="*/ 126 h 1014"/>
                <a:gd name="T50" fmla="*/ 312 w 498"/>
                <a:gd name="T51" fmla="*/ 176 h 1014"/>
                <a:gd name="T52" fmla="*/ 278 w 498"/>
                <a:gd name="T53" fmla="*/ 230 h 1014"/>
                <a:gd name="T54" fmla="*/ 246 w 498"/>
                <a:gd name="T55" fmla="*/ 286 h 1014"/>
                <a:gd name="T56" fmla="*/ 196 w 498"/>
                <a:gd name="T57" fmla="*/ 410 h 1014"/>
                <a:gd name="T58" fmla="*/ 188 w 498"/>
                <a:gd name="T59" fmla="*/ 430 h 1014"/>
                <a:gd name="T60" fmla="*/ 154 w 498"/>
                <a:gd name="T61" fmla="*/ 496 h 1014"/>
                <a:gd name="T62" fmla="*/ 136 w 498"/>
                <a:gd name="T63" fmla="*/ 542 h 1014"/>
                <a:gd name="T64" fmla="*/ 132 w 498"/>
                <a:gd name="T65" fmla="*/ 574 h 1014"/>
                <a:gd name="T66" fmla="*/ 132 w 498"/>
                <a:gd name="T67" fmla="*/ 584 h 1014"/>
                <a:gd name="T68" fmla="*/ 110 w 498"/>
                <a:gd name="T69" fmla="*/ 592 h 1014"/>
                <a:gd name="T70" fmla="*/ 104 w 498"/>
                <a:gd name="T71" fmla="*/ 642 h 1014"/>
                <a:gd name="T72" fmla="*/ 90 w 498"/>
                <a:gd name="T73" fmla="*/ 692 h 1014"/>
                <a:gd name="T74" fmla="*/ 50 w 498"/>
                <a:gd name="T75" fmla="*/ 790 h 1014"/>
                <a:gd name="T76" fmla="*/ 22 w 498"/>
                <a:gd name="T77" fmla="*/ 868 h 1014"/>
                <a:gd name="T78" fmla="*/ 8 w 498"/>
                <a:gd name="T79" fmla="*/ 922 h 1014"/>
                <a:gd name="T80" fmla="*/ 0 w 498"/>
                <a:gd name="T81" fmla="*/ 980 h 1014"/>
                <a:gd name="T82" fmla="*/ 0 w 498"/>
                <a:gd name="T83" fmla="*/ 1010 h 101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98" h="1014">
                  <a:moveTo>
                    <a:pt x="0" y="1010"/>
                  </a:moveTo>
                  <a:lnTo>
                    <a:pt x="0" y="1010"/>
                  </a:lnTo>
                  <a:lnTo>
                    <a:pt x="4" y="1014"/>
                  </a:lnTo>
                  <a:lnTo>
                    <a:pt x="22" y="1010"/>
                  </a:lnTo>
                  <a:lnTo>
                    <a:pt x="26" y="990"/>
                  </a:lnTo>
                  <a:lnTo>
                    <a:pt x="30" y="970"/>
                  </a:lnTo>
                  <a:lnTo>
                    <a:pt x="34" y="928"/>
                  </a:lnTo>
                  <a:lnTo>
                    <a:pt x="38" y="886"/>
                  </a:lnTo>
                  <a:lnTo>
                    <a:pt x="42" y="868"/>
                  </a:lnTo>
                  <a:lnTo>
                    <a:pt x="48" y="850"/>
                  </a:lnTo>
                  <a:lnTo>
                    <a:pt x="72" y="788"/>
                  </a:lnTo>
                  <a:lnTo>
                    <a:pt x="100" y="722"/>
                  </a:lnTo>
                  <a:lnTo>
                    <a:pt x="154" y="602"/>
                  </a:lnTo>
                  <a:lnTo>
                    <a:pt x="162" y="536"/>
                  </a:lnTo>
                  <a:lnTo>
                    <a:pt x="180" y="474"/>
                  </a:lnTo>
                  <a:lnTo>
                    <a:pt x="204" y="410"/>
                  </a:lnTo>
                  <a:lnTo>
                    <a:pt x="232" y="348"/>
                  </a:lnTo>
                  <a:lnTo>
                    <a:pt x="262" y="288"/>
                  </a:lnTo>
                  <a:lnTo>
                    <a:pt x="278" y="260"/>
                  </a:lnTo>
                  <a:lnTo>
                    <a:pt x="296" y="232"/>
                  </a:lnTo>
                  <a:lnTo>
                    <a:pt x="314" y="206"/>
                  </a:lnTo>
                  <a:lnTo>
                    <a:pt x="334" y="180"/>
                  </a:lnTo>
                  <a:lnTo>
                    <a:pt x="354" y="156"/>
                  </a:lnTo>
                  <a:lnTo>
                    <a:pt x="374" y="134"/>
                  </a:lnTo>
                  <a:lnTo>
                    <a:pt x="396" y="112"/>
                  </a:lnTo>
                  <a:lnTo>
                    <a:pt x="418" y="92"/>
                  </a:lnTo>
                  <a:lnTo>
                    <a:pt x="428" y="82"/>
                  </a:lnTo>
                  <a:lnTo>
                    <a:pt x="438" y="72"/>
                  </a:lnTo>
                  <a:lnTo>
                    <a:pt x="454" y="52"/>
                  </a:lnTo>
                  <a:lnTo>
                    <a:pt x="462" y="42"/>
                  </a:lnTo>
                  <a:lnTo>
                    <a:pt x="472" y="32"/>
                  </a:lnTo>
                  <a:lnTo>
                    <a:pt x="484" y="22"/>
                  </a:lnTo>
                  <a:lnTo>
                    <a:pt x="498" y="14"/>
                  </a:lnTo>
                  <a:lnTo>
                    <a:pt x="498" y="0"/>
                  </a:lnTo>
                  <a:lnTo>
                    <a:pt x="488" y="0"/>
                  </a:lnTo>
                  <a:lnTo>
                    <a:pt x="462" y="18"/>
                  </a:lnTo>
                  <a:lnTo>
                    <a:pt x="438" y="38"/>
                  </a:lnTo>
                  <a:lnTo>
                    <a:pt x="414" y="60"/>
                  </a:lnTo>
                  <a:lnTo>
                    <a:pt x="392" y="80"/>
                  </a:lnTo>
                  <a:lnTo>
                    <a:pt x="370" y="104"/>
                  </a:lnTo>
                  <a:lnTo>
                    <a:pt x="350" y="126"/>
                  </a:lnTo>
                  <a:lnTo>
                    <a:pt x="330" y="150"/>
                  </a:lnTo>
                  <a:lnTo>
                    <a:pt x="312" y="176"/>
                  </a:lnTo>
                  <a:lnTo>
                    <a:pt x="294" y="202"/>
                  </a:lnTo>
                  <a:lnTo>
                    <a:pt x="278" y="230"/>
                  </a:lnTo>
                  <a:lnTo>
                    <a:pt x="262" y="256"/>
                  </a:lnTo>
                  <a:lnTo>
                    <a:pt x="246" y="286"/>
                  </a:lnTo>
                  <a:lnTo>
                    <a:pt x="220" y="346"/>
                  </a:lnTo>
                  <a:lnTo>
                    <a:pt x="196" y="410"/>
                  </a:lnTo>
                  <a:lnTo>
                    <a:pt x="188" y="430"/>
                  </a:lnTo>
                  <a:lnTo>
                    <a:pt x="176" y="452"/>
                  </a:lnTo>
                  <a:lnTo>
                    <a:pt x="154" y="496"/>
                  </a:lnTo>
                  <a:lnTo>
                    <a:pt x="144" y="518"/>
                  </a:lnTo>
                  <a:lnTo>
                    <a:pt x="136" y="542"/>
                  </a:lnTo>
                  <a:lnTo>
                    <a:pt x="132" y="564"/>
                  </a:lnTo>
                  <a:lnTo>
                    <a:pt x="132" y="574"/>
                  </a:lnTo>
                  <a:lnTo>
                    <a:pt x="132" y="584"/>
                  </a:lnTo>
                  <a:lnTo>
                    <a:pt x="110" y="592"/>
                  </a:lnTo>
                  <a:lnTo>
                    <a:pt x="108" y="616"/>
                  </a:lnTo>
                  <a:lnTo>
                    <a:pt x="104" y="642"/>
                  </a:lnTo>
                  <a:lnTo>
                    <a:pt x="98" y="666"/>
                  </a:lnTo>
                  <a:lnTo>
                    <a:pt x="90" y="692"/>
                  </a:lnTo>
                  <a:lnTo>
                    <a:pt x="72" y="740"/>
                  </a:lnTo>
                  <a:lnTo>
                    <a:pt x="50" y="790"/>
                  </a:lnTo>
                  <a:lnTo>
                    <a:pt x="32" y="842"/>
                  </a:lnTo>
                  <a:lnTo>
                    <a:pt x="22" y="868"/>
                  </a:lnTo>
                  <a:lnTo>
                    <a:pt x="14" y="896"/>
                  </a:lnTo>
                  <a:lnTo>
                    <a:pt x="8" y="922"/>
                  </a:lnTo>
                  <a:lnTo>
                    <a:pt x="2" y="950"/>
                  </a:lnTo>
                  <a:lnTo>
                    <a:pt x="0" y="980"/>
                  </a:lnTo>
                  <a:lnTo>
                    <a:pt x="0" y="1010"/>
                  </a:lnTo>
                  <a:close/>
                </a:path>
              </a:pathLst>
            </a:custGeom>
            <a:solidFill>
              <a:schemeClr val="bg1"/>
            </a:solidFill>
            <a:ln w="9525">
              <a:noFill/>
              <a:round/>
            </a:ln>
          </p:spPr>
          <p:txBody>
            <a:bodyPr/>
            <a:lstStyle/>
            <a:p>
              <a:endParaRPr lang="zh-CN" altLang="en-US"/>
            </a:p>
          </p:txBody>
        </p:sp>
        <p:sp>
          <p:nvSpPr>
            <p:cNvPr id="6211" name="Freeform 57"/>
            <p:cNvSpPr/>
            <p:nvPr/>
          </p:nvSpPr>
          <p:spPr bwMode="auto">
            <a:xfrm>
              <a:off x="3039" y="1029"/>
              <a:ext cx="14" cy="32"/>
            </a:xfrm>
            <a:custGeom>
              <a:avLst/>
              <a:gdLst>
                <a:gd name="T0" fmla="*/ 14 w 14"/>
                <a:gd name="T1" fmla="*/ 0 h 32"/>
                <a:gd name="T2" fmla="*/ 14 w 14"/>
                <a:gd name="T3" fmla="*/ 0 h 32"/>
                <a:gd name="T4" fmla="*/ 0 w 14"/>
                <a:gd name="T5" fmla="*/ 22 h 32"/>
                <a:gd name="T6" fmla="*/ 0 w 14"/>
                <a:gd name="T7" fmla="*/ 22 h 32"/>
                <a:gd name="T8" fmla="*/ 0 w 14"/>
                <a:gd name="T9" fmla="*/ 32 h 32"/>
                <a:gd name="T10" fmla="*/ 0 w 14"/>
                <a:gd name="T11" fmla="*/ 32 h 32"/>
                <a:gd name="T12" fmla="*/ 14 w 14"/>
                <a:gd name="T13" fmla="*/ 28 h 32"/>
                <a:gd name="T14" fmla="*/ 14 w 14"/>
                <a:gd name="T15" fmla="*/ 28 h 32"/>
                <a:gd name="T16" fmla="*/ 14 w 14"/>
                <a:gd name="T17" fmla="*/ 0 h 32"/>
                <a:gd name="T18" fmla="*/ 14 w 14"/>
                <a:gd name="T19" fmla="*/ 0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 h="32">
                  <a:moveTo>
                    <a:pt x="14" y="0"/>
                  </a:moveTo>
                  <a:lnTo>
                    <a:pt x="14" y="0"/>
                  </a:lnTo>
                  <a:lnTo>
                    <a:pt x="0" y="22"/>
                  </a:lnTo>
                  <a:lnTo>
                    <a:pt x="0" y="32"/>
                  </a:lnTo>
                  <a:lnTo>
                    <a:pt x="14" y="28"/>
                  </a:lnTo>
                  <a:lnTo>
                    <a:pt x="14" y="0"/>
                  </a:lnTo>
                  <a:close/>
                </a:path>
              </a:pathLst>
            </a:custGeom>
            <a:solidFill>
              <a:schemeClr val="bg1"/>
            </a:solidFill>
            <a:ln w="9525">
              <a:noFill/>
              <a:round/>
            </a:ln>
          </p:spPr>
          <p:txBody>
            <a:bodyPr/>
            <a:lstStyle/>
            <a:p>
              <a:endParaRPr lang="zh-CN" altLang="en-US"/>
            </a:p>
          </p:txBody>
        </p:sp>
        <p:sp>
          <p:nvSpPr>
            <p:cNvPr id="6212" name="Freeform 58"/>
            <p:cNvSpPr/>
            <p:nvPr/>
          </p:nvSpPr>
          <p:spPr bwMode="auto">
            <a:xfrm>
              <a:off x="3075" y="1029"/>
              <a:ext cx="1184" cy="1718"/>
            </a:xfrm>
            <a:custGeom>
              <a:avLst/>
              <a:gdLst>
                <a:gd name="T0" fmla="*/ 736 w 1184"/>
                <a:gd name="T1" fmla="*/ 4 h 1718"/>
                <a:gd name="T2" fmla="*/ 700 w 1184"/>
                <a:gd name="T3" fmla="*/ 28 h 1718"/>
                <a:gd name="T4" fmla="*/ 618 w 1184"/>
                <a:gd name="T5" fmla="*/ 44 h 1718"/>
                <a:gd name="T6" fmla="*/ 520 w 1184"/>
                <a:gd name="T7" fmla="*/ 110 h 1718"/>
                <a:gd name="T8" fmla="*/ 430 w 1184"/>
                <a:gd name="T9" fmla="*/ 196 h 1718"/>
                <a:gd name="T10" fmla="*/ 350 w 1184"/>
                <a:gd name="T11" fmla="*/ 298 h 1718"/>
                <a:gd name="T12" fmla="*/ 286 w 1184"/>
                <a:gd name="T13" fmla="*/ 410 h 1718"/>
                <a:gd name="T14" fmla="*/ 244 w 1184"/>
                <a:gd name="T15" fmla="*/ 524 h 1718"/>
                <a:gd name="T16" fmla="*/ 220 w 1184"/>
                <a:gd name="T17" fmla="*/ 644 h 1718"/>
                <a:gd name="T18" fmla="*/ 198 w 1184"/>
                <a:gd name="T19" fmla="*/ 892 h 1718"/>
                <a:gd name="T20" fmla="*/ 184 w 1184"/>
                <a:gd name="T21" fmla="*/ 1138 h 1718"/>
                <a:gd name="T22" fmla="*/ 158 w 1184"/>
                <a:gd name="T23" fmla="*/ 1316 h 1718"/>
                <a:gd name="T24" fmla="*/ 116 w 1184"/>
                <a:gd name="T25" fmla="*/ 1452 h 1718"/>
                <a:gd name="T26" fmla="*/ 94 w 1184"/>
                <a:gd name="T27" fmla="*/ 1504 h 1718"/>
                <a:gd name="T28" fmla="*/ 50 w 1184"/>
                <a:gd name="T29" fmla="*/ 1636 h 1718"/>
                <a:gd name="T30" fmla="*/ 22 w 1184"/>
                <a:gd name="T31" fmla="*/ 1690 h 1718"/>
                <a:gd name="T32" fmla="*/ 4 w 1184"/>
                <a:gd name="T33" fmla="*/ 1708 h 1718"/>
                <a:gd name="T34" fmla="*/ 12 w 1184"/>
                <a:gd name="T35" fmla="*/ 1718 h 1718"/>
                <a:gd name="T36" fmla="*/ 52 w 1184"/>
                <a:gd name="T37" fmla="*/ 1676 h 1718"/>
                <a:gd name="T38" fmla="*/ 108 w 1184"/>
                <a:gd name="T39" fmla="*/ 1598 h 1718"/>
                <a:gd name="T40" fmla="*/ 148 w 1184"/>
                <a:gd name="T41" fmla="*/ 1512 h 1718"/>
                <a:gd name="T42" fmla="*/ 158 w 1184"/>
                <a:gd name="T43" fmla="*/ 1474 h 1718"/>
                <a:gd name="T44" fmla="*/ 172 w 1184"/>
                <a:gd name="T45" fmla="*/ 1378 h 1718"/>
                <a:gd name="T46" fmla="*/ 190 w 1184"/>
                <a:gd name="T47" fmla="*/ 1320 h 1718"/>
                <a:gd name="T48" fmla="*/ 212 w 1184"/>
                <a:gd name="T49" fmla="*/ 1198 h 1718"/>
                <a:gd name="T50" fmla="*/ 218 w 1184"/>
                <a:gd name="T51" fmla="*/ 1030 h 1718"/>
                <a:gd name="T52" fmla="*/ 216 w 1184"/>
                <a:gd name="T53" fmla="*/ 886 h 1718"/>
                <a:gd name="T54" fmla="*/ 238 w 1184"/>
                <a:gd name="T55" fmla="*/ 692 h 1718"/>
                <a:gd name="T56" fmla="*/ 262 w 1184"/>
                <a:gd name="T57" fmla="*/ 546 h 1718"/>
                <a:gd name="T58" fmla="*/ 288 w 1184"/>
                <a:gd name="T59" fmla="*/ 456 h 1718"/>
                <a:gd name="T60" fmla="*/ 344 w 1184"/>
                <a:gd name="T61" fmla="*/ 338 h 1718"/>
                <a:gd name="T62" fmla="*/ 418 w 1184"/>
                <a:gd name="T63" fmla="*/ 234 h 1718"/>
                <a:gd name="T64" fmla="*/ 508 w 1184"/>
                <a:gd name="T65" fmla="*/ 148 h 1718"/>
                <a:gd name="T66" fmla="*/ 616 w 1184"/>
                <a:gd name="T67" fmla="*/ 80 h 1718"/>
                <a:gd name="T68" fmla="*/ 736 w 1184"/>
                <a:gd name="T69" fmla="*/ 32 h 1718"/>
                <a:gd name="T70" fmla="*/ 788 w 1184"/>
                <a:gd name="T71" fmla="*/ 24 h 1718"/>
                <a:gd name="T72" fmla="*/ 888 w 1184"/>
                <a:gd name="T73" fmla="*/ 24 h 1718"/>
                <a:gd name="T74" fmla="*/ 944 w 1184"/>
                <a:gd name="T75" fmla="*/ 22 h 1718"/>
                <a:gd name="T76" fmla="*/ 1002 w 1184"/>
                <a:gd name="T77" fmla="*/ 28 h 1718"/>
                <a:gd name="T78" fmla="*/ 1086 w 1184"/>
                <a:gd name="T79" fmla="*/ 66 h 1718"/>
                <a:gd name="T80" fmla="*/ 1158 w 1184"/>
                <a:gd name="T81" fmla="*/ 114 h 1718"/>
                <a:gd name="T82" fmla="*/ 1176 w 1184"/>
                <a:gd name="T83" fmla="*/ 94 h 1718"/>
                <a:gd name="T84" fmla="*/ 1132 w 1184"/>
                <a:gd name="T85" fmla="*/ 60 h 1718"/>
                <a:gd name="T86" fmla="*/ 1062 w 1184"/>
                <a:gd name="T87" fmla="*/ 32 h 1718"/>
                <a:gd name="T88" fmla="*/ 926 w 1184"/>
                <a:gd name="T89" fmla="*/ 4 h 1718"/>
                <a:gd name="T90" fmla="*/ 830 w 1184"/>
                <a:gd name="T91" fmla="*/ 0 h 171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184" h="1718">
                  <a:moveTo>
                    <a:pt x="830" y="0"/>
                  </a:moveTo>
                  <a:lnTo>
                    <a:pt x="830" y="0"/>
                  </a:lnTo>
                  <a:lnTo>
                    <a:pt x="736" y="4"/>
                  </a:lnTo>
                  <a:lnTo>
                    <a:pt x="700" y="28"/>
                  </a:lnTo>
                  <a:lnTo>
                    <a:pt x="652" y="28"/>
                  </a:lnTo>
                  <a:lnTo>
                    <a:pt x="618" y="44"/>
                  </a:lnTo>
                  <a:lnTo>
                    <a:pt x="586" y="64"/>
                  </a:lnTo>
                  <a:lnTo>
                    <a:pt x="552" y="84"/>
                  </a:lnTo>
                  <a:lnTo>
                    <a:pt x="520" y="110"/>
                  </a:lnTo>
                  <a:lnTo>
                    <a:pt x="488" y="136"/>
                  </a:lnTo>
                  <a:lnTo>
                    <a:pt x="458" y="164"/>
                  </a:lnTo>
                  <a:lnTo>
                    <a:pt x="430" y="196"/>
                  </a:lnTo>
                  <a:lnTo>
                    <a:pt x="402" y="228"/>
                  </a:lnTo>
                  <a:lnTo>
                    <a:pt x="374" y="262"/>
                  </a:lnTo>
                  <a:lnTo>
                    <a:pt x="350" y="298"/>
                  </a:lnTo>
                  <a:lnTo>
                    <a:pt x="326" y="334"/>
                  </a:lnTo>
                  <a:lnTo>
                    <a:pt x="306" y="372"/>
                  </a:lnTo>
                  <a:lnTo>
                    <a:pt x="286" y="410"/>
                  </a:lnTo>
                  <a:lnTo>
                    <a:pt x="270" y="448"/>
                  </a:lnTo>
                  <a:lnTo>
                    <a:pt x="256" y="486"/>
                  </a:lnTo>
                  <a:lnTo>
                    <a:pt x="244" y="524"/>
                  </a:lnTo>
                  <a:lnTo>
                    <a:pt x="232" y="584"/>
                  </a:lnTo>
                  <a:lnTo>
                    <a:pt x="220" y="644"/>
                  </a:lnTo>
                  <a:lnTo>
                    <a:pt x="212" y="706"/>
                  </a:lnTo>
                  <a:lnTo>
                    <a:pt x="206" y="766"/>
                  </a:lnTo>
                  <a:lnTo>
                    <a:pt x="198" y="892"/>
                  </a:lnTo>
                  <a:lnTo>
                    <a:pt x="192" y="1016"/>
                  </a:lnTo>
                  <a:lnTo>
                    <a:pt x="188" y="1078"/>
                  </a:lnTo>
                  <a:lnTo>
                    <a:pt x="184" y="1138"/>
                  </a:lnTo>
                  <a:lnTo>
                    <a:pt x="178" y="1200"/>
                  </a:lnTo>
                  <a:lnTo>
                    <a:pt x="170" y="1258"/>
                  </a:lnTo>
                  <a:lnTo>
                    <a:pt x="158" y="1316"/>
                  </a:lnTo>
                  <a:lnTo>
                    <a:pt x="144" y="1372"/>
                  </a:lnTo>
                  <a:lnTo>
                    <a:pt x="126" y="1426"/>
                  </a:lnTo>
                  <a:lnTo>
                    <a:pt x="116" y="1452"/>
                  </a:lnTo>
                  <a:lnTo>
                    <a:pt x="104" y="1478"/>
                  </a:lnTo>
                  <a:lnTo>
                    <a:pt x="94" y="1504"/>
                  </a:lnTo>
                  <a:lnTo>
                    <a:pt x="84" y="1536"/>
                  </a:lnTo>
                  <a:lnTo>
                    <a:pt x="62" y="1604"/>
                  </a:lnTo>
                  <a:lnTo>
                    <a:pt x="50" y="1636"/>
                  </a:lnTo>
                  <a:lnTo>
                    <a:pt x="36" y="1666"/>
                  </a:lnTo>
                  <a:lnTo>
                    <a:pt x="30" y="1678"/>
                  </a:lnTo>
                  <a:lnTo>
                    <a:pt x="22" y="1690"/>
                  </a:lnTo>
                  <a:lnTo>
                    <a:pt x="14" y="1700"/>
                  </a:lnTo>
                  <a:lnTo>
                    <a:pt x="4" y="1708"/>
                  </a:lnTo>
                  <a:lnTo>
                    <a:pt x="0" y="1716"/>
                  </a:lnTo>
                  <a:lnTo>
                    <a:pt x="12" y="1718"/>
                  </a:lnTo>
                  <a:lnTo>
                    <a:pt x="32" y="1698"/>
                  </a:lnTo>
                  <a:lnTo>
                    <a:pt x="52" y="1676"/>
                  </a:lnTo>
                  <a:lnTo>
                    <a:pt x="72" y="1652"/>
                  </a:lnTo>
                  <a:lnTo>
                    <a:pt x="92" y="1626"/>
                  </a:lnTo>
                  <a:lnTo>
                    <a:pt x="108" y="1598"/>
                  </a:lnTo>
                  <a:lnTo>
                    <a:pt x="124" y="1570"/>
                  </a:lnTo>
                  <a:lnTo>
                    <a:pt x="138" y="1542"/>
                  </a:lnTo>
                  <a:lnTo>
                    <a:pt x="148" y="1512"/>
                  </a:lnTo>
                  <a:lnTo>
                    <a:pt x="154" y="1492"/>
                  </a:lnTo>
                  <a:lnTo>
                    <a:pt x="158" y="1474"/>
                  </a:lnTo>
                  <a:lnTo>
                    <a:pt x="162" y="1436"/>
                  </a:lnTo>
                  <a:lnTo>
                    <a:pt x="166" y="1398"/>
                  </a:lnTo>
                  <a:lnTo>
                    <a:pt x="172" y="1378"/>
                  </a:lnTo>
                  <a:lnTo>
                    <a:pt x="178" y="1356"/>
                  </a:lnTo>
                  <a:lnTo>
                    <a:pt x="190" y="1320"/>
                  </a:lnTo>
                  <a:lnTo>
                    <a:pt x="200" y="1280"/>
                  </a:lnTo>
                  <a:lnTo>
                    <a:pt x="206" y="1240"/>
                  </a:lnTo>
                  <a:lnTo>
                    <a:pt x="212" y="1198"/>
                  </a:lnTo>
                  <a:lnTo>
                    <a:pt x="214" y="1156"/>
                  </a:lnTo>
                  <a:lnTo>
                    <a:pt x="216" y="1114"/>
                  </a:lnTo>
                  <a:lnTo>
                    <a:pt x="218" y="1030"/>
                  </a:lnTo>
                  <a:lnTo>
                    <a:pt x="216" y="886"/>
                  </a:lnTo>
                  <a:lnTo>
                    <a:pt x="222" y="838"/>
                  </a:lnTo>
                  <a:lnTo>
                    <a:pt x="228" y="790"/>
                  </a:lnTo>
                  <a:lnTo>
                    <a:pt x="238" y="692"/>
                  </a:lnTo>
                  <a:lnTo>
                    <a:pt x="244" y="642"/>
                  </a:lnTo>
                  <a:lnTo>
                    <a:pt x="252" y="594"/>
                  </a:lnTo>
                  <a:lnTo>
                    <a:pt x="262" y="546"/>
                  </a:lnTo>
                  <a:lnTo>
                    <a:pt x="274" y="498"/>
                  </a:lnTo>
                  <a:lnTo>
                    <a:pt x="288" y="456"/>
                  </a:lnTo>
                  <a:lnTo>
                    <a:pt x="306" y="416"/>
                  </a:lnTo>
                  <a:lnTo>
                    <a:pt x="324" y="376"/>
                  </a:lnTo>
                  <a:lnTo>
                    <a:pt x="344" y="338"/>
                  </a:lnTo>
                  <a:lnTo>
                    <a:pt x="366" y="302"/>
                  </a:lnTo>
                  <a:lnTo>
                    <a:pt x="392" y="266"/>
                  </a:lnTo>
                  <a:lnTo>
                    <a:pt x="418" y="234"/>
                  </a:lnTo>
                  <a:lnTo>
                    <a:pt x="446" y="204"/>
                  </a:lnTo>
                  <a:lnTo>
                    <a:pt x="476" y="174"/>
                  </a:lnTo>
                  <a:lnTo>
                    <a:pt x="508" y="148"/>
                  </a:lnTo>
                  <a:lnTo>
                    <a:pt x="542" y="122"/>
                  </a:lnTo>
                  <a:lnTo>
                    <a:pt x="578" y="100"/>
                  </a:lnTo>
                  <a:lnTo>
                    <a:pt x="616" y="80"/>
                  </a:lnTo>
                  <a:lnTo>
                    <a:pt x="654" y="62"/>
                  </a:lnTo>
                  <a:lnTo>
                    <a:pt x="694" y="46"/>
                  </a:lnTo>
                  <a:lnTo>
                    <a:pt x="736" y="32"/>
                  </a:lnTo>
                  <a:lnTo>
                    <a:pt x="762" y="26"/>
                  </a:lnTo>
                  <a:lnTo>
                    <a:pt x="788" y="24"/>
                  </a:lnTo>
                  <a:lnTo>
                    <a:pt x="812" y="22"/>
                  </a:lnTo>
                  <a:lnTo>
                    <a:pt x="838" y="22"/>
                  </a:lnTo>
                  <a:lnTo>
                    <a:pt x="888" y="24"/>
                  </a:lnTo>
                  <a:lnTo>
                    <a:pt x="916" y="24"/>
                  </a:lnTo>
                  <a:lnTo>
                    <a:pt x="944" y="22"/>
                  </a:lnTo>
                  <a:lnTo>
                    <a:pt x="958" y="22"/>
                  </a:lnTo>
                  <a:lnTo>
                    <a:pt x="972" y="22"/>
                  </a:lnTo>
                  <a:lnTo>
                    <a:pt x="1002" y="28"/>
                  </a:lnTo>
                  <a:lnTo>
                    <a:pt x="1030" y="38"/>
                  </a:lnTo>
                  <a:lnTo>
                    <a:pt x="1058" y="50"/>
                  </a:lnTo>
                  <a:lnTo>
                    <a:pt x="1086" y="66"/>
                  </a:lnTo>
                  <a:lnTo>
                    <a:pt x="1112" y="82"/>
                  </a:lnTo>
                  <a:lnTo>
                    <a:pt x="1158" y="114"/>
                  </a:lnTo>
                  <a:lnTo>
                    <a:pt x="1184" y="106"/>
                  </a:lnTo>
                  <a:lnTo>
                    <a:pt x="1176" y="94"/>
                  </a:lnTo>
                  <a:lnTo>
                    <a:pt x="1166" y="82"/>
                  </a:lnTo>
                  <a:lnTo>
                    <a:pt x="1150" y="70"/>
                  </a:lnTo>
                  <a:lnTo>
                    <a:pt x="1132" y="60"/>
                  </a:lnTo>
                  <a:lnTo>
                    <a:pt x="1110" y="50"/>
                  </a:lnTo>
                  <a:lnTo>
                    <a:pt x="1088" y="40"/>
                  </a:lnTo>
                  <a:lnTo>
                    <a:pt x="1062" y="32"/>
                  </a:lnTo>
                  <a:lnTo>
                    <a:pt x="1036" y="24"/>
                  </a:lnTo>
                  <a:lnTo>
                    <a:pt x="980" y="14"/>
                  </a:lnTo>
                  <a:lnTo>
                    <a:pt x="926" y="4"/>
                  </a:lnTo>
                  <a:lnTo>
                    <a:pt x="874" y="0"/>
                  </a:lnTo>
                  <a:lnTo>
                    <a:pt x="830" y="0"/>
                  </a:lnTo>
                  <a:close/>
                </a:path>
              </a:pathLst>
            </a:custGeom>
            <a:solidFill>
              <a:schemeClr val="bg1"/>
            </a:solidFill>
            <a:ln w="9525">
              <a:noFill/>
              <a:round/>
            </a:ln>
          </p:spPr>
          <p:txBody>
            <a:bodyPr/>
            <a:lstStyle/>
            <a:p>
              <a:endParaRPr lang="zh-CN" altLang="en-US"/>
            </a:p>
          </p:txBody>
        </p:sp>
        <p:sp>
          <p:nvSpPr>
            <p:cNvPr id="6213" name="Freeform 59"/>
            <p:cNvSpPr/>
            <p:nvPr/>
          </p:nvSpPr>
          <p:spPr bwMode="auto">
            <a:xfrm>
              <a:off x="4285" y="1029"/>
              <a:ext cx="322" cy="270"/>
            </a:xfrm>
            <a:custGeom>
              <a:avLst/>
              <a:gdLst>
                <a:gd name="T0" fmla="*/ 18 w 322"/>
                <a:gd name="T1" fmla="*/ 0 h 270"/>
                <a:gd name="T2" fmla="*/ 18 w 322"/>
                <a:gd name="T3" fmla="*/ 0 h 270"/>
                <a:gd name="T4" fmla="*/ 0 w 322"/>
                <a:gd name="T5" fmla="*/ 6 h 270"/>
                <a:gd name="T6" fmla="*/ 0 w 322"/>
                <a:gd name="T7" fmla="*/ 6 h 270"/>
                <a:gd name="T8" fmla="*/ 8 w 322"/>
                <a:gd name="T9" fmla="*/ 18 h 270"/>
                <a:gd name="T10" fmla="*/ 18 w 322"/>
                <a:gd name="T11" fmla="*/ 26 h 270"/>
                <a:gd name="T12" fmla="*/ 30 w 322"/>
                <a:gd name="T13" fmla="*/ 34 h 270"/>
                <a:gd name="T14" fmla="*/ 42 w 322"/>
                <a:gd name="T15" fmla="*/ 42 h 270"/>
                <a:gd name="T16" fmla="*/ 70 w 322"/>
                <a:gd name="T17" fmla="*/ 54 h 270"/>
                <a:gd name="T18" fmla="*/ 82 w 322"/>
                <a:gd name="T19" fmla="*/ 62 h 270"/>
                <a:gd name="T20" fmla="*/ 92 w 322"/>
                <a:gd name="T21" fmla="*/ 70 h 270"/>
                <a:gd name="T22" fmla="*/ 92 w 322"/>
                <a:gd name="T23" fmla="*/ 70 h 270"/>
                <a:gd name="T24" fmla="*/ 120 w 322"/>
                <a:gd name="T25" fmla="*/ 96 h 270"/>
                <a:gd name="T26" fmla="*/ 146 w 322"/>
                <a:gd name="T27" fmla="*/ 122 h 270"/>
                <a:gd name="T28" fmla="*/ 198 w 322"/>
                <a:gd name="T29" fmla="*/ 178 h 270"/>
                <a:gd name="T30" fmla="*/ 224 w 322"/>
                <a:gd name="T31" fmla="*/ 206 h 270"/>
                <a:gd name="T32" fmla="*/ 254 w 322"/>
                <a:gd name="T33" fmla="*/ 230 h 270"/>
                <a:gd name="T34" fmla="*/ 270 w 322"/>
                <a:gd name="T35" fmla="*/ 242 h 270"/>
                <a:gd name="T36" fmla="*/ 286 w 322"/>
                <a:gd name="T37" fmla="*/ 252 h 270"/>
                <a:gd name="T38" fmla="*/ 304 w 322"/>
                <a:gd name="T39" fmla="*/ 262 h 270"/>
                <a:gd name="T40" fmla="*/ 322 w 322"/>
                <a:gd name="T41" fmla="*/ 270 h 270"/>
                <a:gd name="T42" fmla="*/ 322 w 322"/>
                <a:gd name="T43" fmla="*/ 270 h 270"/>
                <a:gd name="T44" fmla="*/ 316 w 322"/>
                <a:gd name="T45" fmla="*/ 256 h 270"/>
                <a:gd name="T46" fmla="*/ 308 w 322"/>
                <a:gd name="T47" fmla="*/ 246 h 270"/>
                <a:gd name="T48" fmla="*/ 300 w 322"/>
                <a:gd name="T49" fmla="*/ 238 h 270"/>
                <a:gd name="T50" fmla="*/ 290 w 322"/>
                <a:gd name="T51" fmla="*/ 234 h 270"/>
                <a:gd name="T52" fmla="*/ 270 w 322"/>
                <a:gd name="T53" fmla="*/ 224 h 270"/>
                <a:gd name="T54" fmla="*/ 258 w 322"/>
                <a:gd name="T55" fmla="*/ 218 h 270"/>
                <a:gd name="T56" fmla="*/ 248 w 322"/>
                <a:gd name="T57" fmla="*/ 210 h 270"/>
                <a:gd name="T58" fmla="*/ 248 w 322"/>
                <a:gd name="T59" fmla="*/ 210 h 270"/>
                <a:gd name="T60" fmla="*/ 218 w 322"/>
                <a:gd name="T61" fmla="*/ 154 h 270"/>
                <a:gd name="T62" fmla="*/ 218 w 322"/>
                <a:gd name="T63" fmla="*/ 154 h 270"/>
                <a:gd name="T64" fmla="*/ 204 w 322"/>
                <a:gd name="T65" fmla="*/ 138 h 270"/>
                <a:gd name="T66" fmla="*/ 182 w 322"/>
                <a:gd name="T67" fmla="*/ 118 h 270"/>
                <a:gd name="T68" fmla="*/ 156 w 322"/>
                <a:gd name="T69" fmla="*/ 92 h 270"/>
                <a:gd name="T70" fmla="*/ 126 w 322"/>
                <a:gd name="T71" fmla="*/ 66 h 270"/>
                <a:gd name="T72" fmla="*/ 94 w 322"/>
                <a:gd name="T73" fmla="*/ 42 h 270"/>
                <a:gd name="T74" fmla="*/ 64 w 322"/>
                <a:gd name="T75" fmla="*/ 22 h 270"/>
                <a:gd name="T76" fmla="*/ 38 w 322"/>
                <a:gd name="T77" fmla="*/ 6 h 270"/>
                <a:gd name="T78" fmla="*/ 28 w 322"/>
                <a:gd name="T79" fmla="*/ 2 h 270"/>
                <a:gd name="T80" fmla="*/ 18 w 322"/>
                <a:gd name="T81" fmla="*/ 0 h 270"/>
                <a:gd name="T82" fmla="*/ 18 w 322"/>
                <a:gd name="T83" fmla="*/ 0 h 2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22" h="270">
                  <a:moveTo>
                    <a:pt x="18" y="0"/>
                  </a:moveTo>
                  <a:lnTo>
                    <a:pt x="18" y="0"/>
                  </a:lnTo>
                  <a:lnTo>
                    <a:pt x="0" y="6"/>
                  </a:lnTo>
                  <a:lnTo>
                    <a:pt x="8" y="18"/>
                  </a:lnTo>
                  <a:lnTo>
                    <a:pt x="18" y="26"/>
                  </a:lnTo>
                  <a:lnTo>
                    <a:pt x="30" y="34"/>
                  </a:lnTo>
                  <a:lnTo>
                    <a:pt x="42" y="42"/>
                  </a:lnTo>
                  <a:lnTo>
                    <a:pt x="70" y="54"/>
                  </a:lnTo>
                  <a:lnTo>
                    <a:pt x="82" y="62"/>
                  </a:lnTo>
                  <a:lnTo>
                    <a:pt x="92" y="70"/>
                  </a:lnTo>
                  <a:lnTo>
                    <a:pt x="120" y="96"/>
                  </a:lnTo>
                  <a:lnTo>
                    <a:pt x="146" y="122"/>
                  </a:lnTo>
                  <a:lnTo>
                    <a:pt x="198" y="178"/>
                  </a:lnTo>
                  <a:lnTo>
                    <a:pt x="224" y="206"/>
                  </a:lnTo>
                  <a:lnTo>
                    <a:pt x="254" y="230"/>
                  </a:lnTo>
                  <a:lnTo>
                    <a:pt x="270" y="242"/>
                  </a:lnTo>
                  <a:lnTo>
                    <a:pt x="286" y="252"/>
                  </a:lnTo>
                  <a:lnTo>
                    <a:pt x="304" y="262"/>
                  </a:lnTo>
                  <a:lnTo>
                    <a:pt x="322" y="270"/>
                  </a:lnTo>
                  <a:lnTo>
                    <a:pt x="316" y="256"/>
                  </a:lnTo>
                  <a:lnTo>
                    <a:pt x="308" y="246"/>
                  </a:lnTo>
                  <a:lnTo>
                    <a:pt x="300" y="238"/>
                  </a:lnTo>
                  <a:lnTo>
                    <a:pt x="290" y="234"/>
                  </a:lnTo>
                  <a:lnTo>
                    <a:pt x="270" y="224"/>
                  </a:lnTo>
                  <a:lnTo>
                    <a:pt x="258" y="218"/>
                  </a:lnTo>
                  <a:lnTo>
                    <a:pt x="248" y="210"/>
                  </a:lnTo>
                  <a:lnTo>
                    <a:pt x="218" y="154"/>
                  </a:lnTo>
                  <a:lnTo>
                    <a:pt x="204" y="138"/>
                  </a:lnTo>
                  <a:lnTo>
                    <a:pt x="182" y="118"/>
                  </a:lnTo>
                  <a:lnTo>
                    <a:pt x="156" y="92"/>
                  </a:lnTo>
                  <a:lnTo>
                    <a:pt x="126" y="66"/>
                  </a:lnTo>
                  <a:lnTo>
                    <a:pt x="94" y="42"/>
                  </a:lnTo>
                  <a:lnTo>
                    <a:pt x="64" y="22"/>
                  </a:lnTo>
                  <a:lnTo>
                    <a:pt x="38" y="6"/>
                  </a:lnTo>
                  <a:lnTo>
                    <a:pt x="28" y="2"/>
                  </a:lnTo>
                  <a:lnTo>
                    <a:pt x="18" y="0"/>
                  </a:lnTo>
                  <a:close/>
                </a:path>
              </a:pathLst>
            </a:custGeom>
            <a:solidFill>
              <a:schemeClr val="bg1"/>
            </a:solidFill>
            <a:ln w="9525">
              <a:noFill/>
              <a:round/>
            </a:ln>
          </p:spPr>
          <p:txBody>
            <a:bodyPr/>
            <a:lstStyle/>
            <a:p>
              <a:endParaRPr lang="zh-CN" altLang="en-US"/>
            </a:p>
          </p:txBody>
        </p:sp>
        <p:sp>
          <p:nvSpPr>
            <p:cNvPr id="6214" name="Freeform 60"/>
            <p:cNvSpPr/>
            <p:nvPr/>
          </p:nvSpPr>
          <p:spPr bwMode="auto">
            <a:xfrm>
              <a:off x="4459" y="1061"/>
              <a:ext cx="40" cy="38"/>
            </a:xfrm>
            <a:custGeom>
              <a:avLst/>
              <a:gdLst>
                <a:gd name="T0" fmla="*/ 40 w 40"/>
                <a:gd name="T1" fmla="*/ 38 h 38"/>
                <a:gd name="T2" fmla="*/ 40 w 40"/>
                <a:gd name="T3" fmla="*/ 38 h 38"/>
                <a:gd name="T4" fmla="*/ 34 w 40"/>
                <a:gd name="T5" fmla="*/ 26 h 38"/>
                <a:gd name="T6" fmla="*/ 24 w 40"/>
                <a:gd name="T7" fmla="*/ 14 h 38"/>
                <a:gd name="T8" fmla="*/ 12 w 40"/>
                <a:gd name="T9" fmla="*/ 6 h 38"/>
                <a:gd name="T10" fmla="*/ 0 w 40"/>
                <a:gd name="T11" fmla="*/ 0 h 38"/>
                <a:gd name="T12" fmla="*/ 0 w 40"/>
                <a:gd name="T13" fmla="*/ 0 h 38"/>
                <a:gd name="T14" fmla="*/ 2 w 40"/>
                <a:gd name="T15" fmla="*/ 10 h 38"/>
                <a:gd name="T16" fmla="*/ 4 w 40"/>
                <a:gd name="T17" fmla="*/ 16 h 38"/>
                <a:gd name="T18" fmla="*/ 8 w 40"/>
                <a:gd name="T19" fmla="*/ 22 h 38"/>
                <a:gd name="T20" fmla="*/ 12 w 40"/>
                <a:gd name="T21" fmla="*/ 26 h 38"/>
                <a:gd name="T22" fmla="*/ 24 w 40"/>
                <a:gd name="T23" fmla="*/ 32 h 38"/>
                <a:gd name="T24" fmla="*/ 40 w 40"/>
                <a:gd name="T25" fmla="*/ 38 h 38"/>
                <a:gd name="T26" fmla="*/ 40 w 40"/>
                <a:gd name="T27" fmla="*/ 38 h 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0" h="38">
                  <a:moveTo>
                    <a:pt x="40" y="38"/>
                  </a:moveTo>
                  <a:lnTo>
                    <a:pt x="40" y="38"/>
                  </a:lnTo>
                  <a:lnTo>
                    <a:pt x="34" y="26"/>
                  </a:lnTo>
                  <a:lnTo>
                    <a:pt x="24" y="14"/>
                  </a:lnTo>
                  <a:lnTo>
                    <a:pt x="12" y="6"/>
                  </a:lnTo>
                  <a:lnTo>
                    <a:pt x="0" y="0"/>
                  </a:lnTo>
                  <a:lnTo>
                    <a:pt x="2" y="10"/>
                  </a:lnTo>
                  <a:lnTo>
                    <a:pt x="4" y="16"/>
                  </a:lnTo>
                  <a:lnTo>
                    <a:pt x="8" y="22"/>
                  </a:lnTo>
                  <a:lnTo>
                    <a:pt x="12" y="26"/>
                  </a:lnTo>
                  <a:lnTo>
                    <a:pt x="24" y="32"/>
                  </a:lnTo>
                  <a:lnTo>
                    <a:pt x="40" y="38"/>
                  </a:lnTo>
                  <a:close/>
                </a:path>
              </a:pathLst>
            </a:custGeom>
            <a:solidFill>
              <a:schemeClr val="bg1"/>
            </a:solidFill>
            <a:ln w="9525">
              <a:noFill/>
              <a:round/>
            </a:ln>
          </p:spPr>
          <p:txBody>
            <a:bodyPr/>
            <a:lstStyle/>
            <a:p>
              <a:endParaRPr lang="zh-CN" altLang="en-US"/>
            </a:p>
          </p:txBody>
        </p:sp>
        <p:sp>
          <p:nvSpPr>
            <p:cNvPr id="6215" name="Freeform 61"/>
            <p:cNvSpPr/>
            <p:nvPr/>
          </p:nvSpPr>
          <p:spPr bwMode="auto">
            <a:xfrm>
              <a:off x="3079" y="1077"/>
              <a:ext cx="34" cy="36"/>
            </a:xfrm>
            <a:custGeom>
              <a:avLst/>
              <a:gdLst>
                <a:gd name="T0" fmla="*/ 34 w 34"/>
                <a:gd name="T1" fmla="*/ 0 h 36"/>
                <a:gd name="T2" fmla="*/ 34 w 34"/>
                <a:gd name="T3" fmla="*/ 0 h 36"/>
                <a:gd name="T4" fmla="*/ 12 w 34"/>
                <a:gd name="T5" fmla="*/ 0 h 36"/>
                <a:gd name="T6" fmla="*/ 12 w 34"/>
                <a:gd name="T7" fmla="*/ 0 h 36"/>
                <a:gd name="T8" fmla="*/ 4 w 34"/>
                <a:gd name="T9" fmla="*/ 14 h 36"/>
                <a:gd name="T10" fmla="*/ 4 w 34"/>
                <a:gd name="T11" fmla="*/ 14 h 36"/>
                <a:gd name="T12" fmla="*/ 0 w 34"/>
                <a:gd name="T13" fmla="*/ 26 h 36"/>
                <a:gd name="T14" fmla="*/ 0 w 34"/>
                <a:gd name="T15" fmla="*/ 26 h 36"/>
                <a:gd name="T16" fmla="*/ 0 w 34"/>
                <a:gd name="T17" fmla="*/ 30 h 36"/>
                <a:gd name="T18" fmla="*/ 0 w 34"/>
                <a:gd name="T19" fmla="*/ 30 h 36"/>
                <a:gd name="T20" fmla="*/ 12 w 34"/>
                <a:gd name="T21" fmla="*/ 36 h 36"/>
                <a:gd name="T22" fmla="*/ 12 w 34"/>
                <a:gd name="T23" fmla="*/ 36 h 36"/>
                <a:gd name="T24" fmla="*/ 34 w 34"/>
                <a:gd name="T25" fmla="*/ 14 h 36"/>
                <a:gd name="T26" fmla="*/ 34 w 34"/>
                <a:gd name="T27" fmla="*/ 14 h 36"/>
                <a:gd name="T28" fmla="*/ 34 w 34"/>
                <a:gd name="T29" fmla="*/ 0 h 36"/>
                <a:gd name="T30" fmla="*/ 34 w 34"/>
                <a:gd name="T31" fmla="*/ 0 h 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4" h="36">
                  <a:moveTo>
                    <a:pt x="34" y="0"/>
                  </a:moveTo>
                  <a:lnTo>
                    <a:pt x="34" y="0"/>
                  </a:lnTo>
                  <a:lnTo>
                    <a:pt x="12" y="0"/>
                  </a:lnTo>
                  <a:lnTo>
                    <a:pt x="4" y="14"/>
                  </a:lnTo>
                  <a:lnTo>
                    <a:pt x="0" y="26"/>
                  </a:lnTo>
                  <a:lnTo>
                    <a:pt x="0" y="30"/>
                  </a:lnTo>
                  <a:lnTo>
                    <a:pt x="12" y="36"/>
                  </a:lnTo>
                  <a:lnTo>
                    <a:pt x="34" y="14"/>
                  </a:lnTo>
                  <a:lnTo>
                    <a:pt x="34" y="0"/>
                  </a:lnTo>
                  <a:close/>
                </a:path>
              </a:pathLst>
            </a:custGeom>
            <a:solidFill>
              <a:schemeClr val="bg1"/>
            </a:solidFill>
            <a:ln w="9525">
              <a:noFill/>
              <a:round/>
            </a:ln>
          </p:spPr>
          <p:txBody>
            <a:bodyPr/>
            <a:lstStyle/>
            <a:p>
              <a:endParaRPr lang="zh-CN" altLang="en-US"/>
            </a:p>
          </p:txBody>
        </p:sp>
        <p:sp>
          <p:nvSpPr>
            <p:cNvPr id="6216" name="Freeform 62"/>
            <p:cNvSpPr/>
            <p:nvPr/>
          </p:nvSpPr>
          <p:spPr bwMode="auto">
            <a:xfrm>
              <a:off x="3379" y="1081"/>
              <a:ext cx="1208" cy="536"/>
            </a:xfrm>
            <a:custGeom>
              <a:avLst/>
              <a:gdLst>
                <a:gd name="T0" fmla="*/ 270 w 1208"/>
                <a:gd name="T1" fmla="*/ 140 h 536"/>
                <a:gd name="T2" fmla="*/ 256 w 1208"/>
                <a:gd name="T3" fmla="*/ 136 h 536"/>
                <a:gd name="T4" fmla="*/ 192 w 1208"/>
                <a:gd name="T5" fmla="*/ 206 h 536"/>
                <a:gd name="T6" fmla="*/ 146 w 1208"/>
                <a:gd name="T7" fmla="*/ 264 h 536"/>
                <a:gd name="T8" fmla="*/ 136 w 1208"/>
                <a:gd name="T9" fmla="*/ 288 h 536"/>
                <a:gd name="T10" fmla="*/ 118 w 1208"/>
                <a:gd name="T11" fmla="*/ 292 h 536"/>
                <a:gd name="T12" fmla="*/ 114 w 1208"/>
                <a:gd name="T13" fmla="*/ 266 h 536"/>
                <a:gd name="T14" fmla="*/ 294 w 1208"/>
                <a:gd name="T15" fmla="*/ 94 h 536"/>
                <a:gd name="T16" fmla="*/ 398 w 1208"/>
                <a:gd name="T17" fmla="*/ 44 h 536"/>
                <a:gd name="T18" fmla="*/ 502 w 1208"/>
                <a:gd name="T19" fmla="*/ 10 h 536"/>
                <a:gd name="T20" fmla="*/ 548 w 1208"/>
                <a:gd name="T21" fmla="*/ 26 h 536"/>
                <a:gd name="T22" fmla="*/ 732 w 1208"/>
                <a:gd name="T23" fmla="*/ 32 h 536"/>
                <a:gd name="T24" fmla="*/ 796 w 1208"/>
                <a:gd name="T25" fmla="*/ 76 h 536"/>
                <a:gd name="T26" fmla="*/ 942 w 1208"/>
                <a:gd name="T27" fmla="*/ 160 h 536"/>
                <a:gd name="T28" fmla="*/ 998 w 1208"/>
                <a:gd name="T29" fmla="*/ 210 h 536"/>
                <a:gd name="T30" fmla="*/ 1008 w 1208"/>
                <a:gd name="T31" fmla="*/ 234 h 536"/>
                <a:gd name="T32" fmla="*/ 1046 w 1208"/>
                <a:gd name="T33" fmla="*/ 354 h 536"/>
                <a:gd name="T34" fmla="*/ 1064 w 1208"/>
                <a:gd name="T35" fmla="*/ 354 h 536"/>
                <a:gd name="T36" fmla="*/ 1076 w 1208"/>
                <a:gd name="T37" fmla="*/ 340 h 536"/>
                <a:gd name="T38" fmla="*/ 1036 w 1208"/>
                <a:gd name="T39" fmla="*/ 272 h 536"/>
                <a:gd name="T40" fmla="*/ 1046 w 1208"/>
                <a:gd name="T41" fmla="*/ 266 h 536"/>
                <a:gd name="T42" fmla="*/ 1074 w 1208"/>
                <a:gd name="T43" fmla="*/ 288 h 536"/>
                <a:gd name="T44" fmla="*/ 1128 w 1208"/>
                <a:gd name="T45" fmla="*/ 378 h 536"/>
                <a:gd name="T46" fmla="*/ 1180 w 1208"/>
                <a:gd name="T47" fmla="*/ 502 h 536"/>
                <a:gd name="T48" fmla="*/ 1194 w 1208"/>
                <a:gd name="T49" fmla="*/ 536 h 536"/>
                <a:gd name="T50" fmla="*/ 1206 w 1208"/>
                <a:gd name="T51" fmla="*/ 520 h 536"/>
                <a:gd name="T52" fmla="*/ 1194 w 1208"/>
                <a:gd name="T53" fmla="*/ 484 h 536"/>
                <a:gd name="T54" fmla="*/ 1186 w 1208"/>
                <a:gd name="T55" fmla="*/ 446 h 536"/>
                <a:gd name="T56" fmla="*/ 1174 w 1208"/>
                <a:gd name="T57" fmla="*/ 446 h 536"/>
                <a:gd name="T58" fmla="*/ 1156 w 1208"/>
                <a:gd name="T59" fmla="*/ 382 h 536"/>
                <a:gd name="T60" fmla="*/ 1108 w 1208"/>
                <a:gd name="T61" fmla="*/ 288 h 536"/>
                <a:gd name="T62" fmla="*/ 1080 w 1208"/>
                <a:gd name="T63" fmla="*/ 250 h 536"/>
                <a:gd name="T64" fmla="*/ 1040 w 1208"/>
                <a:gd name="T65" fmla="*/ 230 h 536"/>
                <a:gd name="T66" fmla="*/ 1012 w 1208"/>
                <a:gd name="T67" fmla="*/ 214 h 536"/>
                <a:gd name="T68" fmla="*/ 984 w 1208"/>
                <a:gd name="T69" fmla="*/ 168 h 536"/>
                <a:gd name="T70" fmla="*/ 932 w 1208"/>
                <a:gd name="T71" fmla="*/ 90 h 536"/>
                <a:gd name="T72" fmla="*/ 894 w 1208"/>
                <a:gd name="T73" fmla="*/ 58 h 536"/>
                <a:gd name="T74" fmla="*/ 876 w 1208"/>
                <a:gd name="T75" fmla="*/ 70 h 536"/>
                <a:gd name="T76" fmla="*/ 916 w 1208"/>
                <a:gd name="T77" fmla="*/ 102 h 536"/>
                <a:gd name="T78" fmla="*/ 950 w 1208"/>
                <a:gd name="T79" fmla="*/ 140 h 536"/>
                <a:gd name="T80" fmla="*/ 950 w 1208"/>
                <a:gd name="T81" fmla="*/ 144 h 536"/>
                <a:gd name="T82" fmla="*/ 908 w 1208"/>
                <a:gd name="T83" fmla="*/ 126 h 536"/>
                <a:gd name="T84" fmla="*/ 870 w 1208"/>
                <a:gd name="T85" fmla="*/ 92 h 536"/>
                <a:gd name="T86" fmla="*/ 806 w 1208"/>
                <a:gd name="T87" fmla="*/ 56 h 536"/>
                <a:gd name="T88" fmla="*/ 724 w 1208"/>
                <a:gd name="T89" fmla="*/ 20 h 536"/>
                <a:gd name="T90" fmla="*/ 624 w 1208"/>
                <a:gd name="T91" fmla="*/ 0 h 536"/>
                <a:gd name="T92" fmla="*/ 426 w 1208"/>
                <a:gd name="T93" fmla="*/ 10 h 536"/>
                <a:gd name="T94" fmla="*/ 306 w 1208"/>
                <a:gd name="T95" fmla="*/ 62 h 536"/>
                <a:gd name="T96" fmla="*/ 212 w 1208"/>
                <a:gd name="T97" fmla="*/ 128 h 536"/>
                <a:gd name="T98" fmla="*/ 138 w 1208"/>
                <a:gd name="T99" fmla="*/ 212 h 536"/>
                <a:gd name="T100" fmla="*/ 76 w 1208"/>
                <a:gd name="T101" fmla="*/ 308 h 536"/>
                <a:gd name="T102" fmla="*/ 0 w 1208"/>
                <a:gd name="T103" fmla="*/ 458 h 536"/>
                <a:gd name="T104" fmla="*/ 8 w 1208"/>
                <a:gd name="T105" fmla="*/ 480 h 536"/>
                <a:gd name="T106" fmla="*/ 34 w 1208"/>
                <a:gd name="T107" fmla="*/ 436 h 536"/>
                <a:gd name="T108" fmla="*/ 82 w 1208"/>
                <a:gd name="T109" fmla="*/ 336 h 536"/>
                <a:gd name="T110" fmla="*/ 114 w 1208"/>
                <a:gd name="T111" fmla="*/ 298 h 536"/>
                <a:gd name="T112" fmla="*/ 122 w 1208"/>
                <a:gd name="T113" fmla="*/ 306 h 536"/>
                <a:gd name="T114" fmla="*/ 110 w 1208"/>
                <a:gd name="T115" fmla="*/ 350 h 536"/>
                <a:gd name="T116" fmla="*/ 130 w 1208"/>
                <a:gd name="T117" fmla="*/ 334 h 536"/>
                <a:gd name="T118" fmla="*/ 192 w 1208"/>
                <a:gd name="T119" fmla="*/ 258 h 536"/>
                <a:gd name="T120" fmla="*/ 266 w 1208"/>
                <a:gd name="T121" fmla="*/ 150 h 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08" h="536">
                  <a:moveTo>
                    <a:pt x="266" y="150"/>
                  </a:moveTo>
                  <a:lnTo>
                    <a:pt x="266" y="150"/>
                  </a:lnTo>
                  <a:lnTo>
                    <a:pt x="270" y="140"/>
                  </a:lnTo>
                  <a:lnTo>
                    <a:pt x="256" y="136"/>
                  </a:lnTo>
                  <a:lnTo>
                    <a:pt x="242" y="156"/>
                  </a:lnTo>
                  <a:lnTo>
                    <a:pt x="228" y="172"/>
                  </a:lnTo>
                  <a:lnTo>
                    <a:pt x="192" y="206"/>
                  </a:lnTo>
                  <a:lnTo>
                    <a:pt x="176" y="224"/>
                  </a:lnTo>
                  <a:lnTo>
                    <a:pt x="160" y="242"/>
                  </a:lnTo>
                  <a:lnTo>
                    <a:pt x="146" y="264"/>
                  </a:lnTo>
                  <a:lnTo>
                    <a:pt x="142" y="274"/>
                  </a:lnTo>
                  <a:lnTo>
                    <a:pt x="136" y="288"/>
                  </a:lnTo>
                  <a:lnTo>
                    <a:pt x="126" y="294"/>
                  </a:lnTo>
                  <a:lnTo>
                    <a:pt x="118" y="292"/>
                  </a:lnTo>
                  <a:lnTo>
                    <a:pt x="114" y="266"/>
                  </a:lnTo>
                  <a:lnTo>
                    <a:pt x="232" y="128"/>
                  </a:lnTo>
                  <a:lnTo>
                    <a:pt x="294" y="94"/>
                  </a:lnTo>
                  <a:lnTo>
                    <a:pt x="328" y="76"/>
                  </a:lnTo>
                  <a:lnTo>
                    <a:pt x="362" y="60"/>
                  </a:lnTo>
                  <a:lnTo>
                    <a:pt x="398" y="44"/>
                  </a:lnTo>
                  <a:lnTo>
                    <a:pt x="432" y="32"/>
                  </a:lnTo>
                  <a:lnTo>
                    <a:pt x="468" y="20"/>
                  </a:lnTo>
                  <a:lnTo>
                    <a:pt x="502" y="10"/>
                  </a:lnTo>
                  <a:lnTo>
                    <a:pt x="548" y="26"/>
                  </a:lnTo>
                  <a:lnTo>
                    <a:pt x="648" y="30"/>
                  </a:lnTo>
                  <a:lnTo>
                    <a:pt x="702" y="32"/>
                  </a:lnTo>
                  <a:lnTo>
                    <a:pt x="732" y="32"/>
                  </a:lnTo>
                  <a:lnTo>
                    <a:pt x="762" y="54"/>
                  </a:lnTo>
                  <a:lnTo>
                    <a:pt x="796" y="76"/>
                  </a:lnTo>
                  <a:lnTo>
                    <a:pt x="870" y="116"/>
                  </a:lnTo>
                  <a:lnTo>
                    <a:pt x="908" y="138"/>
                  </a:lnTo>
                  <a:lnTo>
                    <a:pt x="942" y="160"/>
                  </a:lnTo>
                  <a:lnTo>
                    <a:pt x="974" y="184"/>
                  </a:lnTo>
                  <a:lnTo>
                    <a:pt x="986" y="196"/>
                  </a:lnTo>
                  <a:lnTo>
                    <a:pt x="998" y="210"/>
                  </a:lnTo>
                  <a:lnTo>
                    <a:pt x="1002" y="218"/>
                  </a:lnTo>
                  <a:lnTo>
                    <a:pt x="1008" y="234"/>
                  </a:lnTo>
                  <a:lnTo>
                    <a:pt x="1022" y="278"/>
                  </a:lnTo>
                  <a:lnTo>
                    <a:pt x="1046" y="354"/>
                  </a:lnTo>
                  <a:lnTo>
                    <a:pt x="1054" y="358"/>
                  </a:lnTo>
                  <a:lnTo>
                    <a:pt x="1064" y="354"/>
                  </a:lnTo>
                  <a:lnTo>
                    <a:pt x="1076" y="340"/>
                  </a:lnTo>
                  <a:lnTo>
                    <a:pt x="1038" y="294"/>
                  </a:lnTo>
                  <a:lnTo>
                    <a:pt x="1036" y="272"/>
                  </a:lnTo>
                  <a:lnTo>
                    <a:pt x="1046" y="266"/>
                  </a:lnTo>
                  <a:lnTo>
                    <a:pt x="1054" y="270"/>
                  </a:lnTo>
                  <a:lnTo>
                    <a:pt x="1064" y="278"/>
                  </a:lnTo>
                  <a:lnTo>
                    <a:pt x="1074" y="288"/>
                  </a:lnTo>
                  <a:lnTo>
                    <a:pt x="1084" y="302"/>
                  </a:lnTo>
                  <a:lnTo>
                    <a:pt x="1106" y="336"/>
                  </a:lnTo>
                  <a:lnTo>
                    <a:pt x="1128" y="378"/>
                  </a:lnTo>
                  <a:lnTo>
                    <a:pt x="1148" y="420"/>
                  </a:lnTo>
                  <a:lnTo>
                    <a:pt x="1166" y="464"/>
                  </a:lnTo>
                  <a:lnTo>
                    <a:pt x="1180" y="502"/>
                  </a:lnTo>
                  <a:lnTo>
                    <a:pt x="1186" y="532"/>
                  </a:lnTo>
                  <a:lnTo>
                    <a:pt x="1194" y="536"/>
                  </a:lnTo>
                  <a:lnTo>
                    <a:pt x="1206" y="520"/>
                  </a:lnTo>
                  <a:lnTo>
                    <a:pt x="1208" y="520"/>
                  </a:lnTo>
                  <a:lnTo>
                    <a:pt x="1194" y="484"/>
                  </a:lnTo>
                  <a:lnTo>
                    <a:pt x="1190" y="466"/>
                  </a:lnTo>
                  <a:lnTo>
                    <a:pt x="1186" y="446"/>
                  </a:lnTo>
                  <a:lnTo>
                    <a:pt x="1172" y="454"/>
                  </a:lnTo>
                  <a:lnTo>
                    <a:pt x="1174" y="446"/>
                  </a:lnTo>
                  <a:lnTo>
                    <a:pt x="1172" y="438"/>
                  </a:lnTo>
                  <a:lnTo>
                    <a:pt x="1166" y="412"/>
                  </a:lnTo>
                  <a:lnTo>
                    <a:pt x="1156" y="382"/>
                  </a:lnTo>
                  <a:lnTo>
                    <a:pt x="1142" y="350"/>
                  </a:lnTo>
                  <a:lnTo>
                    <a:pt x="1126" y="318"/>
                  </a:lnTo>
                  <a:lnTo>
                    <a:pt x="1108" y="288"/>
                  </a:lnTo>
                  <a:lnTo>
                    <a:pt x="1092" y="266"/>
                  </a:lnTo>
                  <a:lnTo>
                    <a:pt x="1080" y="250"/>
                  </a:lnTo>
                  <a:lnTo>
                    <a:pt x="1070" y="244"/>
                  </a:lnTo>
                  <a:lnTo>
                    <a:pt x="1060" y="240"/>
                  </a:lnTo>
                  <a:lnTo>
                    <a:pt x="1040" y="230"/>
                  </a:lnTo>
                  <a:lnTo>
                    <a:pt x="1030" y="226"/>
                  </a:lnTo>
                  <a:lnTo>
                    <a:pt x="1022" y="222"/>
                  </a:lnTo>
                  <a:lnTo>
                    <a:pt x="1012" y="214"/>
                  </a:lnTo>
                  <a:lnTo>
                    <a:pt x="1006" y="206"/>
                  </a:lnTo>
                  <a:lnTo>
                    <a:pt x="984" y="168"/>
                  </a:lnTo>
                  <a:lnTo>
                    <a:pt x="960" y="128"/>
                  </a:lnTo>
                  <a:lnTo>
                    <a:pt x="948" y="108"/>
                  </a:lnTo>
                  <a:lnTo>
                    <a:pt x="932" y="90"/>
                  </a:lnTo>
                  <a:lnTo>
                    <a:pt x="914" y="72"/>
                  </a:lnTo>
                  <a:lnTo>
                    <a:pt x="894" y="58"/>
                  </a:lnTo>
                  <a:lnTo>
                    <a:pt x="880" y="54"/>
                  </a:lnTo>
                  <a:lnTo>
                    <a:pt x="876" y="70"/>
                  </a:lnTo>
                  <a:lnTo>
                    <a:pt x="896" y="86"/>
                  </a:lnTo>
                  <a:lnTo>
                    <a:pt x="916" y="102"/>
                  </a:lnTo>
                  <a:lnTo>
                    <a:pt x="934" y="118"/>
                  </a:lnTo>
                  <a:lnTo>
                    <a:pt x="944" y="128"/>
                  </a:lnTo>
                  <a:lnTo>
                    <a:pt x="950" y="140"/>
                  </a:lnTo>
                  <a:lnTo>
                    <a:pt x="950" y="144"/>
                  </a:lnTo>
                  <a:lnTo>
                    <a:pt x="934" y="140"/>
                  </a:lnTo>
                  <a:lnTo>
                    <a:pt x="920" y="134"/>
                  </a:lnTo>
                  <a:lnTo>
                    <a:pt x="908" y="126"/>
                  </a:lnTo>
                  <a:lnTo>
                    <a:pt x="898" y="118"/>
                  </a:lnTo>
                  <a:lnTo>
                    <a:pt x="880" y="100"/>
                  </a:lnTo>
                  <a:lnTo>
                    <a:pt x="870" y="92"/>
                  </a:lnTo>
                  <a:lnTo>
                    <a:pt x="858" y="84"/>
                  </a:lnTo>
                  <a:lnTo>
                    <a:pt x="806" y="56"/>
                  </a:lnTo>
                  <a:lnTo>
                    <a:pt x="780" y="42"/>
                  </a:lnTo>
                  <a:lnTo>
                    <a:pt x="752" y="30"/>
                  </a:lnTo>
                  <a:lnTo>
                    <a:pt x="724" y="20"/>
                  </a:lnTo>
                  <a:lnTo>
                    <a:pt x="694" y="10"/>
                  </a:lnTo>
                  <a:lnTo>
                    <a:pt x="660" y="4"/>
                  </a:lnTo>
                  <a:lnTo>
                    <a:pt x="624" y="0"/>
                  </a:lnTo>
                  <a:lnTo>
                    <a:pt x="426" y="10"/>
                  </a:lnTo>
                  <a:lnTo>
                    <a:pt x="382" y="26"/>
                  </a:lnTo>
                  <a:lnTo>
                    <a:pt x="342" y="42"/>
                  </a:lnTo>
                  <a:lnTo>
                    <a:pt x="306" y="62"/>
                  </a:lnTo>
                  <a:lnTo>
                    <a:pt x="272" y="82"/>
                  </a:lnTo>
                  <a:lnTo>
                    <a:pt x="240" y="104"/>
                  </a:lnTo>
                  <a:lnTo>
                    <a:pt x="212" y="128"/>
                  </a:lnTo>
                  <a:lnTo>
                    <a:pt x="186" y="154"/>
                  </a:lnTo>
                  <a:lnTo>
                    <a:pt x="160" y="182"/>
                  </a:lnTo>
                  <a:lnTo>
                    <a:pt x="138" y="212"/>
                  </a:lnTo>
                  <a:lnTo>
                    <a:pt x="116" y="242"/>
                  </a:lnTo>
                  <a:lnTo>
                    <a:pt x="96" y="274"/>
                  </a:lnTo>
                  <a:lnTo>
                    <a:pt x="76" y="308"/>
                  </a:lnTo>
                  <a:lnTo>
                    <a:pt x="38" y="380"/>
                  </a:lnTo>
                  <a:lnTo>
                    <a:pt x="0" y="458"/>
                  </a:lnTo>
                  <a:lnTo>
                    <a:pt x="0" y="476"/>
                  </a:lnTo>
                  <a:lnTo>
                    <a:pt x="8" y="480"/>
                  </a:lnTo>
                  <a:lnTo>
                    <a:pt x="22" y="458"/>
                  </a:lnTo>
                  <a:lnTo>
                    <a:pt x="34" y="436"/>
                  </a:lnTo>
                  <a:lnTo>
                    <a:pt x="56" y="384"/>
                  </a:lnTo>
                  <a:lnTo>
                    <a:pt x="68" y="360"/>
                  </a:lnTo>
                  <a:lnTo>
                    <a:pt x="82" y="336"/>
                  </a:lnTo>
                  <a:lnTo>
                    <a:pt x="96" y="316"/>
                  </a:lnTo>
                  <a:lnTo>
                    <a:pt x="106" y="306"/>
                  </a:lnTo>
                  <a:lnTo>
                    <a:pt x="114" y="298"/>
                  </a:lnTo>
                  <a:lnTo>
                    <a:pt x="122" y="306"/>
                  </a:lnTo>
                  <a:lnTo>
                    <a:pt x="108" y="350"/>
                  </a:lnTo>
                  <a:lnTo>
                    <a:pt x="110" y="350"/>
                  </a:lnTo>
                  <a:lnTo>
                    <a:pt x="120" y="344"/>
                  </a:lnTo>
                  <a:lnTo>
                    <a:pt x="130" y="334"/>
                  </a:lnTo>
                  <a:lnTo>
                    <a:pt x="150" y="312"/>
                  </a:lnTo>
                  <a:lnTo>
                    <a:pt x="172" y="286"/>
                  </a:lnTo>
                  <a:lnTo>
                    <a:pt x="192" y="258"/>
                  </a:lnTo>
                  <a:lnTo>
                    <a:pt x="232" y="198"/>
                  </a:lnTo>
                  <a:lnTo>
                    <a:pt x="250" y="172"/>
                  </a:lnTo>
                  <a:lnTo>
                    <a:pt x="266" y="150"/>
                  </a:lnTo>
                  <a:close/>
                </a:path>
              </a:pathLst>
            </a:custGeom>
            <a:solidFill>
              <a:schemeClr val="bg1"/>
            </a:solidFill>
            <a:ln w="9525">
              <a:noFill/>
              <a:round/>
            </a:ln>
          </p:spPr>
          <p:txBody>
            <a:bodyPr/>
            <a:lstStyle/>
            <a:p>
              <a:endParaRPr lang="zh-CN" altLang="en-US"/>
            </a:p>
          </p:txBody>
        </p:sp>
        <p:sp>
          <p:nvSpPr>
            <p:cNvPr id="6217" name="Freeform 63"/>
            <p:cNvSpPr/>
            <p:nvPr/>
          </p:nvSpPr>
          <p:spPr bwMode="auto">
            <a:xfrm>
              <a:off x="4579" y="1605"/>
              <a:ext cx="150" cy="332"/>
            </a:xfrm>
            <a:custGeom>
              <a:avLst/>
              <a:gdLst>
                <a:gd name="T0" fmla="*/ 2 w 150"/>
                <a:gd name="T1" fmla="*/ 34 h 332"/>
                <a:gd name="T2" fmla="*/ 2 w 150"/>
                <a:gd name="T3" fmla="*/ 34 h 332"/>
                <a:gd name="T4" fmla="*/ 6 w 150"/>
                <a:gd name="T5" fmla="*/ 38 h 332"/>
                <a:gd name="T6" fmla="*/ 12 w 150"/>
                <a:gd name="T7" fmla="*/ 42 h 332"/>
                <a:gd name="T8" fmla="*/ 24 w 150"/>
                <a:gd name="T9" fmla="*/ 48 h 332"/>
                <a:gd name="T10" fmla="*/ 24 w 150"/>
                <a:gd name="T11" fmla="*/ 48 h 332"/>
                <a:gd name="T12" fmla="*/ 12 w 150"/>
                <a:gd name="T13" fmla="*/ 64 h 332"/>
                <a:gd name="T14" fmla="*/ 12 w 150"/>
                <a:gd name="T15" fmla="*/ 64 h 332"/>
                <a:gd name="T16" fmla="*/ 22 w 150"/>
                <a:gd name="T17" fmla="*/ 78 h 332"/>
                <a:gd name="T18" fmla="*/ 30 w 150"/>
                <a:gd name="T19" fmla="*/ 96 h 332"/>
                <a:gd name="T20" fmla="*/ 46 w 150"/>
                <a:gd name="T21" fmla="*/ 134 h 332"/>
                <a:gd name="T22" fmla="*/ 56 w 150"/>
                <a:gd name="T23" fmla="*/ 152 h 332"/>
                <a:gd name="T24" fmla="*/ 68 w 150"/>
                <a:gd name="T25" fmla="*/ 166 h 332"/>
                <a:gd name="T26" fmla="*/ 74 w 150"/>
                <a:gd name="T27" fmla="*/ 174 h 332"/>
                <a:gd name="T28" fmla="*/ 82 w 150"/>
                <a:gd name="T29" fmla="*/ 178 h 332"/>
                <a:gd name="T30" fmla="*/ 90 w 150"/>
                <a:gd name="T31" fmla="*/ 182 h 332"/>
                <a:gd name="T32" fmla="*/ 98 w 150"/>
                <a:gd name="T33" fmla="*/ 186 h 332"/>
                <a:gd name="T34" fmla="*/ 98 w 150"/>
                <a:gd name="T35" fmla="*/ 186 h 332"/>
                <a:gd name="T36" fmla="*/ 112 w 150"/>
                <a:gd name="T37" fmla="*/ 260 h 332"/>
                <a:gd name="T38" fmla="*/ 118 w 150"/>
                <a:gd name="T39" fmla="*/ 300 h 332"/>
                <a:gd name="T40" fmla="*/ 120 w 150"/>
                <a:gd name="T41" fmla="*/ 318 h 332"/>
                <a:gd name="T42" fmla="*/ 120 w 150"/>
                <a:gd name="T43" fmla="*/ 332 h 332"/>
                <a:gd name="T44" fmla="*/ 120 w 150"/>
                <a:gd name="T45" fmla="*/ 332 h 332"/>
                <a:gd name="T46" fmla="*/ 150 w 150"/>
                <a:gd name="T47" fmla="*/ 332 h 332"/>
                <a:gd name="T48" fmla="*/ 150 w 150"/>
                <a:gd name="T49" fmla="*/ 332 h 332"/>
                <a:gd name="T50" fmla="*/ 148 w 150"/>
                <a:gd name="T51" fmla="*/ 308 h 332"/>
                <a:gd name="T52" fmla="*/ 144 w 150"/>
                <a:gd name="T53" fmla="*/ 284 h 332"/>
                <a:gd name="T54" fmla="*/ 140 w 150"/>
                <a:gd name="T55" fmla="*/ 262 h 332"/>
                <a:gd name="T56" fmla="*/ 132 w 150"/>
                <a:gd name="T57" fmla="*/ 240 h 332"/>
                <a:gd name="T58" fmla="*/ 124 w 150"/>
                <a:gd name="T59" fmla="*/ 218 h 332"/>
                <a:gd name="T60" fmla="*/ 116 w 150"/>
                <a:gd name="T61" fmla="*/ 198 h 332"/>
                <a:gd name="T62" fmla="*/ 94 w 150"/>
                <a:gd name="T63" fmla="*/ 158 h 332"/>
                <a:gd name="T64" fmla="*/ 48 w 150"/>
                <a:gd name="T65" fmla="*/ 78 h 332"/>
                <a:gd name="T66" fmla="*/ 28 w 150"/>
                <a:gd name="T67" fmla="*/ 40 h 332"/>
                <a:gd name="T68" fmla="*/ 8 w 150"/>
                <a:gd name="T69" fmla="*/ 0 h 332"/>
                <a:gd name="T70" fmla="*/ 8 w 150"/>
                <a:gd name="T71" fmla="*/ 0 h 332"/>
                <a:gd name="T72" fmla="*/ 0 w 150"/>
                <a:gd name="T73" fmla="*/ 16 h 332"/>
                <a:gd name="T74" fmla="*/ 0 w 150"/>
                <a:gd name="T75" fmla="*/ 22 h 332"/>
                <a:gd name="T76" fmla="*/ 2 w 150"/>
                <a:gd name="T77" fmla="*/ 34 h 332"/>
                <a:gd name="T78" fmla="*/ 2 w 150"/>
                <a:gd name="T79" fmla="*/ 34 h 33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50" h="332">
                  <a:moveTo>
                    <a:pt x="2" y="34"/>
                  </a:moveTo>
                  <a:lnTo>
                    <a:pt x="2" y="34"/>
                  </a:lnTo>
                  <a:lnTo>
                    <a:pt x="6" y="38"/>
                  </a:lnTo>
                  <a:lnTo>
                    <a:pt x="12" y="42"/>
                  </a:lnTo>
                  <a:lnTo>
                    <a:pt x="24" y="48"/>
                  </a:lnTo>
                  <a:lnTo>
                    <a:pt x="12" y="64"/>
                  </a:lnTo>
                  <a:lnTo>
                    <a:pt x="22" y="78"/>
                  </a:lnTo>
                  <a:lnTo>
                    <a:pt x="30" y="96"/>
                  </a:lnTo>
                  <a:lnTo>
                    <a:pt x="46" y="134"/>
                  </a:lnTo>
                  <a:lnTo>
                    <a:pt x="56" y="152"/>
                  </a:lnTo>
                  <a:lnTo>
                    <a:pt x="68" y="166"/>
                  </a:lnTo>
                  <a:lnTo>
                    <a:pt x="74" y="174"/>
                  </a:lnTo>
                  <a:lnTo>
                    <a:pt x="82" y="178"/>
                  </a:lnTo>
                  <a:lnTo>
                    <a:pt x="90" y="182"/>
                  </a:lnTo>
                  <a:lnTo>
                    <a:pt x="98" y="186"/>
                  </a:lnTo>
                  <a:lnTo>
                    <a:pt x="112" y="260"/>
                  </a:lnTo>
                  <a:lnTo>
                    <a:pt x="118" y="300"/>
                  </a:lnTo>
                  <a:lnTo>
                    <a:pt x="120" y="318"/>
                  </a:lnTo>
                  <a:lnTo>
                    <a:pt x="120" y="332"/>
                  </a:lnTo>
                  <a:lnTo>
                    <a:pt x="150" y="332"/>
                  </a:lnTo>
                  <a:lnTo>
                    <a:pt x="148" y="308"/>
                  </a:lnTo>
                  <a:lnTo>
                    <a:pt x="144" y="284"/>
                  </a:lnTo>
                  <a:lnTo>
                    <a:pt x="140" y="262"/>
                  </a:lnTo>
                  <a:lnTo>
                    <a:pt x="132" y="240"/>
                  </a:lnTo>
                  <a:lnTo>
                    <a:pt x="124" y="218"/>
                  </a:lnTo>
                  <a:lnTo>
                    <a:pt x="116" y="198"/>
                  </a:lnTo>
                  <a:lnTo>
                    <a:pt x="94" y="158"/>
                  </a:lnTo>
                  <a:lnTo>
                    <a:pt x="48" y="78"/>
                  </a:lnTo>
                  <a:lnTo>
                    <a:pt x="28" y="40"/>
                  </a:lnTo>
                  <a:lnTo>
                    <a:pt x="8" y="0"/>
                  </a:lnTo>
                  <a:lnTo>
                    <a:pt x="0" y="16"/>
                  </a:lnTo>
                  <a:lnTo>
                    <a:pt x="0" y="22"/>
                  </a:lnTo>
                  <a:lnTo>
                    <a:pt x="2" y="34"/>
                  </a:lnTo>
                  <a:close/>
                </a:path>
              </a:pathLst>
            </a:custGeom>
            <a:solidFill>
              <a:schemeClr val="bg1"/>
            </a:solidFill>
            <a:ln w="9525">
              <a:noFill/>
              <a:round/>
            </a:ln>
          </p:spPr>
          <p:txBody>
            <a:bodyPr/>
            <a:lstStyle/>
            <a:p>
              <a:endParaRPr lang="zh-CN" altLang="en-US"/>
            </a:p>
          </p:txBody>
        </p:sp>
        <p:sp>
          <p:nvSpPr>
            <p:cNvPr id="6218" name="Freeform 64"/>
            <p:cNvSpPr/>
            <p:nvPr/>
          </p:nvSpPr>
          <p:spPr bwMode="auto">
            <a:xfrm>
              <a:off x="4587" y="1601"/>
              <a:ext cx="2" cy="4"/>
            </a:xfrm>
            <a:custGeom>
              <a:avLst/>
              <a:gdLst>
                <a:gd name="T0" fmla="*/ 2 w 2"/>
                <a:gd name="T1" fmla="*/ 0 h 4"/>
                <a:gd name="T2" fmla="*/ 2 w 2"/>
                <a:gd name="T3" fmla="*/ 0 h 4"/>
                <a:gd name="T4" fmla="*/ 0 w 2"/>
                <a:gd name="T5" fmla="*/ 0 h 4"/>
                <a:gd name="T6" fmla="*/ 0 w 2"/>
                <a:gd name="T7" fmla="*/ 0 h 4"/>
                <a:gd name="T8" fmla="*/ 0 w 2"/>
                <a:gd name="T9" fmla="*/ 4 h 4"/>
                <a:gd name="T10" fmla="*/ 0 w 2"/>
                <a:gd name="T11" fmla="*/ 4 h 4"/>
                <a:gd name="T12" fmla="*/ 2 w 2"/>
                <a:gd name="T13" fmla="*/ 0 h 4"/>
                <a:gd name="T14" fmla="*/ 2 w 2"/>
                <a:gd name="T15" fmla="*/ 0 h 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4">
                  <a:moveTo>
                    <a:pt x="2" y="0"/>
                  </a:moveTo>
                  <a:lnTo>
                    <a:pt x="2" y="0"/>
                  </a:lnTo>
                  <a:lnTo>
                    <a:pt x="0" y="0"/>
                  </a:lnTo>
                  <a:lnTo>
                    <a:pt x="0" y="4"/>
                  </a:lnTo>
                  <a:lnTo>
                    <a:pt x="2" y="0"/>
                  </a:lnTo>
                  <a:close/>
                </a:path>
              </a:pathLst>
            </a:custGeom>
            <a:solidFill>
              <a:srgbClr val="E60012"/>
            </a:solidFill>
            <a:ln w="9525">
              <a:noFill/>
              <a:round/>
            </a:ln>
          </p:spPr>
          <p:txBody>
            <a:bodyPr/>
            <a:lstStyle/>
            <a:p>
              <a:endParaRPr lang="zh-CN" altLang="en-US"/>
            </a:p>
          </p:txBody>
        </p:sp>
        <p:sp>
          <p:nvSpPr>
            <p:cNvPr id="6219" name="Freeform 65"/>
            <p:cNvSpPr/>
            <p:nvPr/>
          </p:nvSpPr>
          <p:spPr bwMode="auto">
            <a:xfrm>
              <a:off x="4277" y="1087"/>
              <a:ext cx="238" cy="244"/>
            </a:xfrm>
            <a:custGeom>
              <a:avLst/>
              <a:gdLst>
                <a:gd name="T0" fmla="*/ 0 w 238"/>
                <a:gd name="T1" fmla="*/ 0 h 244"/>
                <a:gd name="T2" fmla="*/ 0 w 238"/>
                <a:gd name="T3" fmla="*/ 0 h 244"/>
                <a:gd name="T4" fmla="*/ 12 w 238"/>
                <a:gd name="T5" fmla="*/ 18 h 244"/>
                <a:gd name="T6" fmla="*/ 38 w 238"/>
                <a:gd name="T7" fmla="*/ 46 h 244"/>
                <a:gd name="T8" fmla="*/ 114 w 238"/>
                <a:gd name="T9" fmla="*/ 128 h 244"/>
                <a:gd name="T10" fmla="*/ 154 w 238"/>
                <a:gd name="T11" fmla="*/ 170 h 244"/>
                <a:gd name="T12" fmla="*/ 192 w 238"/>
                <a:gd name="T13" fmla="*/ 206 h 244"/>
                <a:gd name="T14" fmla="*/ 220 w 238"/>
                <a:gd name="T15" fmla="*/ 232 h 244"/>
                <a:gd name="T16" fmla="*/ 230 w 238"/>
                <a:gd name="T17" fmla="*/ 240 h 244"/>
                <a:gd name="T18" fmla="*/ 238 w 238"/>
                <a:gd name="T19" fmla="*/ 244 h 244"/>
                <a:gd name="T20" fmla="*/ 238 w 238"/>
                <a:gd name="T21" fmla="*/ 244 h 244"/>
                <a:gd name="T22" fmla="*/ 234 w 238"/>
                <a:gd name="T23" fmla="*/ 230 h 244"/>
                <a:gd name="T24" fmla="*/ 228 w 238"/>
                <a:gd name="T25" fmla="*/ 214 h 244"/>
                <a:gd name="T26" fmla="*/ 218 w 238"/>
                <a:gd name="T27" fmla="*/ 198 h 244"/>
                <a:gd name="T28" fmla="*/ 206 w 238"/>
                <a:gd name="T29" fmla="*/ 180 h 244"/>
                <a:gd name="T30" fmla="*/ 194 w 238"/>
                <a:gd name="T31" fmla="*/ 160 h 244"/>
                <a:gd name="T32" fmla="*/ 178 w 238"/>
                <a:gd name="T33" fmla="*/ 142 h 244"/>
                <a:gd name="T34" fmla="*/ 142 w 238"/>
                <a:gd name="T35" fmla="*/ 104 h 244"/>
                <a:gd name="T36" fmla="*/ 104 w 238"/>
                <a:gd name="T37" fmla="*/ 68 h 244"/>
                <a:gd name="T38" fmla="*/ 66 w 238"/>
                <a:gd name="T39" fmla="*/ 38 h 244"/>
                <a:gd name="T40" fmla="*/ 48 w 238"/>
                <a:gd name="T41" fmla="*/ 26 h 244"/>
                <a:gd name="T42" fmla="*/ 30 w 238"/>
                <a:gd name="T43" fmla="*/ 14 h 244"/>
                <a:gd name="T44" fmla="*/ 14 w 238"/>
                <a:gd name="T45" fmla="*/ 6 h 244"/>
                <a:gd name="T46" fmla="*/ 0 w 238"/>
                <a:gd name="T47" fmla="*/ 0 h 244"/>
                <a:gd name="T48" fmla="*/ 0 w 238"/>
                <a:gd name="T49" fmla="*/ 0 h 2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38" h="244">
                  <a:moveTo>
                    <a:pt x="0" y="0"/>
                  </a:moveTo>
                  <a:lnTo>
                    <a:pt x="0" y="0"/>
                  </a:lnTo>
                  <a:lnTo>
                    <a:pt x="12" y="18"/>
                  </a:lnTo>
                  <a:lnTo>
                    <a:pt x="38" y="46"/>
                  </a:lnTo>
                  <a:lnTo>
                    <a:pt x="114" y="128"/>
                  </a:lnTo>
                  <a:lnTo>
                    <a:pt x="154" y="170"/>
                  </a:lnTo>
                  <a:lnTo>
                    <a:pt x="192" y="206"/>
                  </a:lnTo>
                  <a:lnTo>
                    <a:pt x="220" y="232"/>
                  </a:lnTo>
                  <a:lnTo>
                    <a:pt x="230" y="240"/>
                  </a:lnTo>
                  <a:lnTo>
                    <a:pt x="238" y="244"/>
                  </a:lnTo>
                  <a:lnTo>
                    <a:pt x="234" y="230"/>
                  </a:lnTo>
                  <a:lnTo>
                    <a:pt x="228" y="214"/>
                  </a:lnTo>
                  <a:lnTo>
                    <a:pt x="218" y="198"/>
                  </a:lnTo>
                  <a:lnTo>
                    <a:pt x="206" y="180"/>
                  </a:lnTo>
                  <a:lnTo>
                    <a:pt x="194" y="160"/>
                  </a:lnTo>
                  <a:lnTo>
                    <a:pt x="178" y="142"/>
                  </a:lnTo>
                  <a:lnTo>
                    <a:pt x="142" y="104"/>
                  </a:lnTo>
                  <a:lnTo>
                    <a:pt x="104" y="68"/>
                  </a:lnTo>
                  <a:lnTo>
                    <a:pt x="66" y="38"/>
                  </a:lnTo>
                  <a:lnTo>
                    <a:pt x="48" y="26"/>
                  </a:lnTo>
                  <a:lnTo>
                    <a:pt x="30" y="14"/>
                  </a:lnTo>
                  <a:lnTo>
                    <a:pt x="14" y="6"/>
                  </a:lnTo>
                  <a:lnTo>
                    <a:pt x="0" y="0"/>
                  </a:lnTo>
                  <a:close/>
                </a:path>
              </a:pathLst>
            </a:custGeom>
            <a:solidFill>
              <a:schemeClr val="bg1"/>
            </a:solidFill>
            <a:ln w="9525">
              <a:noFill/>
              <a:round/>
            </a:ln>
          </p:spPr>
          <p:txBody>
            <a:bodyPr/>
            <a:lstStyle/>
            <a:p>
              <a:endParaRPr lang="zh-CN" altLang="en-US"/>
            </a:p>
          </p:txBody>
        </p:sp>
        <p:sp>
          <p:nvSpPr>
            <p:cNvPr id="6220" name="Freeform 66"/>
            <p:cNvSpPr/>
            <p:nvPr/>
          </p:nvSpPr>
          <p:spPr bwMode="auto">
            <a:xfrm>
              <a:off x="2987" y="1091"/>
              <a:ext cx="30" cy="40"/>
            </a:xfrm>
            <a:custGeom>
              <a:avLst/>
              <a:gdLst>
                <a:gd name="T0" fmla="*/ 30 w 30"/>
                <a:gd name="T1" fmla="*/ 16 h 40"/>
                <a:gd name="T2" fmla="*/ 30 w 30"/>
                <a:gd name="T3" fmla="*/ 16 h 40"/>
                <a:gd name="T4" fmla="*/ 30 w 30"/>
                <a:gd name="T5" fmla="*/ 0 h 40"/>
                <a:gd name="T6" fmla="*/ 30 w 30"/>
                <a:gd name="T7" fmla="*/ 0 h 40"/>
                <a:gd name="T8" fmla="*/ 24 w 30"/>
                <a:gd name="T9" fmla="*/ 12 h 40"/>
                <a:gd name="T10" fmla="*/ 16 w 30"/>
                <a:gd name="T11" fmla="*/ 20 h 40"/>
                <a:gd name="T12" fmla="*/ 0 w 30"/>
                <a:gd name="T13" fmla="*/ 38 h 40"/>
                <a:gd name="T14" fmla="*/ 0 w 30"/>
                <a:gd name="T15" fmla="*/ 38 h 40"/>
                <a:gd name="T16" fmla="*/ 4 w 30"/>
                <a:gd name="T17" fmla="*/ 40 h 40"/>
                <a:gd name="T18" fmla="*/ 4 w 30"/>
                <a:gd name="T19" fmla="*/ 40 h 40"/>
                <a:gd name="T20" fmla="*/ 30 w 30"/>
                <a:gd name="T21" fmla="*/ 16 h 40"/>
                <a:gd name="T22" fmla="*/ 30 w 30"/>
                <a:gd name="T23" fmla="*/ 16 h 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0" h="40">
                  <a:moveTo>
                    <a:pt x="30" y="16"/>
                  </a:moveTo>
                  <a:lnTo>
                    <a:pt x="30" y="16"/>
                  </a:lnTo>
                  <a:lnTo>
                    <a:pt x="30" y="0"/>
                  </a:lnTo>
                  <a:lnTo>
                    <a:pt x="24" y="12"/>
                  </a:lnTo>
                  <a:lnTo>
                    <a:pt x="16" y="20"/>
                  </a:lnTo>
                  <a:lnTo>
                    <a:pt x="0" y="38"/>
                  </a:lnTo>
                  <a:lnTo>
                    <a:pt x="4" y="40"/>
                  </a:lnTo>
                  <a:lnTo>
                    <a:pt x="30" y="16"/>
                  </a:lnTo>
                  <a:close/>
                </a:path>
              </a:pathLst>
            </a:custGeom>
            <a:solidFill>
              <a:schemeClr val="bg1"/>
            </a:solidFill>
            <a:ln w="9525">
              <a:noFill/>
              <a:round/>
            </a:ln>
          </p:spPr>
          <p:txBody>
            <a:bodyPr/>
            <a:lstStyle/>
            <a:p>
              <a:endParaRPr lang="zh-CN" altLang="en-US"/>
            </a:p>
          </p:txBody>
        </p:sp>
        <p:sp>
          <p:nvSpPr>
            <p:cNvPr id="6221" name="Freeform 67"/>
            <p:cNvSpPr/>
            <p:nvPr/>
          </p:nvSpPr>
          <p:spPr bwMode="auto">
            <a:xfrm>
              <a:off x="3097" y="1109"/>
              <a:ext cx="148" cy="238"/>
            </a:xfrm>
            <a:custGeom>
              <a:avLst/>
              <a:gdLst>
                <a:gd name="T0" fmla="*/ 0 w 148"/>
                <a:gd name="T1" fmla="*/ 234 h 238"/>
                <a:gd name="T2" fmla="*/ 0 w 148"/>
                <a:gd name="T3" fmla="*/ 234 h 238"/>
                <a:gd name="T4" fmla="*/ 4 w 148"/>
                <a:gd name="T5" fmla="*/ 238 h 238"/>
                <a:gd name="T6" fmla="*/ 4 w 148"/>
                <a:gd name="T7" fmla="*/ 238 h 238"/>
                <a:gd name="T8" fmla="*/ 10 w 148"/>
                <a:gd name="T9" fmla="*/ 234 h 238"/>
                <a:gd name="T10" fmla="*/ 18 w 148"/>
                <a:gd name="T11" fmla="*/ 226 h 238"/>
                <a:gd name="T12" fmla="*/ 36 w 148"/>
                <a:gd name="T13" fmla="*/ 202 h 238"/>
                <a:gd name="T14" fmla="*/ 56 w 148"/>
                <a:gd name="T15" fmla="*/ 170 h 238"/>
                <a:gd name="T16" fmla="*/ 80 w 148"/>
                <a:gd name="T17" fmla="*/ 132 h 238"/>
                <a:gd name="T18" fmla="*/ 122 w 148"/>
                <a:gd name="T19" fmla="*/ 54 h 238"/>
                <a:gd name="T20" fmla="*/ 148 w 148"/>
                <a:gd name="T21" fmla="*/ 0 h 238"/>
                <a:gd name="T22" fmla="*/ 148 w 148"/>
                <a:gd name="T23" fmla="*/ 0 h 238"/>
                <a:gd name="T24" fmla="*/ 138 w 148"/>
                <a:gd name="T25" fmla="*/ 0 h 238"/>
                <a:gd name="T26" fmla="*/ 138 w 148"/>
                <a:gd name="T27" fmla="*/ 0 h 238"/>
                <a:gd name="T28" fmla="*/ 102 w 148"/>
                <a:gd name="T29" fmla="*/ 54 h 238"/>
                <a:gd name="T30" fmla="*/ 68 w 148"/>
                <a:gd name="T31" fmla="*/ 108 h 238"/>
                <a:gd name="T32" fmla="*/ 36 w 148"/>
                <a:gd name="T33" fmla="*/ 164 h 238"/>
                <a:gd name="T34" fmla="*/ 0 w 148"/>
                <a:gd name="T35" fmla="*/ 218 h 238"/>
                <a:gd name="T36" fmla="*/ 0 w 148"/>
                <a:gd name="T37" fmla="*/ 218 h 238"/>
                <a:gd name="T38" fmla="*/ 0 w 148"/>
                <a:gd name="T39" fmla="*/ 234 h 238"/>
                <a:gd name="T40" fmla="*/ 0 w 148"/>
                <a:gd name="T41" fmla="*/ 234 h 2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8" h="238">
                  <a:moveTo>
                    <a:pt x="0" y="234"/>
                  </a:moveTo>
                  <a:lnTo>
                    <a:pt x="0" y="234"/>
                  </a:lnTo>
                  <a:lnTo>
                    <a:pt x="4" y="238"/>
                  </a:lnTo>
                  <a:lnTo>
                    <a:pt x="10" y="234"/>
                  </a:lnTo>
                  <a:lnTo>
                    <a:pt x="18" y="226"/>
                  </a:lnTo>
                  <a:lnTo>
                    <a:pt x="36" y="202"/>
                  </a:lnTo>
                  <a:lnTo>
                    <a:pt x="56" y="170"/>
                  </a:lnTo>
                  <a:lnTo>
                    <a:pt x="80" y="132"/>
                  </a:lnTo>
                  <a:lnTo>
                    <a:pt x="122" y="54"/>
                  </a:lnTo>
                  <a:lnTo>
                    <a:pt x="148" y="0"/>
                  </a:lnTo>
                  <a:lnTo>
                    <a:pt x="138" y="0"/>
                  </a:lnTo>
                  <a:lnTo>
                    <a:pt x="102" y="54"/>
                  </a:lnTo>
                  <a:lnTo>
                    <a:pt x="68" y="108"/>
                  </a:lnTo>
                  <a:lnTo>
                    <a:pt x="36" y="164"/>
                  </a:lnTo>
                  <a:lnTo>
                    <a:pt x="0" y="218"/>
                  </a:lnTo>
                  <a:lnTo>
                    <a:pt x="0" y="234"/>
                  </a:lnTo>
                  <a:close/>
                </a:path>
              </a:pathLst>
            </a:custGeom>
            <a:solidFill>
              <a:schemeClr val="bg1"/>
            </a:solidFill>
            <a:ln w="9525">
              <a:noFill/>
              <a:round/>
            </a:ln>
          </p:spPr>
          <p:txBody>
            <a:bodyPr/>
            <a:lstStyle/>
            <a:p>
              <a:endParaRPr lang="zh-CN" altLang="en-US"/>
            </a:p>
          </p:txBody>
        </p:sp>
        <p:sp>
          <p:nvSpPr>
            <p:cNvPr id="6222" name="Freeform 68"/>
            <p:cNvSpPr/>
            <p:nvPr/>
          </p:nvSpPr>
          <p:spPr bwMode="auto">
            <a:xfrm>
              <a:off x="4525" y="1125"/>
              <a:ext cx="14" cy="10"/>
            </a:xfrm>
            <a:custGeom>
              <a:avLst/>
              <a:gdLst>
                <a:gd name="T0" fmla="*/ 14 w 14"/>
                <a:gd name="T1" fmla="*/ 10 h 10"/>
                <a:gd name="T2" fmla="*/ 14 w 14"/>
                <a:gd name="T3" fmla="*/ 10 h 10"/>
                <a:gd name="T4" fmla="*/ 14 w 14"/>
                <a:gd name="T5" fmla="*/ 0 h 10"/>
                <a:gd name="T6" fmla="*/ 14 w 14"/>
                <a:gd name="T7" fmla="*/ 0 h 10"/>
                <a:gd name="T8" fmla="*/ 0 w 14"/>
                <a:gd name="T9" fmla="*/ 0 h 10"/>
                <a:gd name="T10" fmla="*/ 0 w 14"/>
                <a:gd name="T11" fmla="*/ 0 h 10"/>
                <a:gd name="T12" fmla="*/ 4 w 14"/>
                <a:gd name="T13" fmla="*/ 8 h 10"/>
                <a:gd name="T14" fmla="*/ 14 w 14"/>
                <a:gd name="T15" fmla="*/ 10 h 10"/>
                <a:gd name="T16" fmla="*/ 14 w 14"/>
                <a:gd name="T17" fmla="*/ 1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 h="10">
                  <a:moveTo>
                    <a:pt x="14" y="10"/>
                  </a:moveTo>
                  <a:lnTo>
                    <a:pt x="14" y="10"/>
                  </a:lnTo>
                  <a:lnTo>
                    <a:pt x="14" y="0"/>
                  </a:lnTo>
                  <a:lnTo>
                    <a:pt x="0" y="0"/>
                  </a:lnTo>
                  <a:lnTo>
                    <a:pt x="4" y="8"/>
                  </a:lnTo>
                  <a:lnTo>
                    <a:pt x="14" y="10"/>
                  </a:lnTo>
                  <a:close/>
                </a:path>
              </a:pathLst>
            </a:custGeom>
            <a:solidFill>
              <a:schemeClr val="bg1"/>
            </a:solidFill>
            <a:ln w="9525">
              <a:noFill/>
              <a:round/>
            </a:ln>
          </p:spPr>
          <p:txBody>
            <a:bodyPr/>
            <a:lstStyle/>
            <a:p>
              <a:endParaRPr lang="zh-CN" altLang="en-US"/>
            </a:p>
          </p:txBody>
        </p:sp>
        <p:sp>
          <p:nvSpPr>
            <p:cNvPr id="6223" name="Freeform 69"/>
            <p:cNvSpPr>
              <a:spLocks noEditPoints="1"/>
            </p:cNvSpPr>
            <p:nvPr/>
          </p:nvSpPr>
          <p:spPr bwMode="auto">
            <a:xfrm>
              <a:off x="3097" y="1127"/>
              <a:ext cx="1562" cy="1928"/>
            </a:xfrm>
            <a:custGeom>
              <a:avLst/>
              <a:gdLst>
                <a:gd name="T0" fmla="*/ 470 w 1562"/>
                <a:gd name="T1" fmla="*/ 1584 h 1928"/>
                <a:gd name="T2" fmla="*/ 1328 w 1562"/>
                <a:gd name="T3" fmla="*/ 714 h 1928"/>
                <a:gd name="T4" fmla="*/ 1138 w 1562"/>
                <a:gd name="T5" fmla="*/ 170 h 1928"/>
                <a:gd name="T6" fmla="*/ 1380 w 1562"/>
                <a:gd name="T7" fmla="*/ 664 h 1928"/>
                <a:gd name="T8" fmla="*/ 1346 w 1562"/>
                <a:gd name="T9" fmla="*/ 802 h 1928"/>
                <a:gd name="T10" fmla="*/ 1370 w 1562"/>
                <a:gd name="T11" fmla="*/ 1058 h 1928"/>
                <a:gd name="T12" fmla="*/ 1526 w 1562"/>
                <a:gd name="T13" fmla="*/ 1044 h 1928"/>
                <a:gd name="T14" fmla="*/ 1038 w 1562"/>
                <a:gd name="T15" fmla="*/ 1556 h 1928"/>
                <a:gd name="T16" fmla="*/ 1196 w 1562"/>
                <a:gd name="T17" fmla="*/ 1486 h 1928"/>
                <a:gd name="T18" fmla="*/ 1346 w 1562"/>
                <a:gd name="T19" fmla="*/ 1352 h 1928"/>
                <a:gd name="T20" fmla="*/ 1466 w 1562"/>
                <a:gd name="T21" fmla="*/ 1274 h 1928"/>
                <a:gd name="T22" fmla="*/ 1472 w 1562"/>
                <a:gd name="T23" fmla="*/ 1022 h 1928"/>
                <a:gd name="T24" fmla="*/ 1550 w 1562"/>
                <a:gd name="T25" fmla="*/ 1132 h 1928"/>
                <a:gd name="T26" fmla="*/ 1362 w 1562"/>
                <a:gd name="T27" fmla="*/ 456 h 1928"/>
                <a:gd name="T28" fmla="*/ 404 w 1562"/>
                <a:gd name="T29" fmla="*/ 748 h 1928"/>
                <a:gd name="T30" fmla="*/ 334 w 1562"/>
                <a:gd name="T31" fmla="*/ 692 h 1928"/>
                <a:gd name="T32" fmla="*/ 274 w 1562"/>
                <a:gd name="T33" fmla="*/ 918 h 1928"/>
                <a:gd name="T34" fmla="*/ 186 w 1562"/>
                <a:gd name="T35" fmla="*/ 1324 h 1928"/>
                <a:gd name="T36" fmla="*/ 246 w 1562"/>
                <a:gd name="T37" fmla="*/ 1306 h 1928"/>
                <a:gd name="T38" fmla="*/ 302 w 1562"/>
                <a:gd name="T39" fmla="*/ 1372 h 1928"/>
                <a:gd name="T40" fmla="*/ 316 w 1562"/>
                <a:gd name="T41" fmla="*/ 1564 h 1928"/>
                <a:gd name="T42" fmla="*/ 450 w 1562"/>
                <a:gd name="T43" fmla="*/ 1482 h 1928"/>
                <a:gd name="T44" fmla="*/ 592 w 1562"/>
                <a:gd name="T45" fmla="*/ 1506 h 1928"/>
                <a:gd name="T46" fmla="*/ 598 w 1562"/>
                <a:gd name="T47" fmla="*/ 1482 h 1928"/>
                <a:gd name="T48" fmla="*/ 676 w 1562"/>
                <a:gd name="T49" fmla="*/ 1402 h 1928"/>
                <a:gd name="T50" fmla="*/ 1152 w 1562"/>
                <a:gd name="T51" fmla="*/ 1270 h 1928"/>
                <a:gd name="T52" fmla="*/ 1436 w 1562"/>
                <a:gd name="T53" fmla="*/ 648 h 1928"/>
                <a:gd name="T54" fmla="*/ 370 w 1562"/>
                <a:gd name="T55" fmla="*/ 1070 h 1928"/>
                <a:gd name="T56" fmla="*/ 930 w 1562"/>
                <a:gd name="T57" fmla="*/ 72 h 1928"/>
                <a:gd name="T58" fmla="*/ 758 w 1562"/>
                <a:gd name="T59" fmla="*/ 76 h 1928"/>
                <a:gd name="T60" fmla="*/ 782 w 1562"/>
                <a:gd name="T61" fmla="*/ 1188 h 1928"/>
                <a:gd name="T62" fmla="*/ 668 w 1562"/>
                <a:gd name="T63" fmla="*/ 1002 h 1928"/>
                <a:gd name="T64" fmla="*/ 754 w 1562"/>
                <a:gd name="T65" fmla="*/ 184 h 1928"/>
                <a:gd name="T66" fmla="*/ 928 w 1562"/>
                <a:gd name="T67" fmla="*/ 286 h 1928"/>
                <a:gd name="T68" fmla="*/ 1014 w 1562"/>
                <a:gd name="T69" fmla="*/ 492 h 1928"/>
                <a:gd name="T70" fmla="*/ 652 w 1562"/>
                <a:gd name="T71" fmla="*/ 408 h 1928"/>
                <a:gd name="T72" fmla="*/ 732 w 1562"/>
                <a:gd name="T73" fmla="*/ 998 h 1928"/>
                <a:gd name="T74" fmla="*/ 542 w 1562"/>
                <a:gd name="T75" fmla="*/ 626 h 1928"/>
                <a:gd name="T76" fmla="*/ 1044 w 1562"/>
                <a:gd name="T77" fmla="*/ 1084 h 1928"/>
                <a:gd name="T78" fmla="*/ 890 w 1562"/>
                <a:gd name="T79" fmla="*/ 1254 h 1928"/>
                <a:gd name="T80" fmla="*/ 786 w 1562"/>
                <a:gd name="T81" fmla="*/ 1216 h 1928"/>
                <a:gd name="T82" fmla="*/ 630 w 1562"/>
                <a:gd name="T83" fmla="*/ 178 h 1928"/>
                <a:gd name="T84" fmla="*/ 490 w 1562"/>
                <a:gd name="T85" fmla="*/ 1056 h 1928"/>
                <a:gd name="T86" fmla="*/ 1132 w 1562"/>
                <a:gd name="T87" fmla="*/ 520 h 1928"/>
                <a:gd name="T88" fmla="*/ 1036 w 1562"/>
                <a:gd name="T89" fmla="*/ 850 h 1928"/>
                <a:gd name="T90" fmla="*/ 690 w 1562"/>
                <a:gd name="T91" fmla="*/ 828 h 1928"/>
                <a:gd name="T92" fmla="*/ 980 w 1562"/>
                <a:gd name="T93" fmla="*/ 634 h 1928"/>
                <a:gd name="T94" fmla="*/ 948 w 1562"/>
                <a:gd name="T95" fmla="*/ 638 h 1928"/>
                <a:gd name="T96" fmla="*/ 958 w 1562"/>
                <a:gd name="T97" fmla="*/ 844 h 1928"/>
                <a:gd name="T98" fmla="*/ 918 w 1562"/>
                <a:gd name="T99" fmla="*/ 1030 h 1928"/>
                <a:gd name="T100" fmla="*/ 1084 w 1562"/>
                <a:gd name="T101" fmla="*/ 916 h 1928"/>
                <a:gd name="T102" fmla="*/ 852 w 1562"/>
                <a:gd name="T103" fmla="*/ 138 h 1928"/>
                <a:gd name="T104" fmla="*/ 418 w 1562"/>
                <a:gd name="T105" fmla="*/ 848 h 1928"/>
                <a:gd name="T106" fmla="*/ 412 w 1562"/>
                <a:gd name="T107" fmla="*/ 1288 h 1928"/>
                <a:gd name="T108" fmla="*/ 662 w 1562"/>
                <a:gd name="T109" fmla="*/ 138 h 1928"/>
                <a:gd name="T110" fmla="*/ 452 w 1562"/>
                <a:gd name="T111" fmla="*/ 1084 h 1928"/>
                <a:gd name="T112" fmla="*/ 596 w 1562"/>
                <a:gd name="T113" fmla="*/ 1228 h 1928"/>
                <a:gd name="T114" fmla="*/ 566 w 1562"/>
                <a:gd name="T115" fmla="*/ 962 h 1928"/>
                <a:gd name="T116" fmla="*/ 1206 w 1562"/>
                <a:gd name="T117" fmla="*/ 788 h 1928"/>
                <a:gd name="T118" fmla="*/ 1048 w 1562"/>
                <a:gd name="T119" fmla="*/ 1214 h 1928"/>
                <a:gd name="T120" fmla="*/ 640 w 1562"/>
                <a:gd name="T121" fmla="*/ 1266 h 1928"/>
                <a:gd name="T122" fmla="*/ 1240 w 1562"/>
                <a:gd name="T123" fmla="*/ 878 h 1928"/>
                <a:gd name="T124" fmla="*/ 1228 w 1562"/>
                <a:gd name="T125" fmla="*/ 1236 h 192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562" h="1928">
                  <a:moveTo>
                    <a:pt x="970" y="1480"/>
                  </a:moveTo>
                  <a:lnTo>
                    <a:pt x="970" y="1480"/>
                  </a:lnTo>
                  <a:lnTo>
                    <a:pt x="950" y="1488"/>
                  </a:lnTo>
                  <a:lnTo>
                    <a:pt x="930" y="1496"/>
                  </a:lnTo>
                  <a:lnTo>
                    <a:pt x="886" y="1508"/>
                  </a:lnTo>
                  <a:lnTo>
                    <a:pt x="840" y="1516"/>
                  </a:lnTo>
                  <a:lnTo>
                    <a:pt x="794" y="1522"/>
                  </a:lnTo>
                  <a:lnTo>
                    <a:pt x="696" y="1530"/>
                  </a:lnTo>
                  <a:lnTo>
                    <a:pt x="648" y="1534"/>
                  </a:lnTo>
                  <a:lnTo>
                    <a:pt x="600" y="1540"/>
                  </a:lnTo>
                  <a:lnTo>
                    <a:pt x="518" y="1532"/>
                  </a:lnTo>
                  <a:lnTo>
                    <a:pt x="508" y="1536"/>
                  </a:lnTo>
                  <a:lnTo>
                    <a:pt x="500" y="1540"/>
                  </a:lnTo>
                  <a:lnTo>
                    <a:pt x="488" y="1550"/>
                  </a:lnTo>
                  <a:lnTo>
                    <a:pt x="482" y="1554"/>
                  </a:lnTo>
                  <a:lnTo>
                    <a:pt x="474" y="1556"/>
                  </a:lnTo>
                  <a:lnTo>
                    <a:pt x="464" y="1556"/>
                  </a:lnTo>
                  <a:lnTo>
                    <a:pt x="448" y="1554"/>
                  </a:lnTo>
                  <a:lnTo>
                    <a:pt x="416" y="1596"/>
                  </a:lnTo>
                  <a:lnTo>
                    <a:pt x="384" y="1640"/>
                  </a:lnTo>
                  <a:lnTo>
                    <a:pt x="322" y="1732"/>
                  </a:lnTo>
                  <a:lnTo>
                    <a:pt x="288" y="1778"/>
                  </a:lnTo>
                  <a:lnTo>
                    <a:pt x="270" y="1798"/>
                  </a:lnTo>
                  <a:lnTo>
                    <a:pt x="252" y="1818"/>
                  </a:lnTo>
                  <a:lnTo>
                    <a:pt x="232" y="1836"/>
                  </a:lnTo>
                  <a:lnTo>
                    <a:pt x="212" y="1854"/>
                  </a:lnTo>
                  <a:lnTo>
                    <a:pt x="190" y="1870"/>
                  </a:lnTo>
                  <a:lnTo>
                    <a:pt x="168" y="1884"/>
                  </a:lnTo>
                  <a:lnTo>
                    <a:pt x="134" y="1928"/>
                  </a:lnTo>
                  <a:lnTo>
                    <a:pt x="148" y="1924"/>
                  </a:lnTo>
                  <a:lnTo>
                    <a:pt x="162" y="1918"/>
                  </a:lnTo>
                  <a:lnTo>
                    <a:pt x="186" y="1904"/>
                  </a:lnTo>
                  <a:lnTo>
                    <a:pt x="210" y="1888"/>
                  </a:lnTo>
                  <a:lnTo>
                    <a:pt x="232" y="1866"/>
                  </a:lnTo>
                  <a:lnTo>
                    <a:pt x="254" y="1842"/>
                  </a:lnTo>
                  <a:lnTo>
                    <a:pt x="274" y="1818"/>
                  </a:lnTo>
                  <a:lnTo>
                    <a:pt x="314" y="1764"/>
                  </a:lnTo>
                  <a:lnTo>
                    <a:pt x="350" y="1708"/>
                  </a:lnTo>
                  <a:lnTo>
                    <a:pt x="370" y="1682"/>
                  </a:lnTo>
                  <a:lnTo>
                    <a:pt x="388" y="1656"/>
                  </a:lnTo>
                  <a:lnTo>
                    <a:pt x="408" y="1634"/>
                  </a:lnTo>
                  <a:lnTo>
                    <a:pt x="428" y="1614"/>
                  </a:lnTo>
                  <a:lnTo>
                    <a:pt x="448" y="1596"/>
                  </a:lnTo>
                  <a:lnTo>
                    <a:pt x="470" y="1584"/>
                  </a:lnTo>
                  <a:lnTo>
                    <a:pt x="488" y="1576"/>
                  </a:lnTo>
                  <a:lnTo>
                    <a:pt x="506" y="1570"/>
                  </a:lnTo>
                  <a:lnTo>
                    <a:pt x="524" y="1566"/>
                  </a:lnTo>
                  <a:lnTo>
                    <a:pt x="544" y="1562"/>
                  </a:lnTo>
                  <a:lnTo>
                    <a:pt x="580" y="1560"/>
                  </a:lnTo>
                  <a:lnTo>
                    <a:pt x="616" y="1560"/>
                  </a:lnTo>
                  <a:lnTo>
                    <a:pt x="692" y="1562"/>
                  </a:lnTo>
                  <a:lnTo>
                    <a:pt x="732" y="1560"/>
                  </a:lnTo>
                  <a:lnTo>
                    <a:pt x="752" y="1558"/>
                  </a:lnTo>
                  <a:lnTo>
                    <a:pt x="774" y="1554"/>
                  </a:lnTo>
                  <a:lnTo>
                    <a:pt x="830" y="1542"/>
                  </a:lnTo>
                  <a:lnTo>
                    <a:pt x="882" y="1524"/>
                  </a:lnTo>
                  <a:lnTo>
                    <a:pt x="930" y="1506"/>
                  </a:lnTo>
                  <a:lnTo>
                    <a:pt x="978" y="1488"/>
                  </a:lnTo>
                  <a:lnTo>
                    <a:pt x="1014" y="1484"/>
                  </a:lnTo>
                  <a:lnTo>
                    <a:pt x="1042" y="1466"/>
                  </a:lnTo>
                  <a:lnTo>
                    <a:pt x="1066" y="1446"/>
                  </a:lnTo>
                  <a:lnTo>
                    <a:pt x="1092" y="1426"/>
                  </a:lnTo>
                  <a:lnTo>
                    <a:pt x="1114" y="1406"/>
                  </a:lnTo>
                  <a:lnTo>
                    <a:pt x="1136" y="1384"/>
                  </a:lnTo>
                  <a:lnTo>
                    <a:pt x="1158" y="1362"/>
                  </a:lnTo>
                  <a:lnTo>
                    <a:pt x="1178" y="1338"/>
                  </a:lnTo>
                  <a:lnTo>
                    <a:pt x="1196" y="1314"/>
                  </a:lnTo>
                  <a:lnTo>
                    <a:pt x="1214" y="1288"/>
                  </a:lnTo>
                  <a:lnTo>
                    <a:pt x="1230" y="1262"/>
                  </a:lnTo>
                  <a:lnTo>
                    <a:pt x="1246" y="1234"/>
                  </a:lnTo>
                  <a:lnTo>
                    <a:pt x="1262" y="1204"/>
                  </a:lnTo>
                  <a:lnTo>
                    <a:pt x="1274" y="1174"/>
                  </a:lnTo>
                  <a:lnTo>
                    <a:pt x="1288" y="1142"/>
                  </a:lnTo>
                  <a:lnTo>
                    <a:pt x="1300" y="1108"/>
                  </a:lnTo>
                  <a:lnTo>
                    <a:pt x="1310" y="1074"/>
                  </a:lnTo>
                  <a:lnTo>
                    <a:pt x="1316" y="1050"/>
                  </a:lnTo>
                  <a:lnTo>
                    <a:pt x="1318" y="1026"/>
                  </a:lnTo>
                  <a:lnTo>
                    <a:pt x="1320" y="982"/>
                  </a:lnTo>
                  <a:lnTo>
                    <a:pt x="1322" y="934"/>
                  </a:lnTo>
                  <a:lnTo>
                    <a:pt x="1324" y="910"/>
                  </a:lnTo>
                  <a:lnTo>
                    <a:pt x="1328" y="884"/>
                  </a:lnTo>
                  <a:lnTo>
                    <a:pt x="1332" y="868"/>
                  </a:lnTo>
                  <a:lnTo>
                    <a:pt x="1334" y="848"/>
                  </a:lnTo>
                  <a:lnTo>
                    <a:pt x="1336" y="798"/>
                  </a:lnTo>
                  <a:lnTo>
                    <a:pt x="1336" y="774"/>
                  </a:lnTo>
                  <a:lnTo>
                    <a:pt x="1334" y="750"/>
                  </a:lnTo>
                  <a:lnTo>
                    <a:pt x="1332" y="730"/>
                  </a:lnTo>
                  <a:lnTo>
                    <a:pt x="1328" y="714"/>
                  </a:lnTo>
                  <a:lnTo>
                    <a:pt x="1286" y="594"/>
                  </a:lnTo>
                  <a:lnTo>
                    <a:pt x="1244" y="474"/>
                  </a:lnTo>
                  <a:lnTo>
                    <a:pt x="1240" y="474"/>
                  </a:lnTo>
                  <a:lnTo>
                    <a:pt x="1236" y="490"/>
                  </a:lnTo>
                  <a:lnTo>
                    <a:pt x="1228" y="492"/>
                  </a:lnTo>
                  <a:lnTo>
                    <a:pt x="1222" y="490"/>
                  </a:lnTo>
                  <a:lnTo>
                    <a:pt x="1236" y="474"/>
                  </a:lnTo>
                  <a:lnTo>
                    <a:pt x="1224" y="448"/>
                  </a:lnTo>
                  <a:lnTo>
                    <a:pt x="1220" y="434"/>
                  </a:lnTo>
                  <a:lnTo>
                    <a:pt x="1218" y="416"/>
                  </a:lnTo>
                  <a:lnTo>
                    <a:pt x="1222" y="412"/>
                  </a:lnTo>
                  <a:lnTo>
                    <a:pt x="1228" y="412"/>
                  </a:lnTo>
                  <a:lnTo>
                    <a:pt x="1240" y="420"/>
                  </a:lnTo>
                  <a:lnTo>
                    <a:pt x="1246" y="428"/>
                  </a:lnTo>
                  <a:lnTo>
                    <a:pt x="1250" y="440"/>
                  </a:lnTo>
                  <a:lnTo>
                    <a:pt x="1254" y="456"/>
                  </a:lnTo>
                  <a:lnTo>
                    <a:pt x="1292" y="438"/>
                  </a:lnTo>
                  <a:lnTo>
                    <a:pt x="1286" y="422"/>
                  </a:lnTo>
                  <a:lnTo>
                    <a:pt x="1280" y="410"/>
                  </a:lnTo>
                  <a:lnTo>
                    <a:pt x="1266" y="386"/>
                  </a:lnTo>
                  <a:lnTo>
                    <a:pt x="1260" y="374"/>
                  </a:lnTo>
                  <a:lnTo>
                    <a:pt x="1254" y="360"/>
                  </a:lnTo>
                  <a:lnTo>
                    <a:pt x="1250" y="344"/>
                  </a:lnTo>
                  <a:lnTo>
                    <a:pt x="1248" y="326"/>
                  </a:lnTo>
                  <a:lnTo>
                    <a:pt x="1240" y="322"/>
                  </a:lnTo>
                  <a:lnTo>
                    <a:pt x="1234" y="332"/>
                  </a:lnTo>
                  <a:lnTo>
                    <a:pt x="1230" y="334"/>
                  </a:lnTo>
                  <a:lnTo>
                    <a:pt x="1222" y="338"/>
                  </a:lnTo>
                  <a:lnTo>
                    <a:pt x="1232" y="300"/>
                  </a:lnTo>
                  <a:lnTo>
                    <a:pt x="1226" y="296"/>
                  </a:lnTo>
                  <a:lnTo>
                    <a:pt x="1220" y="290"/>
                  </a:lnTo>
                  <a:lnTo>
                    <a:pt x="1204" y="274"/>
                  </a:lnTo>
                  <a:lnTo>
                    <a:pt x="1188" y="250"/>
                  </a:lnTo>
                  <a:lnTo>
                    <a:pt x="1172" y="224"/>
                  </a:lnTo>
                  <a:lnTo>
                    <a:pt x="1138" y="170"/>
                  </a:lnTo>
                  <a:lnTo>
                    <a:pt x="1122" y="150"/>
                  </a:lnTo>
                  <a:lnTo>
                    <a:pt x="1106" y="134"/>
                  </a:lnTo>
                  <a:lnTo>
                    <a:pt x="1082" y="118"/>
                  </a:lnTo>
                  <a:lnTo>
                    <a:pt x="1056" y="104"/>
                  </a:lnTo>
                  <a:lnTo>
                    <a:pt x="1028" y="92"/>
                  </a:lnTo>
                  <a:lnTo>
                    <a:pt x="1002" y="80"/>
                  </a:lnTo>
                  <a:lnTo>
                    <a:pt x="946" y="60"/>
                  </a:lnTo>
                  <a:lnTo>
                    <a:pt x="918" y="48"/>
                  </a:lnTo>
                  <a:lnTo>
                    <a:pt x="892" y="34"/>
                  </a:lnTo>
                  <a:lnTo>
                    <a:pt x="880" y="24"/>
                  </a:lnTo>
                  <a:lnTo>
                    <a:pt x="880" y="20"/>
                  </a:lnTo>
                  <a:lnTo>
                    <a:pt x="898" y="16"/>
                  </a:lnTo>
                  <a:lnTo>
                    <a:pt x="916" y="14"/>
                  </a:lnTo>
                  <a:lnTo>
                    <a:pt x="934" y="14"/>
                  </a:lnTo>
                  <a:lnTo>
                    <a:pt x="950" y="16"/>
                  </a:lnTo>
                  <a:lnTo>
                    <a:pt x="966" y="20"/>
                  </a:lnTo>
                  <a:lnTo>
                    <a:pt x="982" y="26"/>
                  </a:lnTo>
                  <a:lnTo>
                    <a:pt x="998" y="32"/>
                  </a:lnTo>
                  <a:lnTo>
                    <a:pt x="1012" y="40"/>
                  </a:lnTo>
                  <a:lnTo>
                    <a:pt x="1040" y="58"/>
                  </a:lnTo>
                  <a:lnTo>
                    <a:pt x="1064" y="78"/>
                  </a:lnTo>
                  <a:lnTo>
                    <a:pt x="1106" y="112"/>
                  </a:lnTo>
                  <a:lnTo>
                    <a:pt x="1124" y="122"/>
                  </a:lnTo>
                  <a:lnTo>
                    <a:pt x="1150" y="138"/>
                  </a:lnTo>
                  <a:lnTo>
                    <a:pt x="1174" y="150"/>
                  </a:lnTo>
                  <a:lnTo>
                    <a:pt x="1188" y="160"/>
                  </a:lnTo>
                  <a:lnTo>
                    <a:pt x="1194" y="174"/>
                  </a:lnTo>
                  <a:lnTo>
                    <a:pt x="1202" y="196"/>
                  </a:lnTo>
                  <a:lnTo>
                    <a:pt x="1208" y="218"/>
                  </a:lnTo>
                  <a:lnTo>
                    <a:pt x="1214" y="234"/>
                  </a:lnTo>
                  <a:lnTo>
                    <a:pt x="1240" y="288"/>
                  </a:lnTo>
                  <a:lnTo>
                    <a:pt x="1272" y="346"/>
                  </a:lnTo>
                  <a:lnTo>
                    <a:pt x="1304" y="404"/>
                  </a:lnTo>
                  <a:lnTo>
                    <a:pt x="1332" y="460"/>
                  </a:lnTo>
                  <a:lnTo>
                    <a:pt x="1342" y="484"/>
                  </a:lnTo>
                  <a:lnTo>
                    <a:pt x="1348" y="508"/>
                  </a:lnTo>
                  <a:lnTo>
                    <a:pt x="1354" y="534"/>
                  </a:lnTo>
                  <a:lnTo>
                    <a:pt x="1358" y="560"/>
                  </a:lnTo>
                  <a:lnTo>
                    <a:pt x="1366" y="610"/>
                  </a:lnTo>
                  <a:lnTo>
                    <a:pt x="1372" y="638"/>
                  </a:lnTo>
                  <a:lnTo>
                    <a:pt x="1380" y="664"/>
                  </a:lnTo>
                  <a:lnTo>
                    <a:pt x="1384" y="670"/>
                  </a:lnTo>
                  <a:lnTo>
                    <a:pt x="1388" y="676"/>
                  </a:lnTo>
                  <a:lnTo>
                    <a:pt x="1396" y="684"/>
                  </a:lnTo>
                  <a:lnTo>
                    <a:pt x="1402" y="688"/>
                  </a:lnTo>
                  <a:lnTo>
                    <a:pt x="1406" y="694"/>
                  </a:lnTo>
                  <a:lnTo>
                    <a:pt x="1408" y="700"/>
                  </a:lnTo>
                  <a:lnTo>
                    <a:pt x="1410" y="712"/>
                  </a:lnTo>
                  <a:lnTo>
                    <a:pt x="1398" y="722"/>
                  </a:lnTo>
                  <a:lnTo>
                    <a:pt x="1394" y="726"/>
                  </a:lnTo>
                  <a:lnTo>
                    <a:pt x="1388" y="730"/>
                  </a:lnTo>
                  <a:lnTo>
                    <a:pt x="1380" y="722"/>
                  </a:lnTo>
                  <a:lnTo>
                    <a:pt x="1374" y="710"/>
                  </a:lnTo>
                  <a:lnTo>
                    <a:pt x="1368" y="696"/>
                  </a:lnTo>
                  <a:lnTo>
                    <a:pt x="1364" y="680"/>
                  </a:lnTo>
                  <a:lnTo>
                    <a:pt x="1360" y="664"/>
                  </a:lnTo>
                  <a:lnTo>
                    <a:pt x="1358" y="648"/>
                  </a:lnTo>
                  <a:lnTo>
                    <a:pt x="1356" y="634"/>
                  </a:lnTo>
                  <a:lnTo>
                    <a:pt x="1358" y="622"/>
                  </a:lnTo>
                  <a:lnTo>
                    <a:pt x="1354" y="608"/>
                  </a:lnTo>
                  <a:lnTo>
                    <a:pt x="1348" y="612"/>
                  </a:lnTo>
                  <a:lnTo>
                    <a:pt x="1344" y="614"/>
                  </a:lnTo>
                  <a:lnTo>
                    <a:pt x="1336" y="622"/>
                  </a:lnTo>
                  <a:lnTo>
                    <a:pt x="1336" y="618"/>
                  </a:lnTo>
                  <a:lnTo>
                    <a:pt x="1336" y="612"/>
                  </a:lnTo>
                  <a:lnTo>
                    <a:pt x="1340" y="602"/>
                  </a:lnTo>
                  <a:lnTo>
                    <a:pt x="1344" y="592"/>
                  </a:lnTo>
                  <a:lnTo>
                    <a:pt x="1344" y="584"/>
                  </a:lnTo>
                  <a:lnTo>
                    <a:pt x="1344" y="574"/>
                  </a:lnTo>
                  <a:lnTo>
                    <a:pt x="1298" y="468"/>
                  </a:lnTo>
                  <a:lnTo>
                    <a:pt x="1292" y="464"/>
                  </a:lnTo>
                  <a:lnTo>
                    <a:pt x="1262" y="468"/>
                  </a:lnTo>
                  <a:lnTo>
                    <a:pt x="1276" y="502"/>
                  </a:lnTo>
                  <a:lnTo>
                    <a:pt x="1290" y="538"/>
                  </a:lnTo>
                  <a:lnTo>
                    <a:pt x="1302" y="574"/>
                  </a:lnTo>
                  <a:lnTo>
                    <a:pt x="1314" y="612"/>
                  </a:lnTo>
                  <a:lnTo>
                    <a:pt x="1322" y="648"/>
                  </a:lnTo>
                  <a:lnTo>
                    <a:pt x="1330" y="686"/>
                  </a:lnTo>
                  <a:lnTo>
                    <a:pt x="1338" y="724"/>
                  </a:lnTo>
                  <a:lnTo>
                    <a:pt x="1342" y="764"/>
                  </a:lnTo>
                  <a:lnTo>
                    <a:pt x="1346" y="802"/>
                  </a:lnTo>
                  <a:lnTo>
                    <a:pt x="1348" y="840"/>
                  </a:lnTo>
                  <a:lnTo>
                    <a:pt x="1350" y="880"/>
                  </a:lnTo>
                  <a:lnTo>
                    <a:pt x="1350" y="918"/>
                  </a:lnTo>
                  <a:lnTo>
                    <a:pt x="1348" y="956"/>
                  </a:lnTo>
                  <a:lnTo>
                    <a:pt x="1344" y="994"/>
                  </a:lnTo>
                  <a:lnTo>
                    <a:pt x="1338" y="1032"/>
                  </a:lnTo>
                  <a:lnTo>
                    <a:pt x="1332" y="1068"/>
                  </a:lnTo>
                  <a:lnTo>
                    <a:pt x="1324" y="1106"/>
                  </a:lnTo>
                  <a:lnTo>
                    <a:pt x="1314" y="1140"/>
                  </a:lnTo>
                  <a:lnTo>
                    <a:pt x="1304" y="1176"/>
                  </a:lnTo>
                  <a:lnTo>
                    <a:pt x="1290" y="1210"/>
                  </a:lnTo>
                  <a:lnTo>
                    <a:pt x="1276" y="1242"/>
                  </a:lnTo>
                  <a:lnTo>
                    <a:pt x="1260" y="1274"/>
                  </a:lnTo>
                  <a:lnTo>
                    <a:pt x="1244" y="1304"/>
                  </a:lnTo>
                  <a:lnTo>
                    <a:pt x="1224" y="1334"/>
                  </a:lnTo>
                  <a:lnTo>
                    <a:pt x="1204" y="1360"/>
                  </a:lnTo>
                  <a:lnTo>
                    <a:pt x="1182" y="1386"/>
                  </a:lnTo>
                  <a:lnTo>
                    <a:pt x="1158" y="1412"/>
                  </a:lnTo>
                  <a:lnTo>
                    <a:pt x="1132" y="1434"/>
                  </a:lnTo>
                  <a:lnTo>
                    <a:pt x="1106" y="1456"/>
                  </a:lnTo>
                  <a:lnTo>
                    <a:pt x="1076" y="1474"/>
                  </a:lnTo>
                  <a:lnTo>
                    <a:pt x="1046" y="1492"/>
                  </a:lnTo>
                  <a:lnTo>
                    <a:pt x="1014" y="1506"/>
                  </a:lnTo>
                  <a:lnTo>
                    <a:pt x="1000" y="1524"/>
                  </a:lnTo>
                  <a:lnTo>
                    <a:pt x="1012" y="1524"/>
                  </a:lnTo>
                  <a:lnTo>
                    <a:pt x="1022" y="1522"/>
                  </a:lnTo>
                  <a:lnTo>
                    <a:pt x="1030" y="1520"/>
                  </a:lnTo>
                  <a:lnTo>
                    <a:pt x="1036" y="1516"/>
                  </a:lnTo>
                  <a:lnTo>
                    <a:pt x="1050" y="1504"/>
                  </a:lnTo>
                  <a:lnTo>
                    <a:pt x="1056" y="1500"/>
                  </a:lnTo>
                  <a:lnTo>
                    <a:pt x="1066" y="1496"/>
                  </a:lnTo>
                  <a:lnTo>
                    <a:pt x="1096" y="1480"/>
                  </a:lnTo>
                  <a:lnTo>
                    <a:pt x="1126" y="1464"/>
                  </a:lnTo>
                  <a:lnTo>
                    <a:pt x="1152" y="1446"/>
                  </a:lnTo>
                  <a:lnTo>
                    <a:pt x="1178" y="1426"/>
                  </a:lnTo>
                  <a:lnTo>
                    <a:pt x="1202" y="1402"/>
                  </a:lnTo>
                  <a:lnTo>
                    <a:pt x="1224" y="1378"/>
                  </a:lnTo>
                  <a:lnTo>
                    <a:pt x="1246" y="1352"/>
                  </a:lnTo>
                  <a:lnTo>
                    <a:pt x="1264" y="1324"/>
                  </a:lnTo>
                  <a:lnTo>
                    <a:pt x="1282" y="1294"/>
                  </a:lnTo>
                  <a:lnTo>
                    <a:pt x="1298" y="1264"/>
                  </a:lnTo>
                  <a:lnTo>
                    <a:pt x="1314" y="1232"/>
                  </a:lnTo>
                  <a:lnTo>
                    <a:pt x="1328" y="1200"/>
                  </a:lnTo>
                  <a:lnTo>
                    <a:pt x="1340" y="1166"/>
                  </a:lnTo>
                  <a:lnTo>
                    <a:pt x="1350" y="1130"/>
                  </a:lnTo>
                  <a:lnTo>
                    <a:pt x="1360" y="1094"/>
                  </a:lnTo>
                  <a:lnTo>
                    <a:pt x="1370" y="1058"/>
                  </a:lnTo>
                  <a:lnTo>
                    <a:pt x="1374" y="1024"/>
                  </a:lnTo>
                  <a:lnTo>
                    <a:pt x="1378" y="978"/>
                  </a:lnTo>
                  <a:lnTo>
                    <a:pt x="1384" y="876"/>
                  </a:lnTo>
                  <a:lnTo>
                    <a:pt x="1388" y="826"/>
                  </a:lnTo>
                  <a:lnTo>
                    <a:pt x="1394" y="784"/>
                  </a:lnTo>
                  <a:lnTo>
                    <a:pt x="1398" y="766"/>
                  </a:lnTo>
                  <a:lnTo>
                    <a:pt x="1404" y="752"/>
                  </a:lnTo>
                  <a:lnTo>
                    <a:pt x="1410" y="742"/>
                  </a:lnTo>
                  <a:lnTo>
                    <a:pt x="1418" y="738"/>
                  </a:lnTo>
                  <a:lnTo>
                    <a:pt x="1420" y="738"/>
                  </a:lnTo>
                  <a:lnTo>
                    <a:pt x="1422" y="750"/>
                  </a:lnTo>
                  <a:lnTo>
                    <a:pt x="1418" y="762"/>
                  </a:lnTo>
                  <a:lnTo>
                    <a:pt x="1414" y="774"/>
                  </a:lnTo>
                  <a:lnTo>
                    <a:pt x="1410" y="788"/>
                  </a:lnTo>
                  <a:lnTo>
                    <a:pt x="1410" y="792"/>
                  </a:lnTo>
                  <a:lnTo>
                    <a:pt x="1440" y="808"/>
                  </a:lnTo>
                  <a:lnTo>
                    <a:pt x="1446" y="770"/>
                  </a:lnTo>
                  <a:lnTo>
                    <a:pt x="1446" y="762"/>
                  </a:lnTo>
                  <a:lnTo>
                    <a:pt x="1462" y="762"/>
                  </a:lnTo>
                  <a:lnTo>
                    <a:pt x="1468" y="776"/>
                  </a:lnTo>
                  <a:lnTo>
                    <a:pt x="1472" y="780"/>
                  </a:lnTo>
                  <a:lnTo>
                    <a:pt x="1480" y="786"/>
                  </a:lnTo>
                  <a:lnTo>
                    <a:pt x="1494" y="824"/>
                  </a:lnTo>
                  <a:lnTo>
                    <a:pt x="1502" y="850"/>
                  </a:lnTo>
                  <a:lnTo>
                    <a:pt x="1510" y="876"/>
                  </a:lnTo>
                  <a:lnTo>
                    <a:pt x="1514" y="904"/>
                  </a:lnTo>
                  <a:lnTo>
                    <a:pt x="1516" y="932"/>
                  </a:lnTo>
                  <a:lnTo>
                    <a:pt x="1514" y="944"/>
                  </a:lnTo>
                  <a:lnTo>
                    <a:pt x="1514" y="956"/>
                  </a:lnTo>
                  <a:lnTo>
                    <a:pt x="1510" y="968"/>
                  </a:lnTo>
                  <a:lnTo>
                    <a:pt x="1506" y="978"/>
                  </a:lnTo>
                  <a:lnTo>
                    <a:pt x="1514" y="974"/>
                  </a:lnTo>
                  <a:lnTo>
                    <a:pt x="1516" y="966"/>
                  </a:lnTo>
                  <a:lnTo>
                    <a:pt x="1528" y="966"/>
                  </a:lnTo>
                  <a:lnTo>
                    <a:pt x="1526" y="984"/>
                  </a:lnTo>
                  <a:lnTo>
                    <a:pt x="1524" y="1002"/>
                  </a:lnTo>
                  <a:lnTo>
                    <a:pt x="1526" y="1044"/>
                  </a:lnTo>
                  <a:lnTo>
                    <a:pt x="1532" y="1088"/>
                  </a:lnTo>
                  <a:lnTo>
                    <a:pt x="1540" y="1126"/>
                  </a:lnTo>
                  <a:lnTo>
                    <a:pt x="1540" y="1128"/>
                  </a:lnTo>
                  <a:lnTo>
                    <a:pt x="1524" y="1140"/>
                  </a:lnTo>
                  <a:lnTo>
                    <a:pt x="1510" y="1136"/>
                  </a:lnTo>
                  <a:lnTo>
                    <a:pt x="1504" y="1094"/>
                  </a:lnTo>
                  <a:lnTo>
                    <a:pt x="1498" y="1054"/>
                  </a:lnTo>
                  <a:lnTo>
                    <a:pt x="1492" y="974"/>
                  </a:lnTo>
                  <a:lnTo>
                    <a:pt x="1488" y="936"/>
                  </a:lnTo>
                  <a:lnTo>
                    <a:pt x="1482" y="900"/>
                  </a:lnTo>
                  <a:lnTo>
                    <a:pt x="1472" y="862"/>
                  </a:lnTo>
                  <a:lnTo>
                    <a:pt x="1458" y="826"/>
                  </a:lnTo>
                  <a:lnTo>
                    <a:pt x="1446" y="822"/>
                  </a:lnTo>
                  <a:lnTo>
                    <a:pt x="1440" y="852"/>
                  </a:lnTo>
                  <a:lnTo>
                    <a:pt x="1424" y="852"/>
                  </a:lnTo>
                  <a:lnTo>
                    <a:pt x="1420" y="834"/>
                  </a:lnTo>
                  <a:lnTo>
                    <a:pt x="1416" y="836"/>
                  </a:lnTo>
                  <a:lnTo>
                    <a:pt x="1412" y="844"/>
                  </a:lnTo>
                  <a:lnTo>
                    <a:pt x="1408" y="852"/>
                  </a:lnTo>
                  <a:lnTo>
                    <a:pt x="1406" y="864"/>
                  </a:lnTo>
                  <a:lnTo>
                    <a:pt x="1404" y="892"/>
                  </a:lnTo>
                  <a:lnTo>
                    <a:pt x="1402" y="924"/>
                  </a:lnTo>
                  <a:lnTo>
                    <a:pt x="1400" y="992"/>
                  </a:lnTo>
                  <a:lnTo>
                    <a:pt x="1398" y="1022"/>
                  </a:lnTo>
                  <a:lnTo>
                    <a:pt x="1394" y="1044"/>
                  </a:lnTo>
                  <a:lnTo>
                    <a:pt x="1364" y="1156"/>
                  </a:lnTo>
                  <a:lnTo>
                    <a:pt x="1348" y="1206"/>
                  </a:lnTo>
                  <a:lnTo>
                    <a:pt x="1330" y="1254"/>
                  </a:lnTo>
                  <a:lnTo>
                    <a:pt x="1310" y="1298"/>
                  </a:lnTo>
                  <a:lnTo>
                    <a:pt x="1288" y="1340"/>
                  </a:lnTo>
                  <a:lnTo>
                    <a:pt x="1260" y="1382"/>
                  </a:lnTo>
                  <a:lnTo>
                    <a:pt x="1246" y="1402"/>
                  </a:lnTo>
                  <a:lnTo>
                    <a:pt x="1228" y="1422"/>
                  </a:lnTo>
                  <a:lnTo>
                    <a:pt x="1212" y="1438"/>
                  </a:lnTo>
                  <a:lnTo>
                    <a:pt x="1194" y="1456"/>
                  </a:lnTo>
                  <a:lnTo>
                    <a:pt x="1172" y="1472"/>
                  </a:lnTo>
                  <a:lnTo>
                    <a:pt x="1148" y="1490"/>
                  </a:lnTo>
                  <a:lnTo>
                    <a:pt x="1096" y="1524"/>
                  </a:lnTo>
                  <a:lnTo>
                    <a:pt x="1038" y="1556"/>
                  </a:lnTo>
                  <a:lnTo>
                    <a:pt x="978" y="1584"/>
                  </a:lnTo>
                  <a:lnTo>
                    <a:pt x="918" y="1608"/>
                  </a:lnTo>
                  <a:lnTo>
                    <a:pt x="858" y="1628"/>
                  </a:lnTo>
                  <a:lnTo>
                    <a:pt x="830" y="1636"/>
                  </a:lnTo>
                  <a:lnTo>
                    <a:pt x="804" y="1642"/>
                  </a:lnTo>
                  <a:lnTo>
                    <a:pt x="764" y="1650"/>
                  </a:lnTo>
                  <a:lnTo>
                    <a:pt x="726" y="1652"/>
                  </a:lnTo>
                  <a:lnTo>
                    <a:pt x="690" y="1652"/>
                  </a:lnTo>
                  <a:lnTo>
                    <a:pt x="656" y="1650"/>
                  </a:lnTo>
                  <a:lnTo>
                    <a:pt x="624" y="1650"/>
                  </a:lnTo>
                  <a:lnTo>
                    <a:pt x="590" y="1652"/>
                  </a:lnTo>
                  <a:lnTo>
                    <a:pt x="556" y="1658"/>
                  </a:lnTo>
                  <a:lnTo>
                    <a:pt x="538" y="1662"/>
                  </a:lnTo>
                  <a:lnTo>
                    <a:pt x="518" y="1668"/>
                  </a:lnTo>
                  <a:lnTo>
                    <a:pt x="408" y="1750"/>
                  </a:lnTo>
                  <a:lnTo>
                    <a:pt x="392" y="1772"/>
                  </a:lnTo>
                  <a:lnTo>
                    <a:pt x="418" y="1766"/>
                  </a:lnTo>
                  <a:lnTo>
                    <a:pt x="444" y="1756"/>
                  </a:lnTo>
                  <a:lnTo>
                    <a:pt x="470" y="1744"/>
                  </a:lnTo>
                  <a:lnTo>
                    <a:pt x="498" y="1730"/>
                  </a:lnTo>
                  <a:lnTo>
                    <a:pt x="554" y="1702"/>
                  </a:lnTo>
                  <a:lnTo>
                    <a:pt x="580" y="1690"/>
                  </a:lnTo>
                  <a:lnTo>
                    <a:pt x="608" y="1680"/>
                  </a:lnTo>
                  <a:lnTo>
                    <a:pt x="730" y="1688"/>
                  </a:lnTo>
                  <a:lnTo>
                    <a:pt x="788" y="1658"/>
                  </a:lnTo>
                  <a:lnTo>
                    <a:pt x="842" y="1650"/>
                  </a:lnTo>
                  <a:lnTo>
                    <a:pt x="898" y="1642"/>
                  </a:lnTo>
                  <a:lnTo>
                    <a:pt x="926" y="1638"/>
                  </a:lnTo>
                  <a:lnTo>
                    <a:pt x="952" y="1630"/>
                  </a:lnTo>
                  <a:lnTo>
                    <a:pt x="978" y="1622"/>
                  </a:lnTo>
                  <a:lnTo>
                    <a:pt x="1000" y="1610"/>
                  </a:lnTo>
                  <a:lnTo>
                    <a:pt x="1008" y="1604"/>
                  </a:lnTo>
                  <a:lnTo>
                    <a:pt x="1014" y="1596"/>
                  </a:lnTo>
                  <a:lnTo>
                    <a:pt x="1028" y="1580"/>
                  </a:lnTo>
                  <a:lnTo>
                    <a:pt x="1044" y="1564"/>
                  </a:lnTo>
                  <a:lnTo>
                    <a:pt x="1052" y="1556"/>
                  </a:lnTo>
                  <a:lnTo>
                    <a:pt x="1062" y="1550"/>
                  </a:lnTo>
                  <a:lnTo>
                    <a:pt x="1110" y="1530"/>
                  </a:lnTo>
                  <a:lnTo>
                    <a:pt x="1154" y="1510"/>
                  </a:lnTo>
                  <a:lnTo>
                    <a:pt x="1176" y="1498"/>
                  </a:lnTo>
                  <a:lnTo>
                    <a:pt x="1196" y="1486"/>
                  </a:lnTo>
                  <a:lnTo>
                    <a:pt x="1216" y="1470"/>
                  </a:lnTo>
                  <a:lnTo>
                    <a:pt x="1232" y="1454"/>
                  </a:lnTo>
                  <a:lnTo>
                    <a:pt x="1238" y="1446"/>
                  </a:lnTo>
                  <a:lnTo>
                    <a:pt x="1244" y="1438"/>
                  </a:lnTo>
                  <a:lnTo>
                    <a:pt x="1252" y="1420"/>
                  </a:lnTo>
                  <a:lnTo>
                    <a:pt x="1260" y="1402"/>
                  </a:lnTo>
                  <a:lnTo>
                    <a:pt x="1270" y="1384"/>
                  </a:lnTo>
                  <a:lnTo>
                    <a:pt x="1284" y="1396"/>
                  </a:lnTo>
                  <a:lnTo>
                    <a:pt x="1292" y="1376"/>
                  </a:lnTo>
                  <a:lnTo>
                    <a:pt x="1302" y="1358"/>
                  </a:lnTo>
                  <a:lnTo>
                    <a:pt x="1312" y="1342"/>
                  </a:lnTo>
                  <a:lnTo>
                    <a:pt x="1324" y="1328"/>
                  </a:lnTo>
                  <a:lnTo>
                    <a:pt x="1348" y="1298"/>
                  </a:lnTo>
                  <a:lnTo>
                    <a:pt x="1360" y="1282"/>
                  </a:lnTo>
                  <a:lnTo>
                    <a:pt x="1370" y="1266"/>
                  </a:lnTo>
                  <a:lnTo>
                    <a:pt x="1378" y="1246"/>
                  </a:lnTo>
                  <a:lnTo>
                    <a:pt x="1386" y="1224"/>
                  </a:lnTo>
                  <a:lnTo>
                    <a:pt x="1394" y="1200"/>
                  </a:lnTo>
                  <a:lnTo>
                    <a:pt x="1400" y="1176"/>
                  </a:lnTo>
                  <a:lnTo>
                    <a:pt x="1410" y="1126"/>
                  </a:lnTo>
                  <a:lnTo>
                    <a:pt x="1416" y="1072"/>
                  </a:lnTo>
                  <a:lnTo>
                    <a:pt x="1422" y="1018"/>
                  </a:lnTo>
                  <a:lnTo>
                    <a:pt x="1426" y="962"/>
                  </a:lnTo>
                  <a:lnTo>
                    <a:pt x="1430" y="910"/>
                  </a:lnTo>
                  <a:lnTo>
                    <a:pt x="1436" y="860"/>
                  </a:lnTo>
                  <a:lnTo>
                    <a:pt x="1442" y="862"/>
                  </a:lnTo>
                  <a:lnTo>
                    <a:pt x="1446" y="870"/>
                  </a:lnTo>
                  <a:lnTo>
                    <a:pt x="1450" y="878"/>
                  </a:lnTo>
                  <a:lnTo>
                    <a:pt x="1452" y="888"/>
                  </a:lnTo>
                  <a:lnTo>
                    <a:pt x="1452" y="910"/>
                  </a:lnTo>
                  <a:lnTo>
                    <a:pt x="1450" y="936"/>
                  </a:lnTo>
                  <a:lnTo>
                    <a:pt x="1448" y="962"/>
                  </a:lnTo>
                  <a:lnTo>
                    <a:pt x="1444" y="982"/>
                  </a:lnTo>
                  <a:lnTo>
                    <a:pt x="1440" y="1004"/>
                  </a:lnTo>
                  <a:lnTo>
                    <a:pt x="1436" y="1066"/>
                  </a:lnTo>
                  <a:lnTo>
                    <a:pt x="1428" y="1126"/>
                  </a:lnTo>
                  <a:lnTo>
                    <a:pt x="1418" y="1184"/>
                  </a:lnTo>
                  <a:lnTo>
                    <a:pt x="1410" y="1210"/>
                  </a:lnTo>
                  <a:lnTo>
                    <a:pt x="1402" y="1238"/>
                  </a:lnTo>
                  <a:lnTo>
                    <a:pt x="1394" y="1262"/>
                  </a:lnTo>
                  <a:lnTo>
                    <a:pt x="1384" y="1286"/>
                  </a:lnTo>
                  <a:lnTo>
                    <a:pt x="1372" y="1310"/>
                  </a:lnTo>
                  <a:lnTo>
                    <a:pt x="1358" y="1330"/>
                  </a:lnTo>
                  <a:lnTo>
                    <a:pt x="1346" y="1352"/>
                  </a:lnTo>
                  <a:lnTo>
                    <a:pt x="1330" y="1370"/>
                  </a:lnTo>
                  <a:lnTo>
                    <a:pt x="1314" y="1388"/>
                  </a:lnTo>
                  <a:lnTo>
                    <a:pt x="1296" y="1402"/>
                  </a:lnTo>
                  <a:lnTo>
                    <a:pt x="1302" y="1436"/>
                  </a:lnTo>
                  <a:lnTo>
                    <a:pt x="1284" y="1428"/>
                  </a:lnTo>
                  <a:lnTo>
                    <a:pt x="1228" y="1478"/>
                  </a:lnTo>
                  <a:lnTo>
                    <a:pt x="1202" y="1500"/>
                  </a:lnTo>
                  <a:lnTo>
                    <a:pt x="1178" y="1520"/>
                  </a:lnTo>
                  <a:lnTo>
                    <a:pt x="1150" y="1540"/>
                  </a:lnTo>
                  <a:lnTo>
                    <a:pt x="1120" y="1558"/>
                  </a:lnTo>
                  <a:lnTo>
                    <a:pt x="1084" y="1574"/>
                  </a:lnTo>
                  <a:lnTo>
                    <a:pt x="1044" y="1592"/>
                  </a:lnTo>
                  <a:lnTo>
                    <a:pt x="1028" y="1618"/>
                  </a:lnTo>
                  <a:lnTo>
                    <a:pt x="1038" y="1618"/>
                  </a:lnTo>
                  <a:lnTo>
                    <a:pt x="1048" y="1616"/>
                  </a:lnTo>
                  <a:lnTo>
                    <a:pt x="1066" y="1612"/>
                  </a:lnTo>
                  <a:lnTo>
                    <a:pt x="1086" y="1604"/>
                  </a:lnTo>
                  <a:lnTo>
                    <a:pt x="1106" y="1592"/>
                  </a:lnTo>
                  <a:lnTo>
                    <a:pt x="1146" y="1570"/>
                  </a:lnTo>
                  <a:lnTo>
                    <a:pt x="1164" y="1558"/>
                  </a:lnTo>
                  <a:lnTo>
                    <a:pt x="1180" y="1550"/>
                  </a:lnTo>
                  <a:lnTo>
                    <a:pt x="1190" y="1548"/>
                  </a:lnTo>
                  <a:lnTo>
                    <a:pt x="1196" y="1546"/>
                  </a:lnTo>
                  <a:lnTo>
                    <a:pt x="1208" y="1548"/>
                  </a:lnTo>
                  <a:lnTo>
                    <a:pt x="1220" y="1552"/>
                  </a:lnTo>
                  <a:lnTo>
                    <a:pt x="1226" y="1552"/>
                  </a:lnTo>
                  <a:lnTo>
                    <a:pt x="1236" y="1550"/>
                  </a:lnTo>
                  <a:lnTo>
                    <a:pt x="1254" y="1544"/>
                  </a:lnTo>
                  <a:lnTo>
                    <a:pt x="1272" y="1536"/>
                  </a:lnTo>
                  <a:lnTo>
                    <a:pt x="1292" y="1524"/>
                  </a:lnTo>
                  <a:lnTo>
                    <a:pt x="1310" y="1512"/>
                  </a:lnTo>
                  <a:lnTo>
                    <a:pt x="1330" y="1496"/>
                  </a:lnTo>
                  <a:lnTo>
                    <a:pt x="1348" y="1480"/>
                  </a:lnTo>
                  <a:lnTo>
                    <a:pt x="1366" y="1460"/>
                  </a:lnTo>
                  <a:lnTo>
                    <a:pt x="1382" y="1440"/>
                  </a:lnTo>
                  <a:lnTo>
                    <a:pt x="1398" y="1420"/>
                  </a:lnTo>
                  <a:lnTo>
                    <a:pt x="1412" y="1398"/>
                  </a:lnTo>
                  <a:lnTo>
                    <a:pt x="1426" y="1378"/>
                  </a:lnTo>
                  <a:lnTo>
                    <a:pt x="1438" y="1356"/>
                  </a:lnTo>
                  <a:lnTo>
                    <a:pt x="1448" y="1334"/>
                  </a:lnTo>
                  <a:lnTo>
                    <a:pt x="1456" y="1312"/>
                  </a:lnTo>
                  <a:lnTo>
                    <a:pt x="1462" y="1292"/>
                  </a:lnTo>
                  <a:lnTo>
                    <a:pt x="1466" y="1274"/>
                  </a:lnTo>
                  <a:lnTo>
                    <a:pt x="1462" y="1274"/>
                  </a:lnTo>
                  <a:lnTo>
                    <a:pt x="1454" y="1280"/>
                  </a:lnTo>
                  <a:lnTo>
                    <a:pt x="1450" y="1288"/>
                  </a:lnTo>
                  <a:lnTo>
                    <a:pt x="1448" y="1294"/>
                  </a:lnTo>
                  <a:lnTo>
                    <a:pt x="1446" y="1302"/>
                  </a:lnTo>
                  <a:lnTo>
                    <a:pt x="1446" y="1316"/>
                  </a:lnTo>
                  <a:lnTo>
                    <a:pt x="1444" y="1324"/>
                  </a:lnTo>
                  <a:lnTo>
                    <a:pt x="1440" y="1332"/>
                  </a:lnTo>
                  <a:lnTo>
                    <a:pt x="1414" y="1340"/>
                  </a:lnTo>
                  <a:lnTo>
                    <a:pt x="1384" y="1402"/>
                  </a:lnTo>
                  <a:lnTo>
                    <a:pt x="1372" y="1420"/>
                  </a:lnTo>
                  <a:lnTo>
                    <a:pt x="1356" y="1438"/>
                  </a:lnTo>
                  <a:lnTo>
                    <a:pt x="1338" y="1456"/>
                  </a:lnTo>
                  <a:lnTo>
                    <a:pt x="1320" y="1474"/>
                  </a:lnTo>
                  <a:lnTo>
                    <a:pt x="1298" y="1492"/>
                  </a:lnTo>
                  <a:lnTo>
                    <a:pt x="1278" y="1508"/>
                  </a:lnTo>
                  <a:lnTo>
                    <a:pt x="1256" y="1520"/>
                  </a:lnTo>
                  <a:lnTo>
                    <a:pt x="1236" y="1528"/>
                  </a:lnTo>
                  <a:lnTo>
                    <a:pt x="1222" y="1528"/>
                  </a:lnTo>
                  <a:lnTo>
                    <a:pt x="1222" y="1524"/>
                  </a:lnTo>
                  <a:lnTo>
                    <a:pt x="1234" y="1508"/>
                  </a:lnTo>
                  <a:lnTo>
                    <a:pt x="1248" y="1494"/>
                  </a:lnTo>
                  <a:lnTo>
                    <a:pt x="1280" y="1468"/>
                  </a:lnTo>
                  <a:lnTo>
                    <a:pt x="1312" y="1442"/>
                  </a:lnTo>
                  <a:lnTo>
                    <a:pt x="1326" y="1428"/>
                  </a:lnTo>
                  <a:lnTo>
                    <a:pt x="1340" y="1414"/>
                  </a:lnTo>
                  <a:lnTo>
                    <a:pt x="1352" y="1396"/>
                  </a:lnTo>
                  <a:lnTo>
                    <a:pt x="1366" y="1378"/>
                  </a:lnTo>
                  <a:lnTo>
                    <a:pt x="1390" y="1336"/>
                  </a:lnTo>
                  <a:lnTo>
                    <a:pt x="1412" y="1288"/>
                  </a:lnTo>
                  <a:lnTo>
                    <a:pt x="1432" y="1238"/>
                  </a:lnTo>
                  <a:lnTo>
                    <a:pt x="1446" y="1186"/>
                  </a:lnTo>
                  <a:lnTo>
                    <a:pt x="1452" y="1160"/>
                  </a:lnTo>
                  <a:lnTo>
                    <a:pt x="1456" y="1134"/>
                  </a:lnTo>
                  <a:lnTo>
                    <a:pt x="1458" y="1108"/>
                  </a:lnTo>
                  <a:lnTo>
                    <a:pt x="1460" y="1082"/>
                  </a:lnTo>
                  <a:lnTo>
                    <a:pt x="1460" y="1056"/>
                  </a:lnTo>
                  <a:lnTo>
                    <a:pt x="1458" y="1032"/>
                  </a:lnTo>
                  <a:lnTo>
                    <a:pt x="1472" y="1022"/>
                  </a:lnTo>
                  <a:lnTo>
                    <a:pt x="1480" y="1026"/>
                  </a:lnTo>
                  <a:lnTo>
                    <a:pt x="1480" y="1082"/>
                  </a:lnTo>
                  <a:lnTo>
                    <a:pt x="1478" y="1140"/>
                  </a:lnTo>
                  <a:lnTo>
                    <a:pt x="1472" y="1198"/>
                  </a:lnTo>
                  <a:lnTo>
                    <a:pt x="1462" y="1250"/>
                  </a:lnTo>
                  <a:lnTo>
                    <a:pt x="1466" y="1262"/>
                  </a:lnTo>
                  <a:lnTo>
                    <a:pt x="1488" y="1262"/>
                  </a:lnTo>
                  <a:lnTo>
                    <a:pt x="1498" y="1208"/>
                  </a:lnTo>
                  <a:lnTo>
                    <a:pt x="1500" y="1182"/>
                  </a:lnTo>
                  <a:lnTo>
                    <a:pt x="1500" y="1170"/>
                  </a:lnTo>
                  <a:lnTo>
                    <a:pt x="1498" y="1158"/>
                  </a:lnTo>
                  <a:lnTo>
                    <a:pt x="1506" y="1150"/>
                  </a:lnTo>
                  <a:lnTo>
                    <a:pt x="1520" y="1148"/>
                  </a:lnTo>
                  <a:lnTo>
                    <a:pt x="1526" y="1166"/>
                  </a:lnTo>
                  <a:lnTo>
                    <a:pt x="1530" y="1184"/>
                  </a:lnTo>
                  <a:lnTo>
                    <a:pt x="1530" y="1202"/>
                  </a:lnTo>
                  <a:lnTo>
                    <a:pt x="1528" y="1222"/>
                  </a:lnTo>
                  <a:lnTo>
                    <a:pt x="1524" y="1242"/>
                  </a:lnTo>
                  <a:lnTo>
                    <a:pt x="1518" y="1264"/>
                  </a:lnTo>
                  <a:lnTo>
                    <a:pt x="1510" y="1284"/>
                  </a:lnTo>
                  <a:lnTo>
                    <a:pt x="1502" y="1302"/>
                  </a:lnTo>
                  <a:lnTo>
                    <a:pt x="1482" y="1340"/>
                  </a:lnTo>
                  <a:lnTo>
                    <a:pt x="1460" y="1374"/>
                  </a:lnTo>
                  <a:lnTo>
                    <a:pt x="1440" y="1404"/>
                  </a:lnTo>
                  <a:lnTo>
                    <a:pt x="1424" y="1424"/>
                  </a:lnTo>
                  <a:lnTo>
                    <a:pt x="1424" y="1428"/>
                  </a:lnTo>
                  <a:lnTo>
                    <a:pt x="1440" y="1432"/>
                  </a:lnTo>
                  <a:lnTo>
                    <a:pt x="1474" y="1398"/>
                  </a:lnTo>
                  <a:lnTo>
                    <a:pt x="1504" y="1362"/>
                  </a:lnTo>
                  <a:lnTo>
                    <a:pt x="1518" y="1344"/>
                  </a:lnTo>
                  <a:lnTo>
                    <a:pt x="1532" y="1324"/>
                  </a:lnTo>
                  <a:lnTo>
                    <a:pt x="1544" y="1302"/>
                  </a:lnTo>
                  <a:lnTo>
                    <a:pt x="1554" y="1276"/>
                  </a:lnTo>
                  <a:lnTo>
                    <a:pt x="1558" y="1258"/>
                  </a:lnTo>
                  <a:lnTo>
                    <a:pt x="1562" y="1240"/>
                  </a:lnTo>
                  <a:lnTo>
                    <a:pt x="1562" y="1220"/>
                  </a:lnTo>
                  <a:lnTo>
                    <a:pt x="1560" y="1200"/>
                  </a:lnTo>
                  <a:lnTo>
                    <a:pt x="1556" y="1162"/>
                  </a:lnTo>
                  <a:lnTo>
                    <a:pt x="1550" y="1132"/>
                  </a:lnTo>
                  <a:lnTo>
                    <a:pt x="1548" y="1110"/>
                  </a:lnTo>
                  <a:lnTo>
                    <a:pt x="1548" y="1090"/>
                  </a:lnTo>
                  <a:lnTo>
                    <a:pt x="1552" y="1048"/>
                  </a:lnTo>
                  <a:lnTo>
                    <a:pt x="1556" y="1008"/>
                  </a:lnTo>
                  <a:lnTo>
                    <a:pt x="1556" y="988"/>
                  </a:lnTo>
                  <a:lnTo>
                    <a:pt x="1554" y="966"/>
                  </a:lnTo>
                  <a:lnTo>
                    <a:pt x="1550" y="948"/>
                  </a:lnTo>
                  <a:lnTo>
                    <a:pt x="1544" y="926"/>
                  </a:lnTo>
                  <a:lnTo>
                    <a:pt x="1530" y="880"/>
                  </a:lnTo>
                  <a:lnTo>
                    <a:pt x="1512" y="836"/>
                  </a:lnTo>
                  <a:lnTo>
                    <a:pt x="1498" y="800"/>
                  </a:lnTo>
                  <a:lnTo>
                    <a:pt x="1502" y="756"/>
                  </a:lnTo>
                  <a:lnTo>
                    <a:pt x="1494" y="732"/>
                  </a:lnTo>
                  <a:lnTo>
                    <a:pt x="1486" y="710"/>
                  </a:lnTo>
                  <a:lnTo>
                    <a:pt x="1466" y="666"/>
                  </a:lnTo>
                  <a:lnTo>
                    <a:pt x="1446" y="624"/>
                  </a:lnTo>
                  <a:lnTo>
                    <a:pt x="1438" y="602"/>
                  </a:lnTo>
                  <a:lnTo>
                    <a:pt x="1432" y="578"/>
                  </a:lnTo>
                  <a:lnTo>
                    <a:pt x="1418" y="566"/>
                  </a:lnTo>
                  <a:lnTo>
                    <a:pt x="1414" y="566"/>
                  </a:lnTo>
                  <a:lnTo>
                    <a:pt x="1414" y="576"/>
                  </a:lnTo>
                  <a:lnTo>
                    <a:pt x="1414" y="584"/>
                  </a:lnTo>
                  <a:lnTo>
                    <a:pt x="1420" y="600"/>
                  </a:lnTo>
                  <a:lnTo>
                    <a:pt x="1424" y="618"/>
                  </a:lnTo>
                  <a:lnTo>
                    <a:pt x="1424" y="628"/>
                  </a:lnTo>
                  <a:lnTo>
                    <a:pt x="1424" y="640"/>
                  </a:lnTo>
                  <a:lnTo>
                    <a:pt x="1418" y="638"/>
                  </a:lnTo>
                  <a:lnTo>
                    <a:pt x="1412" y="634"/>
                  </a:lnTo>
                  <a:lnTo>
                    <a:pt x="1404" y="622"/>
                  </a:lnTo>
                  <a:lnTo>
                    <a:pt x="1398" y="606"/>
                  </a:lnTo>
                  <a:lnTo>
                    <a:pt x="1396" y="590"/>
                  </a:lnTo>
                  <a:lnTo>
                    <a:pt x="1394" y="572"/>
                  </a:lnTo>
                  <a:lnTo>
                    <a:pt x="1394" y="552"/>
                  </a:lnTo>
                  <a:lnTo>
                    <a:pt x="1398" y="516"/>
                  </a:lnTo>
                  <a:lnTo>
                    <a:pt x="1376" y="526"/>
                  </a:lnTo>
                  <a:lnTo>
                    <a:pt x="1372" y="522"/>
                  </a:lnTo>
                  <a:lnTo>
                    <a:pt x="1384" y="496"/>
                  </a:lnTo>
                  <a:lnTo>
                    <a:pt x="1372" y="476"/>
                  </a:lnTo>
                  <a:lnTo>
                    <a:pt x="1362" y="456"/>
                  </a:lnTo>
                  <a:lnTo>
                    <a:pt x="1342" y="410"/>
                  </a:lnTo>
                  <a:lnTo>
                    <a:pt x="1326" y="364"/>
                  </a:lnTo>
                  <a:lnTo>
                    <a:pt x="1308" y="316"/>
                  </a:lnTo>
                  <a:lnTo>
                    <a:pt x="1290" y="270"/>
                  </a:lnTo>
                  <a:lnTo>
                    <a:pt x="1280" y="248"/>
                  </a:lnTo>
                  <a:lnTo>
                    <a:pt x="1270" y="226"/>
                  </a:lnTo>
                  <a:lnTo>
                    <a:pt x="1258" y="208"/>
                  </a:lnTo>
                  <a:lnTo>
                    <a:pt x="1244" y="188"/>
                  </a:lnTo>
                  <a:lnTo>
                    <a:pt x="1230" y="172"/>
                  </a:lnTo>
                  <a:lnTo>
                    <a:pt x="1214" y="156"/>
                  </a:lnTo>
                  <a:lnTo>
                    <a:pt x="1170" y="122"/>
                  </a:lnTo>
                  <a:lnTo>
                    <a:pt x="1124" y="84"/>
                  </a:lnTo>
                  <a:lnTo>
                    <a:pt x="1076" y="50"/>
                  </a:lnTo>
                  <a:lnTo>
                    <a:pt x="1052" y="36"/>
                  </a:lnTo>
                  <a:lnTo>
                    <a:pt x="1028" y="24"/>
                  </a:lnTo>
                  <a:lnTo>
                    <a:pt x="1014" y="18"/>
                  </a:lnTo>
                  <a:lnTo>
                    <a:pt x="998" y="12"/>
                  </a:lnTo>
                  <a:lnTo>
                    <a:pt x="962" y="4"/>
                  </a:lnTo>
                  <a:lnTo>
                    <a:pt x="922" y="0"/>
                  </a:lnTo>
                  <a:lnTo>
                    <a:pt x="882" y="0"/>
                  </a:lnTo>
                  <a:lnTo>
                    <a:pt x="842" y="2"/>
                  </a:lnTo>
                  <a:lnTo>
                    <a:pt x="804" y="8"/>
                  </a:lnTo>
                  <a:lnTo>
                    <a:pt x="770" y="14"/>
                  </a:lnTo>
                  <a:lnTo>
                    <a:pt x="740" y="24"/>
                  </a:lnTo>
                  <a:lnTo>
                    <a:pt x="720" y="30"/>
                  </a:lnTo>
                  <a:lnTo>
                    <a:pt x="700" y="36"/>
                  </a:lnTo>
                  <a:lnTo>
                    <a:pt x="662" y="46"/>
                  </a:lnTo>
                  <a:lnTo>
                    <a:pt x="646" y="50"/>
                  </a:lnTo>
                  <a:lnTo>
                    <a:pt x="628" y="56"/>
                  </a:lnTo>
                  <a:lnTo>
                    <a:pt x="612" y="64"/>
                  </a:lnTo>
                  <a:lnTo>
                    <a:pt x="596" y="76"/>
                  </a:lnTo>
                  <a:lnTo>
                    <a:pt x="548" y="150"/>
                  </a:lnTo>
                  <a:lnTo>
                    <a:pt x="486" y="232"/>
                  </a:lnTo>
                  <a:lnTo>
                    <a:pt x="464" y="266"/>
                  </a:lnTo>
                  <a:lnTo>
                    <a:pt x="446" y="298"/>
                  </a:lnTo>
                  <a:lnTo>
                    <a:pt x="430" y="334"/>
                  </a:lnTo>
                  <a:lnTo>
                    <a:pt x="416" y="378"/>
                  </a:lnTo>
                  <a:lnTo>
                    <a:pt x="402" y="434"/>
                  </a:lnTo>
                  <a:lnTo>
                    <a:pt x="390" y="504"/>
                  </a:lnTo>
                  <a:lnTo>
                    <a:pt x="390" y="704"/>
                  </a:lnTo>
                  <a:lnTo>
                    <a:pt x="394" y="722"/>
                  </a:lnTo>
                  <a:lnTo>
                    <a:pt x="400" y="740"/>
                  </a:lnTo>
                  <a:lnTo>
                    <a:pt x="404" y="748"/>
                  </a:lnTo>
                  <a:lnTo>
                    <a:pt x="406" y="758"/>
                  </a:lnTo>
                  <a:lnTo>
                    <a:pt x="406" y="770"/>
                  </a:lnTo>
                  <a:lnTo>
                    <a:pt x="404" y="782"/>
                  </a:lnTo>
                  <a:lnTo>
                    <a:pt x="394" y="822"/>
                  </a:lnTo>
                  <a:lnTo>
                    <a:pt x="384" y="860"/>
                  </a:lnTo>
                  <a:lnTo>
                    <a:pt x="376" y="900"/>
                  </a:lnTo>
                  <a:lnTo>
                    <a:pt x="370" y="948"/>
                  </a:lnTo>
                  <a:lnTo>
                    <a:pt x="356" y="948"/>
                  </a:lnTo>
                  <a:lnTo>
                    <a:pt x="360" y="886"/>
                  </a:lnTo>
                  <a:lnTo>
                    <a:pt x="366" y="822"/>
                  </a:lnTo>
                  <a:lnTo>
                    <a:pt x="370" y="754"/>
                  </a:lnTo>
                  <a:lnTo>
                    <a:pt x="370" y="718"/>
                  </a:lnTo>
                  <a:lnTo>
                    <a:pt x="370" y="678"/>
                  </a:lnTo>
                  <a:lnTo>
                    <a:pt x="368" y="648"/>
                  </a:lnTo>
                  <a:lnTo>
                    <a:pt x="364" y="618"/>
                  </a:lnTo>
                  <a:lnTo>
                    <a:pt x="360" y="588"/>
                  </a:lnTo>
                  <a:lnTo>
                    <a:pt x="358" y="572"/>
                  </a:lnTo>
                  <a:lnTo>
                    <a:pt x="360" y="560"/>
                  </a:lnTo>
                  <a:lnTo>
                    <a:pt x="380" y="428"/>
                  </a:lnTo>
                  <a:lnTo>
                    <a:pt x="390" y="356"/>
                  </a:lnTo>
                  <a:lnTo>
                    <a:pt x="390" y="328"/>
                  </a:lnTo>
                  <a:lnTo>
                    <a:pt x="390" y="312"/>
                  </a:lnTo>
                  <a:lnTo>
                    <a:pt x="390" y="304"/>
                  </a:lnTo>
                  <a:lnTo>
                    <a:pt x="378" y="310"/>
                  </a:lnTo>
                  <a:lnTo>
                    <a:pt x="368" y="318"/>
                  </a:lnTo>
                  <a:lnTo>
                    <a:pt x="362" y="328"/>
                  </a:lnTo>
                  <a:lnTo>
                    <a:pt x="356" y="338"/>
                  </a:lnTo>
                  <a:lnTo>
                    <a:pt x="352" y="350"/>
                  </a:lnTo>
                  <a:lnTo>
                    <a:pt x="350" y="362"/>
                  </a:lnTo>
                  <a:lnTo>
                    <a:pt x="348" y="390"/>
                  </a:lnTo>
                  <a:lnTo>
                    <a:pt x="350" y="420"/>
                  </a:lnTo>
                  <a:lnTo>
                    <a:pt x="352" y="450"/>
                  </a:lnTo>
                  <a:lnTo>
                    <a:pt x="352" y="478"/>
                  </a:lnTo>
                  <a:lnTo>
                    <a:pt x="350" y="492"/>
                  </a:lnTo>
                  <a:lnTo>
                    <a:pt x="348" y="504"/>
                  </a:lnTo>
                  <a:lnTo>
                    <a:pt x="340" y="542"/>
                  </a:lnTo>
                  <a:lnTo>
                    <a:pt x="332" y="588"/>
                  </a:lnTo>
                  <a:lnTo>
                    <a:pt x="330" y="612"/>
                  </a:lnTo>
                  <a:lnTo>
                    <a:pt x="330" y="638"/>
                  </a:lnTo>
                  <a:lnTo>
                    <a:pt x="330" y="664"/>
                  </a:lnTo>
                  <a:lnTo>
                    <a:pt x="334" y="692"/>
                  </a:lnTo>
                  <a:lnTo>
                    <a:pt x="338" y="716"/>
                  </a:lnTo>
                  <a:lnTo>
                    <a:pt x="344" y="746"/>
                  </a:lnTo>
                  <a:lnTo>
                    <a:pt x="348" y="760"/>
                  </a:lnTo>
                  <a:lnTo>
                    <a:pt x="348" y="776"/>
                  </a:lnTo>
                  <a:lnTo>
                    <a:pt x="348" y="792"/>
                  </a:lnTo>
                  <a:lnTo>
                    <a:pt x="344" y="808"/>
                  </a:lnTo>
                  <a:lnTo>
                    <a:pt x="334" y="856"/>
                  </a:lnTo>
                  <a:lnTo>
                    <a:pt x="328" y="906"/>
                  </a:lnTo>
                  <a:lnTo>
                    <a:pt x="324" y="956"/>
                  </a:lnTo>
                  <a:lnTo>
                    <a:pt x="320" y="1006"/>
                  </a:lnTo>
                  <a:lnTo>
                    <a:pt x="320" y="1106"/>
                  </a:lnTo>
                  <a:lnTo>
                    <a:pt x="318" y="1202"/>
                  </a:lnTo>
                  <a:lnTo>
                    <a:pt x="312" y="1198"/>
                  </a:lnTo>
                  <a:lnTo>
                    <a:pt x="308" y="1190"/>
                  </a:lnTo>
                  <a:lnTo>
                    <a:pt x="304" y="1182"/>
                  </a:lnTo>
                  <a:lnTo>
                    <a:pt x="302" y="1174"/>
                  </a:lnTo>
                  <a:lnTo>
                    <a:pt x="300" y="1154"/>
                  </a:lnTo>
                  <a:lnTo>
                    <a:pt x="302" y="1132"/>
                  </a:lnTo>
                  <a:lnTo>
                    <a:pt x="306" y="1084"/>
                  </a:lnTo>
                  <a:lnTo>
                    <a:pt x="306" y="1062"/>
                  </a:lnTo>
                  <a:lnTo>
                    <a:pt x="304" y="1040"/>
                  </a:lnTo>
                  <a:lnTo>
                    <a:pt x="300" y="1018"/>
                  </a:lnTo>
                  <a:lnTo>
                    <a:pt x="300" y="990"/>
                  </a:lnTo>
                  <a:lnTo>
                    <a:pt x="300" y="960"/>
                  </a:lnTo>
                  <a:lnTo>
                    <a:pt x="300" y="928"/>
                  </a:lnTo>
                  <a:lnTo>
                    <a:pt x="306" y="864"/>
                  </a:lnTo>
                  <a:lnTo>
                    <a:pt x="316" y="810"/>
                  </a:lnTo>
                  <a:lnTo>
                    <a:pt x="316" y="530"/>
                  </a:lnTo>
                  <a:lnTo>
                    <a:pt x="318" y="508"/>
                  </a:lnTo>
                  <a:lnTo>
                    <a:pt x="324" y="488"/>
                  </a:lnTo>
                  <a:lnTo>
                    <a:pt x="326" y="468"/>
                  </a:lnTo>
                  <a:lnTo>
                    <a:pt x="326" y="444"/>
                  </a:lnTo>
                  <a:lnTo>
                    <a:pt x="312" y="444"/>
                  </a:lnTo>
                  <a:lnTo>
                    <a:pt x="298" y="546"/>
                  </a:lnTo>
                  <a:lnTo>
                    <a:pt x="282" y="648"/>
                  </a:lnTo>
                  <a:lnTo>
                    <a:pt x="276" y="686"/>
                  </a:lnTo>
                  <a:lnTo>
                    <a:pt x="274" y="722"/>
                  </a:lnTo>
                  <a:lnTo>
                    <a:pt x="274" y="756"/>
                  </a:lnTo>
                  <a:lnTo>
                    <a:pt x="276" y="790"/>
                  </a:lnTo>
                  <a:lnTo>
                    <a:pt x="278" y="854"/>
                  </a:lnTo>
                  <a:lnTo>
                    <a:pt x="278" y="886"/>
                  </a:lnTo>
                  <a:lnTo>
                    <a:pt x="274" y="918"/>
                  </a:lnTo>
                  <a:lnTo>
                    <a:pt x="256" y="914"/>
                  </a:lnTo>
                  <a:lnTo>
                    <a:pt x="254" y="876"/>
                  </a:lnTo>
                  <a:lnTo>
                    <a:pt x="252" y="822"/>
                  </a:lnTo>
                  <a:lnTo>
                    <a:pt x="252" y="760"/>
                  </a:lnTo>
                  <a:lnTo>
                    <a:pt x="254" y="694"/>
                  </a:lnTo>
                  <a:lnTo>
                    <a:pt x="258" y="628"/>
                  </a:lnTo>
                  <a:lnTo>
                    <a:pt x="264" y="564"/>
                  </a:lnTo>
                  <a:lnTo>
                    <a:pt x="270" y="536"/>
                  </a:lnTo>
                  <a:lnTo>
                    <a:pt x="276" y="510"/>
                  </a:lnTo>
                  <a:lnTo>
                    <a:pt x="282" y="486"/>
                  </a:lnTo>
                  <a:lnTo>
                    <a:pt x="290" y="468"/>
                  </a:lnTo>
                  <a:lnTo>
                    <a:pt x="282" y="448"/>
                  </a:lnTo>
                  <a:lnTo>
                    <a:pt x="276" y="456"/>
                  </a:lnTo>
                  <a:lnTo>
                    <a:pt x="270" y="466"/>
                  </a:lnTo>
                  <a:lnTo>
                    <a:pt x="264" y="482"/>
                  </a:lnTo>
                  <a:lnTo>
                    <a:pt x="260" y="500"/>
                  </a:lnTo>
                  <a:lnTo>
                    <a:pt x="250" y="544"/>
                  </a:lnTo>
                  <a:lnTo>
                    <a:pt x="242" y="594"/>
                  </a:lnTo>
                  <a:lnTo>
                    <a:pt x="236" y="642"/>
                  </a:lnTo>
                  <a:lnTo>
                    <a:pt x="234" y="688"/>
                  </a:lnTo>
                  <a:lnTo>
                    <a:pt x="234" y="722"/>
                  </a:lnTo>
                  <a:lnTo>
                    <a:pt x="236" y="734"/>
                  </a:lnTo>
                  <a:lnTo>
                    <a:pt x="238" y="740"/>
                  </a:lnTo>
                  <a:lnTo>
                    <a:pt x="228" y="756"/>
                  </a:lnTo>
                  <a:lnTo>
                    <a:pt x="222" y="774"/>
                  </a:lnTo>
                  <a:lnTo>
                    <a:pt x="218" y="794"/>
                  </a:lnTo>
                  <a:lnTo>
                    <a:pt x="216" y="816"/>
                  </a:lnTo>
                  <a:lnTo>
                    <a:pt x="214" y="840"/>
                  </a:lnTo>
                  <a:lnTo>
                    <a:pt x="214" y="864"/>
                  </a:lnTo>
                  <a:lnTo>
                    <a:pt x="216" y="920"/>
                  </a:lnTo>
                  <a:lnTo>
                    <a:pt x="220" y="974"/>
                  </a:lnTo>
                  <a:lnTo>
                    <a:pt x="224" y="1030"/>
                  </a:lnTo>
                  <a:lnTo>
                    <a:pt x="224" y="1056"/>
                  </a:lnTo>
                  <a:lnTo>
                    <a:pt x="222" y="1080"/>
                  </a:lnTo>
                  <a:lnTo>
                    <a:pt x="220" y="1104"/>
                  </a:lnTo>
                  <a:lnTo>
                    <a:pt x="216" y="1126"/>
                  </a:lnTo>
                  <a:lnTo>
                    <a:pt x="212" y="1146"/>
                  </a:lnTo>
                  <a:lnTo>
                    <a:pt x="208" y="1168"/>
                  </a:lnTo>
                  <a:lnTo>
                    <a:pt x="206" y="1218"/>
                  </a:lnTo>
                  <a:lnTo>
                    <a:pt x="202" y="1244"/>
                  </a:lnTo>
                  <a:lnTo>
                    <a:pt x="200" y="1270"/>
                  </a:lnTo>
                  <a:lnTo>
                    <a:pt x="194" y="1298"/>
                  </a:lnTo>
                  <a:lnTo>
                    <a:pt x="186" y="1324"/>
                  </a:lnTo>
                  <a:lnTo>
                    <a:pt x="184" y="1328"/>
                  </a:lnTo>
                  <a:lnTo>
                    <a:pt x="180" y="1332"/>
                  </a:lnTo>
                  <a:lnTo>
                    <a:pt x="172" y="1338"/>
                  </a:lnTo>
                  <a:lnTo>
                    <a:pt x="164" y="1342"/>
                  </a:lnTo>
                  <a:lnTo>
                    <a:pt x="160" y="1348"/>
                  </a:lnTo>
                  <a:lnTo>
                    <a:pt x="164" y="1414"/>
                  </a:lnTo>
                  <a:lnTo>
                    <a:pt x="152" y="1444"/>
                  </a:lnTo>
                  <a:lnTo>
                    <a:pt x="134" y="1480"/>
                  </a:lnTo>
                  <a:lnTo>
                    <a:pt x="114" y="1518"/>
                  </a:lnTo>
                  <a:lnTo>
                    <a:pt x="92" y="1556"/>
                  </a:lnTo>
                  <a:lnTo>
                    <a:pt x="68" y="1594"/>
                  </a:lnTo>
                  <a:lnTo>
                    <a:pt x="44" y="1628"/>
                  </a:lnTo>
                  <a:lnTo>
                    <a:pt x="22" y="1658"/>
                  </a:lnTo>
                  <a:lnTo>
                    <a:pt x="0" y="1684"/>
                  </a:lnTo>
                  <a:lnTo>
                    <a:pt x="0" y="1694"/>
                  </a:lnTo>
                  <a:lnTo>
                    <a:pt x="16" y="1694"/>
                  </a:lnTo>
                  <a:lnTo>
                    <a:pt x="24" y="1678"/>
                  </a:lnTo>
                  <a:lnTo>
                    <a:pt x="36" y="1662"/>
                  </a:lnTo>
                  <a:lnTo>
                    <a:pt x="62" y="1632"/>
                  </a:lnTo>
                  <a:lnTo>
                    <a:pt x="118" y="1572"/>
                  </a:lnTo>
                  <a:lnTo>
                    <a:pt x="132" y="1556"/>
                  </a:lnTo>
                  <a:lnTo>
                    <a:pt x="146" y="1540"/>
                  </a:lnTo>
                  <a:lnTo>
                    <a:pt x="156" y="1522"/>
                  </a:lnTo>
                  <a:lnTo>
                    <a:pt x="166" y="1506"/>
                  </a:lnTo>
                  <a:lnTo>
                    <a:pt x="174" y="1486"/>
                  </a:lnTo>
                  <a:lnTo>
                    <a:pt x="180" y="1466"/>
                  </a:lnTo>
                  <a:lnTo>
                    <a:pt x="182" y="1444"/>
                  </a:lnTo>
                  <a:lnTo>
                    <a:pt x="182" y="1422"/>
                  </a:lnTo>
                  <a:lnTo>
                    <a:pt x="208" y="1410"/>
                  </a:lnTo>
                  <a:lnTo>
                    <a:pt x="210" y="1380"/>
                  </a:lnTo>
                  <a:lnTo>
                    <a:pt x="214" y="1350"/>
                  </a:lnTo>
                  <a:lnTo>
                    <a:pt x="224" y="1290"/>
                  </a:lnTo>
                  <a:lnTo>
                    <a:pt x="238" y="1226"/>
                  </a:lnTo>
                  <a:lnTo>
                    <a:pt x="252" y="1166"/>
                  </a:lnTo>
                  <a:lnTo>
                    <a:pt x="258" y="1172"/>
                  </a:lnTo>
                  <a:lnTo>
                    <a:pt x="262" y="1178"/>
                  </a:lnTo>
                  <a:lnTo>
                    <a:pt x="266" y="1186"/>
                  </a:lnTo>
                  <a:lnTo>
                    <a:pt x="266" y="1196"/>
                  </a:lnTo>
                  <a:lnTo>
                    <a:pt x="266" y="1216"/>
                  </a:lnTo>
                  <a:lnTo>
                    <a:pt x="262" y="1238"/>
                  </a:lnTo>
                  <a:lnTo>
                    <a:pt x="250" y="1284"/>
                  </a:lnTo>
                  <a:lnTo>
                    <a:pt x="246" y="1306"/>
                  </a:lnTo>
                  <a:lnTo>
                    <a:pt x="246" y="1324"/>
                  </a:lnTo>
                  <a:lnTo>
                    <a:pt x="244" y="1340"/>
                  </a:lnTo>
                  <a:lnTo>
                    <a:pt x="242" y="1356"/>
                  </a:lnTo>
                  <a:lnTo>
                    <a:pt x="234" y="1394"/>
                  </a:lnTo>
                  <a:lnTo>
                    <a:pt x="222" y="1436"/>
                  </a:lnTo>
                  <a:lnTo>
                    <a:pt x="208" y="1478"/>
                  </a:lnTo>
                  <a:lnTo>
                    <a:pt x="190" y="1520"/>
                  </a:lnTo>
                  <a:lnTo>
                    <a:pt x="170" y="1560"/>
                  </a:lnTo>
                  <a:lnTo>
                    <a:pt x="152" y="1596"/>
                  </a:lnTo>
                  <a:lnTo>
                    <a:pt x="134" y="1624"/>
                  </a:lnTo>
                  <a:lnTo>
                    <a:pt x="124" y="1638"/>
                  </a:lnTo>
                  <a:lnTo>
                    <a:pt x="110" y="1652"/>
                  </a:lnTo>
                  <a:lnTo>
                    <a:pt x="78" y="1682"/>
                  </a:lnTo>
                  <a:lnTo>
                    <a:pt x="64" y="1698"/>
                  </a:lnTo>
                  <a:lnTo>
                    <a:pt x="52" y="1716"/>
                  </a:lnTo>
                  <a:lnTo>
                    <a:pt x="48" y="1724"/>
                  </a:lnTo>
                  <a:lnTo>
                    <a:pt x="46" y="1732"/>
                  </a:lnTo>
                  <a:lnTo>
                    <a:pt x="44" y="1742"/>
                  </a:lnTo>
                  <a:lnTo>
                    <a:pt x="46" y="1750"/>
                  </a:lnTo>
                  <a:lnTo>
                    <a:pt x="46" y="1758"/>
                  </a:lnTo>
                  <a:lnTo>
                    <a:pt x="52" y="1762"/>
                  </a:lnTo>
                  <a:lnTo>
                    <a:pt x="88" y="1720"/>
                  </a:lnTo>
                  <a:lnTo>
                    <a:pt x="122" y="1676"/>
                  </a:lnTo>
                  <a:lnTo>
                    <a:pt x="156" y="1632"/>
                  </a:lnTo>
                  <a:lnTo>
                    <a:pt x="186" y="1586"/>
                  </a:lnTo>
                  <a:lnTo>
                    <a:pt x="216" y="1538"/>
                  </a:lnTo>
                  <a:lnTo>
                    <a:pt x="242" y="1490"/>
                  </a:lnTo>
                  <a:lnTo>
                    <a:pt x="268" y="1440"/>
                  </a:lnTo>
                  <a:lnTo>
                    <a:pt x="290" y="1388"/>
                  </a:lnTo>
                  <a:lnTo>
                    <a:pt x="296" y="1368"/>
                  </a:lnTo>
                  <a:lnTo>
                    <a:pt x="300" y="1346"/>
                  </a:lnTo>
                  <a:lnTo>
                    <a:pt x="302" y="1324"/>
                  </a:lnTo>
                  <a:lnTo>
                    <a:pt x="302" y="1302"/>
                  </a:lnTo>
                  <a:lnTo>
                    <a:pt x="302" y="1258"/>
                  </a:lnTo>
                  <a:lnTo>
                    <a:pt x="304" y="1236"/>
                  </a:lnTo>
                  <a:lnTo>
                    <a:pt x="308" y="1218"/>
                  </a:lnTo>
                  <a:lnTo>
                    <a:pt x="322" y="1218"/>
                  </a:lnTo>
                  <a:lnTo>
                    <a:pt x="324" y="1242"/>
                  </a:lnTo>
                  <a:lnTo>
                    <a:pt x="324" y="1268"/>
                  </a:lnTo>
                  <a:lnTo>
                    <a:pt x="320" y="1294"/>
                  </a:lnTo>
                  <a:lnTo>
                    <a:pt x="314" y="1320"/>
                  </a:lnTo>
                  <a:lnTo>
                    <a:pt x="302" y="1372"/>
                  </a:lnTo>
                  <a:lnTo>
                    <a:pt x="294" y="1414"/>
                  </a:lnTo>
                  <a:lnTo>
                    <a:pt x="292" y="1420"/>
                  </a:lnTo>
                  <a:lnTo>
                    <a:pt x="294" y="1426"/>
                  </a:lnTo>
                  <a:lnTo>
                    <a:pt x="296" y="1440"/>
                  </a:lnTo>
                  <a:lnTo>
                    <a:pt x="300" y="1456"/>
                  </a:lnTo>
                  <a:lnTo>
                    <a:pt x="298" y="1464"/>
                  </a:lnTo>
                  <a:lnTo>
                    <a:pt x="296" y="1472"/>
                  </a:lnTo>
                  <a:lnTo>
                    <a:pt x="292" y="1486"/>
                  </a:lnTo>
                  <a:lnTo>
                    <a:pt x="286" y="1496"/>
                  </a:lnTo>
                  <a:lnTo>
                    <a:pt x="274" y="1514"/>
                  </a:lnTo>
                  <a:lnTo>
                    <a:pt x="268" y="1524"/>
                  </a:lnTo>
                  <a:lnTo>
                    <a:pt x="262" y="1534"/>
                  </a:lnTo>
                  <a:lnTo>
                    <a:pt x="258" y="1548"/>
                  </a:lnTo>
                  <a:lnTo>
                    <a:pt x="256" y="1566"/>
                  </a:lnTo>
                  <a:lnTo>
                    <a:pt x="274" y="1562"/>
                  </a:lnTo>
                  <a:lnTo>
                    <a:pt x="286" y="1550"/>
                  </a:lnTo>
                  <a:lnTo>
                    <a:pt x="296" y="1536"/>
                  </a:lnTo>
                  <a:lnTo>
                    <a:pt x="308" y="1516"/>
                  </a:lnTo>
                  <a:lnTo>
                    <a:pt x="318" y="1492"/>
                  </a:lnTo>
                  <a:lnTo>
                    <a:pt x="326" y="1464"/>
                  </a:lnTo>
                  <a:lnTo>
                    <a:pt x="336" y="1436"/>
                  </a:lnTo>
                  <a:lnTo>
                    <a:pt x="344" y="1404"/>
                  </a:lnTo>
                  <a:lnTo>
                    <a:pt x="350" y="1372"/>
                  </a:lnTo>
                  <a:lnTo>
                    <a:pt x="356" y="1338"/>
                  </a:lnTo>
                  <a:lnTo>
                    <a:pt x="360" y="1304"/>
                  </a:lnTo>
                  <a:lnTo>
                    <a:pt x="364" y="1272"/>
                  </a:lnTo>
                  <a:lnTo>
                    <a:pt x="366" y="1238"/>
                  </a:lnTo>
                  <a:lnTo>
                    <a:pt x="366" y="1208"/>
                  </a:lnTo>
                  <a:lnTo>
                    <a:pt x="364" y="1178"/>
                  </a:lnTo>
                  <a:lnTo>
                    <a:pt x="362" y="1152"/>
                  </a:lnTo>
                  <a:lnTo>
                    <a:pt x="356" y="1128"/>
                  </a:lnTo>
                  <a:lnTo>
                    <a:pt x="360" y="1122"/>
                  </a:lnTo>
                  <a:lnTo>
                    <a:pt x="374" y="1122"/>
                  </a:lnTo>
                  <a:lnTo>
                    <a:pt x="386" y="1270"/>
                  </a:lnTo>
                  <a:lnTo>
                    <a:pt x="374" y="1330"/>
                  </a:lnTo>
                  <a:lnTo>
                    <a:pt x="366" y="1390"/>
                  </a:lnTo>
                  <a:lnTo>
                    <a:pt x="352" y="1506"/>
                  </a:lnTo>
                  <a:lnTo>
                    <a:pt x="350" y="1518"/>
                  </a:lnTo>
                  <a:lnTo>
                    <a:pt x="342" y="1528"/>
                  </a:lnTo>
                  <a:lnTo>
                    <a:pt x="324" y="1552"/>
                  </a:lnTo>
                  <a:lnTo>
                    <a:pt x="316" y="1564"/>
                  </a:lnTo>
                  <a:lnTo>
                    <a:pt x="306" y="1578"/>
                  </a:lnTo>
                  <a:lnTo>
                    <a:pt x="300" y="1592"/>
                  </a:lnTo>
                  <a:lnTo>
                    <a:pt x="296" y="1610"/>
                  </a:lnTo>
                  <a:lnTo>
                    <a:pt x="312" y="1600"/>
                  </a:lnTo>
                  <a:lnTo>
                    <a:pt x="328" y="1588"/>
                  </a:lnTo>
                  <a:lnTo>
                    <a:pt x="342" y="1570"/>
                  </a:lnTo>
                  <a:lnTo>
                    <a:pt x="356" y="1552"/>
                  </a:lnTo>
                  <a:lnTo>
                    <a:pt x="368" y="1532"/>
                  </a:lnTo>
                  <a:lnTo>
                    <a:pt x="378" y="1510"/>
                  </a:lnTo>
                  <a:lnTo>
                    <a:pt x="386" y="1490"/>
                  </a:lnTo>
                  <a:lnTo>
                    <a:pt x="392" y="1472"/>
                  </a:lnTo>
                  <a:lnTo>
                    <a:pt x="408" y="1470"/>
                  </a:lnTo>
                  <a:lnTo>
                    <a:pt x="404" y="1498"/>
                  </a:lnTo>
                  <a:lnTo>
                    <a:pt x="396" y="1526"/>
                  </a:lnTo>
                  <a:lnTo>
                    <a:pt x="384" y="1554"/>
                  </a:lnTo>
                  <a:lnTo>
                    <a:pt x="370" y="1580"/>
                  </a:lnTo>
                  <a:lnTo>
                    <a:pt x="352" y="1608"/>
                  </a:lnTo>
                  <a:lnTo>
                    <a:pt x="332" y="1634"/>
                  </a:lnTo>
                  <a:lnTo>
                    <a:pt x="310" y="1660"/>
                  </a:lnTo>
                  <a:lnTo>
                    <a:pt x="288" y="1684"/>
                  </a:lnTo>
                  <a:lnTo>
                    <a:pt x="240" y="1734"/>
                  </a:lnTo>
                  <a:lnTo>
                    <a:pt x="194" y="1778"/>
                  </a:lnTo>
                  <a:lnTo>
                    <a:pt x="150" y="1820"/>
                  </a:lnTo>
                  <a:lnTo>
                    <a:pt x="132" y="1840"/>
                  </a:lnTo>
                  <a:lnTo>
                    <a:pt x="116" y="1858"/>
                  </a:lnTo>
                  <a:lnTo>
                    <a:pt x="116" y="1872"/>
                  </a:lnTo>
                  <a:lnTo>
                    <a:pt x="126" y="1872"/>
                  </a:lnTo>
                  <a:lnTo>
                    <a:pt x="164" y="1842"/>
                  </a:lnTo>
                  <a:lnTo>
                    <a:pt x="196" y="1812"/>
                  </a:lnTo>
                  <a:lnTo>
                    <a:pt x="224" y="1782"/>
                  </a:lnTo>
                  <a:lnTo>
                    <a:pt x="250" y="1750"/>
                  </a:lnTo>
                  <a:lnTo>
                    <a:pt x="300" y="1686"/>
                  </a:lnTo>
                  <a:lnTo>
                    <a:pt x="326" y="1652"/>
                  </a:lnTo>
                  <a:lnTo>
                    <a:pt x="356" y="1618"/>
                  </a:lnTo>
                  <a:lnTo>
                    <a:pt x="378" y="1596"/>
                  </a:lnTo>
                  <a:lnTo>
                    <a:pt x="400" y="1576"/>
                  </a:lnTo>
                  <a:lnTo>
                    <a:pt x="412" y="1566"/>
                  </a:lnTo>
                  <a:lnTo>
                    <a:pt x="422" y="1554"/>
                  </a:lnTo>
                  <a:lnTo>
                    <a:pt x="430" y="1542"/>
                  </a:lnTo>
                  <a:lnTo>
                    <a:pt x="438" y="1528"/>
                  </a:lnTo>
                  <a:lnTo>
                    <a:pt x="444" y="1506"/>
                  </a:lnTo>
                  <a:lnTo>
                    <a:pt x="450" y="1482"/>
                  </a:lnTo>
                  <a:lnTo>
                    <a:pt x="452" y="1460"/>
                  </a:lnTo>
                  <a:lnTo>
                    <a:pt x="454" y="1438"/>
                  </a:lnTo>
                  <a:lnTo>
                    <a:pt x="452" y="1396"/>
                  </a:lnTo>
                  <a:lnTo>
                    <a:pt x="450" y="1354"/>
                  </a:lnTo>
                  <a:lnTo>
                    <a:pt x="444" y="1312"/>
                  </a:lnTo>
                  <a:lnTo>
                    <a:pt x="442" y="1272"/>
                  </a:lnTo>
                  <a:lnTo>
                    <a:pt x="442" y="1254"/>
                  </a:lnTo>
                  <a:lnTo>
                    <a:pt x="444" y="1234"/>
                  </a:lnTo>
                  <a:lnTo>
                    <a:pt x="448" y="1214"/>
                  </a:lnTo>
                  <a:lnTo>
                    <a:pt x="452" y="1196"/>
                  </a:lnTo>
                  <a:lnTo>
                    <a:pt x="460" y="1184"/>
                  </a:lnTo>
                  <a:lnTo>
                    <a:pt x="464" y="1190"/>
                  </a:lnTo>
                  <a:lnTo>
                    <a:pt x="466" y="1196"/>
                  </a:lnTo>
                  <a:lnTo>
                    <a:pt x="472" y="1212"/>
                  </a:lnTo>
                  <a:lnTo>
                    <a:pt x="474" y="1234"/>
                  </a:lnTo>
                  <a:lnTo>
                    <a:pt x="476" y="1258"/>
                  </a:lnTo>
                  <a:lnTo>
                    <a:pt x="474" y="1312"/>
                  </a:lnTo>
                  <a:lnTo>
                    <a:pt x="472" y="1374"/>
                  </a:lnTo>
                  <a:lnTo>
                    <a:pt x="470" y="1432"/>
                  </a:lnTo>
                  <a:lnTo>
                    <a:pt x="470" y="1482"/>
                  </a:lnTo>
                  <a:lnTo>
                    <a:pt x="470" y="1504"/>
                  </a:lnTo>
                  <a:lnTo>
                    <a:pt x="474" y="1520"/>
                  </a:lnTo>
                  <a:lnTo>
                    <a:pt x="478" y="1530"/>
                  </a:lnTo>
                  <a:lnTo>
                    <a:pt x="482" y="1534"/>
                  </a:lnTo>
                  <a:lnTo>
                    <a:pt x="486" y="1536"/>
                  </a:lnTo>
                  <a:lnTo>
                    <a:pt x="494" y="1512"/>
                  </a:lnTo>
                  <a:lnTo>
                    <a:pt x="502" y="1486"/>
                  </a:lnTo>
                  <a:lnTo>
                    <a:pt x="504" y="1460"/>
                  </a:lnTo>
                  <a:lnTo>
                    <a:pt x="506" y="1432"/>
                  </a:lnTo>
                  <a:lnTo>
                    <a:pt x="506" y="1404"/>
                  </a:lnTo>
                  <a:lnTo>
                    <a:pt x="504" y="1374"/>
                  </a:lnTo>
                  <a:lnTo>
                    <a:pt x="500" y="1318"/>
                  </a:lnTo>
                  <a:lnTo>
                    <a:pt x="514" y="1318"/>
                  </a:lnTo>
                  <a:lnTo>
                    <a:pt x="520" y="1338"/>
                  </a:lnTo>
                  <a:lnTo>
                    <a:pt x="524" y="1358"/>
                  </a:lnTo>
                  <a:lnTo>
                    <a:pt x="524" y="1382"/>
                  </a:lnTo>
                  <a:lnTo>
                    <a:pt x="526" y="1404"/>
                  </a:lnTo>
                  <a:lnTo>
                    <a:pt x="524" y="1452"/>
                  </a:lnTo>
                  <a:lnTo>
                    <a:pt x="526" y="1498"/>
                  </a:lnTo>
                  <a:lnTo>
                    <a:pt x="534" y="1504"/>
                  </a:lnTo>
                  <a:lnTo>
                    <a:pt x="542" y="1506"/>
                  </a:lnTo>
                  <a:lnTo>
                    <a:pt x="558" y="1510"/>
                  </a:lnTo>
                  <a:lnTo>
                    <a:pt x="574" y="1508"/>
                  </a:lnTo>
                  <a:lnTo>
                    <a:pt x="592" y="1506"/>
                  </a:lnTo>
                  <a:lnTo>
                    <a:pt x="628" y="1498"/>
                  </a:lnTo>
                  <a:lnTo>
                    <a:pt x="648" y="1494"/>
                  </a:lnTo>
                  <a:lnTo>
                    <a:pt x="670" y="1496"/>
                  </a:lnTo>
                  <a:lnTo>
                    <a:pt x="688" y="1496"/>
                  </a:lnTo>
                  <a:lnTo>
                    <a:pt x="710" y="1496"/>
                  </a:lnTo>
                  <a:lnTo>
                    <a:pt x="764" y="1490"/>
                  </a:lnTo>
                  <a:lnTo>
                    <a:pt x="828" y="1480"/>
                  </a:lnTo>
                  <a:lnTo>
                    <a:pt x="862" y="1474"/>
                  </a:lnTo>
                  <a:lnTo>
                    <a:pt x="896" y="1466"/>
                  </a:lnTo>
                  <a:lnTo>
                    <a:pt x="930" y="1456"/>
                  </a:lnTo>
                  <a:lnTo>
                    <a:pt x="962" y="1446"/>
                  </a:lnTo>
                  <a:lnTo>
                    <a:pt x="992" y="1434"/>
                  </a:lnTo>
                  <a:lnTo>
                    <a:pt x="1018" y="1422"/>
                  </a:lnTo>
                  <a:lnTo>
                    <a:pt x="1040" y="1408"/>
                  </a:lnTo>
                  <a:lnTo>
                    <a:pt x="1058" y="1392"/>
                  </a:lnTo>
                  <a:lnTo>
                    <a:pt x="1066" y="1384"/>
                  </a:lnTo>
                  <a:lnTo>
                    <a:pt x="1070" y="1376"/>
                  </a:lnTo>
                  <a:lnTo>
                    <a:pt x="1074" y="1368"/>
                  </a:lnTo>
                  <a:lnTo>
                    <a:pt x="1076" y="1358"/>
                  </a:lnTo>
                  <a:lnTo>
                    <a:pt x="1100" y="1362"/>
                  </a:lnTo>
                  <a:lnTo>
                    <a:pt x="1114" y="1332"/>
                  </a:lnTo>
                  <a:lnTo>
                    <a:pt x="1122" y="1324"/>
                  </a:lnTo>
                  <a:lnTo>
                    <a:pt x="1114" y="1318"/>
                  </a:lnTo>
                  <a:lnTo>
                    <a:pt x="1102" y="1314"/>
                  </a:lnTo>
                  <a:lnTo>
                    <a:pt x="1074" y="1332"/>
                  </a:lnTo>
                  <a:lnTo>
                    <a:pt x="1046" y="1352"/>
                  </a:lnTo>
                  <a:lnTo>
                    <a:pt x="994" y="1390"/>
                  </a:lnTo>
                  <a:lnTo>
                    <a:pt x="968" y="1408"/>
                  </a:lnTo>
                  <a:lnTo>
                    <a:pt x="938" y="1424"/>
                  </a:lnTo>
                  <a:lnTo>
                    <a:pt x="904" y="1440"/>
                  </a:lnTo>
                  <a:lnTo>
                    <a:pt x="866" y="1454"/>
                  </a:lnTo>
                  <a:lnTo>
                    <a:pt x="842" y="1460"/>
                  </a:lnTo>
                  <a:lnTo>
                    <a:pt x="814" y="1462"/>
                  </a:lnTo>
                  <a:lnTo>
                    <a:pt x="788" y="1462"/>
                  </a:lnTo>
                  <a:lnTo>
                    <a:pt x="760" y="1460"/>
                  </a:lnTo>
                  <a:lnTo>
                    <a:pt x="710" y="1456"/>
                  </a:lnTo>
                  <a:lnTo>
                    <a:pt x="688" y="1456"/>
                  </a:lnTo>
                  <a:lnTo>
                    <a:pt x="670" y="1458"/>
                  </a:lnTo>
                  <a:lnTo>
                    <a:pt x="654" y="1464"/>
                  </a:lnTo>
                  <a:lnTo>
                    <a:pt x="640" y="1468"/>
                  </a:lnTo>
                  <a:lnTo>
                    <a:pt x="612" y="1478"/>
                  </a:lnTo>
                  <a:lnTo>
                    <a:pt x="598" y="1482"/>
                  </a:lnTo>
                  <a:lnTo>
                    <a:pt x="584" y="1482"/>
                  </a:lnTo>
                  <a:lnTo>
                    <a:pt x="570" y="1478"/>
                  </a:lnTo>
                  <a:lnTo>
                    <a:pt x="552" y="1470"/>
                  </a:lnTo>
                  <a:lnTo>
                    <a:pt x="560" y="1418"/>
                  </a:lnTo>
                  <a:lnTo>
                    <a:pt x="574" y="1418"/>
                  </a:lnTo>
                  <a:lnTo>
                    <a:pt x="574" y="1454"/>
                  </a:lnTo>
                  <a:lnTo>
                    <a:pt x="604" y="1458"/>
                  </a:lnTo>
                  <a:lnTo>
                    <a:pt x="610" y="1454"/>
                  </a:lnTo>
                  <a:lnTo>
                    <a:pt x="614" y="1450"/>
                  </a:lnTo>
                  <a:lnTo>
                    <a:pt x="618" y="1436"/>
                  </a:lnTo>
                  <a:lnTo>
                    <a:pt x="592" y="1402"/>
                  </a:lnTo>
                  <a:lnTo>
                    <a:pt x="562" y="1406"/>
                  </a:lnTo>
                  <a:lnTo>
                    <a:pt x="548" y="1306"/>
                  </a:lnTo>
                  <a:lnTo>
                    <a:pt x="556" y="1302"/>
                  </a:lnTo>
                  <a:lnTo>
                    <a:pt x="576" y="1330"/>
                  </a:lnTo>
                  <a:lnTo>
                    <a:pt x="598" y="1364"/>
                  </a:lnTo>
                  <a:lnTo>
                    <a:pt x="610" y="1380"/>
                  </a:lnTo>
                  <a:lnTo>
                    <a:pt x="618" y="1396"/>
                  </a:lnTo>
                  <a:lnTo>
                    <a:pt x="626" y="1414"/>
                  </a:lnTo>
                  <a:lnTo>
                    <a:pt x="630" y="1428"/>
                  </a:lnTo>
                  <a:lnTo>
                    <a:pt x="646" y="1434"/>
                  </a:lnTo>
                  <a:lnTo>
                    <a:pt x="666" y="1440"/>
                  </a:lnTo>
                  <a:lnTo>
                    <a:pt x="686" y="1442"/>
                  </a:lnTo>
                  <a:lnTo>
                    <a:pt x="710" y="1444"/>
                  </a:lnTo>
                  <a:lnTo>
                    <a:pt x="754" y="1444"/>
                  </a:lnTo>
                  <a:lnTo>
                    <a:pt x="792" y="1444"/>
                  </a:lnTo>
                  <a:lnTo>
                    <a:pt x="796" y="1440"/>
                  </a:lnTo>
                  <a:lnTo>
                    <a:pt x="796" y="1424"/>
                  </a:lnTo>
                  <a:lnTo>
                    <a:pt x="786" y="1422"/>
                  </a:lnTo>
                  <a:lnTo>
                    <a:pt x="776" y="1420"/>
                  </a:lnTo>
                  <a:lnTo>
                    <a:pt x="754" y="1420"/>
                  </a:lnTo>
                  <a:lnTo>
                    <a:pt x="732" y="1420"/>
                  </a:lnTo>
                  <a:lnTo>
                    <a:pt x="710" y="1418"/>
                  </a:lnTo>
                  <a:lnTo>
                    <a:pt x="694" y="1412"/>
                  </a:lnTo>
                  <a:lnTo>
                    <a:pt x="676" y="1402"/>
                  </a:lnTo>
                  <a:lnTo>
                    <a:pt x="658" y="1390"/>
                  </a:lnTo>
                  <a:lnTo>
                    <a:pt x="640" y="1374"/>
                  </a:lnTo>
                  <a:lnTo>
                    <a:pt x="624" y="1358"/>
                  </a:lnTo>
                  <a:lnTo>
                    <a:pt x="610" y="1340"/>
                  </a:lnTo>
                  <a:lnTo>
                    <a:pt x="598" y="1320"/>
                  </a:lnTo>
                  <a:lnTo>
                    <a:pt x="588" y="1302"/>
                  </a:lnTo>
                  <a:lnTo>
                    <a:pt x="588" y="1276"/>
                  </a:lnTo>
                  <a:lnTo>
                    <a:pt x="596" y="1274"/>
                  </a:lnTo>
                  <a:lnTo>
                    <a:pt x="606" y="1290"/>
                  </a:lnTo>
                  <a:lnTo>
                    <a:pt x="620" y="1306"/>
                  </a:lnTo>
                  <a:lnTo>
                    <a:pt x="634" y="1322"/>
                  </a:lnTo>
                  <a:lnTo>
                    <a:pt x="652" y="1338"/>
                  </a:lnTo>
                  <a:lnTo>
                    <a:pt x="670" y="1352"/>
                  </a:lnTo>
                  <a:lnTo>
                    <a:pt x="692" y="1366"/>
                  </a:lnTo>
                  <a:lnTo>
                    <a:pt x="714" y="1378"/>
                  </a:lnTo>
                  <a:lnTo>
                    <a:pt x="736" y="1390"/>
                  </a:lnTo>
                  <a:lnTo>
                    <a:pt x="762" y="1398"/>
                  </a:lnTo>
                  <a:lnTo>
                    <a:pt x="786" y="1406"/>
                  </a:lnTo>
                  <a:lnTo>
                    <a:pt x="810" y="1412"/>
                  </a:lnTo>
                  <a:lnTo>
                    <a:pt x="836" y="1416"/>
                  </a:lnTo>
                  <a:lnTo>
                    <a:pt x="860" y="1416"/>
                  </a:lnTo>
                  <a:lnTo>
                    <a:pt x="884" y="1416"/>
                  </a:lnTo>
                  <a:lnTo>
                    <a:pt x="906" y="1412"/>
                  </a:lnTo>
                  <a:lnTo>
                    <a:pt x="930" y="1406"/>
                  </a:lnTo>
                  <a:lnTo>
                    <a:pt x="940" y="1402"/>
                  </a:lnTo>
                  <a:lnTo>
                    <a:pt x="950" y="1396"/>
                  </a:lnTo>
                  <a:lnTo>
                    <a:pt x="970" y="1382"/>
                  </a:lnTo>
                  <a:lnTo>
                    <a:pt x="990" y="1370"/>
                  </a:lnTo>
                  <a:lnTo>
                    <a:pt x="1002" y="1364"/>
                  </a:lnTo>
                  <a:lnTo>
                    <a:pt x="1014" y="1362"/>
                  </a:lnTo>
                  <a:lnTo>
                    <a:pt x="1006" y="1344"/>
                  </a:lnTo>
                  <a:lnTo>
                    <a:pt x="1016" y="1344"/>
                  </a:lnTo>
                  <a:lnTo>
                    <a:pt x="1026" y="1344"/>
                  </a:lnTo>
                  <a:lnTo>
                    <a:pt x="1034" y="1342"/>
                  </a:lnTo>
                  <a:lnTo>
                    <a:pt x="1042" y="1338"/>
                  </a:lnTo>
                  <a:lnTo>
                    <a:pt x="1056" y="1330"/>
                  </a:lnTo>
                  <a:lnTo>
                    <a:pt x="1070" y="1318"/>
                  </a:lnTo>
                  <a:lnTo>
                    <a:pt x="1084" y="1306"/>
                  </a:lnTo>
                  <a:lnTo>
                    <a:pt x="1100" y="1296"/>
                  </a:lnTo>
                  <a:lnTo>
                    <a:pt x="1120" y="1288"/>
                  </a:lnTo>
                  <a:lnTo>
                    <a:pt x="1132" y="1286"/>
                  </a:lnTo>
                  <a:lnTo>
                    <a:pt x="1144" y="1284"/>
                  </a:lnTo>
                  <a:lnTo>
                    <a:pt x="1152" y="1270"/>
                  </a:lnTo>
                  <a:lnTo>
                    <a:pt x="1156" y="1256"/>
                  </a:lnTo>
                  <a:lnTo>
                    <a:pt x="1158" y="1240"/>
                  </a:lnTo>
                  <a:lnTo>
                    <a:pt x="1158" y="1222"/>
                  </a:lnTo>
                  <a:lnTo>
                    <a:pt x="1174" y="1228"/>
                  </a:lnTo>
                  <a:lnTo>
                    <a:pt x="1184" y="1218"/>
                  </a:lnTo>
                  <a:lnTo>
                    <a:pt x="1194" y="1204"/>
                  </a:lnTo>
                  <a:lnTo>
                    <a:pt x="1204" y="1188"/>
                  </a:lnTo>
                  <a:lnTo>
                    <a:pt x="1212" y="1168"/>
                  </a:lnTo>
                  <a:lnTo>
                    <a:pt x="1230" y="1122"/>
                  </a:lnTo>
                  <a:lnTo>
                    <a:pt x="1246" y="1072"/>
                  </a:lnTo>
                  <a:lnTo>
                    <a:pt x="1260" y="1018"/>
                  </a:lnTo>
                  <a:lnTo>
                    <a:pt x="1268" y="964"/>
                  </a:lnTo>
                  <a:lnTo>
                    <a:pt x="1274" y="914"/>
                  </a:lnTo>
                  <a:lnTo>
                    <a:pt x="1276" y="870"/>
                  </a:lnTo>
                  <a:lnTo>
                    <a:pt x="1284" y="866"/>
                  </a:lnTo>
                  <a:lnTo>
                    <a:pt x="1288" y="866"/>
                  </a:lnTo>
                  <a:lnTo>
                    <a:pt x="1290" y="886"/>
                  </a:lnTo>
                  <a:lnTo>
                    <a:pt x="1290" y="904"/>
                  </a:lnTo>
                  <a:lnTo>
                    <a:pt x="1290" y="924"/>
                  </a:lnTo>
                  <a:lnTo>
                    <a:pt x="1288" y="944"/>
                  </a:lnTo>
                  <a:lnTo>
                    <a:pt x="1280" y="984"/>
                  </a:lnTo>
                  <a:lnTo>
                    <a:pt x="1272" y="1024"/>
                  </a:lnTo>
                  <a:lnTo>
                    <a:pt x="1264" y="1062"/>
                  </a:lnTo>
                  <a:lnTo>
                    <a:pt x="1260" y="1096"/>
                  </a:lnTo>
                  <a:lnTo>
                    <a:pt x="1258" y="1114"/>
                  </a:lnTo>
                  <a:lnTo>
                    <a:pt x="1258" y="1128"/>
                  </a:lnTo>
                  <a:lnTo>
                    <a:pt x="1262" y="1142"/>
                  </a:lnTo>
                  <a:lnTo>
                    <a:pt x="1266" y="1154"/>
                  </a:lnTo>
                  <a:lnTo>
                    <a:pt x="1248" y="1174"/>
                  </a:lnTo>
                  <a:lnTo>
                    <a:pt x="1232" y="1194"/>
                  </a:lnTo>
                  <a:lnTo>
                    <a:pt x="1200" y="1238"/>
                  </a:lnTo>
                  <a:lnTo>
                    <a:pt x="1168" y="1284"/>
                  </a:lnTo>
                  <a:lnTo>
                    <a:pt x="1136" y="1330"/>
                  </a:lnTo>
                  <a:lnTo>
                    <a:pt x="1102" y="1374"/>
                  </a:lnTo>
                  <a:lnTo>
                    <a:pt x="1084" y="1394"/>
                  </a:lnTo>
                  <a:lnTo>
                    <a:pt x="1064" y="1414"/>
                  </a:lnTo>
                  <a:lnTo>
                    <a:pt x="1044" y="1434"/>
                  </a:lnTo>
                  <a:lnTo>
                    <a:pt x="1020" y="1450"/>
                  </a:lnTo>
                  <a:lnTo>
                    <a:pt x="996" y="1466"/>
                  </a:lnTo>
                  <a:lnTo>
                    <a:pt x="970" y="1480"/>
                  </a:lnTo>
                  <a:close/>
                  <a:moveTo>
                    <a:pt x="1424" y="648"/>
                  </a:moveTo>
                  <a:lnTo>
                    <a:pt x="1424" y="648"/>
                  </a:lnTo>
                  <a:lnTo>
                    <a:pt x="1436" y="648"/>
                  </a:lnTo>
                  <a:lnTo>
                    <a:pt x="1466" y="752"/>
                  </a:lnTo>
                  <a:lnTo>
                    <a:pt x="1462" y="756"/>
                  </a:lnTo>
                  <a:lnTo>
                    <a:pt x="1440" y="752"/>
                  </a:lnTo>
                  <a:lnTo>
                    <a:pt x="1434" y="724"/>
                  </a:lnTo>
                  <a:lnTo>
                    <a:pt x="1428" y="700"/>
                  </a:lnTo>
                  <a:lnTo>
                    <a:pt x="1424" y="676"/>
                  </a:lnTo>
                  <a:lnTo>
                    <a:pt x="1422" y="664"/>
                  </a:lnTo>
                  <a:lnTo>
                    <a:pt x="1424" y="648"/>
                  </a:lnTo>
                  <a:close/>
                  <a:moveTo>
                    <a:pt x="264" y="1152"/>
                  </a:moveTo>
                  <a:lnTo>
                    <a:pt x="264" y="1152"/>
                  </a:lnTo>
                  <a:lnTo>
                    <a:pt x="256" y="1154"/>
                  </a:lnTo>
                  <a:lnTo>
                    <a:pt x="246" y="1154"/>
                  </a:lnTo>
                  <a:lnTo>
                    <a:pt x="248" y="1128"/>
                  </a:lnTo>
                  <a:lnTo>
                    <a:pt x="248" y="1102"/>
                  </a:lnTo>
                  <a:lnTo>
                    <a:pt x="246" y="1048"/>
                  </a:lnTo>
                  <a:lnTo>
                    <a:pt x="246" y="1020"/>
                  </a:lnTo>
                  <a:lnTo>
                    <a:pt x="246" y="992"/>
                  </a:lnTo>
                  <a:lnTo>
                    <a:pt x="250" y="962"/>
                  </a:lnTo>
                  <a:lnTo>
                    <a:pt x="256" y="932"/>
                  </a:lnTo>
                  <a:lnTo>
                    <a:pt x="270" y="932"/>
                  </a:lnTo>
                  <a:lnTo>
                    <a:pt x="272" y="990"/>
                  </a:lnTo>
                  <a:lnTo>
                    <a:pt x="272" y="1044"/>
                  </a:lnTo>
                  <a:lnTo>
                    <a:pt x="268" y="1096"/>
                  </a:lnTo>
                  <a:lnTo>
                    <a:pt x="264" y="1152"/>
                  </a:lnTo>
                  <a:close/>
                  <a:moveTo>
                    <a:pt x="370" y="1070"/>
                  </a:moveTo>
                  <a:lnTo>
                    <a:pt x="370" y="1070"/>
                  </a:lnTo>
                  <a:lnTo>
                    <a:pt x="370" y="1078"/>
                  </a:lnTo>
                  <a:lnTo>
                    <a:pt x="360" y="1074"/>
                  </a:lnTo>
                  <a:lnTo>
                    <a:pt x="356" y="1050"/>
                  </a:lnTo>
                  <a:lnTo>
                    <a:pt x="356" y="1024"/>
                  </a:lnTo>
                  <a:lnTo>
                    <a:pt x="358" y="998"/>
                  </a:lnTo>
                  <a:lnTo>
                    <a:pt x="360" y="986"/>
                  </a:lnTo>
                  <a:lnTo>
                    <a:pt x="364" y="978"/>
                  </a:lnTo>
                  <a:lnTo>
                    <a:pt x="382" y="978"/>
                  </a:lnTo>
                  <a:lnTo>
                    <a:pt x="370" y="1070"/>
                  </a:lnTo>
                  <a:close/>
                  <a:moveTo>
                    <a:pt x="1318" y="844"/>
                  </a:moveTo>
                  <a:lnTo>
                    <a:pt x="1318" y="844"/>
                  </a:lnTo>
                  <a:lnTo>
                    <a:pt x="1318" y="860"/>
                  </a:lnTo>
                  <a:lnTo>
                    <a:pt x="1310" y="862"/>
                  </a:lnTo>
                  <a:lnTo>
                    <a:pt x="1304" y="856"/>
                  </a:lnTo>
                  <a:lnTo>
                    <a:pt x="1302" y="844"/>
                  </a:lnTo>
                  <a:lnTo>
                    <a:pt x="1318" y="844"/>
                  </a:lnTo>
                  <a:close/>
                  <a:moveTo>
                    <a:pt x="1266" y="608"/>
                  </a:moveTo>
                  <a:lnTo>
                    <a:pt x="1266" y="608"/>
                  </a:lnTo>
                  <a:lnTo>
                    <a:pt x="1266" y="648"/>
                  </a:lnTo>
                  <a:lnTo>
                    <a:pt x="1250" y="644"/>
                  </a:lnTo>
                  <a:lnTo>
                    <a:pt x="1248" y="590"/>
                  </a:lnTo>
                  <a:lnTo>
                    <a:pt x="1262" y="592"/>
                  </a:lnTo>
                  <a:lnTo>
                    <a:pt x="1266" y="608"/>
                  </a:lnTo>
                  <a:close/>
                  <a:moveTo>
                    <a:pt x="1224" y="530"/>
                  </a:moveTo>
                  <a:lnTo>
                    <a:pt x="1224" y="530"/>
                  </a:lnTo>
                  <a:lnTo>
                    <a:pt x="1234" y="538"/>
                  </a:lnTo>
                  <a:lnTo>
                    <a:pt x="1242" y="546"/>
                  </a:lnTo>
                  <a:lnTo>
                    <a:pt x="1246" y="558"/>
                  </a:lnTo>
                  <a:lnTo>
                    <a:pt x="1250" y="570"/>
                  </a:lnTo>
                  <a:lnTo>
                    <a:pt x="1250" y="586"/>
                  </a:lnTo>
                  <a:lnTo>
                    <a:pt x="1244" y="582"/>
                  </a:lnTo>
                  <a:lnTo>
                    <a:pt x="1236" y="576"/>
                  </a:lnTo>
                  <a:lnTo>
                    <a:pt x="1232" y="570"/>
                  </a:lnTo>
                  <a:lnTo>
                    <a:pt x="1228" y="562"/>
                  </a:lnTo>
                  <a:lnTo>
                    <a:pt x="1224" y="546"/>
                  </a:lnTo>
                  <a:lnTo>
                    <a:pt x="1224" y="530"/>
                  </a:lnTo>
                  <a:close/>
                  <a:moveTo>
                    <a:pt x="718" y="50"/>
                  </a:moveTo>
                  <a:lnTo>
                    <a:pt x="718" y="50"/>
                  </a:lnTo>
                  <a:lnTo>
                    <a:pt x="804" y="28"/>
                  </a:lnTo>
                  <a:lnTo>
                    <a:pt x="824" y="30"/>
                  </a:lnTo>
                  <a:lnTo>
                    <a:pt x="842" y="34"/>
                  </a:lnTo>
                  <a:lnTo>
                    <a:pt x="856" y="40"/>
                  </a:lnTo>
                  <a:lnTo>
                    <a:pt x="870" y="46"/>
                  </a:lnTo>
                  <a:lnTo>
                    <a:pt x="898" y="60"/>
                  </a:lnTo>
                  <a:lnTo>
                    <a:pt x="912" y="66"/>
                  </a:lnTo>
                  <a:lnTo>
                    <a:pt x="930" y="72"/>
                  </a:lnTo>
                  <a:lnTo>
                    <a:pt x="1000" y="82"/>
                  </a:lnTo>
                  <a:lnTo>
                    <a:pt x="1010" y="90"/>
                  </a:lnTo>
                  <a:lnTo>
                    <a:pt x="1024" y="100"/>
                  </a:lnTo>
                  <a:lnTo>
                    <a:pt x="1056" y="132"/>
                  </a:lnTo>
                  <a:lnTo>
                    <a:pt x="1090" y="172"/>
                  </a:lnTo>
                  <a:lnTo>
                    <a:pt x="1126" y="218"/>
                  </a:lnTo>
                  <a:lnTo>
                    <a:pt x="1160" y="266"/>
                  </a:lnTo>
                  <a:lnTo>
                    <a:pt x="1188" y="312"/>
                  </a:lnTo>
                  <a:lnTo>
                    <a:pt x="1200" y="334"/>
                  </a:lnTo>
                  <a:lnTo>
                    <a:pt x="1210" y="354"/>
                  </a:lnTo>
                  <a:lnTo>
                    <a:pt x="1218" y="370"/>
                  </a:lnTo>
                  <a:lnTo>
                    <a:pt x="1222" y="386"/>
                  </a:lnTo>
                  <a:lnTo>
                    <a:pt x="1214" y="390"/>
                  </a:lnTo>
                  <a:lnTo>
                    <a:pt x="1202" y="380"/>
                  </a:lnTo>
                  <a:lnTo>
                    <a:pt x="1192" y="368"/>
                  </a:lnTo>
                  <a:lnTo>
                    <a:pt x="1174" y="344"/>
                  </a:lnTo>
                  <a:lnTo>
                    <a:pt x="1142" y="290"/>
                  </a:lnTo>
                  <a:lnTo>
                    <a:pt x="1124" y="264"/>
                  </a:lnTo>
                  <a:lnTo>
                    <a:pt x="1106" y="242"/>
                  </a:lnTo>
                  <a:lnTo>
                    <a:pt x="1094" y="232"/>
                  </a:lnTo>
                  <a:lnTo>
                    <a:pt x="1082" y="222"/>
                  </a:lnTo>
                  <a:lnTo>
                    <a:pt x="1070" y="214"/>
                  </a:lnTo>
                  <a:lnTo>
                    <a:pt x="1054" y="208"/>
                  </a:lnTo>
                  <a:lnTo>
                    <a:pt x="1052" y="200"/>
                  </a:lnTo>
                  <a:lnTo>
                    <a:pt x="1066" y="198"/>
                  </a:lnTo>
                  <a:lnTo>
                    <a:pt x="1066" y="190"/>
                  </a:lnTo>
                  <a:lnTo>
                    <a:pt x="1066" y="184"/>
                  </a:lnTo>
                  <a:lnTo>
                    <a:pt x="1064" y="178"/>
                  </a:lnTo>
                  <a:lnTo>
                    <a:pt x="1062" y="172"/>
                  </a:lnTo>
                  <a:lnTo>
                    <a:pt x="1052" y="160"/>
                  </a:lnTo>
                  <a:lnTo>
                    <a:pt x="1038" y="148"/>
                  </a:lnTo>
                  <a:lnTo>
                    <a:pt x="1020" y="138"/>
                  </a:lnTo>
                  <a:lnTo>
                    <a:pt x="1000" y="126"/>
                  </a:lnTo>
                  <a:lnTo>
                    <a:pt x="954" y="106"/>
                  </a:lnTo>
                  <a:lnTo>
                    <a:pt x="902" y="88"/>
                  </a:lnTo>
                  <a:lnTo>
                    <a:pt x="854" y="72"/>
                  </a:lnTo>
                  <a:lnTo>
                    <a:pt x="782" y="50"/>
                  </a:lnTo>
                  <a:lnTo>
                    <a:pt x="774" y="56"/>
                  </a:lnTo>
                  <a:lnTo>
                    <a:pt x="768" y="60"/>
                  </a:lnTo>
                  <a:lnTo>
                    <a:pt x="756" y="68"/>
                  </a:lnTo>
                  <a:lnTo>
                    <a:pt x="758" y="76"/>
                  </a:lnTo>
                  <a:lnTo>
                    <a:pt x="862" y="86"/>
                  </a:lnTo>
                  <a:lnTo>
                    <a:pt x="898" y="106"/>
                  </a:lnTo>
                  <a:lnTo>
                    <a:pt x="936" y="128"/>
                  </a:lnTo>
                  <a:lnTo>
                    <a:pt x="954" y="138"/>
                  </a:lnTo>
                  <a:lnTo>
                    <a:pt x="976" y="146"/>
                  </a:lnTo>
                  <a:lnTo>
                    <a:pt x="996" y="152"/>
                  </a:lnTo>
                  <a:lnTo>
                    <a:pt x="1018" y="156"/>
                  </a:lnTo>
                  <a:lnTo>
                    <a:pt x="1024" y="170"/>
                  </a:lnTo>
                  <a:lnTo>
                    <a:pt x="1030" y="178"/>
                  </a:lnTo>
                  <a:lnTo>
                    <a:pt x="1036" y="186"/>
                  </a:lnTo>
                  <a:lnTo>
                    <a:pt x="1044" y="198"/>
                  </a:lnTo>
                  <a:lnTo>
                    <a:pt x="1044" y="200"/>
                  </a:lnTo>
                  <a:lnTo>
                    <a:pt x="1026" y="208"/>
                  </a:lnTo>
                  <a:lnTo>
                    <a:pt x="992" y="186"/>
                  </a:lnTo>
                  <a:lnTo>
                    <a:pt x="958" y="168"/>
                  </a:lnTo>
                  <a:lnTo>
                    <a:pt x="922" y="152"/>
                  </a:lnTo>
                  <a:lnTo>
                    <a:pt x="886" y="138"/>
                  </a:lnTo>
                  <a:lnTo>
                    <a:pt x="848" y="126"/>
                  </a:lnTo>
                  <a:lnTo>
                    <a:pt x="810" y="116"/>
                  </a:lnTo>
                  <a:lnTo>
                    <a:pt x="726" y="94"/>
                  </a:lnTo>
                  <a:lnTo>
                    <a:pt x="724" y="82"/>
                  </a:lnTo>
                  <a:lnTo>
                    <a:pt x="726" y="74"/>
                  </a:lnTo>
                  <a:lnTo>
                    <a:pt x="724" y="68"/>
                  </a:lnTo>
                  <a:lnTo>
                    <a:pt x="718" y="60"/>
                  </a:lnTo>
                  <a:lnTo>
                    <a:pt x="718" y="50"/>
                  </a:lnTo>
                  <a:close/>
                  <a:moveTo>
                    <a:pt x="940" y="1210"/>
                  </a:moveTo>
                  <a:lnTo>
                    <a:pt x="940" y="1210"/>
                  </a:lnTo>
                  <a:lnTo>
                    <a:pt x="936" y="1210"/>
                  </a:lnTo>
                  <a:lnTo>
                    <a:pt x="930" y="1210"/>
                  </a:lnTo>
                  <a:lnTo>
                    <a:pt x="920" y="1204"/>
                  </a:lnTo>
                  <a:lnTo>
                    <a:pt x="910" y="1200"/>
                  </a:lnTo>
                  <a:lnTo>
                    <a:pt x="906" y="1198"/>
                  </a:lnTo>
                  <a:lnTo>
                    <a:pt x="904" y="1200"/>
                  </a:lnTo>
                  <a:lnTo>
                    <a:pt x="886" y="1208"/>
                  </a:lnTo>
                  <a:lnTo>
                    <a:pt x="868" y="1212"/>
                  </a:lnTo>
                  <a:lnTo>
                    <a:pt x="850" y="1214"/>
                  </a:lnTo>
                  <a:lnTo>
                    <a:pt x="832" y="1210"/>
                  </a:lnTo>
                  <a:lnTo>
                    <a:pt x="816" y="1206"/>
                  </a:lnTo>
                  <a:lnTo>
                    <a:pt x="800" y="1198"/>
                  </a:lnTo>
                  <a:lnTo>
                    <a:pt x="782" y="1188"/>
                  </a:lnTo>
                  <a:lnTo>
                    <a:pt x="766" y="1176"/>
                  </a:lnTo>
                  <a:lnTo>
                    <a:pt x="738" y="1152"/>
                  </a:lnTo>
                  <a:lnTo>
                    <a:pt x="710" y="1124"/>
                  </a:lnTo>
                  <a:lnTo>
                    <a:pt x="686" y="1100"/>
                  </a:lnTo>
                  <a:lnTo>
                    <a:pt x="666" y="1080"/>
                  </a:lnTo>
                  <a:lnTo>
                    <a:pt x="666" y="1066"/>
                  </a:lnTo>
                  <a:lnTo>
                    <a:pt x="674" y="1062"/>
                  </a:lnTo>
                  <a:lnTo>
                    <a:pt x="792" y="1166"/>
                  </a:lnTo>
                  <a:lnTo>
                    <a:pt x="800" y="1170"/>
                  </a:lnTo>
                  <a:lnTo>
                    <a:pt x="808" y="1172"/>
                  </a:lnTo>
                  <a:lnTo>
                    <a:pt x="828" y="1172"/>
                  </a:lnTo>
                  <a:lnTo>
                    <a:pt x="846" y="1172"/>
                  </a:lnTo>
                  <a:lnTo>
                    <a:pt x="862" y="1170"/>
                  </a:lnTo>
                  <a:lnTo>
                    <a:pt x="894" y="1168"/>
                  </a:lnTo>
                  <a:lnTo>
                    <a:pt x="920" y="1168"/>
                  </a:lnTo>
                  <a:lnTo>
                    <a:pt x="944" y="1166"/>
                  </a:lnTo>
                  <a:lnTo>
                    <a:pt x="964" y="1164"/>
                  </a:lnTo>
                  <a:lnTo>
                    <a:pt x="972" y="1162"/>
                  </a:lnTo>
                  <a:lnTo>
                    <a:pt x="982" y="1158"/>
                  </a:lnTo>
                  <a:lnTo>
                    <a:pt x="990" y="1152"/>
                  </a:lnTo>
                  <a:lnTo>
                    <a:pt x="998" y="1144"/>
                  </a:lnTo>
                  <a:lnTo>
                    <a:pt x="1006" y="1136"/>
                  </a:lnTo>
                  <a:lnTo>
                    <a:pt x="1014" y="1124"/>
                  </a:lnTo>
                  <a:lnTo>
                    <a:pt x="1032" y="1092"/>
                  </a:lnTo>
                  <a:lnTo>
                    <a:pt x="1018" y="1092"/>
                  </a:lnTo>
                  <a:lnTo>
                    <a:pt x="1004" y="1096"/>
                  </a:lnTo>
                  <a:lnTo>
                    <a:pt x="976" y="1104"/>
                  </a:lnTo>
                  <a:lnTo>
                    <a:pt x="950" y="1114"/>
                  </a:lnTo>
                  <a:lnTo>
                    <a:pt x="924" y="1126"/>
                  </a:lnTo>
                  <a:lnTo>
                    <a:pt x="896" y="1136"/>
                  </a:lnTo>
                  <a:lnTo>
                    <a:pt x="882" y="1140"/>
                  </a:lnTo>
                  <a:lnTo>
                    <a:pt x="868" y="1142"/>
                  </a:lnTo>
                  <a:lnTo>
                    <a:pt x="852" y="1142"/>
                  </a:lnTo>
                  <a:lnTo>
                    <a:pt x="838" y="1142"/>
                  </a:lnTo>
                  <a:lnTo>
                    <a:pt x="820" y="1138"/>
                  </a:lnTo>
                  <a:lnTo>
                    <a:pt x="804" y="1132"/>
                  </a:lnTo>
                  <a:lnTo>
                    <a:pt x="790" y="1126"/>
                  </a:lnTo>
                  <a:lnTo>
                    <a:pt x="776" y="1120"/>
                  </a:lnTo>
                  <a:lnTo>
                    <a:pt x="750" y="1100"/>
                  </a:lnTo>
                  <a:lnTo>
                    <a:pt x="726" y="1080"/>
                  </a:lnTo>
                  <a:lnTo>
                    <a:pt x="706" y="1054"/>
                  </a:lnTo>
                  <a:lnTo>
                    <a:pt x="686" y="1028"/>
                  </a:lnTo>
                  <a:lnTo>
                    <a:pt x="668" y="1002"/>
                  </a:lnTo>
                  <a:lnTo>
                    <a:pt x="636" y="948"/>
                  </a:lnTo>
                  <a:lnTo>
                    <a:pt x="616" y="912"/>
                  </a:lnTo>
                  <a:lnTo>
                    <a:pt x="598" y="874"/>
                  </a:lnTo>
                  <a:lnTo>
                    <a:pt x="582" y="838"/>
                  </a:lnTo>
                  <a:lnTo>
                    <a:pt x="568" y="800"/>
                  </a:lnTo>
                  <a:lnTo>
                    <a:pt x="554" y="760"/>
                  </a:lnTo>
                  <a:lnTo>
                    <a:pt x="544" y="722"/>
                  </a:lnTo>
                  <a:lnTo>
                    <a:pt x="534" y="680"/>
                  </a:lnTo>
                  <a:lnTo>
                    <a:pt x="526" y="640"/>
                  </a:lnTo>
                  <a:lnTo>
                    <a:pt x="520" y="608"/>
                  </a:lnTo>
                  <a:lnTo>
                    <a:pt x="520" y="576"/>
                  </a:lnTo>
                  <a:lnTo>
                    <a:pt x="520" y="544"/>
                  </a:lnTo>
                  <a:lnTo>
                    <a:pt x="524" y="512"/>
                  </a:lnTo>
                  <a:lnTo>
                    <a:pt x="528" y="500"/>
                  </a:lnTo>
                  <a:lnTo>
                    <a:pt x="532" y="486"/>
                  </a:lnTo>
                  <a:lnTo>
                    <a:pt x="538" y="474"/>
                  </a:lnTo>
                  <a:lnTo>
                    <a:pt x="540" y="462"/>
                  </a:lnTo>
                  <a:lnTo>
                    <a:pt x="542" y="448"/>
                  </a:lnTo>
                  <a:lnTo>
                    <a:pt x="540" y="436"/>
                  </a:lnTo>
                  <a:lnTo>
                    <a:pt x="540" y="424"/>
                  </a:lnTo>
                  <a:lnTo>
                    <a:pt x="540" y="412"/>
                  </a:lnTo>
                  <a:lnTo>
                    <a:pt x="550" y="418"/>
                  </a:lnTo>
                  <a:lnTo>
                    <a:pt x="548" y="404"/>
                  </a:lnTo>
                  <a:lnTo>
                    <a:pt x="550" y="390"/>
                  </a:lnTo>
                  <a:lnTo>
                    <a:pt x="556" y="376"/>
                  </a:lnTo>
                  <a:lnTo>
                    <a:pt x="562" y="362"/>
                  </a:lnTo>
                  <a:lnTo>
                    <a:pt x="580" y="336"/>
                  </a:lnTo>
                  <a:lnTo>
                    <a:pt x="596" y="310"/>
                  </a:lnTo>
                  <a:lnTo>
                    <a:pt x="612" y="286"/>
                  </a:lnTo>
                  <a:lnTo>
                    <a:pt x="632" y="260"/>
                  </a:lnTo>
                  <a:lnTo>
                    <a:pt x="654" y="238"/>
                  </a:lnTo>
                  <a:lnTo>
                    <a:pt x="664" y="228"/>
                  </a:lnTo>
                  <a:lnTo>
                    <a:pt x="678" y="220"/>
                  </a:lnTo>
                  <a:lnTo>
                    <a:pt x="688" y="214"/>
                  </a:lnTo>
                  <a:lnTo>
                    <a:pt x="698" y="210"/>
                  </a:lnTo>
                  <a:lnTo>
                    <a:pt x="718" y="204"/>
                  </a:lnTo>
                  <a:lnTo>
                    <a:pt x="726" y="202"/>
                  </a:lnTo>
                  <a:lnTo>
                    <a:pt x="734" y="198"/>
                  </a:lnTo>
                  <a:lnTo>
                    <a:pt x="744" y="194"/>
                  </a:lnTo>
                  <a:lnTo>
                    <a:pt x="752" y="186"/>
                  </a:lnTo>
                  <a:lnTo>
                    <a:pt x="754" y="184"/>
                  </a:lnTo>
                  <a:lnTo>
                    <a:pt x="758" y="184"/>
                  </a:lnTo>
                  <a:lnTo>
                    <a:pt x="772" y="186"/>
                  </a:lnTo>
                  <a:lnTo>
                    <a:pt x="808" y="194"/>
                  </a:lnTo>
                  <a:lnTo>
                    <a:pt x="844" y="208"/>
                  </a:lnTo>
                  <a:lnTo>
                    <a:pt x="866" y="216"/>
                  </a:lnTo>
                  <a:lnTo>
                    <a:pt x="894" y="226"/>
                  </a:lnTo>
                  <a:lnTo>
                    <a:pt x="920" y="240"/>
                  </a:lnTo>
                  <a:lnTo>
                    <a:pt x="946" y="254"/>
                  </a:lnTo>
                  <a:lnTo>
                    <a:pt x="972" y="270"/>
                  </a:lnTo>
                  <a:lnTo>
                    <a:pt x="994" y="286"/>
                  </a:lnTo>
                  <a:lnTo>
                    <a:pt x="1016" y="306"/>
                  </a:lnTo>
                  <a:lnTo>
                    <a:pt x="1038" y="328"/>
                  </a:lnTo>
                  <a:lnTo>
                    <a:pt x="1058" y="352"/>
                  </a:lnTo>
                  <a:lnTo>
                    <a:pt x="1074" y="378"/>
                  </a:lnTo>
                  <a:lnTo>
                    <a:pt x="1086" y="406"/>
                  </a:lnTo>
                  <a:lnTo>
                    <a:pt x="1090" y="420"/>
                  </a:lnTo>
                  <a:lnTo>
                    <a:pt x="1092" y="434"/>
                  </a:lnTo>
                  <a:lnTo>
                    <a:pt x="1094" y="448"/>
                  </a:lnTo>
                  <a:lnTo>
                    <a:pt x="1094" y="462"/>
                  </a:lnTo>
                  <a:lnTo>
                    <a:pt x="1072" y="470"/>
                  </a:lnTo>
                  <a:lnTo>
                    <a:pt x="1062" y="474"/>
                  </a:lnTo>
                  <a:lnTo>
                    <a:pt x="1052" y="476"/>
                  </a:lnTo>
                  <a:lnTo>
                    <a:pt x="1050" y="474"/>
                  </a:lnTo>
                  <a:lnTo>
                    <a:pt x="1052" y="472"/>
                  </a:lnTo>
                  <a:lnTo>
                    <a:pt x="1056" y="462"/>
                  </a:lnTo>
                  <a:lnTo>
                    <a:pt x="1064" y="450"/>
                  </a:lnTo>
                  <a:lnTo>
                    <a:pt x="1064" y="442"/>
                  </a:lnTo>
                  <a:lnTo>
                    <a:pt x="1062" y="434"/>
                  </a:lnTo>
                  <a:lnTo>
                    <a:pt x="1052" y="418"/>
                  </a:lnTo>
                  <a:lnTo>
                    <a:pt x="1038" y="400"/>
                  </a:lnTo>
                  <a:lnTo>
                    <a:pt x="1024" y="380"/>
                  </a:lnTo>
                  <a:lnTo>
                    <a:pt x="994" y="344"/>
                  </a:lnTo>
                  <a:lnTo>
                    <a:pt x="988" y="332"/>
                  </a:lnTo>
                  <a:lnTo>
                    <a:pt x="980" y="320"/>
                  </a:lnTo>
                  <a:lnTo>
                    <a:pt x="972" y="306"/>
                  </a:lnTo>
                  <a:lnTo>
                    <a:pt x="964" y="298"/>
                  </a:lnTo>
                  <a:lnTo>
                    <a:pt x="956" y="292"/>
                  </a:lnTo>
                  <a:lnTo>
                    <a:pt x="946" y="290"/>
                  </a:lnTo>
                  <a:lnTo>
                    <a:pt x="926" y="288"/>
                  </a:lnTo>
                  <a:lnTo>
                    <a:pt x="928" y="288"/>
                  </a:lnTo>
                  <a:lnTo>
                    <a:pt x="928" y="286"/>
                  </a:lnTo>
                  <a:lnTo>
                    <a:pt x="924" y="278"/>
                  </a:lnTo>
                  <a:lnTo>
                    <a:pt x="912" y="264"/>
                  </a:lnTo>
                  <a:lnTo>
                    <a:pt x="904" y="258"/>
                  </a:lnTo>
                  <a:lnTo>
                    <a:pt x="892" y="254"/>
                  </a:lnTo>
                  <a:lnTo>
                    <a:pt x="868" y="248"/>
                  </a:lnTo>
                  <a:lnTo>
                    <a:pt x="844" y="242"/>
                  </a:lnTo>
                  <a:lnTo>
                    <a:pt x="818" y="236"/>
                  </a:lnTo>
                  <a:lnTo>
                    <a:pt x="794" y="234"/>
                  </a:lnTo>
                  <a:lnTo>
                    <a:pt x="780" y="234"/>
                  </a:lnTo>
                  <a:lnTo>
                    <a:pt x="768" y="236"/>
                  </a:lnTo>
                  <a:lnTo>
                    <a:pt x="746" y="242"/>
                  </a:lnTo>
                  <a:lnTo>
                    <a:pt x="724" y="252"/>
                  </a:lnTo>
                  <a:lnTo>
                    <a:pt x="702" y="264"/>
                  </a:lnTo>
                  <a:lnTo>
                    <a:pt x="682" y="274"/>
                  </a:lnTo>
                  <a:lnTo>
                    <a:pt x="694" y="284"/>
                  </a:lnTo>
                  <a:lnTo>
                    <a:pt x="700" y="290"/>
                  </a:lnTo>
                  <a:lnTo>
                    <a:pt x="704" y="294"/>
                  </a:lnTo>
                  <a:lnTo>
                    <a:pt x="704" y="300"/>
                  </a:lnTo>
                  <a:lnTo>
                    <a:pt x="724" y="288"/>
                  </a:lnTo>
                  <a:lnTo>
                    <a:pt x="746" y="280"/>
                  </a:lnTo>
                  <a:lnTo>
                    <a:pt x="768" y="276"/>
                  </a:lnTo>
                  <a:lnTo>
                    <a:pt x="790" y="274"/>
                  </a:lnTo>
                  <a:lnTo>
                    <a:pt x="814" y="276"/>
                  </a:lnTo>
                  <a:lnTo>
                    <a:pt x="838" y="278"/>
                  </a:lnTo>
                  <a:lnTo>
                    <a:pt x="892" y="282"/>
                  </a:lnTo>
                  <a:lnTo>
                    <a:pt x="912" y="308"/>
                  </a:lnTo>
                  <a:lnTo>
                    <a:pt x="934" y="332"/>
                  </a:lnTo>
                  <a:lnTo>
                    <a:pt x="958" y="354"/>
                  </a:lnTo>
                  <a:lnTo>
                    <a:pt x="980" y="378"/>
                  </a:lnTo>
                  <a:lnTo>
                    <a:pt x="1000" y="404"/>
                  </a:lnTo>
                  <a:lnTo>
                    <a:pt x="1010" y="418"/>
                  </a:lnTo>
                  <a:lnTo>
                    <a:pt x="1018" y="432"/>
                  </a:lnTo>
                  <a:lnTo>
                    <a:pt x="1024" y="448"/>
                  </a:lnTo>
                  <a:lnTo>
                    <a:pt x="1030" y="466"/>
                  </a:lnTo>
                  <a:lnTo>
                    <a:pt x="1034" y="484"/>
                  </a:lnTo>
                  <a:lnTo>
                    <a:pt x="1036" y="504"/>
                  </a:lnTo>
                  <a:lnTo>
                    <a:pt x="1010" y="518"/>
                  </a:lnTo>
                  <a:lnTo>
                    <a:pt x="1002" y="512"/>
                  </a:lnTo>
                  <a:lnTo>
                    <a:pt x="1010" y="504"/>
                  </a:lnTo>
                  <a:lnTo>
                    <a:pt x="1014" y="492"/>
                  </a:lnTo>
                  <a:lnTo>
                    <a:pt x="1004" y="476"/>
                  </a:lnTo>
                  <a:lnTo>
                    <a:pt x="996" y="462"/>
                  </a:lnTo>
                  <a:lnTo>
                    <a:pt x="994" y="454"/>
                  </a:lnTo>
                  <a:lnTo>
                    <a:pt x="992" y="444"/>
                  </a:lnTo>
                  <a:lnTo>
                    <a:pt x="990" y="434"/>
                  </a:lnTo>
                  <a:lnTo>
                    <a:pt x="992" y="422"/>
                  </a:lnTo>
                  <a:lnTo>
                    <a:pt x="990" y="422"/>
                  </a:lnTo>
                  <a:lnTo>
                    <a:pt x="984" y="420"/>
                  </a:lnTo>
                  <a:lnTo>
                    <a:pt x="968" y="406"/>
                  </a:lnTo>
                  <a:lnTo>
                    <a:pt x="944" y="384"/>
                  </a:lnTo>
                  <a:lnTo>
                    <a:pt x="936" y="374"/>
                  </a:lnTo>
                  <a:lnTo>
                    <a:pt x="926" y="364"/>
                  </a:lnTo>
                  <a:lnTo>
                    <a:pt x="920" y="360"/>
                  </a:lnTo>
                  <a:lnTo>
                    <a:pt x="914" y="356"/>
                  </a:lnTo>
                  <a:lnTo>
                    <a:pt x="908" y="356"/>
                  </a:lnTo>
                  <a:lnTo>
                    <a:pt x="902" y="358"/>
                  </a:lnTo>
                  <a:lnTo>
                    <a:pt x="898" y="352"/>
                  </a:lnTo>
                  <a:lnTo>
                    <a:pt x="898" y="348"/>
                  </a:lnTo>
                  <a:lnTo>
                    <a:pt x="902" y="342"/>
                  </a:lnTo>
                  <a:lnTo>
                    <a:pt x="906" y="338"/>
                  </a:lnTo>
                  <a:lnTo>
                    <a:pt x="884" y="332"/>
                  </a:lnTo>
                  <a:lnTo>
                    <a:pt x="862" y="328"/>
                  </a:lnTo>
                  <a:lnTo>
                    <a:pt x="842" y="320"/>
                  </a:lnTo>
                  <a:lnTo>
                    <a:pt x="822" y="316"/>
                  </a:lnTo>
                  <a:lnTo>
                    <a:pt x="804" y="314"/>
                  </a:lnTo>
                  <a:lnTo>
                    <a:pt x="794" y="314"/>
                  </a:lnTo>
                  <a:lnTo>
                    <a:pt x="782" y="316"/>
                  </a:lnTo>
                  <a:lnTo>
                    <a:pt x="768" y="322"/>
                  </a:lnTo>
                  <a:lnTo>
                    <a:pt x="754" y="332"/>
                  </a:lnTo>
                  <a:lnTo>
                    <a:pt x="740" y="344"/>
                  </a:lnTo>
                  <a:lnTo>
                    <a:pt x="730" y="356"/>
                  </a:lnTo>
                  <a:lnTo>
                    <a:pt x="686" y="342"/>
                  </a:lnTo>
                  <a:lnTo>
                    <a:pt x="678" y="352"/>
                  </a:lnTo>
                  <a:lnTo>
                    <a:pt x="704" y="356"/>
                  </a:lnTo>
                  <a:lnTo>
                    <a:pt x="696" y="390"/>
                  </a:lnTo>
                  <a:lnTo>
                    <a:pt x="674" y="402"/>
                  </a:lnTo>
                  <a:lnTo>
                    <a:pt x="662" y="406"/>
                  </a:lnTo>
                  <a:lnTo>
                    <a:pt x="652" y="408"/>
                  </a:lnTo>
                  <a:lnTo>
                    <a:pt x="648" y="414"/>
                  </a:lnTo>
                  <a:lnTo>
                    <a:pt x="648" y="422"/>
                  </a:lnTo>
                  <a:lnTo>
                    <a:pt x="648" y="440"/>
                  </a:lnTo>
                  <a:lnTo>
                    <a:pt x="650" y="458"/>
                  </a:lnTo>
                  <a:lnTo>
                    <a:pt x="650" y="466"/>
                  </a:lnTo>
                  <a:lnTo>
                    <a:pt x="648" y="470"/>
                  </a:lnTo>
                  <a:lnTo>
                    <a:pt x="634" y="500"/>
                  </a:lnTo>
                  <a:lnTo>
                    <a:pt x="622" y="528"/>
                  </a:lnTo>
                  <a:lnTo>
                    <a:pt x="616" y="556"/>
                  </a:lnTo>
                  <a:lnTo>
                    <a:pt x="612" y="586"/>
                  </a:lnTo>
                  <a:lnTo>
                    <a:pt x="612" y="616"/>
                  </a:lnTo>
                  <a:lnTo>
                    <a:pt x="614" y="646"/>
                  </a:lnTo>
                  <a:lnTo>
                    <a:pt x="620" y="674"/>
                  </a:lnTo>
                  <a:lnTo>
                    <a:pt x="628" y="704"/>
                  </a:lnTo>
                  <a:lnTo>
                    <a:pt x="636" y="734"/>
                  </a:lnTo>
                  <a:lnTo>
                    <a:pt x="646" y="762"/>
                  </a:lnTo>
                  <a:lnTo>
                    <a:pt x="670" y="820"/>
                  </a:lnTo>
                  <a:lnTo>
                    <a:pt x="722" y="928"/>
                  </a:lnTo>
                  <a:lnTo>
                    <a:pt x="728" y="942"/>
                  </a:lnTo>
                  <a:lnTo>
                    <a:pt x="736" y="954"/>
                  </a:lnTo>
                  <a:lnTo>
                    <a:pt x="746" y="962"/>
                  </a:lnTo>
                  <a:lnTo>
                    <a:pt x="756" y="972"/>
                  </a:lnTo>
                  <a:lnTo>
                    <a:pt x="766" y="978"/>
                  </a:lnTo>
                  <a:lnTo>
                    <a:pt x="778" y="984"/>
                  </a:lnTo>
                  <a:lnTo>
                    <a:pt x="806" y="996"/>
                  </a:lnTo>
                  <a:lnTo>
                    <a:pt x="798" y="1004"/>
                  </a:lnTo>
                  <a:lnTo>
                    <a:pt x="798" y="1006"/>
                  </a:lnTo>
                  <a:lnTo>
                    <a:pt x="802" y="1010"/>
                  </a:lnTo>
                  <a:lnTo>
                    <a:pt x="818" y="1016"/>
                  </a:lnTo>
                  <a:lnTo>
                    <a:pt x="842" y="1026"/>
                  </a:lnTo>
                  <a:lnTo>
                    <a:pt x="844" y="1030"/>
                  </a:lnTo>
                  <a:lnTo>
                    <a:pt x="842" y="1034"/>
                  </a:lnTo>
                  <a:lnTo>
                    <a:pt x="840" y="1038"/>
                  </a:lnTo>
                  <a:lnTo>
                    <a:pt x="834" y="1042"/>
                  </a:lnTo>
                  <a:lnTo>
                    <a:pt x="824" y="1048"/>
                  </a:lnTo>
                  <a:lnTo>
                    <a:pt x="816" y="1050"/>
                  </a:lnTo>
                  <a:lnTo>
                    <a:pt x="804" y="1048"/>
                  </a:lnTo>
                  <a:lnTo>
                    <a:pt x="792" y="1044"/>
                  </a:lnTo>
                  <a:lnTo>
                    <a:pt x="770" y="1030"/>
                  </a:lnTo>
                  <a:lnTo>
                    <a:pt x="750" y="1016"/>
                  </a:lnTo>
                  <a:lnTo>
                    <a:pt x="732" y="998"/>
                  </a:lnTo>
                  <a:lnTo>
                    <a:pt x="716" y="978"/>
                  </a:lnTo>
                  <a:lnTo>
                    <a:pt x="702" y="958"/>
                  </a:lnTo>
                  <a:lnTo>
                    <a:pt x="686" y="932"/>
                  </a:lnTo>
                  <a:lnTo>
                    <a:pt x="672" y="906"/>
                  </a:lnTo>
                  <a:lnTo>
                    <a:pt x="660" y="878"/>
                  </a:lnTo>
                  <a:lnTo>
                    <a:pt x="648" y="850"/>
                  </a:lnTo>
                  <a:lnTo>
                    <a:pt x="628" y="794"/>
                  </a:lnTo>
                  <a:lnTo>
                    <a:pt x="610" y="738"/>
                  </a:lnTo>
                  <a:lnTo>
                    <a:pt x="598" y="690"/>
                  </a:lnTo>
                  <a:lnTo>
                    <a:pt x="586" y="640"/>
                  </a:lnTo>
                  <a:lnTo>
                    <a:pt x="582" y="620"/>
                  </a:lnTo>
                  <a:lnTo>
                    <a:pt x="580" y="598"/>
                  </a:lnTo>
                  <a:lnTo>
                    <a:pt x="580" y="572"/>
                  </a:lnTo>
                  <a:lnTo>
                    <a:pt x="584" y="546"/>
                  </a:lnTo>
                  <a:lnTo>
                    <a:pt x="588" y="520"/>
                  </a:lnTo>
                  <a:lnTo>
                    <a:pt x="594" y="494"/>
                  </a:lnTo>
                  <a:lnTo>
                    <a:pt x="600" y="468"/>
                  </a:lnTo>
                  <a:lnTo>
                    <a:pt x="608" y="442"/>
                  </a:lnTo>
                  <a:lnTo>
                    <a:pt x="618" y="416"/>
                  </a:lnTo>
                  <a:lnTo>
                    <a:pt x="628" y="394"/>
                  </a:lnTo>
                  <a:lnTo>
                    <a:pt x="640" y="372"/>
                  </a:lnTo>
                  <a:lnTo>
                    <a:pt x="652" y="354"/>
                  </a:lnTo>
                  <a:lnTo>
                    <a:pt x="664" y="338"/>
                  </a:lnTo>
                  <a:lnTo>
                    <a:pt x="676" y="324"/>
                  </a:lnTo>
                  <a:lnTo>
                    <a:pt x="688" y="316"/>
                  </a:lnTo>
                  <a:lnTo>
                    <a:pt x="700" y="312"/>
                  </a:lnTo>
                  <a:lnTo>
                    <a:pt x="704" y="300"/>
                  </a:lnTo>
                  <a:lnTo>
                    <a:pt x="694" y="304"/>
                  </a:lnTo>
                  <a:lnTo>
                    <a:pt x="688" y="306"/>
                  </a:lnTo>
                  <a:lnTo>
                    <a:pt x="682" y="300"/>
                  </a:lnTo>
                  <a:lnTo>
                    <a:pt x="678" y="290"/>
                  </a:lnTo>
                  <a:lnTo>
                    <a:pt x="666" y="296"/>
                  </a:lnTo>
                  <a:lnTo>
                    <a:pt x="654" y="310"/>
                  </a:lnTo>
                  <a:lnTo>
                    <a:pt x="640" y="326"/>
                  </a:lnTo>
                  <a:lnTo>
                    <a:pt x="626" y="348"/>
                  </a:lnTo>
                  <a:lnTo>
                    <a:pt x="614" y="372"/>
                  </a:lnTo>
                  <a:lnTo>
                    <a:pt x="600" y="400"/>
                  </a:lnTo>
                  <a:lnTo>
                    <a:pt x="588" y="430"/>
                  </a:lnTo>
                  <a:lnTo>
                    <a:pt x="576" y="460"/>
                  </a:lnTo>
                  <a:lnTo>
                    <a:pt x="566" y="494"/>
                  </a:lnTo>
                  <a:lnTo>
                    <a:pt x="556" y="528"/>
                  </a:lnTo>
                  <a:lnTo>
                    <a:pt x="550" y="560"/>
                  </a:lnTo>
                  <a:lnTo>
                    <a:pt x="544" y="594"/>
                  </a:lnTo>
                  <a:lnTo>
                    <a:pt x="542" y="626"/>
                  </a:lnTo>
                  <a:lnTo>
                    <a:pt x="542" y="656"/>
                  </a:lnTo>
                  <a:lnTo>
                    <a:pt x="546" y="686"/>
                  </a:lnTo>
                  <a:lnTo>
                    <a:pt x="552" y="712"/>
                  </a:lnTo>
                  <a:lnTo>
                    <a:pt x="570" y="760"/>
                  </a:lnTo>
                  <a:lnTo>
                    <a:pt x="596" y="818"/>
                  </a:lnTo>
                  <a:lnTo>
                    <a:pt x="626" y="880"/>
                  </a:lnTo>
                  <a:lnTo>
                    <a:pt x="660" y="940"/>
                  </a:lnTo>
                  <a:lnTo>
                    <a:pt x="678" y="970"/>
                  </a:lnTo>
                  <a:lnTo>
                    <a:pt x="696" y="998"/>
                  </a:lnTo>
                  <a:lnTo>
                    <a:pt x="716" y="1024"/>
                  </a:lnTo>
                  <a:lnTo>
                    <a:pt x="734" y="1048"/>
                  </a:lnTo>
                  <a:lnTo>
                    <a:pt x="754" y="1068"/>
                  </a:lnTo>
                  <a:lnTo>
                    <a:pt x="774" y="1086"/>
                  </a:lnTo>
                  <a:lnTo>
                    <a:pt x="792" y="1098"/>
                  </a:lnTo>
                  <a:lnTo>
                    <a:pt x="810" y="1106"/>
                  </a:lnTo>
                  <a:lnTo>
                    <a:pt x="822" y="1110"/>
                  </a:lnTo>
                  <a:lnTo>
                    <a:pt x="836" y="1112"/>
                  </a:lnTo>
                  <a:lnTo>
                    <a:pt x="864" y="1110"/>
                  </a:lnTo>
                  <a:lnTo>
                    <a:pt x="890" y="1110"/>
                  </a:lnTo>
                  <a:lnTo>
                    <a:pt x="902" y="1110"/>
                  </a:lnTo>
                  <a:lnTo>
                    <a:pt x="914" y="1110"/>
                  </a:lnTo>
                  <a:lnTo>
                    <a:pt x="980" y="1066"/>
                  </a:lnTo>
                  <a:lnTo>
                    <a:pt x="992" y="1054"/>
                  </a:lnTo>
                  <a:lnTo>
                    <a:pt x="1002" y="1038"/>
                  </a:lnTo>
                  <a:lnTo>
                    <a:pt x="1024" y="1002"/>
                  </a:lnTo>
                  <a:lnTo>
                    <a:pt x="1034" y="984"/>
                  </a:lnTo>
                  <a:lnTo>
                    <a:pt x="1046" y="968"/>
                  </a:lnTo>
                  <a:lnTo>
                    <a:pt x="1058" y="954"/>
                  </a:lnTo>
                  <a:lnTo>
                    <a:pt x="1070" y="944"/>
                  </a:lnTo>
                  <a:lnTo>
                    <a:pt x="1084" y="944"/>
                  </a:lnTo>
                  <a:lnTo>
                    <a:pt x="1078" y="966"/>
                  </a:lnTo>
                  <a:lnTo>
                    <a:pt x="1068" y="990"/>
                  </a:lnTo>
                  <a:lnTo>
                    <a:pt x="1054" y="1014"/>
                  </a:lnTo>
                  <a:lnTo>
                    <a:pt x="1046" y="1022"/>
                  </a:lnTo>
                  <a:lnTo>
                    <a:pt x="1040" y="1030"/>
                  </a:lnTo>
                  <a:lnTo>
                    <a:pt x="1046" y="1046"/>
                  </a:lnTo>
                  <a:lnTo>
                    <a:pt x="1050" y="1056"/>
                  </a:lnTo>
                  <a:lnTo>
                    <a:pt x="1050" y="1060"/>
                  </a:lnTo>
                  <a:lnTo>
                    <a:pt x="1050" y="1066"/>
                  </a:lnTo>
                  <a:lnTo>
                    <a:pt x="1044" y="1080"/>
                  </a:lnTo>
                  <a:lnTo>
                    <a:pt x="1044" y="1084"/>
                  </a:lnTo>
                  <a:lnTo>
                    <a:pt x="1054" y="1084"/>
                  </a:lnTo>
                  <a:lnTo>
                    <a:pt x="1060" y="1080"/>
                  </a:lnTo>
                  <a:lnTo>
                    <a:pt x="1066" y="1072"/>
                  </a:lnTo>
                  <a:lnTo>
                    <a:pt x="1080" y="1052"/>
                  </a:lnTo>
                  <a:lnTo>
                    <a:pt x="1092" y="1028"/>
                  </a:lnTo>
                  <a:lnTo>
                    <a:pt x="1102" y="1002"/>
                  </a:lnTo>
                  <a:lnTo>
                    <a:pt x="1112" y="974"/>
                  </a:lnTo>
                  <a:lnTo>
                    <a:pt x="1116" y="950"/>
                  </a:lnTo>
                  <a:lnTo>
                    <a:pt x="1118" y="928"/>
                  </a:lnTo>
                  <a:lnTo>
                    <a:pt x="1116" y="920"/>
                  </a:lnTo>
                  <a:lnTo>
                    <a:pt x="1114" y="914"/>
                  </a:lnTo>
                  <a:lnTo>
                    <a:pt x="1114" y="910"/>
                  </a:lnTo>
                  <a:lnTo>
                    <a:pt x="1136" y="914"/>
                  </a:lnTo>
                  <a:lnTo>
                    <a:pt x="1144" y="918"/>
                  </a:lnTo>
                  <a:lnTo>
                    <a:pt x="1142" y="938"/>
                  </a:lnTo>
                  <a:lnTo>
                    <a:pt x="1138" y="960"/>
                  </a:lnTo>
                  <a:lnTo>
                    <a:pt x="1132" y="982"/>
                  </a:lnTo>
                  <a:lnTo>
                    <a:pt x="1124" y="1004"/>
                  </a:lnTo>
                  <a:lnTo>
                    <a:pt x="1114" y="1026"/>
                  </a:lnTo>
                  <a:lnTo>
                    <a:pt x="1102" y="1048"/>
                  </a:lnTo>
                  <a:lnTo>
                    <a:pt x="1090" y="1070"/>
                  </a:lnTo>
                  <a:lnTo>
                    <a:pt x="1076" y="1092"/>
                  </a:lnTo>
                  <a:lnTo>
                    <a:pt x="1060" y="1112"/>
                  </a:lnTo>
                  <a:lnTo>
                    <a:pt x="1044" y="1132"/>
                  </a:lnTo>
                  <a:lnTo>
                    <a:pt x="1026" y="1148"/>
                  </a:lnTo>
                  <a:lnTo>
                    <a:pt x="1008" y="1166"/>
                  </a:lnTo>
                  <a:lnTo>
                    <a:pt x="992" y="1180"/>
                  </a:lnTo>
                  <a:lnTo>
                    <a:pt x="974" y="1192"/>
                  </a:lnTo>
                  <a:lnTo>
                    <a:pt x="956" y="1202"/>
                  </a:lnTo>
                  <a:lnTo>
                    <a:pt x="940" y="1210"/>
                  </a:lnTo>
                  <a:close/>
                  <a:moveTo>
                    <a:pt x="1110" y="1074"/>
                  </a:moveTo>
                  <a:lnTo>
                    <a:pt x="1110" y="1074"/>
                  </a:lnTo>
                  <a:lnTo>
                    <a:pt x="1102" y="1074"/>
                  </a:lnTo>
                  <a:lnTo>
                    <a:pt x="1102" y="1062"/>
                  </a:lnTo>
                  <a:lnTo>
                    <a:pt x="1108" y="1066"/>
                  </a:lnTo>
                  <a:lnTo>
                    <a:pt x="1110" y="1074"/>
                  </a:lnTo>
                  <a:close/>
                  <a:moveTo>
                    <a:pt x="918" y="1240"/>
                  </a:moveTo>
                  <a:lnTo>
                    <a:pt x="918" y="1240"/>
                  </a:lnTo>
                  <a:lnTo>
                    <a:pt x="914" y="1248"/>
                  </a:lnTo>
                  <a:lnTo>
                    <a:pt x="890" y="1254"/>
                  </a:lnTo>
                  <a:lnTo>
                    <a:pt x="868" y="1258"/>
                  </a:lnTo>
                  <a:lnTo>
                    <a:pt x="848" y="1260"/>
                  </a:lnTo>
                  <a:lnTo>
                    <a:pt x="830" y="1260"/>
                  </a:lnTo>
                  <a:lnTo>
                    <a:pt x="814" y="1260"/>
                  </a:lnTo>
                  <a:lnTo>
                    <a:pt x="798" y="1256"/>
                  </a:lnTo>
                  <a:lnTo>
                    <a:pt x="786" y="1252"/>
                  </a:lnTo>
                  <a:lnTo>
                    <a:pt x="772" y="1246"/>
                  </a:lnTo>
                  <a:lnTo>
                    <a:pt x="762" y="1240"/>
                  </a:lnTo>
                  <a:lnTo>
                    <a:pt x="750" y="1232"/>
                  </a:lnTo>
                  <a:lnTo>
                    <a:pt x="728" y="1212"/>
                  </a:lnTo>
                  <a:lnTo>
                    <a:pt x="706" y="1188"/>
                  </a:lnTo>
                  <a:lnTo>
                    <a:pt x="682" y="1158"/>
                  </a:lnTo>
                  <a:lnTo>
                    <a:pt x="644" y="1118"/>
                  </a:lnTo>
                  <a:lnTo>
                    <a:pt x="628" y="1096"/>
                  </a:lnTo>
                  <a:lnTo>
                    <a:pt x="620" y="1084"/>
                  </a:lnTo>
                  <a:lnTo>
                    <a:pt x="614" y="1070"/>
                  </a:lnTo>
                  <a:lnTo>
                    <a:pt x="596" y="978"/>
                  </a:lnTo>
                  <a:lnTo>
                    <a:pt x="580" y="936"/>
                  </a:lnTo>
                  <a:lnTo>
                    <a:pt x="560" y="894"/>
                  </a:lnTo>
                  <a:lnTo>
                    <a:pt x="552" y="870"/>
                  </a:lnTo>
                  <a:lnTo>
                    <a:pt x="546" y="846"/>
                  </a:lnTo>
                  <a:lnTo>
                    <a:pt x="540" y="822"/>
                  </a:lnTo>
                  <a:lnTo>
                    <a:pt x="538" y="796"/>
                  </a:lnTo>
                  <a:lnTo>
                    <a:pt x="548" y="796"/>
                  </a:lnTo>
                  <a:lnTo>
                    <a:pt x="552" y="804"/>
                  </a:lnTo>
                  <a:lnTo>
                    <a:pt x="554" y="812"/>
                  </a:lnTo>
                  <a:lnTo>
                    <a:pt x="554" y="832"/>
                  </a:lnTo>
                  <a:lnTo>
                    <a:pt x="556" y="852"/>
                  </a:lnTo>
                  <a:lnTo>
                    <a:pt x="558" y="862"/>
                  </a:lnTo>
                  <a:lnTo>
                    <a:pt x="562" y="870"/>
                  </a:lnTo>
                  <a:lnTo>
                    <a:pt x="584" y="906"/>
                  </a:lnTo>
                  <a:lnTo>
                    <a:pt x="600" y="940"/>
                  </a:lnTo>
                  <a:lnTo>
                    <a:pt x="614" y="974"/>
                  </a:lnTo>
                  <a:lnTo>
                    <a:pt x="628" y="1006"/>
                  </a:lnTo>
                  <a:lnTo>
                    <a:pt x="650" y="1068"/>
                  </a:lnTo>
                  <a:lnTo>
                    <a:pt x="662" y="1096"/>
                  </a:lnTo>
                  <a:lnTo>
                    <a:pt x="676" y="1122"/>
                  </a:lnTo>
                  <a:lnTo>
                    <a:pt x="690" y="1146"/>
                  </a:lnTo>
                  <a:lnTo>
                    <a:pt x="708" y="1168"/>
                  </a:lnTo>
                  <a:lnTo>
                    <a:pt x="730" y="1188"/>
                  </a:lnTo>
                  <a:lnTo>
                    <a:pt x="742" y="1196"/>
                  </a:lnTo>
                  <a:lnTo>
                    <a:pt x="756" y="1204"/>
                  </a:lnTo>
                  <a:lnTo>
                    <a:pt x="770" y="1210"/>
                  </a:lnTo>
                  <a:lnTo>
                    <a:pt x="786" y="1216"/>
                  </a:lnTo>
                  <a:lnTo>
                    <a:pt x="804" y="1222"/>
                  </a:lnTo>
                  <a:lnTo>
                    <a:pt x="822" y="1226"/>
                  </a:lnTo>
                  <a:lnTo>
                    <a:pt x="864" y="1230"/>
                  </a:lnTo>
                  <a:lnTo>
                    <a:pt x="914" y="1232"/>
                  </a:lnTo>
                  <a:lnTo>
                    <a:pt x="918" y="1240"/>
                  </a:lnTo>
                  <a:close/>
                  <a:moveTo>
                    <a:pt x="948" y="1144"/>
                  </a:moveTo>
                  <a:lnTo>
                    <a:pt x="948" y="1144"/>
                  </a:lnTo>
                  <a:lnTo>
                    <a:pt x="954" y="1132"/>
                  </a:lnTo>
                  <a:lnTo>
                    <a:pt x="970" y="1136"/>
                  </a:lnTo>
                  <a:lnTo>
                    <a:pt x="970" y="1152"/>
                  </a:lnTo>
                  <a:lnTo>
                    <a:pt x="966" y="1154"/>
                  </a:lnTo>
                  <a:lnTo>
                    <a:pt x="954" y="1154"/>
                  </a:lnTo>
                  <a:lnTo>
                    <a:pt x="948" y="1144"/>
                  </a:lnTo>
                  <a:close/>
                  <a:moveTo>
                    <a:pt x="514" y="826"/>
                  </a:moveTo>
                  <a:lnTo>
                    <a:pt x="514" y="826"/>
                  </a:lnTo>
                  <a:lnTo>
                    <a:pt x="512" y="830"/>
                  </a:lnTo>
                  <a:lnTo>
                    <a:pt x="500" y="830"/>
                  </a:lnTo>
                  <a:lnTo>
                    <a:pt x="494" y="816"/>
                  </a:lnTo>
                  <a:lnTo>
                    <a:pt x="492" y="798"/>
                  </a:lnTo>
                  <a:lnTo>
                    <a:pt x="490" y="780"/>
                  </a:lnTo>
                  <a:lnTo>
                    <a:pt x="488" y="762"/>
                  </a:lnTo>
                  <a:lnTo>
                    <a:pt x="488" y="724"/>
                  </a:lnTo>
                  <a:lnTo>
                    <a:pt x="486" y="688"/>
                  </a:lnTo>
                  <a:lnTo>
                    <a:pt x="482" y="652"/>
                  </a:lnTo>
                  <a:lnTo>
                    <a:pt x="480" y="614"/>
                  </a:lnTo>
                  <a:lnTo>
                    <a:pt x="478" y="578"/>
                  </a:lnTo>
                  <a:lnTo>
                    <a:pt x="478" y="540"/>
                  </a:lnTo>
                  <a:lnTo>
                    <a:pt x="482" y="504"/>
                  </a:lnTo>
                  <a:lnTo>
                    <a:pt x="484" y="466"/>
                  </a:lnTo>
                  <a:lnTo>
                    <a:pt x="490" y="432"/>
                  </a:lnTo>
                  <a:lnTo>
                    <a:pt x="498" y="396"/>
                  </a:lnTo>
                  <a:lnTo>
                    <a:pt x="506" y="364"/>
                  </a:lnTo>
                  <a:lnTo>
                    <a:pt x="518" y="332"/>
                  </a:lnTo>
                  <a:lnTo>
                    <a:pt x="532" y="300"/>
                  </a:lnTo>
                  <a:lnTo>
                    <a:pt x="546" y="272"/>
                  </a:lnTo>
                  <a:lnTo>
                    <a:pt x="564" y="246"/>
                  </a:lnTo>
                  <a:lnTo>
                    <a:pt x="584" y="220"/>
                  </a:lnTo>
                  <a:lnTo>
                    <a:pt x="606" y="198"/>
                  </a:lnTo>
                  <a:lnTo>
                    <a:pt x="630" y="178"/>
                  </a:lnTo>
                  <a:lnTo>
                    <a:pt x="642" y="172"/>
                  </a:lnTo>
                  <a:lnTo>
                    <a:pt x="656" y="164"/>
                  </a:lnTo>
                  <a:lnTo>
                    <a:pt x="686" y="154"/>
                  </a:lnTo>
                  <a:lnTo>
                    <a:pt x="714" y="142"/>
                  </a:lnTo>
                  <a:lnTo>
                    <a:pt x="728" y="136"/>
                  </a:lnTo>
                  <a:lnTo>
                    <a:pt x="740" y="126"/>
                  </a:lnTo>
                  <a:lnTo>
                    <a:pt x="766" y="126"/>
                  </a:lnTo>
                  <a:lnTo>
                    <a:pt x="770" y="142"/>
                  </a:lnTo>
                  <a:lnTo>
                    <a:pt x="762" y="150"/>
                  </a:lnTo>
                  <a:lnTo>
                    <a:pt x="760" y="156"/>
                  </a:lnTo>
                  <a:lnTo>
                    <a:pt x="760" y="166"/>
                  </a:lnTo>
                  <a:lnTo>
                    <a:pt x="762" y="178"/>
                  </a:lnTo>
                  <a:lnTo>
                    <a:pt x="748" y="182"/>
                  </a:lnTo>
                  <a:lnTo>
                    <a:pt x="748" y="168"/>
                  </a:lnTo>
                  <a:lnTo>
                    <a:pt x="726" y="170"/>
                  </a:lnTo>
                  <a:lnTo>
                    <a:pt x="706" y="172"/>
                  </a:lnTo>
                  <a:lnTo>
                    <a:pt x="692" y="178"/>
                  </a:lnTo>
                  <a:lnTo>
                    <a:pt x="678" y="184"/>
                  </a:lnTo>
                  <a:lnTo>
                    <a:pt x="666" y="194"/>
                  </a:lnTo>
                  <a:lnTo>
                    <a:pt x="654" y="202"/>
                  </a:lnTo>
                  <a:lnTo>
                    <a:pt x="634" y="226"/>
                  </a:lnTo>
                  <a:lnTo>
                    <a:pt x="604" y="262"/>
                  </a:lnTo>
                  <a:lnTo>
                    <a:pt x="580" y="296"/>
                  </a:lnTo>
                  <a:lnTo>
                    <a:pt x="560" y="328"/>
                  </a:lnTo>
                  <a:lnTo>
                    <a:pt x="544" y="360"/>
                  </a:lnTo>
                  <a:lnTo>
                    <a:pt x="530" y="392"/>
                  </a:lnTo>
                  <a:lnTo>
                    <a:pt x="520" y="422"/>
                  </a:lnTo>
                  <a:lnTo>
                    <a:pt x="512" y="454"/>
                  </a:lnTo>
                  <a:lnTo>
                    <a:pt x="506" y="488"/>
                  </a:lnTo>
                  <a:lnTo>
                    <a:pt x="502" y="522"/>
                  </a:lnTo>
                  <a:lnTo>
                    <a:pt x="502" y="558"/>
                  </a:lnTo>
                  <a:lnTo>
                    <a:pt x="502" y="594"/>
                  </a:lnTo>
                  <a:lnTo>
                    <a:pt x="504" y="634"/>
                  </a:lnTo>
                  <a:lnTo>
                    <a:pt x="508" y="724"/>
                  </a:lnTo>
                  <a:lnTo>
                    <a:pt x="514" y="826"/>
                  </a:lnTo>
                  <a:close/>
                  <a:moveTo>
                    <a:pt x="504" y="1070"/>
                  </a:moveTo>
                  <a:lnTo>
                    <a:pt x="504" y="1070"/>
                  </a:lnTo>
                  <a:lnTo>
                    <a:pt x="496" y="1068"/>
                  </a:lnTo>
                  <a:lnTo>
                    <a:pt x="492" y="1062"/>
                  </a:lnTo>
                  <a:lnTo>
                    <a:pt x="490" y="1056"/>
                  </a:lnTo>
                  <a:lnTo>
                    <a:pt x="488" y="1052"/>
                  </a:lnTo>
                  <a:lnTo>
                    <a:pt x="490" y="1040"/>
                  </a:lnTo>
                  <a:lnTo>
                    <a:pt x="504" y="1044"/>
                  </a:lnTo>
                  <a:lnTo>
                    <a:pt x="504" y="1070"/>
                  </a:lnTo>
                  <a:close/>
                  <a:moveTo>
                    <a:pt x="518" y="1140"/>
                  </a:moveTo>
                  <a:lnTo>
                    <a:pt x="518" y="1140"/>
                  </a:lnTo>
                  <a:lnTo>
                    <a:pt x="518" y="1148"/>
                  </a:lnTo>
                  <a:lnTo>
                    <a:pt x="508" y="1148"/>
                  </a:lnTo>
                  <a:lnTo>
                    <a:pt x="492" y="1074"/>
                  </a:lnTo>
                  <a:lnTo>
                    <a:pt x="504" y="1074"/>
                  </a:lnTo>
                  <a:lnTo>
                    <a:pt x="510" y="1088"/>
                  </a:lnTo>
                  <a:lnTo>
                    <a:pt x="518" y="1104"/>
                  </a:lnTo>
                  <a:lnTo>
                    <a:pt x="520" y="1114"/>
                  </a:lnTo>
                  <a:lnTo>
                    <a:pt x="522" y="1122"/>
                  </a:lnTo>
                  <a:lnTo>
                    <a:pt x="522" y="1132"/>
                  </a:lnTo>
                  <a:lnTo>
                    <a:pt x="518" y="1140"/>
                  </a:lnTo>
                  <a:close/>
                  <a:moveTo>
                    <a:pt x="492" y="910"/>
                  </a:moveTo>
                  <a:lnTo>
                    <a:pt x="492" y="910"/>
                  </a:lnTo>
                  <a:lnTo>
                    <a:pt x="482" y="910"/>
                  </a:lnTo>
                  <a:lnTo>
                    <a:pt x="482" y="896"/>
                  </a:lnTo>
                  <a:lnTo>
                    <a:pt x="490" y="900"/>
                  </a:lnTo>
                  <a:lnTo>
                    <a:pt x="492" y="910"/>
                  </a:lnTo>
                  <a:close/>
                  <a:moveTo>
                    <a:pt x="1154" y="678"/>
                  </a:moveTo>
                  <a:lnTo>
                    <a:pt x="1154" y="678"/>
                  </a:lnTo>
                  <a:lnTo>
                    <a:pt x="1144" y="686"/>
                  </a:lnTo>
                  <a:lnTo>
                    <a:pt x="1140" y="674"/>
                  </a:lnTo>
                  <a:lnTo>
                    <a:pt x="1132" y="652"/>
                  </a:lnTo>
                  <a:lnTo>
                    <a:pt x="1118" y="584"/>
                  </a:lnTo>
                  <a:lnTo>
                    <a:pt x="1104" y="516"/>
                  </a:lnTo>
                  <a:lnTo>
                    <a:pt x="1100" y="490"/>
                  </a:lnTo>
                  <a:lnTo>
                    <a:pt x="1100" y="474"/>
                  </a:lnTo>
                  <a:lnTo>
                    <a:pt x="1114" y="468"/>
                  </a:lnTo>
                  <a:lnTo>
                    <a:pt x="1126" y="470"/>
                  </a:lnTo>
                  <a:lnTo>
                    <a:pt x="1128" y="494"/>
                  </a:lnTo>
                  <a:lnTo>
                    <a:pt x="1132" y="520"/>
                  </a:lnTo>
                  <a:lnTo>
                    <a:pt x="1144" y="570"/>
                  </a:lnTo>
                  <a:lnTo>
                    <a:pt x="1148" y="596"/>
                  </a:lnTo>
                  <a:lnTo>
                    <a:pt x="1152" y="624"/>
                  </a:lnTo>
                  <a:lnTo>
                    <a:pt x="1154" y="650"/>
                  </a:lnTo>
                  <a:lnTo>
                    <a:pt x="1154" y="678"/>
                  </a:lnTo>
                  <a:close/>
                  <a:moveTo>
                    <a:pt x="1158" y="734"/>
                  </a:moveTo>
                  <a:lnTo>
                    <a:pt x="1158" y="734"/>
                  </a:lnTo>
                  <a:lnTo>
                    <a:pt x="1148" y="748"/>
                  </a:lnTo>
                  <a:lnTo>
                    <a:pt x="1136" y="748"/>
                  </a:lnTo>
                  <a:lnTo>
                    <a:pt x="1130" y="736"/>
                  </a:lnTo>
                  <a:lnTo>
                    <a:pt x="1128" y="722"/>
                  </a:lnTo>
                  <a:lnTo>
                    <a:pt x="1128" y="706"/>
                  </a:lnTo>
                  <a:lnTo>
                    <a:pt x="1132" y="688"/>
                  </a:lnTo>
                  <a:lnTo>
                    <a:pt x="1144" y="688"/>
                  </a:lnTo>
                  <a:lnTo>
                    <a:pt x="1158" y="734"/>
                  </a:lnTo>
                  <a:close/>
                  <a:moveTo>
                    <a:pt x="1102" y="826"/>
                  </a:moveTo>
                  <a:lnTo>
                    <a:pt x="1102" y="826"/>
                  </a:lnTo>
                  <a:lnTo>
                    <a:pt x="1106" y="840"/>
                  </a:lnTo>
                  <a:lnTo>
                    <a:pt x="1096" y="844"/>
                  </a:lnTo>
                  <a:lnTo>
                    <a:pt x="1084" y="840"/>
                  </a:lnTo>
                  <a:lnTo>
                    <a:pt x="1088" y="826"/>
                  </a:lnTo>
                  <a:lnTo>
                    <a:pt x="1102" y="826"/>
                  </a:lnTo>
                  <a:close/>
                  <a:moveTo>
                    <a:pt x="932" y="1026"/>
                  </a:moveTo>
                  <a:lnTo>
                    <a:pt x="932" y="1026"/>
                  </a:lnTo>
                  <a:lnTo>
                    <a:pt x="930" y="1022"/>
                  </a:lnTo>
                  <a:lnTo>
                    <a:pt x="918" y="1010"/>
                  </a:lnTo>
                  <a:lnTo>
                    <a:pt x="924" y="1000"/>
                  </a:lnTo>
                  <a:lnTo>
                    <a:pt x="934" y="992"/>
                  </a:lnTo>
                  <a:lnTo>
                    <a:pt x="954" y="980"/>
                  </a:lnTo>
                  <a:lnTo>
                    <a:pt x="972" y="968"/>
                  </a:lnTo>
                  <a:lnTo>
                    <a:pt x="982" y="960"/>
                  </a:lnTo>
                  <a:lnTo>
                    <a:pt x="988" y="952"/>
                  </a:lnTo>
                  <a:lnTo>
                    <a:pt x="1002" y="928"/>
                  </a:lnTo>
                  <a:lnTo>
                    <a:pt x="1014" y="902"/>
                  </a:lnTo>
                  <a:lnTo>
                    <a:pt x="1026" y="876"/>
                  </a:lnTo>
                  <a:lnTo>
                    <a:pt x="1036" y="850"/>
                  </a:lnTo>
                  <a:lnTo>
                    <a:pt x="1052" y="798"/>
                  </a:lnTo>
                  <a:lnTo>
                    <a:pt x="1066" y="740"/>
                  </a:lnTo>
                  <a:lnTo>
                    <a:pt x="1068" y="724"/>
                  </a:lnTo>
                  <a:lnTo>
                    <a:pt x="1070" y="708"/>
                  </a:lnTo>
                  <a:lnTo>
                    <a:pt x="1068" y="692"/>
                  </a:lnTo>
                  <a:lnTo>
                    <a:pt x="1066" y="676"/>
                  </a:lnTo>
                  <a:lnTo>
                    <a:pt x="1060" y="646"/>
                  </a:lnTo>
                  <a:lnTo>
                    <a:pt x="1052" y="616"/>
                  </a:lnTo>
                  <a:lnTo>
                    <a:pt x="1044" y="588"/>
                  </a:lnTo>
                  <a:lnTo>
                    <a:pt x="1038" y="562"/>
                  </a:lnTo>
                  <a:lnTo>
                    <a:pt x="1034" y="536"/>
                  </a:lnTo>
                  <a:lnTo>
                    <a:pt x="1034" y="524"/>
                  </a:lnTo>
                  <a:lnTo>
                    <a:pt x="1036" y="512"/>
                  </a:lnTo>
                  <a:lnTo>
                    <a:pt x="1048" y="520"/>
                  </a:lnTo>
                  <a:lnTo>
                    <a:pt x="1060" y="532"/>
                  </a:lnTo>
                  <a:lnTo>
                    <a:pt x="1070" y="544"/>
                  </a:lnTo>
                  <a:lnTo>
                    <a:pt x="1078" y="558"/>
                  </a:lnTo>
                  <a:lnTo>
                    <a:pt x="1084" y="572"/>
                  </a:lnTo>
                  <a:lnTo>
                    <a:pt x="1090" y="588"/>
                  </a:lnTo>
                  <a:lnTo>
                    <a:pt x="1094" y="606"/>
                  </a:lnTo>
                  <a:lnTo>
                    <a:pt x="1096" y="624"/>
                  </a:lnTo>
                  <a:lnTo>
                    <a:pt x="1098" y="662"/>
                  </a:lnTo>
                  <a:lnTo>
                    <a:pt x="1096" y="704"/>
                  </a:lnTo>
                  <a:lnTo>
                    <a:pt x="1090" y="746"/>
                  </a:lnTo>
                  <a:lnTo>
                    <a:pt x="1080" y="788"/>
                  </a:lnTo>
                  <a:lnTo>
                    <a:pt x="1068" y="830"/>
                  </a:lnTo>
                  <a:lnTo>
                    <a:pt x="1052" y="870"/>
                  </a:lnTo>
                  <a:lnTo>
                    <a:pt x="1036" y="908"/>
                  </a:lnTo>
                  <a:lnTo>
                    <a:pt x="1016" y="942"/>
                  </a:lnTo>
                  <a:lnTo>
                    <a:pt x="996" y="972"/>
                  </a:lnTo>
                  <a:lnTo>
                    <a:pt x="976" y="996"/>
                  </a:lnTo>
                  <a:lnTo>
                    <a:pt x="964" y="1006"/>
                  </a:lnTo>
                  <a:lnTo>
                    <a:pt x="954" y="1014"/>
                  </a:lnTo>
                  <a:lnTo>
                    <a:pt x="944" y="1020"/>
                  </a:lnTo>
                  <a:lnTo>
                    <a:pt x="932" y="1026"/>
                  </a:lnTo>
                  <a:close/>
                  <a:moveTo>
                    <a:pt x="830" y="974"/>
                  </a:moveTo>
                  <a:lnTo>
                    <a:pt x="830" y="974"/>
                  </a:lnTo>
                  <a:lnTo>
                    <a:pt x="816" y="972"/>
                  </a:lnTo>
                  <a:lnTo>
                    <a:pt x="804" y="968"/>
                  </a:lnTo>
                  <a:lnTo>
                    <a:pt x="792" y="964"/>
                  </a:lnTo>
                  <a:lnTo>
                    <a:pt x="782" y="958"/>
                  </a:lnTo>
                  <a:lnTo>
                    <a:pt x="770" y="950"/>
                  </a:lnTo>
                  <a:lnTo>
                    <a:pt x="760" y="940"/>
                  </a:lnTo>
                  <a:lnTo>
                    <a:pt x="740" y="918"/>
                  </a:lnTo>
                  <a:lnTo>
                    <a:pt x="722" y="892"/>
                  </a:lnTo>
                  <a:lnTo>
                    <a:pt x="706" y="862"/>
                  </a:lnTo>
                  <a:lnTo>
                    <a:pt x="690" y="828"/>
                  </a:lnTo>
                  <a:lnTo>
                    <a:pt x="678" y="794"/>
                  </a:lnTo>
                  <a:lnTo>
                    <a:pt x="668" y="756"/>
                  </a:lnTo>
                  <a:lnTo>
                    <a:pt x="660" y="718"/>
                  </a:lnTo>
                  <a:lnTo>
                    <a:pt x="654" y="678"/>
                  </a:lnTo>
                  <a:lnTo>
                    <a:pt x="650" y="640"/>
                  </a:lnTo>
                  <a:lnTo>
                    <a:pt x="648" y="602"/>
                  </a:lnTo>
                  <a:lnTo>
                    <a:pt x="648" y="566"/>
                  </a:lnTo>
                  <a:lnTo>
                    <a:pt x="650" y="532"/>
                  </a:lnTo>
                  <a:lnTo>
                    <a:pt x="656" y="500"/>
                  </a:lnTo>
                  <a:lnTo>
                    <a:pt x="660" y="484"/>
                  </a:lnTo>
                  <a:lnTo>
                    <a:pt x="668" y="472"/>
                  </a:lnTo>
                  <a:lnTo>
                    <a:pt x="676" y="464"/>
                  </a:lnTo>
                  <a:lnTo>
                    <a:pt x="684" y="454"/>
                  </a:lnTo>
                  <a:lnTo>
                    <a:pt x="692" y="444"/>
                  </a:lnTo>
                  <a:lnTo>
                    <a:pt x="700" y="430"/>
                  </a:lnTo>
                  <a:lnTo>
                    <a:pt x="706" y="412"/>
                  </a:lnTo>
                  <a:lnTo>
                    <a:pt x="710" y="386"/>
                  </a:lnTo>
                  <a:lnTo>
                    <a:pt x="752" y="390"/>
                  </a:lnTo>
                  <a:lnTo>
                    <a:pt x="760" y="378"/>
                  </a:lnTo>
                  <a:lnTo>
                    <a:pt x="768" y="366"/>
                  </a:lnTo>
                  <a:lnTo>
                    <a:pt x="772" y="354"/>
                  </a:lnTo>
                  <a:lnTo>
                    <a:pt x="778" y="338"/>
                  </a:lnTo>
                  <a:lnTo>
                    <a:pt x="788" y="342"/>
                  </a:lnTo>
                  <a:lnTo>
                    <a:pt x="794" y="348"/>
                  </a:lnTo>
                  <a:lnTo>
                    <a:pt x="804" y="364"/>
                  </a:lnTo>
                  <a:lnTo>
                    <a:pt x="832" y="352"/>
                  </a:lnTo>
                  <a:lnTo>
                    <a:pt x="838" y="362"/>
                  </a:lnTo>
                  <a:lnTo>
                    <a:pt x="840" y="370"/>
                  </a:lnTo>
                  <a:lnTo>
                    <a:pt x="840" y="378"/>
                  </a:lnTo>
                  <a:lnTo>
                    <a:pt x="840" y="390"/>
                  </a:lnTo>
                  <a:lnTo>
                    <a:pt x="864" y="378"/>
                  </a:lnTo>
                  <a:lnTo>
                    <a:pt x="878" y="374"/>
                  </a:lnTo>
                  <a:lnTo>
                    <a:pt x="896" y="370"/>
                  </a:lnTo>
                  <a:lnTo>
                    <a:pt x="888" y="404"/>
                  </a:lnTo>
                  <a:lnTo>
                    <a:pt x="910" y="430"/>
                  </a:lnTo>
                  <a:lnTo>
                    <a:pt x="928" y="454"/>
                  </a:lnTo>
                  <a:lnTo>
                    <a:pt x="942" y="480"/>
                  </a:lnTo>
                  <a:lnTo>
                    <a:pt x="952" y="506"/>
                  </a:lnTo>
                  <a:lnTo>
                    <a:pt x="960" y="534"/>
                  </a:lnTo>
                  <a:lnTo>
                    <a:pt x="968" y="564"/>
                  </a:lnTo>
                  <a:lnTo>
                    <a:pt x="980" y="634"/>
                  </a:lnTo>
                  <a:lnTo>
                    <a:pt x="982" y="648"/>
                  </a:lnTo>
                  <a:lnTo>
                    <a:pt x="980" y="664"/>
                  </a:lnTo>
                  <a:lnTo>
                    <a:pt x="974" y="698"/>
                  </a:lnTo>
                  <a:lnTo>
                    <a:pt x="972" y="714"/>
                  </a:lnTo>
                  <a:lnTo>
                    <a:pt x="970" y="728"/>
                  </a:lnTo>
                  <a:lnTo>
                    <a:pt x="972" y="740"/>
                  </a:lnTo>
                  <a:lnTo>
                    <a:pt x="974" y="744"/>
                  </a:lnTo>
                  <a:lnTo>
                    <a:pt x="978" y="748"/>
                  </a:lnTo>
                  <a:lnTo>
                    <a:pt x="974" y="758"/>
                  </a:lnTo>
                  <a:lnTo>
                    <a:pt x="972" y="760"/>
                  </a:lnTo>
                  <a:lnTo>
                    <a:pt x="968" y="758"/>
                  </a:lnTo>
                  <a:lnTo>
                    <a:pt x="958" y="756"/>
                  </a:lnTo>
                  <a:lnTo>
                    <a:pt x="954" y="770"/>
                  </a:lnTo>
                  <a:lnTo>
                    <a:pt x="948" y="784"/>
                  </a:lnTo>
                  <a:lnTo>
                    <a:pt x="936" y="808"/>
                  </a:lnTo>
                  <a:lnTo>
                    <a:pt x="924" y="830"/>
                  </a:lnTo>
                  <a:lnTo>
                    <a:pt x="918" y="842"/>
                  </a:lnTo>
                  <a:lnTo>
                    <a:pt x="914" y="856"/>
                  </a:lnTo>
                  <a:lnTo>
                    <a:pt x="880" y="866"/>
                  </a:lnTo>
                  <a:lnTo>
                    <a:pt x="844" y="876"/>
                  </a:lnTo>
                  <a:lnTo>
                    <a:pt x="826" y="880"/>
                  </a:lnTo>
                  <a:lnTo>
                    <a:pt x="808" y="884"/>
                  </a:lnTo>
                  <a:lnTo>
                    <a:pt x="788" y="886"/>
                  </a:lnTo>
                  <a:lnTo>
                    <a:pt x="770" y="884"/>
                  </a:lnTo>
                  <a:lnTo>
                    <a:pt x="764" y="872"/>
                  </a:lnTo>
                  <a:lnTo>
                    <a:pt x="762" y="856"/>
                  </a:lnTo>
                  <a:lnTo>
                    <a:pt x="774" y="852"/>
                  </a:lnTo>
                  <a:lnTo>
                    <a:pt x="784" y="850"/>
                  </a:lnTo>
                  <a:lnTo>
                    <a:pt x="810" y="846"/>
                  </a:lnTo>
                  <a:lnTo>
                    <a:pt x="834" y="844"/>
                  </a:lnTo>
                  <a:lnTo>
                    <a:pt x="846" y="840"/>
                  </a:lnTo>
                  <a:lnTo>
                    <a:pt x="858" y="836"/>
                  </a:lnTo>
                  <a:lnTo>
                    <a:pt x="878" y="822"/>
                  </a:lnTo>
                  <a:lnTo>
                    <a:pt x="898" y="804"/>
                  </a:lnTo>
                  <a:lnTo>
                    <a:pt x="916" y="782"/>
                  </a:lnTo>
                  <a:lnTo>
                    <a:pt x="932" y="756"/>
                  </a:lnTo>
                  <a:lnTo>
                    <a:pt x="942" y="728"/>
                  </a:lnTo>
                  <a:lnTo>
                    <a:pt x="948" y="714"/>
                  </a:lnTo>
                  <a:lnTo>
                    <a:pt x="950" y="698"/>
                  </a:lnTo>
                  <a:lnTo>
                    <a:pt x="952" y="684"/>
                  </a:lnTo>
                  <a:lnTo>
                    <a:pt x="952" y="668"/>
                  </a:lnTo>
                  <a:lnTo>
                    <a:pt x="950" y="652"/>
                  </a:lnTo>
                  <a:lnTo>
                    <a:pt x="948" y="638"/>
                  </a:lnTo>
                  <a:lnTo>
                    <a:pt x="944" y="638"/>
                  </a:lnTo>
                  <a:lnTo>
                    <a:pt x="938" y="646"/>
                  </a:lnTo>
                  <a:lnTo>
                    <a:pt x="930" y="662"/>
                  </a:lnTo>
                  <a:lnTo>
                    <a:pt x="918" y="706"/>
                  </a:lnTo>
                  <a:lnTo>
                    <a:pt x="900" y="782"/>
                  </a:lnTo>
                  <a:lnTo>
                    <a:pt x="874" y="778"/>
                  </a:lnTo>
                  <a:lnTo>
                    <a:pt x="848" y="778"/>
                  </a:lnTo>
                  <a:lnTo>
                    <a:pt x="820" y="776"/>
                  </a:lnTo>
                  <a:lnTo>
                    <a:pt x="792" y="774"/>
                  </a:lnTo>
                  <a:lnTo>
                    <a:pt x="778" y="818"/>
                  </a:lnTo>
                  <a:lnTo>
                    <a:pt x="762" y="818"/>
                  </a:lnTo>
                  <a:lnTo>
                    <a:pt x="758" y="806"/>
                  </a:lnTo>
                  <a:lnTo>
                    <a:pt x="754" y="792"/>
                  </a:lnTo>
                  <a:lnTo>
                    <a:pt x="746" y="780"/>
                  </a:lnTo>
                  <a:lnTo>
                    <a:pt x="740" y="770"/>
                  </a:lnTo>
                  <a:lnTo>
                    <a:pt x="730" y="760"/>
                  </a:lnTo>
                  <a:lnTo>
                    <a:pt x="720" y="750"/>
                  </a:lnTo>
                  <a:lnTo>
                    <a:pt x="710" y="744"/>
                  </a:lnTo>
                  <a:lnTo>
                    <a:pt x="700" y="738"/>
                  </a:lnTo>
                  <a:lnTo>
                    <a:pt x="696" y="738"/>
                  </a:lnTo>
                  <a:lnTo>
                    <a:pt x="692" y="748"/>
                  </a:lnTo>
                  <a:lnTo>
                    <a:pt x="714" y="788"/>
                  </a:lnTo>
                  <a:lnTo>
                    <a:pt x="734" y="830"/>
                  </a:lnTo>
                  <a:lnTo>
                    <a:pt x="752" y="874"/>
                  </a:lnTo>
                  <a:lnTo>
                    <a:pt x="766" y="918"/>
                  </a:lnTo>
                  <a:lnTo>
                    <a:pt x="844" y="940"/>
                  </a:lnTo>
                  <a:lnTo>
                    <a:pt x="854" y="930"/>
                  </a:lnTo>
                  <a:lnTo>
                    <a:pt x="856" y="926"/>
                  </a:lnTo>
                  <a:lnTo>
                    <a:pt x="858" y="914"/>
                  </a:lnTo>
                  <a:lnTo>
                    <a:pt x="884" y="922"/>
                  </a:lnTo>
                  <a:lnTo>
                    <a:pt x="894" y="908"/>
                  </a:lnTo>
                  <a:lnTo>
                    <a:pt x="904" y="898"/>
                  </a:lnTo>
                  <a:lnTo>
                    <a:pt x="924" y="882"/>
                  </a:lnTo>
                  <a:lnTo>
                    <a:pt x="942" y="866"/>
                  </a:lnTo>
                  <a:lnTo>
                    <a:pt x="950" y="856"/>
                  </a:lnTo>
                  <a:lnTo>
                    <a:pt x="958" y="844"/>
                  </a:lnTo>
                  <a:lnTo>
                    <a:pt x="968" y="826"/>
                  </a:lnTo>
                  <a:lnTo>
                    <a:pt x="976" y="808"/>
                  </a:lnTo>
                  <a:lnTo>
                    <a:pt x="984" y="790"/>
                  </a:lnTo>
                  <a:lnTo>
                    <a:pt x="988" y="772"/>
                  </a:lnTo>
                  <a:lnTo>
                    <a:pt x="992" y="754"/>
                  </a:lnTo>
                  <a:lnTo>
                    <a:pt x="996" y="736"/>
                  </a:lnTo>
                  <a:lnTo>
                    <a:pt x="998" y="698"/>
                  </a:lnTo>
                  <a:lnTo>
                    <a:pt x="998" y="660"/>
                  </a:lnTo>
                  <a:lnTo>
                    <a:pt x="996" y="620"/>
                  </a:lnTo>
                  <a:lnTo>
                    <a:pt x="992" y="534"/>
                  </a:lnTo>
                  <a:lnTo>
                    <a:pt x="1000" y="530"/>
                  </a:lnTo>
                  <a:lnTo>
                    <a:pt x="1010" y="542"/>
                  </a:lnTo>
                  <a:lnTo>
                    <a:pt x="1018" y="554"/>
                  </a:lnTo>
                  <a:lnTo>
                    <a:pt x="1026" y="566"/>
                  </a:lnTo>
                  <a:lnTo>
                    <a:pt x="1036" y="578"/>
                  </a:lnTo>
                  <a:lnTo>
                    <a:pt x="1030" y="594"/>
                  </a:lnTo>
                  <a:lnTo>
                    <a:pt x="1028" y="608"/>
                  </a:lnTo>
                  <a:lnTo>
                    <a:pt x="1030" y="622"/>
                  </a:lnTo>
                  <a:lnTo>
                    <a:pt x="1032" y="638"/>
                  </a:lnTo>
                  <a:lnTo>
                    <a:pt x="1036" y="654"/>
                  </a:lnTo>
                  <a:lnTo>
                    <a:pt x="1038" y="670"/>
                  </a:lnTo>
                  <a:lnTo>
                    <a:pt x="1038" y="690"/>
                  </a:lnTo>
                  <a:lnTo>
                    <a:pt x="1036" y="712"/>
                  </a:lnTo>
                  <a:lnTo>
                    <a:pt x="1026" y="750"/>
                  </a:lnTo>
                  <a:lnTo>
                    <a:pt x="1014" y="786"/>
                  </a:lnTo>
                  <a:lnTo>
                    <a:pt x="1000" y="820"/>
                  </a:lnTo>
                  <a:lnTo>
                    <a:pt x="984" y="852"/>
                  </a:lnTo>
                  <a:lnTo>
                    <a:pt x="974" y="880"/>
                  </a:lnTo>
                  <a:lnTo>
                    <a:pt x="968" y="892"/>
                  </a:lnTo>
                  <a:lnTo>
                    <a:pt x="962" y="904"/>
                  </a:lnTo>
                  <a:lnTo>
                    <a:pt x="956" y="912"/>
                  </a:lnTo>
                  <a:lnTo>
                    <a:pt x="946" y="916"/>
                  </a:lnTo>
                  <a:lnTo>
                    <a:pt x="934" y="918"/>
                  </a:lnTo>
                  <a:lnTo>
                    <a:pt x="918" y="914"/>
                  </a:lnTo>
                  <a:lnTo>
                    <a:pt x="918" y="940"/>
                  </a:lnTo>
                  <a:lnTo>
                    <a:pt x="910" y="942"/>
                  </a:lnTo>
                  <a:lnTo>
                    <a:pt x="900" y="944"/>
                  </a:lnTo>
                  <a:lnTo>
                    <a:pt x="874" y="952"/>
                  </a:lnTo>
                  <a:lnTo>
                    <a:pt x="848" y="964"/>
                  </a:lnTo>
                  <a:lnTo>
                    <a:pt x="830" y="974"/>
                  </a:lnTo>
                  <a:close/>
                  <a:moveTo>
                    <a:pt x="918" y="1030"/>
                  </a:moveTo>
                  <a:lnTo>
                    <a:pt x="918" y="1030"/>
                  </a:lnTo>
                  <a:lnTo>
                    <a:pt x="918" y="1040"/>
                  </a:lnTo>
                  <a:lnTo>
                    <a:pt x="918" y="1044"/>
                  </a:lnTo>
                  <a:lnTo>
                    <a:pt x="904" y="1048"/>
                  </a:lnTo>
                  <a:lnTo>
                    <a:pt x="892" y="1048"/>
                  </a:lnTo>
                  <a:lnTo>
                    <a:pt x="878" y="1044"/>
                  </a:lnTo>
                  <a:lnTo>
                    <a:pt x="862" y="1040"/>
                  </a:lnTo>
                  <a:lnTo>
                    <a:pt x="852" y="1026"/>
                  </a:lnTo>
                  <a:lnTo>
                    <a:pt x="874" y="1004"/>
                  </a:lnTo>
                  <a:lnTo>
                    <a:pt x="888" y="1008"/>
                  </a:lnTo>
                  <a:lnTo>
                    <a:pt x="898" y="1014"/>
                  </a:lnTo>
                  <a:lnTo>
                    <a:pt x="918" y="1030"/>
                  </a:lnTo>
                  <a:close/>
                  <a:moveTo>
                    <a:pt x="952" y="442"/>
                  </a:moveTo>
                  <a:lnTo>
                    <a:pt x="952" y="442"/>
                  </a:lnTo>
                  <a:lnTo>
                    <a:pt x="954" y="426"/>
                  </a:lnTo>
                  <a:lnTo>
                    <a:pt x="970" y="426"/>
                  </a:lnTo>
                  <a:lnTo>
                    <a:pt x="970" y="430"/>
                  </a:lnTo>
                  <a:lnTo>
                    <a:pt x="966" y="442"/>
                  </a:lnTo>
                  <a:lnTo>
                    <a:pt x="952" y="442"/>
                  </a:lnTo>
                  <a:close/>
                  <a:moveTo>
                    <a:pt x="978" y="334"/>
                  </a:moveTo>
                  <a:lnTo>
                    <a:pt x="978" y="334"/>
                  </a:lnTo>
                  <a:lnTo>
                    <a:pt x="978" y="348"/>
                  </a:lnTo>
                  <a:lnTo>
                    <a:pt x="966" y="346"/>
                  </a:lnTo>
                  <a:lnTo>
                    <a:pt x="966" y="334"/>
                  </a:lnTo>
                  <a:lnTo>
                    <a:pt x="978" y="334"/>
                  </a:lnTo>
                  <a:close/>
                  <a:moveTo>
                    <a:pt x="1140" y="870"/>
                  </a:moveTo>
                  <a:lnTo>
                    <a:pt x="1140" y="870"/>
                  </a:lnTo>
                  <a:lnTo>
                    <a:pt x="1128" y="886"/>
                  </a:lnTo>
                  <a:lnTo>
                    <a:pt x="1114" y="906"/>
                  </a:lnTo>
                  <a:lnTo>
                    <a:pt x="1102" y="926"/>
                  </a:lnTo>
                  <a:lnTo>
                    <a:pt x="1096" y="934"/>
                  </a:lnTo>
                  <a:lnTo>
                    <a:pt x="1088" y="940"/>
                  </a:lnTo>
                  <a:lnTo>
                    <a:pt x="1080" y="936"/>
                  </a:lnTo>
                  <a:lnTo>
                    <a:pt x="1084" y="916"/>
                  </a:lnTo>
                  <a:lnTo>
                    <a:pt x="1088" y="902"/>
                  </a:lnTo>
                  <a:lnTo>
                    <a:pt x="1094" y="890"/>
                  </a:lnTo>
                  <a:lnTo>
                    <a:pt x="1100" y="882"/>
                  </a:lnTo>
                  <a:lnTo>
                    <a:pt x="1112" y="868"/>
                  </a:lnTo>
                  <a:lnTo>
                    <a:pt x="1118" y="858"/>
                  </a:lnTo>
                  <a:lnTo>
                    <a:pt x="1126" y="848"/>
                  </a:lnTo>
                  <a:lnTo>
                    <a:pt x="1130" y="836"/>
                  </a:lnTo>
                  <a:lnTo>
                    <a:pt x="1132" y="826"/>
                  </a:lnTo>
                  <a:lnTo>
                    <a:pt x="1136" y="802"/>
                  </a:lnTo>
                  <a:lnTo>
                    <a:pt x="1138" y="778"/>
                  </a:lnTo>
                  <a:lnTo>
                    <a:pt x="1140" y="768"/>
                  </a:lnTo>
                  <a:lnTo>
                    <a:pt x="1144" y="760"/>
                  </a:lnTo>
                  <a:lnTo>
                    <a:pt x="1162" y="760"/>
                  </a:lnTo>
                  <a:lnTo>
                    <a:pt x="1174" y="770"/>
                  </a:lnTo>
                  <a:lnTo>
                    <a:pt x="1168" y="792"/>
                  </a:lnTo>
                  <a:lnTo>
                    <a:pt x="1160" y="818"/>
                  </a:lnTo>
                  <a:lnTo>
                    <a:pt x="1140" y="870"/>
                  </a:lnTo>
                  <a:close/>
                  <a:moveTo>
                    <a:pt x="1162" y="474"/>
                  </a:moveTo>
                  <a:lnTo>
                    <a:pt x="1162" y="474"/>
                  </a:lnTo>
                  <a:lnTo>
                    <a:pt x="1100" y="348"/>
                  </a:lnTo>
                  <a:lnTo>
                    <a:pt x="1074" y="348"/>
                  </a:lnTo>
                  <a:lnTo>
                    <a:pt x="1080" y="326"/>
                  </a:lnTo>
                  <a:lnTo>
                    <a:pt x="1070" y="312"/>
                  </a:lnTo>
                  <a:lnTo>
                    <a:pt x="1058" y="296"/>
                  </a:lnTo>
                  <a:lnTo>
                    <a:pt x="1044" y="282"/>
                  </a:lnTo>
                  <a:lnTo>
                    <a:pt x="1028" y="268"/>
                  </a:lnTo>
                  <a:lnTo>
                    <a:pt x="1010" y="256"/>
                  </a:lnTo>
                  <a:lnTo>
                    <a:pt x="992" y="242"/>
                  </a:lnTo>
                  <a:lnTo>
                    <a:pt x="952" y="218"/>
                  </a:lnTo>
                  <a:lnTo>
                    <a:pt x="910" y="198"/>
                  </a:lnTo>
                  <a:lnTo>
                    <a:pt x="868" y="180"/>
                  </a:lnTo>
                  <a:lnTo>
                    <a:pt x="824" y="164"/>
                  </a:lnTo>
                  <a:lnTo>
                    <a:pt x="784" y="152"/>
                  </a:lnTo>
                  <a:lnTo>
                    <a:pt x="782" y="142"/>
                  </a:lnTo>
                  <a:lnTo>
                    <a:pt x="786" y="132"/>
                  </a:lnTo>
                  <a:lnTo>
                    <a:pt x="792" y="126"/>
                  </a:lnTo>
                  <a:lnTo>
                    <a:pt x="812" y="128"/>
                  </a:lnTo>
                  <a:lnTo>
                    <a:pt x="832" y="132"/>
                  </a:lnTo>
                  <a:lnTo>
                    <a:pt x="852" y="138"/>
                  </a:lnTo>
                  <a:lnTo>
                    <a:pt x="874" y="146"/>
                  </a:lnTo>
                  <a:lnTo>
                    <a:pt x="896" y="156"/>
                  </a:lnTo>
                  <a:lnTo>
                    <a:pt x="918" y="166"/>
                  </a:lnTo>
                  <a:lnTo>
                    <a:pt x="960" y="192"/>
                  </a:lnTo>
                  <a:lnTo>
                    <a:pt x="1000" y="218"/>
                  </a:lnTo>
                  <a:lnTo>
                    <a:pt x="1038" y="246"/>
                  </a:lnTo>
                  <a:lnTo>
                    <a:pt x="1100" y="294"/>
                  </a:lnTo>
                  <a:lnTo>
                    <a:pt x="1102" y="298"/>
                  </a:lnTo>
                  <a:lnTo>
                    <a:pt x="1106" y="304"/>
                  </a:lnTo>
                  <a:lnTo>
                    <a:pt x="1108" y="318"/>
                  </a:lnTo>
                  <a:lnTo>
                    <a:pt x="1112" y="334"/>
                  </a:lnTo>
                  <a:lnTo>
                    <a:pt x="1118" y="352"/>
                  </a:lnTo>
                  <a:lnTo>
                    <a:pt x="1134" y="380"/>
                  </a:lnTo>
                  <a:lnTo>
                    <a:pt x="1154" y="410"/>
                  </a:lnTo>
                  <a:lnTo>
                    <a:pt x="1172" y="440"/>
                  </a:lnTo>
                  <a:lnTo>
                    <a:pt x="1182" y="456"/>
                  </a:lnTo>
                  <a:lnTo>
                    <a:pt x="1188" y="470"/>
                  </a:lnTo>
                  <a:lnTo>
                    <a:pt x="1198" y="592"/>
                  </a:lnTo>
                  <a:lnTo>
                    <a:pt x="1198" y="612"/>
                  </a:lnTo>
                  <a:lnTo>
                    <a:pt x="1192" y="608"/>
                  </a:lnTo>
                  <a:lnTo>
                    <a:pt x="1188" y="602"/>
                  </a:lnTo>
                  <a:lnTo>
                    <a:pt x="1184" y="594"/>
                  </a:lnTo>
                  <a:lnTo>
                    <a:pt x="1180" y="586"/>
                  </a:lnTo>
                  <a:lnTo>
                    <a:pt x="1174" y="566"/>
                  </a:lnTo>
                  <a:lnTo>
                    <a:pt x="1170" y="544"/>
                  </a:lnTo>
                  <a:lnTo>
                    <a:pt x="1166" y="502"/>
                  </a:lnTo>
                  <a:lnTo>
                    <a:pt x="1164" y="486"/>
                  </a:lnTo>
                  <a:lnTo>
                    <a:pt x="1162" y="474"/>
                  </a:lnTo>
                  <a:close/>
                  <a:moveTo>
                    <a:pt x="1196" y="412"/>
                  </a:moveTo>
                  <a:lnTo>
                    <a:pt x="1196" y="412"/>
                  </a:lnTo>
                  <a:lnTo>
                    <a:pt x="1192" y="412"/>
                  </a:lnTo>
                  <a:lnTo>
                    <a:pt x="1192" y="394"/>
                  </a:lnTo>
                  <a:lnTo>
                    <a:pt x="1206" y="396"/>
                  </a:lnTo>
                  <a:lnTo>
                    <a:pt x="1210" y="404"/>
                  </a:lnTo>
                  <a:lnTo>
                    <a:pt x="1196" y="412"/>
                  </a:lnTo>
                  <a:close/>
                  <a:moveTo>
                    <a:pt x="416" y="810"/>
                  </a:moveTo>
                  <a:lnTo>
                    <a:pt x="416" y="810"/>
                  </a:lnTo>
                  <a:lnTo>
                    <a:pt x="418" y="848"/>
                  </a:lnTo>
                  <a:lnTo>
                    <a:pt x="416" y="856"/>
                  </a:lnTo>
                  <a:lnTo>
                    <a:pt x="408" y="856"/>
                  </a:lnTo>
                  <a:lnTo>
                    <a:pt x="404" y="856"/>
                  </a:lnTo>
                  <a:lnTo>
                    <a:pt x="400" y="808"/>
                  </a:lnTo>
                  <a:lnTo>
                    <a:pt x="416" y="810"/>
                  </a:lnTo>
                  <a:close/>
                  <a:moveTo>
                    <a:pt x="416" y="1052"/>
                  </a:moveTo>
                  <a:lnTo>
                    <a:pt x="416" y="1052"/>
                  </a:lnTo>
                  <a:lnTo>
                    <a:pt x="408" y="1056"/>
                  </a:lnTo>
                  <a:lnTo>
                    <a:pt x="406" y="1050"/>
                  </a:lnTo>
                  <a:lnTo>
                    <a:pt x="404" y="1042"/>
                  </a:lnTo>
                  <a:lnTo>
                    <a:pt x="402" y="1022"/>
                  </a:lnTo>
                  <a:lnTo>
                    <a:pt x="402" y="998"/>
                  </a:lnTo>
                  <a:lnTo>
                    <a:pt x="404" y="970"/>
                  </a:lnTo>
                  <a:lnTo>
                    <a:pt x="412" y="874"/>
                  </a:lnTo>
                  <a:lnTo>
                    <a:pt x="426" y="874"/>
                  </a:lnTo>
                  <a:lnTo>
                    <a:pt x="424" y="924"/>
                  </a:lnTo>
                  <a:lnTo>
                    <a:pt x="422" y="966"/>
                  </a:lnTo>
                  <a:lnTo>
                    <a:pt x="416" y="1052"/>
                  </a:lnTo>
                  <a:close/>
                  <a:moveTo>
                    <a:pt x="426" y="1092"/>
                  </a:moveTo>
                  <a:lnTo>
                    <a:pt x="426" y="1092"/>
                  </a:lnTo>
                  <a:lnTo>
                    <a:pt x="426" y="1118"/>
                  </a:lnTo>
                  <a:lnTo>
                    <a:pt x="416" y="1118"/>
                  </a:lnTo>
                  <a:lnTo>
                    <a:pt x="412" y="1092"/>
                  </a:lnTo>
                  <a:lnTo>
                    <a:pt x="426" y="1092"/>
                  </a:lnTo>
                  <a:close/>
                  <a:moveTo>
                    <a:pt x="422" y="1436"/>
                  </a:moveTo>
                  <a:lnTo>
                    <a:pt x="422" y="1436"/>
                  </a:lnTo>
                  <a:lnTo>
                    <a:pt x="416" y="1446"/>
                  </a:lnTo>
                  <a:lnTo>
                    <a:pt x="406" y="1444"/>
                  </a:lnTo>
                  <a:lnTo>
                    <a:pt x="402" y="1440"/>
                  </a:lnTo>
                  <a:lnTo>
                    <a:pt x="396" y="1428"/>
                  </a:lnTo>
                  <a:lnTo>
                    <a:pt x="402" y="1414"/>
                  </a:lnTo>
                  <a:lnTo>
                    <a:pt x="404" y="1396"/>
                  </a:lnTo>
                  <a:lnTo>
                    <a:pt x="410" y="1362"/>
                  </a:lnTo>
                  <a:lnTo>
                    <a:pt x="412" y="1326"/>
                  </a:lnTo>
                  <a:lnTo>
                    <a:pt x="412" y="1288"/>
                  </a:lnTo>
                  <a:lnTo>
                    <a:pt x="410" y="1208"/>
                  </a:lnTo>
                  <a:lnTo>
                    <a:pt x="412" y="1168"/>
                  </a:lnTo>
                  <a:lnTo>
                    <a:pt x="416" y="1128"/>
                  </a:lnTo>
                  <a:lnTo>
                    <a:pt x="422" y="1132"/>
                  </a:lnTo>
                  <a:lnTo>
                    <a:pt x="426" y="1136"/>
                  </a:lnTo>
                  <a:lnTo>
                    <a:pt x="430" y="1146"/>
                  </a:lnTo>
                  <a:lnTo>
                    <a:pt x="434" y="1160"/>
                  </a:lnTo>
                  <a:lnTo>
                    <a:pt x="436" y="1176"/>
                  </a:lnTo>
                  <a:lnTo>
                    <a:pt x="438" y="1196"/>
                  </a:lnTo>
                  <a:lnTo>
                    <a:pt x="436" y="1238"/>
                  </a:lnTo>
                  <a:lnTo>
                    <a:pt x="434" y="1284"/>
                  </a:lnTo>
                  <a:lnTo>
                    <a:pt x="424" y="1372"/>
                  </a:lnTo>
                  <a:lnTo>
                    <a:pt x="422" y="1410"/>
                  </a:lnTo>
                  <a:lnTo>
                    <a:pt x="422" y="1436"/>
                  </a:lnTo>
                  <a:close/>
                  <a:moveTo>
                    <a:pt x="438" y="788"/>
                  </a:moveTo>
                  <a:lnTo>
                    <a:pt x="438" y="788"/>
                  </a:lnTo>
                  <a:lnTo>
                    <a:pt x="424" y="724"/>
                  </a:lnTo>
                  <a:lnTo>
                    <a:pt x="414" y="664"/>
                  </a:lnTo>
                  <a:lnTo>
                    <a:pt x="410" y="606"/>
                  </a:lnTo>
                  <a:lnTo>
                    <a:pt x="410" y="550"/>
                  </a:lnTo>
                  <a:lnTo>
                    <a:pt x="416" y="496"/>
                  </a:lnTo>
                  <a:lnTo>
                    <a:pt x="424" y="446"/>
                  </a:lnTo>
                  <a:lnTo>
                    <a:pt x="436" y="398"/>
                  </a:lnTo>
                  <a:lnTo>
                    <a:pt x="452" y="354"/>
                  </a:lnTo>
                  <a:lnTo>
                    <a:pt x="472" y="310"/>
                  </a:lnTo>
                  <a:lnTo>
                    <a:pt x="494" y="268"/>
                  </a:lnTo>
                  <a:lnTo>
                    <a:pt x="520" y="230"/>
                  </a:lnTo>
                  <a:lnTo>
                    <a:pt x="548" y="192"/>
                  </a:lnTo>
                  <a:lnTo>
                    <a:pt x="580" y="156"/>
                  </a:lnTo>
                  <a:lnTo>
                    <a:pt x="612" y="122"/>
                  </a:lnTo>
                  <a:lnTo>
                    <a:pt x="648" y="88"/>
                  </a:lnTo>
                  <a:lnTo>
                    <a:pt x="686" y="56"/>
                  </a:lnTo>
                  <a:lnTo>
                    <a:pt x="710" y="54"/>
                  </a:lnTo>
                  <a:lnTo>
                    <a:pt x="708" y="82"/>
                  </a:lnTo>
                  <a:lnTo>
                    <a:pt x="710" y="92"/>
                  </a:lnTo>
                  <a:lnTo>
                    <a:pt x="714" y="104"/>
                  </a:lnTo>
                  <a:lnTo>
                    <a:pt x="706" y="116"/>
                  </a:lnTo>
                  <a:lnTo>
                    <a:pt x="700" y="118"/>
                  </a:lnTo>
                  <a:lnTo>
                    <a:pt x="696" y="120"/>
                  </a:lnTo>
                  <a:lnTo>
                    <a:pt x="686" y="120"/>
                  </a:lnTo>
                  <a:lnTo>
                    <a:pt x="670" y="116"/>
                  </a:lnTo>
                  <a:lnTo>
                    <a:pt x="664" y="124"/>
                  </a:lnTo>
                  <a:lnTo>
                    <a:pt x="662" y="138"/>
                  </a:lnTo>
                  <a:lnTo>
                    <a:pt x="650" y="142"/>
                  </a:lnTo>
                  <a:lnTo>
                    <a:pt x="638" y="144"/>
                  </a:lnTo>
                  <a:lnTo>
                    <a:pt x="608" y="146"/>
                  </a:lnTo>
                  <a:lnTo>
                    <a:pt x="594" y="164"/>
                  </a:lnTo>
                  <a:lnTo>
                    <a:pt x="590" y="174"/>
                  </a:lnTo>
                  <a:lnTo>
                    <a:pt x="588" y="190"/>
                  </a:lnTo>
                  <a:lnTo>
                    <a:pt x="582" y="194"/>
                  </a:lnTo>
                  <a:lnTo>
                    <a:pt x="576" y="194"/>
                  </a:lnTo>
                  <a:lnTo>
                    <a:pt x="570" y="196"/>
                  </a:lnTo>
                  <a:lnTo>
                    <a:pt x="560" y="206"/>
                  </a:lnTo>
                  <a:lnTo>
                    <a:pt x="550" y="218"/>
                  </a:lnTo>
                  <a:lnTo>
                    <a:pt x="542" y="234"/>
                  </a:lnTo>
                  <a:lnTo>
                    <a:pt x="526" y="270"/>
                  </a:lnTo>
                  <a:lnTo>
                    <a:pt x="518" y="284"/>
                  </a:lnTo>
                  <a:lnTo>
                    <a:pt x="512" y="298"/>
                  </a:lnTo>
                  <a:lnTo>
                    <a:pt x="494" y="324"/>
                  </a:lnTo>
                  <a:lnTo>
                    <a:pt x="482" y="352"/>
                  </a:lnTo>
                  <a:lnTo>
                    <a:pt x="470" y="380"/>
                  </a:lnTo>
                  <a:lnTo>
                    <a:pt x="462" y="408"/>
                  </a:lnTo>
                  <a:lnTo>
                    <a:pt x="456" y="438"/>
                  </a:lnTo>
                  <a:lnTo>
                    <a:pt x="450" y="466"/>
                  </a:lnTo>
                  <a:lnTo>
                    <a:pt x="448" y="496"/>
                  </a:lnTo>
                  <a:lnTo>
                    <a:pt x="446" y="528"/>
                  </a:lnTo>
                  <a:lnTo>
                    <a:pt x="446" y="590"/>
                  </a:lnTo>
                  <a:lnTo>
                    <a:pt x="448" y="654"/>
                  </a:lnTo>
                  <a:lnTo>
                    <a:pt x="452" y="720"/>
                  </a:lnTo>
                  <a:lnTo>
                    <a:pt x="456" y="788"/>
                  </a:lnTo>
                  <a:lnTo>
                    <a:pt x="438" y="788"/>
                  </a:lnTo>
                  <a:close/>
                  <a:moveTo>
                    <a:pt x="448" y="796"/>
                  </a:moveTo>
                  <a:lnTo>
                    <a:pt x="448" y="796"/>
                  </a:lnTo>
                  <a:lnTo>
                    <a:pt x="464" y="796"/>
                  </a:lnTo>
                  <a:lnTo>
                    <a:pt x="474" y="914"/>
                  </a:lnTo>
                  <a:lnTo>
                    <a:pt x="480" y="970"/>
                  </a:lnTo>
                  <a:lnTo>
                    <a:pt x="490" y="1022"/>
                  </a:lnTo>
                  <a:lnTo>
                    <a:pt x="474" y="1018"/>
                  </a:lnTo>
                  <a:lnTo>
                    <a:pt x="464" y="1022"/>
                  </a:lnTo>
                  <a:lnTo>
                    <a:pt x="466" y="1084"/>
                  </a:lnTo>
                  <a:lnTo>
                    <a:pt x="452" y="1084"/>
                  </a:lnTo>
                  <a:lnTo>
                    <a:pt x="446" y="936"/>
                  </a:lnTo>
                  <a:lnTo>
                    <a:pt x="446" y="844"/>
                  </a:lnTo>
                  <a:lnTo>
                    <a:pt x="446" y="812"/>
                  </a:lnTo>
                  <a:lnTo>
                    <a:pt x="448" y="796"/>
                  </a:lnTo>
                  <a:close/>
                  <a:moveTo>
                    <a:pt x="482" y="1200"/>
                  </a:moveTo>
                  <a:lnTo>
                    <a:pt x="482" y="1200"/>
                  </a:lnTo>
                  <a:lnTo>
                    <a:pt x="478" y="1186"/>
                  </a:lnTo>
                  <a:lnTo>
                    <a:pt x="472" y="1176"/>
                  </a:lnTo>
                  <a:lnTo>
                    <a:pt x="462" y="1154"/>
                  </a:lnTo>
                  <a:lnTo>
                    <a:pt x="456" y="1142"/>
                  </a:lnTo>
                  <a:lnTo>
                    <a:pt x="454" y="1130"/>
                  </a:lnTo>
                  <a:lnTo>
                    <a:pt x="454" y="1118"/>
                  </a:lnTo>
                  <a:lnTo>
                    <a:pt x="456" y="1104"/>
                  </a:lnTo>
                  <a:lnTo>
                    <a:pt x="464" y="1108"/>
                  </a:lnTo>
                  <a:lnTo>
                    <a:pt x="472" y="1116"/>
                  </a:lnTo>
                  <a:lnTo>
                    <a:pt x="478" y="1124"/>
                  </a:lnTo>
                  <a:lnTo>
                    <a:pt x="482" y="1134"/>
                  </a:lnTo>
                  <a:lnTo>
                    <a:pt x="490" y="1156"/>
                  </a:lnTo>
                  <a:lnTo>
                    <a:pt x="496" y="1178"/>
                  </a:lnTo>
                  <a:lnTo>
                    <a:pt x="496" y="1200"/>
                  </a:lnTo>
                  <a:lnTo>
                    <a:pt x="482" y="1200"/>
                  </a:lnTo>
                  <a:close/>
                  <a:moveTo>
                    <a:pt x="496" y="1276"/>
                  </a:moveTo>
                  <a:lnTo>
                    <a:pt x="496" y="1276"/>
                  </a:lnTo>
                  <a:lnTo>
                    <a:pt x="496" y="1218"/>
                  </a:lnTo>
                  <a:lnTo>
                    <a:pt x="508" y="1218"/>
                  </a:lnTo>
                  <a:lnTo>
                    <a:pt x="514" y="1270"/>
                  </a:lnTo>
                  <a:lnTo>
                    <a:pt x="496" y="1276"/>
                  </a:lnTo>
                  <a:close/>
                  <a:moveTo>
                    <a:pt x="526" y="1196"/>
                  </a:moveTo>
                  <a:lnTo>
                    <a:pt x="526" y="1196"/>
                  </a:lnTo>
                  <a:lnTo>
                    <a:pt x="518" y="1166"/>
                  </a:lnTo>
                  <a:lnTo>
                    <a:pt x="534" y="1166"/>
                  </a:lnTo>
                  <a:lnTo>
                    <a:pt x="534" y="1178"/>
                  </a:lnTo>
                  <a:lnTo>
                    <a:pt x="534" y="1184"/>
                  </a:lnTo>
                  <a:lnTo>
                    <a:pt x="532" y="1188"/>
                  </a:lnTo>
                  <a:lnTo>
                    <a:pt x="526" y="1196"/>
                  </a:lnTo>
                  <a:close/>
                  <a:moveTo>
                    <a:pt x="596" y="1228"/>
                  </a:moveTo>
                  <a:lnTo>
                    <a:pt x="596" y="1228"/>
                  </a:lnTo>
                  <a:lnTo>
                    <a:pt x="592" y="1236"/>
                  </a:lnTo>
                  <a:lnTo>
                    <a:pt x="590" y="1242"/>
                  </a:lnTo>
                  <a:lnTo>
                    <a:pt x="592" y="1258"/>
                  </a:lnTo>
                  <a:lnTo>
                    <a:pt x="578" y="1262"/>
                  </a:lnTo>
                  <a:lnTo>
                    <a:pt x="522" y="1026"/>
                  </a:lnTo>
                  <a:lnTo>
                    <a:pt x="530" y="1030"/>
                  </a:lnTo>
                  <a:lnTo>
                    <a:pt x="536" y="1038"/>
                  </a:lnTo>
                  <a:lnTo>
                    <a:pt x="542" y="1046"/>
                  </a:lnTo>
                  <a:lnTo>
                    <a:pt x="546" y="1054"/>
                  </a:lnTo>
                  <a:lnTo>
                    <a:pt x="552" y="1072"/>
                  </a:lnTo>
                  <a:lnTo>
                    <a:pt x="558" y="1094"/>
                  </a:lnTo>
                  <a:lnTo>
                    <a:pt x="564" y="1138"/>
                  </a:lnTo>
                  <a:lnTo>
                    <a:pt x="570" y="1158"/>
                  </a:lnTo>
                  <a:lnTo>
                    <a:pt x="578" y="1178"/>
                  </a:lnTo>
                  <a:lnTo>
                    <a:pt x="634" y="1244"/>
                  </a:lnTo>
                  <a:lnTo>
                    <a:pt x="628" y="1246"/>
                  </a:lnTo>
                  <a:lnTo>
                    <a:pt x="624" y="1246"/>
                  </a:lnTo>
                  <a:lnTo>
                    <a:pt x="616" y="1242"/>
                  </a:lnTo>
                  <a:lnTo>
                    <a:pt x="596" y="1228"/>
                  </a:lnTo>
                  <a:close/>
                  <a:moveTo>
                    <a:pt x="540" y="962"/>
                  </a:moveTo>
                  <a:lnTo>
                    <a:pt x="540" y="962"/>
                  </a:lnTo>
                  <a:lnTo>
                    <a:pt x="526" y="958"/>
                  </a:lnTo>
                  <a:lnTo>
                    <a:pt x="520" y="956"/>
                  </a:lnTo>
                  <a:lnTo>
                    <a:pt x="514" y="952"/>
                  </a:lnTo>
                  <a:lnTo>
                    <a:pt x="510" y="944"/>
                  </a:lnTo>
                  <a:lnTo>
                    <a:pt x="508" y="938"/>
                  </a:lnTo>
                  <a:lnTo>
                    <a:pt x="508" y="924"/>
                  </a:lnTo>
                  <a:lnTo>
                    <a:pt x="508" y="910"/>
                  </a:lnTo>
                  <a:lnTo>
                    <a:pt x="508" y="902"/>
                  </a:lnTo>
                  <a:lnTo>
                    <a:pt x="508" y="892"/>
                  </a:lnTo>
                  <a:lnTo>
                    <a:pt x="512" y="882"/>
                  </a:lnTo>
                  <a:lnTo>
                    <a:pt x="518" y="886"/>
                  </a:lnTo>
                  <a:lnTo>
                    <a:pt x="524" y="894"/>
                  </a:lnTo>
                  <a:lnTo>
                    <a:pt x="530" y="904"/>
                  </a:lnTo>
                  <a:lnTo>
                    <a:pt x="536" y="916"/>
                  </a:lnTo>
                  <a:lnTo>
                    <a:pt x="544" y="940"/>
                  </a:lnTo>
                  <a:lnTo>
                    <a:pt x="544" y="950"/>
                  </a:lnTo>
                  <a:lnTo>
                    <a:pt x="544" y="958"/>
                  </a:lnTo>
                  <a:lnTo>
                    <a:pt x="566" y="962"/>
                  </a:lnTo>
                  <a:lnTo>
                    <a:pt x="578" y="1024"/>
                  </a:lnTo>
                  <a:lnTo>
                    <a:pt x="586" y="1058"/>
                  </a:lnTo>
                  <a:lnTo>
                    <a:pt x="596" y="1092"/>
                  </a:lnTo>
                  <a:lnTo>
                    <a:pt x="608" y="1124"/>
                  </a:lnTo>
                  <a:lnTo>
                    <a:pt x="622" y="1152"/>
                  </a:lnTo>
                  <a:lnTo>
                    <a:pt x="630" y="1164"/>
                  </a:lnTo>
                  <a:lnTo>
                    <a:pt x="640" y="1176"/>
                  </a:lnTo>
                  <a:lnTo>
                    <a:pt x="648" y="1186"/>
                  </a:lnTo>
                  <a:lnTo>
                    <a:pt x="660" y="1196"/>
                  </a:lnTo>
                  <a:lnTo>
                    <a:pt x="664" y="1200"/>
                  </a:lnTo>
                  <a:lnTo>
                    <a:pt x="668" y="1200"/>
                  </a:lnTo>
                  <a:lnTo>
                    <a:pt x="672" y="1198"/>
                  </a:lnTo>
                  <a:lnTo>
                    <a:pt x="682" y="1196"/>
                  </a:lnTo>
                  <a:lnTo>
                    <a:pt x="684" y="1204"/>
                  </a:lnTo>
                  <a:lnTo>
                    <a:pt x="686" y="1214"/>
                  </a:lnTo>
                  <a:lnTo>
                    <a:pt x="696" y="1228"/>
                  </a:lnTo>
                  <a:lnTo>
                    <a:pt x="708" y="1242"/>
                  </a:lnTo>
                  <a:lnTo>
                    <a:pt x="722" y="1254"/>
                  </a:lnTo>
                  <a:lnTo>
                    <a:pt x="752" y="1276"/>
                  </a:lnTo>
                  <a:lnTo>
                    <a:pt x="766" y="1288"/>
                  </a:lnTo>
                  <a:lnTo>
                    <a:pt x="778" y="1300"/>
                  </a:lnTo>
                  <a:lnTo>
                    <a:pt x="802" y="1298"/>
                  </a:lnTo>
                  <a:lnTo>
                    <a:pt x="824" y="1298"/>
                  </a:lnTo>
                  <a:lnTo>
                    <a:pt x="846" y="1294"/>
                  </a:lnTo>
                  <a:lnTo>
                    <a:pt x="868" y="1290"/>
                  </a:lnTo>
                  <a:lnTo>
                    <a:pt x="888" y="1286"/>
                  </a:lnTo>
                  <a:lnTo>
                    <a:pt x="908" y="1280"/>
                  </a:lnTo>
                  <a:lnTo>
                    <a:pt x="928" y="1272"/>
                  </a:lnTo>
                  <a:lnTo>
                    <a:pt x="946" y="1264"/>
                  </a:lnTo>
                  <a:lnTo>
                    <a:pt x="980" y="1246"/>
                  </a:lnTo>
                  <a:lnTo>
                    <a:pt x="1012" y="1222"/>
                  </a:lnTo>
                  <a:lnTo>
                    <a:pt x="1040" y="1196"/>
                  </a:lnTo>
                  <a:lnTo>
                    <a:pt x="1066" y="1168"/>
                  </a:lnTo>
                  <a:lnTo>
                    <a:pt x="1090" y="1136"/>
                  </a:lnTo>
                  <a:lnTo>
                    <a:pt x="1110" y="1102"/>
                  </a:lnTo>
                  <a:lnTo>
                    <a:pt x="1126" y="1066"/>
                  </a:lnTo>
                  <a:lnTo>
                    <a:pt x="1142" y="1028"/>
                  </a:lnTo>
                  <a:lnTo>
                    <a:pt x="1154" y="988"/>
                  </a:lnTo>
                  <a:lnTo>
                    <a:pt x="1164" y="948"/>
                  </a:lnTo>
                  <a:lnTo>
                    <a:pt x="1172" y="906"/>
                  </a:lnTo>
                  <a:lnTo>
                    <a:pt x="1176" y="862"/>
                  </a:lnTo>
                  <a:lnTo>
                    <a:pt x="1180" y="850"/>
                  </a:lnTo>
                  <a:lnTo>
                    <a:pt x="1184" y="838"/>
                  </a:lnTo>
                  <a:lnTo>
                    <a:pt x="1196" y="814"/>
                  </a:lnTo>
                  <a:lnTo>
                    <a:pt x="1202" y="802"/>
                  </a:lnTo>
                  <a:lnTo>
                    <a:pt x="1206" y="788"/>
                  </a:lnTo>
                  <a:lnTo>
                    <a:pt x="1208" y="776"/>
                  </a:lnTo>
                  <a:lnTo>
                    <a:pt x="1206" y="762"/>
                  </a:lnTo>
                  <a:lnTo>
                    <a:pt x="1202" y="756"/>
                  </a:lnTo>
                  <a:lnTo>
                    <a:pt x="1200" y="754"/>
                  </a:lnTo>
                  <a:lnTo>
                    <a:pt x="1188" y="752"/>
                  </a:lnTo>
                  <a:lnTo>
                    <a:pt x="1180" y="740"/>
                  </a:lnTo>
                  <a:lnTo>
                    <a:pt x="1186" y="734"/>
                  </a:lnTo>
                  <a:lnTo>
                    <a:pt x="1192" y="732"/>
                  </a:lnTo>
                  <a:lnTo>
                    <a:pt x="1206" y="730"/>
                  </a:lnTo>
                  <a:lnTo>
                    <a:pt x="1200" y="704"/>
                  </a:lnTo>
                  <a:lnTo>
                    <a:pt x="1196" y="676"/>
                  </a:lnTo>
                  <a:lnTo>
                    <a:pt x="1192" y="646"/>
                  </a:lnTo>
                  <a:lnTo>
                    <a:pt x="1194" y="632"/>
                  </a:lnTo>
                  <a:lnTo>
                    <a:pt x="1196" y="616"/>
                  </a:lnTo>
                  <a:lnTo>
                    <a:pt x="1200" y="620"/>
                  </a:lnTo>
                  <a:lnTo>
                    <a:pt x="1206" y="626"/>
                  </a:lnTo>
                  <a:lnTo>
                    <a:pt x="1210" y="632"/>
                  </a:lnTo>
                  <a:lnTo>
                    <a:pt x="1212" y="642"/>
                  </a:lnTo>
                  <a:lnTo>
                    <a:pt x="1216" y="662"/>
                  </a:lnTo>
                  <a:lnTo>
                    <a:pt x="1218" y="686"/>
                  </a:lnTo>
                  <a:lnTo>
                    <a:pt x="1220" y="736"/>
                  </a:lnTo>
                  <a:lnTo>
                    <a:pt x="1222" y="760"/>
                  </a:lnTo>
                  <a:lnTo>
                    <a:pt x="1224" y="778"/>
                  </a:lnTo>
                  <a:lnTo>
                    <a:pt x="1224" y="790"/>
                  </a:lnTo>
                  <a:lnTo>
                    <a:pt x="1220" y="812"/>
                  </a:lnTo>
                  <a:lnTo>
                    <a:pt x="1202" y="876"/>
                  </a:lnTo>
                  <a:lnTo>
                    <a:pt x="1184" y="942"/>
                  </a:lnTo>
                  <a:lnTo>
                    <a:pt x="1170" y="984"/>
                  </a:lnTo>
                  <a:lnTo>
                    <a:pt x="1166" y="994"/>
                  </a:lnTo>
                  <a:lnTo>
                    <a:pt x="1166" y="1004"/>
                  </a:lnTo>
                  <a:lnTo>
                    <a:pt x="1170" y="1018"/>
                  </a:lnTo>
                  <a:lnTo>
                    <a:pt x="1172" y="1026"/>
                  </a:lnTo>
                  <a:lnTo>
                    <a:pt x="1174" y="1034"/>
                  </a:lnTo>
                  <a:lnTo>
                    <a:pt x="1172" y="1042"/>
                  </a:lnTo>
                  <a:lnTo>
                    <a:pt x="1170" y="1052"/>
                  </a:lnTo>
                  <a:lnTo>
                    <a:pt x="1160" y="1070"/>
                  </a:lnTo>
                  <a:lnTo>
                    <a:pt x="1148" y="1090"/>
                  </a:lnTo>
                  <a:lnTo>
                    <a:pt x="1132" y="1114"/>
                  </a:lnTo>
                  <a:lnTo>
                    <a:pt x="1114" y="1138"/>
                  </a:lnTo>
                  <a:lnTo>
                    <a:pt x="1094" y="1164"/>
                  </a:lnTo>
                  <a:lnTo>
                    <a:pt x="1072" y="1188"/>
                  </a:lnTo>
                  <a:lnTo>
                    <a:pt x="1048" y="1214"/>
                  </a:lnTo>
                  <a:lnTo>
                    <a:pt x="1022" y="1238"/>
                  </a:lnTo>
                  <a:lnTo>
                    <a:pt x="994" y="1262"/>
                  </a:lnTo>
                  <a:lnTo>
                    <a:pt x="966" y="1282"/>
                  </a:lnTo>
                  <a:lnTo>
                    <a:pt x="936" y="1300"/>
                  </a:lnTo>
                  <a:lnTo>
                    <a:pt x="908" y="1316"/>
                  </a:lnTo>
                  <a:lnTo>
                    <a:pt x="878" y="1326"/>
                  </a:lnTo>
                  <a:lnTo>
                    <a:pt x="848" y="1332"/>
                  </a:lnTo>
                  <a:lnTo>
                    <a:pt x="832" y="1334"/>
                  </a:lnTo>
                  <a:lnTo>
                    <a:pt x="818" y="1334"/>
                  </a:lnTo>
                  <a:lnTo>
                    <a:pt x="804" y="1332"/>
                  </a:lnTo>
                  <a:lnTo>
                    <a:pt x="788" y="1328"/>
                  </a:lnTo>
                  <a:lnTo>
                    <a:pt x="766" y="1320"/>
                  </a:lnTo>
                  <a:lnTo>
                    <a:pt x="742" y="1308"/>
                  </a:lnTo>
                  <a:lnTo>
                    <a:pt x="722" y="1294"/>
                  </a:lnTo>
                  <a:lnTo>
                    <a:pt x="700" y="1276"/>
                  </a:lnTo>
                  <a:lnTo>
                    <a:pt x="680" y="1256"/>
                  </a:lnTo>
                  <a:lnTo>
                    <a:pt x="662" y="1234"/>
                  </a:lnTo>
                  <a:lnTo>
                    <a:pt x="644" y="1210"/>
                  </a:lnTo>
                  <a:lnTo>
                    <a:pt x="626" y="1184"/>
                  </a:lnTo>
                  <a:lnTo>
                    <a:pt x="610" y="1158"/>
                  </a:lnTo>
                  <a:lnTo>
                    <a:pt x="596" y="1130"/>
                  </a:lnTo>
                  <a:lnTo>
                    <a:pt x="584" y="1100"/>
                  </a:lnTo>
                  <a:lnTo>
                    <a:pt x="572" y="1072"/>
                  </a:lnTo>
                  <a:lnTo>
                    <a:pt x="562" y="1044"/>
                  </a:lnTo>
                  <a:lnTo>
                    <a:pt x="552" y="1016"/>
                  </a:lnTo>
                  <a:lnTo>
                    <a:pt x="546" y="988"/>
                  </a:lnTo>
                  <a:lnTo>
                    <a:pt x="540" y="962"/>
                  </a:lnTo>
                  <a:close/>
                  <a:moveTo>
                    <a:pt x="1026" y="1318"/>
                  </a:moveTo>
                  <a:lnTo>
                    <a:pt x="1026" y="1318"/>
                  </a:lnTo>
                  <a:lnTo>
                    <a:pt x="856" y="1398"/>
                  </a:lnTo>
                  <a:lnTo>
                    <a:pt x="844" y="1398"/>
                  </a:lnTo>
                  <a:lnTo>
                    <a:pt x="836" y="1394"/>
                  </a:lnTo>
                  <a:lnTo>
                    <a:pt x="822" y="1388"/>
                  </a:lnTo>
                  <a:lnTo>
                    <a:pt x="812" y="1380"/>
                  </a:lnTo>
                  <a:lnTo>
                    <a:pt x="800" y="1372"/>
                  </a:lnTo>
                  <a:lnTo>
                    <a:pt x="734" y="1370"/>
                  </a:lnTo>
                  <a:lnTo>
                    <a:pt x="720" y="1362"/>
                  </a:lnTo>
                  <a:lnTo>
                    <a:pt x="708" y="1354"/>
                  </a:lnTo>
                  <a:lnTo>
                    <a:pt x="696" y="1342"/>
                  </a:lnTo>
                  <a:lnTo>
                    <a:pt x="686" y="1332"/>
                  </a:lnTo>
                  <a:lnTo>
                    <a:pt x="666" y="1308"/>
                  </a:lnTo>
                  <a:lnTo>
                    <a:pt x="656" y="1296"/>
                  </a:lnTo>
                  <a:lnTo>
                    <a:pt x="644" y="1288"/>
                  </a:lnTo>
                  <a:lnTo>
                    <a:pt x="640" y="1266"/>
                  </a:lnTo>
                  <a:lnTo>
                    <a:pt x="644" y="1266"/>
                  </a:lnTo>
                  <a:lnTo>
                    <a:pt x="722" y="1320"/>
                  </a:lnTo>
                  <a:lnTo>
                    <a:pt x="742" y="1332"/>
                  </a:lnTo>
                  <a:lnTo>
                    <a:pt x="764" y="1344"/>
                  </a:lnTo>
                  <a:lnTo>
                    <a:pt x="786" y="1356"/>
                  </a:lnTo>
                  <a:lnTo>
                    <a:pt x="810" y="1366"/>
                  </a:lnTo>
                  <a:lnTo>
                    <a:pt x="820" y="1368"/>
                  </a:lnTo>
                  <a:lnTo>
                    <a:pt x="830" y="1370"/>
                  </a:lnTo>
                  <a:lnTo>
                    <a:pt x="840" y="1370"/>
                  </a:lnTo>
                  <a:lnTo>
                    <a:pt x="850" y="1368"/>
                  </a:lnTo>
                  <a:lnTo>
                    <a:pt x="868" y="1362"/>
                  </a:lnTo>
                  <a:lnTo>
                    <a:pt x="886" y="1354"/>
                  </a:lnTo>
                  <a:lnTo>
                    <a:pt x="916" y="1336"/>
                  </a:lnTo>
                  <a:lnTo>
                    <a:pt x="930" y="1326"/>
                  </a:lnTo>
                  <a:lnTo>
                    <a:pt x="940" y="1322"/>
                  </a:lnTo>
                  <a:lnTo>
                    <a:pt x="970" y="1308"/>
                  </a:lnTo>
                  <a:lnTo>
                    <a:pt x="1000" y="1294"/>
                  </a:lnTo>
                  <a:lnTo>
                    <a:pt x="1026" y="1278"/>
                  </a:lnTo>
                  <a:lnTo>
                    <a:pt x="1050" y="1262"/>
                  </a:lnTo>
                  <a:lnTo>
                    <a:pt x="1072" y="1244"/>
                  </a:lnTo>
                  <a:lnTo>
                    <a:pt x="1092" y="1226"/>
                  </a:lnTo>
                  <a:lnTo>
                    <a:pt x="1112" y="1206"/>
                  </a:lnTo>
                  <a:lnTo>
                    <a:pt x="1128" y="1184"/>
                  </a:lnTo>
                  <a:lnTo>
                    <a:pt x="1144" y="1162"/>
                  </a:lnTo>
                  <a:lnTo>
                    <a:pt x="1158" y="1136"/>
                  </a:lnTo>
                  <a:lnTo>
                    <a:pt x="1170" y="1110"/>
                  </a:lnTo>
                  <a:lnTo>
                    <a:pt x="1182" y="1082"/>
                  </a:lnTo>
                  <a:lnTo>
                    <a:pt x="1192" y="1052"/>
                  </a:lnTo>
                  <a:lnTo>
                    <a:pt x="1200" y="1020"/>
                  </a:lnTo>
                  <a:lnTo>
                    <a:pt x="1208" y="988"/>
                  </a:lnTo>
                  <a:lnTo>
                    <a:pt x="1214" y="952"/>
                  </a:lnTo>
                  <a:lnTo>
                    <a:pt x="1202" y="950"/>
                  </a:lnTo>
                  <a:lnTo>
                    <a:pt x="1196" y="944"/>
                  </a:lnTo>
                  <a:lnTo>
                    <a:pt x="1202" y="936"/>
                  </a:lnTo>
                  <a:lnTo>
                    <a:pt x="1210" y="936"/>
                  </a:lnTo>
                  <a:lnTo>
                    <a:pt x="1216" y="932"/>
                  </a:lnTo>
                  <a:lnTo>
                    <a:pt x="1220" y="926"/>
                  </a:lnTo>
                  <a:lnTo>
                    <a:pt x="1224" y="918"/>
                  </a:lnTo>
                  <a:lnTo>
                    <a:pt x="1226" y="896"/>
                  </a:lnTo>
                  <a:lnTo>
                    <a:pt x="1224" y="874"/>
                  </a:lnTo>
                  <a:lnTo>
                    <a:pt x="1240" y="878"/>
                  </a:lnTo>
                  <a:lnTo>
                    <a:pt x="1238" y="916"/>
                  </a:lnTo>
                  <a:lnTo>
                    <a:pt x="1236" y="952"/>
                  </a:lnTo>
                  <a:lnTo>
                    <a:pt x="1232" y="986"/>
                  </a:lnTo>
                  <a:lnTo>
                    <a:pt x="1226" y="1018"/>
                  </a:lnTo>
                  <a:lnTo>
                    <a:pt x="1220" y="1050"/>
                  </a:lnTo>
                  <a:lnTo>
                    <a:pt x="1210" y="1080"/>
                  </a:lnTo>
                  <a:lnTo>
                    <a:pt x="1200" y="1108"/>
                  </a:lnTo>
                  <a:lnTo>
                    <a:pt x="1186" y="1136"/>
                  </a:lnTo>
                  <a:lnTo>
                    <a:pt x="1172" y="1162"/>
                  </a:lnTo>
                  <a:lnTo>
                    <a:pt x="1156" y="1188"/>
                  </a:lnTo>
                  <a:lnTo>
                    <a:pt x="1140" y="1212"/>
                  </a:lnTo>
                  <a:lnTo>
                    <a:pt x="1120" y="1234"/>
                  </a:lnTo>
                  <a:lnTo>
                    <a:pt x="1098" y="1256"/>
                  </a:lnTo>
                  <a:lnTo>
                    <a:pt x="1076" y="1278"/>
                  </a:lnTo>
                  <a:lnTo>
                    <a:pt x="1052" y="1298"/>
                  </a:lnTo>
                  <a:lnTo>
                    <a:pt x="1026" y="1318"/>
                  </a:lnTo>
                  <a:close/>
                  <a:moveTo>
                    <a:pt x="1284" y="818"/>
                  </a:moveTo>
                  <a:lnTo>
                    <a:pt x="1284" y="818"/>
                  </a:lnTo>
                  <a:lnTo>
                    <a:pt x="1262" y="816"/>
                  </a:lnTo>
                  <a:lnTo>
                    <a:pt x="1254" y="814"/>
                  </a:lnTo>
                  <a:lnTo>
                    <a:pt x="1248" y="810"/>
                  </a:lnTo>
                  <a:lnTo>
                    <a:pt x="1248" y="808"/>
                  </a:lnTo>
                  <a:lnTo>
                    <a:pt x="1276" y="796"/>
                  </a:lnTo>
                  <a:lnTo>
                    <a:pt x="1270" y="760"/>
                  </a:lnTo>
                  <a:lnTo>
                    <a:pt x="1262" y="726"/>
                  </a:lnTo>
                  <a:lnTo>
                    <a:pt x="1260" y="710"/>
                  </a:lnTo>
                  <a:lnTo>
                    <a:pt x="1260" y="694"/>
                  </a:lnTo>
                  <a:lnTo>
                    <a:pt x="1262" y="678"/>
                  </a:lnTo>
                  <a:lnTo>
                    <a:pt x="1266" y="664"/>
                  </a:lnTo>
                  <a:lnTo>
                    <a:pt x="1284" y="666"/>
                  </a:lnTo>
                  <a:lnTo>
                    <a:pt x="1282" y="682"/>
                  </a:lnTo>
                  <a:lnTo>
                    <a:pt x="1282" y="698"/>
                  </a:lnTo>
                  <a:lnTo>
                    <a:pt x="1284" y="732"/>
                  </a:lnTo>
                  <a:lnTo>
                    <a:pt x="1288" y="770"/>
                  </a:lnTo>
                  <a:lnTo>
                    <a:pt x="1290" y="790"/>
                  </a:lnTo>
                  <a:lnTo>
                    <a:pt x="1292" y="814"/>
                  </a:lnTo>
                  <a:lnTo>
                    <a:pt x="1284" y="818"/>
                  </a:lnTo>
                  <a:close/>
                  <a:moveTo>
                    <a:pt x="1224" y="1222"/>
                  </a:moveTo>
                  <a:lnTo>
                    <a:pt x="1224" y="1222"/>
                  </a:lnTo>
                  <a:lnTo>
                    <a:pt x="1236" y="1228"/>
                  </a:lnTo>
                  <a:lnTo>
                    <a:pt x="1228" y="1236"/>
                  </a:lnTo>
                  <a:lnTo>
                    <a:pt x="1222" y="1228"/>
                  </a:lnTo>
                  <a:lnTo>
                    <a:pt x="1224" y="1222"/>
                  </a:lnTo>
                  <a:close/>
                </a:path>
              </a:pathLst>
            </a:custGeom>
            <a:solidFill>
              <a:schemeClr val="bg1"/>
            </a:solidFill>
            <a:ln w="9525">
              <a:noFill/>
              <a:round/>
            </a:ln>
          </p:spPr>
          <p:txBody>
            <a:bodyPr/>
            <a:lstStyle/>
            <a:p>
              <a:endParaRPr lang="zh-CN" altLang="en-US"/>
            </a:p>
          </p:txBody>
        </p:sp>
        <p:sp>
          <p:nvSpPr>
            <p:cNvPr id="6224" name="Freeform 70"/>
            <p:cNvSpPr/>
            <p:nvPr/>
          </p:nvSpPr>
          <p:spPr bwMode="auto">
            <a:xfrm>
              <a:off x="2953" y="1139"/>
              <a:ext cx="126" cy="214"/>
            </a:xfrm>
            <a:custGeom>
              <a:avLst/>
              <a:gdLst>
                <a:gd name="T0" fmla="*/ 12 w 126"/>
                <a:gd name="T1" fmla="*/ 214 h 214"/>
                <a:gd name="T2" fmla="*/ 12 w 126"/>
                <a:gd name="T3" fmla="*/ 214 h 214"/>
                <a:gd name="T4" fmla="*/ 20 w 126"/>
                <a:gd name="T5" fmla="*/ 206 h 214"/>
                <a:gd name="T6" fmla="*/ 26 w 126"/>
                <a:gd name="T7" fmla="*/ 194 h 214"/>
                <a:gd name="T8" fmla="*/ 32 w 126"/>
                <a:gd name="T9" fmla="*/ 184 h 214"/>
                <a:gd name="T10" fmla="*/ 42 w 126"/>
                <a:gd name="T11" fmla="*/ 174 h 214"/>
                <a:gd name="T12" fmla="*/ 42 w 126"/>
                <a:gd name="T13" fmla="*/ 174 h 214"/>
                <a:gd name="T14" fmla="*/ 52 w 126"/>
                <a:gd name="T15" fmla="*/ 160 h 214"/>
                <a:gd name="T16" fmla="*/ 58 w 126"/>
                <a:gd name="T17" fmla="*/ 152 h 214"/>
                <a:gd name="T18" fmla="*/ 58 w 126"/>
                <a:gd name="T19" fmla="*/ 150 h 214"/>
                <a:gd name="T20" fmla="*/ 56 w 126"/>
                <a:gd name="T21" fmla="*/ 144 h 214"/>
                <a:gd name="T22" fmla="*/ 48 w 126"/>
                <a:gd name="T23" fmla="*/ 130 h 214"/>
                <a:gd name="T24" fmla="*/ 48 w 126"/>
                <a:gd name="T25" fmla="*/ 130 h 214"/>
                <a:gd name="T26" fmla="*/ 56 w 126"/>
                <a:gd name="T27" fmla="*/ 122 h 214"/>
                <a:gd name="T28" fmla="*/ 66 w 126"/>
                <a:gd name="T29" fmla="*/ 116 h 214"/>
                <a:gd name="T30" fmla="*/ 76 w 126"/>
                <a:gd name="T31" fmla="*/ 110 h 214"/>
                <a:gd name="T32" fmla="*/ 82 w 126"/>
                <a:gd name="T33" fmla="*/ 104 h 214"/>
                <a:gd name="T34" fmla="*/ 82 w 126"/>
                <a:gd name="T35" fmla="*/ 104 h 214"/>
                <a:gd name="T36" fmla="*/ 88 w 126"/>
                <a:gd name="T37" fmla="*/ 92 h 214"/>
                <a:gd name="T38" fmla="*/ 94 w 126"/>
                <a:gd name="T39" fmla="*/ 78 h 214"/>
                <a:gd name="T40" fmla="*/ 100 w 126"/>
                <a:gd name="T41" fmla="*/ 56 h 214"/>
                <a:gd name="T42" fmla="*/ 104 w 126"/>
                <a:gd name="T43" fmla="*/ 44 h 214"/>
                <a:gd name="T44" fmla="*/ 110 w 126"/>
                <a:gd name="T45" fmla="*/ 34 h 214"/>
                <a:gd name="T46" fmla="*/ 116 w 126"/>
                <a:gd name="T47" fmla="*/ 24 h 214"/>
                <a:gd name="T48" fmla="*/ 126 w 126"/>
                <a:gd name="T49" fmla="*/ 16 h 214"/>
                <a:gd name="T50" fmla="*/ 126 w 126"/>
                <a:gd name="T51" fmla="*/ 16 h 214"/>
                <a:gd name="T52" fmla="*/ 126 w 126"/>
                <a:gd name="T53" fmla="*/ 0 h 214"/>
                <a:gd name="T54" fmla="*/ 126 w 126"/>
                <a:gd name="T55" fmla="*/ 0 h 214"/>
                <a:gd name="T56" fmla="*/ 100 w 126"/>
                <a:gd name="T57" fmla="*/ 0 h 214"/>
                <a:gd name="T58" fmla="*/ 100 w 126"/>
                <a:gd name="T59" fmla="*/ 0 h 214"/>
                <a:gd name="T60" fmla="*/ 90 w 126"/>
                <a:gd name="T61" fmla="*/ 18 h 214"/>
                <a:gd name="T62" fmla="*/ 78 w 126"/>
                <a:gd name="T63" fmla="*/ 40 h 214"/>
                <a:gd name="T64" fmla="*/ 52 w 126"/>
                <a:gd name="T65" fmla="*/ 94 h 214"/>
                <a:gd name="T66" fmla="*/ 38 w 126"/>
                <a:gd name="T67" fmla="*/ 120 h 214"/>
                <a:gd name="T68" fmla="*/ 26 w 126"/>
                <a:gd name="T69" fmla="*/ 144 h 214"/>
                <a:gd name="T70" fmla="*/ 12 w 126"/>
                <a:gd name="T71" fmla="*/ 164 h 214"/>
                <a:gd name="T72" fmla="*/ 6 w 126"/>
                <a:gd name="T73" fmla="*/ 170 h 214"/>
                <a:gd name="T74" fmla="*/ 0 w 126"/>
                <a:gd name="T75" fmla="*/ 174 h 214"/>
                <a:gd name="T76" fmla="*/ 0 w 126"/>
                <a:gd name="T77" fmla="*/ 174 h 214"/>
                <a:gd name="T78" fmla="*/ 8 w 126"/>
                <a:gd name="T79" fmla="*/ 214 h 214"/>
                <a:gd name="T80" fmla="*/ 8 w 126"/>
                <a:gd name="T81" fmla="*/ 214 h 214"/>
                <a:gd name="T82" fmla="*/ 12 w 126"/>
                <a:gd name="T83" fmla="*/ 214 h 214"/>
                <a:gd name="T84" fmla="*/ 12 w 126"/>
                <a:gd name="T85" fmla="*/ 214 h 21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6" h="214">
                  <a:moveTo>
                    <a:pt x="12" y="214"/>
                  </a:moveTo>
                  <a:lnTo>
                    <a:pt x="12" y="214"/>
                  </a:lnTo>
                  <a:lnTo>
                    <a:pt x="20" y="206"/>
                  </a:lnTo>
                  <a:lnTo>
                    <a:pt x="26" y="194"/>
                  </a:lnTo>
                  <a:lnTo>
                    <a:pt x="32" y="184"/>
                  </a:lnTo>
                  <a:lnTo>
                    <a:pt x="42" y="174"/>
                  </a:lnTo>
                  <a:lnTo>
                    <a:pt x="52" y="160"/>
                  </a:lnTo>
                  <a:lnTo>
                    <a:pt x="58" y="152"/>
                  </a:lnTo>
                  <a:lnTo>
                    <a:pt x="58" y="150"/>
                  </a:lnTo>
                  <a:lnTo>
                    <a:pt x="56" y="144"/>
                  </a:lnTo>
                  <a:lnTo>
                    <a:pt x="48" y="130"/>
                  </a:lnTo>
                  <a:lnTo>
                    <a:pt x="56" y="122"/>
                  </a:lnTo>
                  <a:lnTo>
                    <a:pt x="66" y="116"/>
                  </a:lnTo>
                  <a:lnTo>
                    <a:pt x="76" y="110"/>
                  </a:lnTo>
                  <a:lnTo>
                    <a:pt x="82" y="104"/>
                  </a:lnTo>
                  <a:lnTo>
                    <a:pt x="88" y="92"/>
                  </a:lnTo>
                  <a:lnTo>
                    <a:pt x="94" y="78"/>
                  </a:lnTo>
                  <a:lnTo>
                    <a:pt x="100" y="56"/>
                  </a:lnTo>
                  <a:lnTo>
                    <a:pt x="104" y="44"/>
                  </a:lnTo>
                  <a:lnTo>
                    <a:pt x="110" y="34"/>
                  </a:lnTo>
                  <a:lnTo>
                    <a:pt x="116" y="24"/>
                  </a:lnTo>
                  <a:lnTo>
                    <a:pt x="126" y="16"/>
                  </a:lnTo>
                  <a:lnTo>
                    <a:pt x="126" y="0"/>
                  </a:lnTo>
                  <a:lnTo>
                    <a:pt x="100" y="0"/>
                  </a:lnTo>
                  <a:lnTo>
                    <a:pt x="90" y="18"/>
                  </a:lnTo>
                  <a:lnTo>
                    <a:pt x="78" y="40"/>
                  </a:lnTo>
                  <a:lnTo>
                    <a:pt x="52" y="94"/>
                  </a:lnTo>
                  <a:lnTo>
                    <a:pt x="38" y="120"/>
                  </a:lnTo>
                  <a:lnTo>
                    <a:pt x="26" y="144"/>
                  </a:lnTo>
                  <a:lnTo>
                    <a:pt x="12" y="164"/>
                  </a:lnTo>
                  <a:lnTo>
                    <a:pt x="6" y="170"/>
                  </a:lnTo>
                  <a:lnTo>
                    <a:pt x="0" y="174"/>
                  </a:lnTo>
                  <a:lnTo>
                    <a:pt x="8" y="214"/>
                  </a:lnTo>
                  <a:lnTo>
                    <a:pt x="12" y="214"/>
                  </a:lnTo>
                  <a:close/>
                </a:path>
              </a:pathLst>
            </a:custGeom>
            <a:solidFill>
              <a:schemeClr val="bg1"/>
            </a:solidFill>
            <a:ln w="9525">
              <a:noFill/>
              <a:round/>
            </a:ln>
          </p:spPr>
          <p:txBody>
            <a:bodyPr/>
            <a:lstStyle/>
            <a:p>
              <a:endParaRPr lang="zh-CN" altLang="en-US"/>
            </a:p>
          </p:txBody>
        </p:sp>
        <p:sp>
          <p:nvSpPr>
            <p:cNvPr id="6225" name="Freeform 71"/>
            <p:cNvSpPr/>
            <p:nvPr/>
          </p:nvSpPr>
          <p:spPr bwMode="auto">
            <a:xfrm>
              <a:off x="4563" y="1155"/>
              <a:ext cx="38" cy="44"/>
            </a:xfrm>
            <a:custGeom>
              <a:avLst/>
              <a:gdLst>
                <a:gd name="T0" fmla="*/ 22 w 38"/>
                <a:gd name="T1" fmla="*/ 44 h 44"/>
                <a:gd name="T2" fmla="*/ 22 w 38"/>
                <a:gd name="T3" fmla="*/ 44 h 44"/>
                <a:gd name="T4" fmla="*/ 32 w 38"/>
                <a:gd name="T5" fmla="*/ 42 h 44"/>
                <a:gd name="T6" fmla="*/ 38 w 38"/>
                <a:gd name="T7" fmla="*/ 40 h 44"/>
                <a:gd name="T8" fmla="*/ 38 w 38"/>
                <a:gd name="T9" fmla="*/ 36 h 44"/>
                <a:gd name="T10" fmla="*/ 36 w 38"/>
                <a:gd name="T11" fmla="*/ 28 h 44"/>
                <a:gd name="T12" fmla="*/ 36 w 38"/>
                <a:gd name="T13" fmla="*/ 28 h 44"/>
                <a:gd name="T14" fmla="*/ 30 w 38"/>
                <a:gd name="T15" fmla="*/ 20 h 44"/>
                <a:gd name="T16" fmla="*/ 20 w 38"/>
                <a:gd name="T17" fmla="*/ 12 h 44"/>
                <a:gd name="T18" fmla="*/ 10 w 38"/>
                <a:gd name="T19" fmla="*/ 4 h 44"/>
                <a:gd name="T20" fmla="*/ 0 w 38"/>
                <a:gd name="T21" fmla="*/ 0 h 44"/>
                <a:gd name="T22" fmla="*/ 0 w 38"/>
                <a:gd name="T23" fmla="*/ 0 h 44"/>
                <a:gd name="T24" fmla="*/ 6 w 38"/>
                <a:gd name="T25" fmla="*/ 32 h 44"/>
                <a:gd name="T26" fmla="*/ 6 w 38"/>
                <a:gd name="T27" fmla="*/ 32 h 44"/>
                <a:gd name="T28" fmla="*/ 22 w 38"/>
                <a:gd name="T29" fmla="*/ 44 h 44"/>
                <a:gd name="T30" fmla="*/ 22 w 38"/>
                <a:gd name="T31" fmla="*/ 44 h 4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8" h="44">
                  <a:moveTo>
                    <a:pt x="22" y="44"/>
                  </a:moveTo>
                  <a:lnTo>
                    <a:pt x="22" y="44"/>
                  </a:lnTo>
                  <a:lnTo>
                    <a:pt x="32" y="42"/>
                  </a:lnTo>
                  <a:lnTo>
                    <a:pt x="38" y="40"/>
                  </a:lnTo>
                  <a:lnTo>
                    <a:pt x="38" y="36"/>
                  </a:lnTo>
                  <a:lnTo>
                    <a:pt x="36" y="28"/>
                  </a:lnTo>
                  <a:lnTo>
                    <a:pt x="30" y="20"/>
                  </a:lnTo>
                  <a:lnTo>
                    <a:pt x="20" y="12"/>
                  </a:lnTo>
                  <a:lnTo>
                    <a:pt x="10" y="4"/>
                  </a:lnTo>
                  <a:lnTo>
                    <a:pt x="0" y="0"/>
                  </a:lnTo>
                  <a:lnTo>
                    <a:pt x="6" y="32"/>
                  </a:lnTo>
                  <a:lnTo>
                    <a:pt x="22" y="44"/>
                  </a:lnTo>
                  <a:close/>
                </a:path>
              </a:pathLst>
            </a:custGeom>
            <a:solidFill>
              <a:schemeClr val="bg1"/>
            </a:solidFill>
            <a:ln w="9525">
              <a:noFill/>
              <a:round/>
            </a:ln>
          </p:spPr>
          <p:txBody>
            <a:bodyPr/>
            <a:lstStyle/>
            <a:p>
              <a:endParaRPr lang="zh-CN" altLang="en-US"/>
            </a:p>
          </p:txBody>
        </p:sp>
        <p:sp>
          <p:nvSpPr>
            <p:cNvPr id="6226" name="Freeform 72"/>
            <p:cNvSpPr/>
            <p:nvPr/>
          </p:nvSpPr>
          <p:spPr bwMode="auto">
            <a:xfrm>
              <a:off x="2957" y="1177"/>
              <a:ext cx="8" cy="10"/>
            </a:xfrm>
            <a:custGeom>
              <a:avLst/>
              <a:gdLst>
                <a:gd name="T0" fmla="*/ 0 w 8"/>
                <a:gd name="T1" fmla="*/ 0 h 10"/>
                <a:gd name="T2" fmla="*/ 0 w 8"/>
                <a:gd name="T3" fmla="*/ 0 h 10"/>
                <a:gd name="T4" fmla="*/ 0 w 8"/>
                <a:gd name="T5" fmla="*/ 10 h 10"/>
                <a:gd name="T6" fmla="*/ 0 w 8"/>
                <a:gd name="T7" fmla="*/ 10 h 10"/>
                <a:gd name="T8" fmla="*/ 8 w 8"/>
                <a:gd name="T9" fmla="*/ 0 h 10"/>
                <a:gd name="T10" fmla="*/ 8 w 8"/>
                <a:gd name="T11" fmla="*/ 0 h 10"/>
                <a:gd name="T12" fmla="*/ 0 w 8"/>
                <a:gd name="T13" fmla="*/ 0 h 10"/>
                <a:gd name="T14" fmla="*/ 0 w 8"/>
                <a:gd name="T15" fmla="*/ 0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10">
                  <a:moveTo>
                    <a:pt x="0" y="0"/>
                  </a:moveTo>
                  <a:lnTo>
                    <a:pt x="0" y="0"/>
                  </a:lnTo>
                  <a:lnTo>
                    <a:pt x="0" y="10"/>
                  </a:lnTo>
                  <a:lnTo>
                    <a:pt x="8" y="0"/>
                  </a:lnTo>
                  <a:lnTo>
                    <a:pt x="0" y="0"/>
                  </a:lnTo>
                  <a:close/>
                </a:path>
              </a:pathLst>
            </a:custGeom>
            <a:solidFill>
              <a:schemeClr val="bg1"/>
            </a:solidFill>
            <a:ln w="9525">
              <a:noFill/>
              <a:round/>
            </a:ln>
          </p:spPr>
          <p:txBody>
            <a:bodyPr/>
            <a:lstStyle/>
            <a:p>
              <a:endParaRPr lang="zh-CN" altLang="en-US"/>
            </a:p>
          </p:txBody>
        </p:sp>
        <p:sp>
          <p:nvSpPr>
            <p:cNvPr id="6227" name="Freeform 73"/>
            <p:cNvSpPr/>
            <p:nvPr/>
          </p:nvSpPr>
          <p:spPr bwMode="auto">
            <a:xfrm>
              <a:off x="3757" y="1217"/>
              <a:ext cx="14" cy="8"/>
            </a:xfrm>
            <a:custGeom>
              <a:avLst/>
              <a:gdLst>
                <a:gd name="T0" fmla="*/ 14 w 14"/>
                <a:gd name="T1" fmla="*/ 0 h 8"/>
                <a:gd name="T2" fmla="*/ 14 w 14"/>
                <a:gd name="T3" fmla="*/ 0 h 8"/>
                <a:gd name="T4" fmla="*/ 0 w 14"/>
                <a:gd name="T5" fmla="*/ 0 h 8"/>
                <a:gd name="T6" fmla="*/ 0 w 14"/>
                <a:gd name="T7" fmla="*/ 0 h 8"/>
                <a:gd name="T8" fmla="*/ 6 w 14"/>
                <a:gd name="T9" fmla="*/ 8 h 8"/>
                <a:gd name="T10" fmla="*/ 6 w 14"/>
                <a:gd name="T11" fmla="*/ 8 h 8"/>
                <a:gd name="T12" fmla="*/ 14 w 14"/>
                <a:gd name="T13" fmla="*/ 0 h 8"/>
                <a:gd name="T14" fmla="*/ 14 w 14"/>
                <a:gd name="T15" fmla="*/ 0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 h="8">
                  <a:moveTo>
                    <a:pt x="14" y="0"/>
                  </a:moveTo>
                  <a:lnTo>
                    <a:pt x="14" y="0"/>
                  </a:lnTo>
                  <a:lnTo>
                    <a:pt x="0" y="0"/>
                  </a:lnTo>
                  <a:lnTo>
                    <a:pt x="6" y="8"/>
                  </a:lnTo>
                  <a:lnTo>
                    <a:pt x="14" y="0"/>
                  </a:lnTo>
                  <a:close/>
                </a:path>
              </a:pathLst>
            </a:custGeom>
            <a:solidFill>
              <a:schemeClr val="bg1"/>
            </a:solidFill>
            <a:ln w="9525">
              <a:noFill/>
              <a:round/>
            </a:ln>
          </p:spPr>
          <p:txBody>
            <a:bodyPr/>
            <a:lstStyle/>
            <a:p>
              <a:endParaRPr lang="zh-CN" altLang="en-US"/>
            </a:p>
          </p:txBody>
        </p:sp>
        <p:sp>
          <p:nvSpPr>
            <p:cNvPr id="6228" name="Freeform 74"/>
            <p:cNvSpPr/>
            <p:nvPr/>
          </p:nvSpPr>
          <p:spPr bwMode="auto">
            <a:xfrm>
              <a:off x="3737" y="1229"/>
              <a:ext cx="12" cy="10"/>
            </a:xfrm>
            <a:custGeom>
              <a:avLst/>
              <a:gdLst>
                <a:gd name="T0" fmla="*/ 12 w 12"/>
                <a:gd name="T1" fmla="*/ 10 h 10"/>
                <a:gd name="T2" fmla="*/ 12 w 12"/>
                <a:gd name="T3" fmla="*/ 10 h 10"/>
                <a:gd name="T4" fmla="*/ 10 w 12"/>
                <a:gd name="T5" fmla="*/ 2 h 10"/>
                <a:gd name="T6" fmla="*/ 4 w 12"/>
                <a:gd name="T7" fmla="*/ 0 h 10"/>
                <a:gd name="T8" fmla="*/ 4 w 12"/>
                <a:gd name="T9" fmla="*/ 0 h 10"/>
                <a:gd name="T10" fmla="*/ 0 w 12"/>
                <a:gd name="T11" fmla="*/ 6 h 10"/>
                <a:gd name="T12" fmla="*/ 0 w 12"/>
                <a:gd name="T13" fmla="*/ 6 h 10"/>
                <a:gd name="T14" fmla="*/ 8 w 12"/>
                <a:gd name="T15" fmla="*/ 10 h 10"/>
                <a:gd name="T16" fmla="*/ 8 w 12"/>
                <a:gd name="T17" fmla="*/ 10 h 10"/>
                <a:gd name="T18" fmla="*/ 12 w 12"/>
                <a:gd name="T19" fmla="*/ 10 h 10"/>
                <a:gd name="T20" fmla="*/ 12 w 12"/>
                <a:gd name="T21" fmla="*/ 1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 h="10">
                  <a:moveTo>
                    <a:pt x="12" y="10"/>
                  </a:moveTo>
                  <a:lnTo>
                    <a:pt x="12" y="10"/>
                  </a:lnTo>
                  <a:lnTo>
                    <a:pt x="10" y="2"/>
                  </a:lnTo>
                  <a:lnTo>
                    <a:pt x="4" y="0"/>
                  </a:lnTo>
                  <a:lnTo>
                    <a:pt x="0" y="6"/>
                  </a:lnTo>
                  <a:lnTo>
                    <a:pt x="8" y="10"/>
                  </a:lnTo>
                  <a:lnTo>
                    <a:pt x="12" y="10"/>
                  </a:lnTo>
                  <a:close/>
                </a:path>
              </a:pathLst>
            </a:custGeom>
            <a:solidFill>
              <a:schemeClr val="bg1"/>
            </a:solidFill>
            <a:ln w="9525">
              <a:noFill/>
              <a:round/>
            </a:ln>
          </p:spPr>
          <p:txBody>
            <a:bodyPr/>
            <a:lstStyle/>
            <a:p>
              <a:endParaRPr lang="zh-CN" altLang="en-US"/>
            </a:p>
          </p:txBody>
        </p:sp>
        <p:sp>
          <p:nvSpPr>
            <p:cNvPr id="6229" name="Freeform 75"/>
            <p:cNvSpPr>
              <a:spLocks noEditPoints="1"/>
            </p:cNvSpPr>
            <p:nvPr/>
          </p:nvSpPr>
          <p:spPr bwMode="auto">
            <a:xfrm>
              <a:off x="3021" y="1231"/>
              <a:ext cx="298" cy="1340"/>
            </a:xfrm>
            <a:custGeom>
              <a:avLst/>
              <a:gdLst>
                <a:gd name="T0" fmla="*/ 172 w 298"/>
                <a:gd name="T1" fmla="*/ 602 h 1340"/>
                <a:gd name="T2" fmla="*/ 208 w 298"/>
                <a:gd name="T3" fmla="*/ 352 h 1340"/>
                <a:gd name="T4" fmla="*/ 244 w 298"/>
                <a:gd name="T5" fmla="*/ 198 h 1340"/>
                <a:gd name="T6" fmla="*/ 282 w 298"/>
                <a:gd name="T7" fmla="*/ 90 h 1340"/>
                <a:gd name="T8" fmla="*/ 298 w 298"/>
                <a:gd name="T9" fmla="*/ 42 h 1340"/>
                <a:gd name="T10" fmla="*/ 296 w 298"/>
                <a:gd name="T11" fmla="*/ 42 h 1340"/>
                <a:gd name="T12" fmla="*/ 272 w 298"/>
                <a:gd name="T13" fmla="*/ 74 h 1340"/>
                <a:gd name="T14" fmla="*/ 244 w 298"/>
                <a:gd name="T15" fmla="*/ 156 h 1340"/>
                <a:gd name="T16" fmla="*/ 210 w 298"/>
                <a:gd name="T17" fmla="*/ 292 h 1340"/>
                <a:gd name="T18" fmla="*/ 174 w 298"/>
                <a:gd name="T19" fmla="*/ 432 h 1340"/>
                <a:gd name="T20" fmla="*/ 120 w 298"/>
                <a:gd name="T21" fmla="*/ 730 h 1340"/>
                <a:gd name="T22" fmla="*/ 96 w 298"/>
                <a:gd name="T23" fmla="*/ 884 h 1340"/>
                <a:gd name="T24" fmla="*/ 84 w 298"/>
                <a:gd name="T25" fmla="*/ 872 h 1340"/>
                <a:gd name="T26" fmla="*/ 78 w 298"/>
                <a:gd name="T27" fmla="*/ 816 h 1340"/>
                <a:gd name="T28" fmla="*/ 92 w 298"/>
                <a:gd name="T29" fmla="*/ 698 h 1340"/>
                <a:gd name="T30" fmla="*/ 132 w 298"/>
                <a:gd name="T31" fmla="*/ 470 h 1340"/>
                <a:gd name="T32" fmla="*/ 132 w 298"/>
                <a:gd name="T33" fmla="*/ 392 h 1340"/>
                <a:gd name="T34" fmla="*/ 166 w 298"/>
                <a:gd name="T35" fmla="*/ 334 h 1340"/>
                <a:gd name="T36" fmla="*/ 174 w 298"/>
                <a:gd name="T37" fmla="*/ 316 h 1340"/>
                <a:gd name="T38" fmla="*/ 184 w 298"/>
                <a:gd name="T39" fmla="*/ 208 h 1340"/>
                <a:gd name="T40" fmla="*/ 192 w 298"/>
                <a:gd name="T41" fmla="*/ 174 h 1340"/>
                <a:gd name="T42" fmla="*/ 258 w 298"/>
                <a:gd name="T43" fmla="*/ 0 h 1340"/>
                <a:gd name="T44" fmla="*/ 220 w 298"/>
                <a:gd name="T45" fmla="*/ 74 h 1340"/>
                <a:gd name="T46" fmla="*/ 154 w 298"/>
                <a:gd name="T47" fmla="*/ 222 h 1340"/>
                <a:gd name="T48" fmla="*/ 114 w 298"/>
                <a:gd name="T49" fmla="*/ 352 h 1340"/>
                <a:gd name="T50" fmla="*/ 90 w 298"/>
                <a:gd name="T51" fmla="*/ 550 h 1340"/>
                <a:gd name="T52" fmla="*/ 62 w 298"/>
                <a:gd name="T53" fmla="*/ 748 h 1340"/>
                <a:gd name="T54" fmla="*/ 30 w 298"/>
                <a:gd name="T55" fmla="*/ 858 h 1340"/>
                <a:gd name="T56" fmla="*/ 4 w 298"/>
                <a:gd name="T57" fmla="*/ 958 h 1340"/>
                <a:gd name="T58" fmla="*/ 2 w 298"/>
                <a:gd name="T59" fmla="*/ 988 h 1340"/>
                <a:gd name="T60" fmla="*/ 6 w 298"/>
                <a:gd name="T61" fmla="*/ 1052 h 1340"/>
                <a:gd name="T62" fmla="*/ 0 w 298"/>
                <a:gd name="T63" fmla="*/ 1080 h 1340"/>
                <a:gd name="T64" fmla="*/ 18 w 298"/>
                <a:gd name="T65" fmla="*/ 1088 h 1340"/>
                <a:gd name="T66" fmla="*/ 46 w 298"/>
                <a:gd name="T67" fmla="*/ 1040 h 1340"/>
                <a:gd name="T68" fmla="*/ 58 w 298"/>
                <a:gd name="T69" fmla="*/ 926 h 1340"/>
                <a:gd name="T70" fmla="*/ 80 w 298"/>
                <a:gd name="T71" fmla="*/ 906 h 1340"/>
                <a:gd name="T72" fmla="*/ 92 w 298"/>
                <a:gd name="T73" fmla="*/ 926 h 1340"/>
                <a:gd name="T74" fmla="*/ 92 w 298"/>
                <a:gd name="T75" fmla="*/ 984 h 1340"/>
                <a:gd name="T76" fmla="*/ 74 w 298"/>
                <a:gd name="T77" fmla="*/ 1054 h 1340"/>
                <a:gd name="T78" fmla="*/ 92 w 298"/>
                <a:gd name="T79" fmla="*/ 1096 h 1340"/>
                <a:gd name="T80" fmla="*/ 66 w 298"/>
                <a:gd name="T81" fmla="*/ 1110 h 1340"/>
                <a:gd name="T82" fmla="*/ 54 w 298"/>
                <a:gd name="T83" fmla="*/ 1182 h 1340"/>
                <a:gd name="T84" fmla="*/ 4 w 298"/>
                <a:gd name="T85" fmla="*/ 1328 h 1340"/>
                <a:gd name="T86" fmla="*/ 6 w 298"/>
                <a:gd name="T87" fmla="*/ 1336 h 1340"/>
                <a:gd name="T88" fmla="*/ 30 w 298"/>
                <a:gd name="T89" fmla="*/ 1326 h 1340"/>
                <a:gd name="T90" fmla="*/ 58 w 298"/>
                <a:gd name="T91" fmla="*/ 1278 h 1340"/>
                <a:gd name="T92" fmla="*/ 84 w 298"/>
                <a:gd name="T93" fmla="*/ 1194 h 1340"/>
                <a:gd name="T94" fmla="*/ 110 w 298"/>
                <a:gd name="T95" fmla="*/ 1058 h 1340"/>
                <a:gd name="T96" fmla="*/ 130 w 298"/>
                <a:gd name="T97" fmla="*/ 976 h 1340"/>
                <a:gd name="T98" fmla="*/ 144 w 298"/>
                <a:gd name="T99" fmla="*/ 852 h 1340"/>
                <a:gd name="T100" fmla="*/ 158 w 298"/>
                <a:gd name="T101" fmla="*/ 688 h 1340"/>
                <a:gd name="T102" fmla="*/ 136 w 298"/>
                <a:gd name="T103" fmla="*/ 862 h 1340"/>
                <a:gd name="T104" fmla="*/ 128 w 298"/>
                <a:gd name="T105" fmla="*/ 868 h 1340"/>
                <a:gd name="T106" fmla="*/ 136 w 298"/>
                <a:gd name="T107" fmla="*/ 862 h 134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98" h="1340">
                  <a:moveTo>
                    <a:pt x="158" y="688"/>
                  </a:moveTo>
                  <a:lnTo>
                    <a:pt x="158" y="688"/>
                  </a:lnTo>
                  <a:lnTo>
                    <a:pt x="172" y="602"/>
                  </a:lnTo>
                  <a:lnTo>
                    <a:pt x="184" y="516"/>
                  </a:lnTo>
                  <a:lnTo>
                    <a:pt x="196" y="434"/>
                  </a:lnTo>
                  <a:lnTo>
                    <a:pt x="208" y="352"/>
                  </a:lnTo>
                  <a:lnTo>
                    <a:pt x="224" y="274"/>
                  </a:lnTo>
                  <a:lnTo>
                    <a:pt x="234" y="236"/>
                  </a:lnTo>
                  <a:lnTo>
                    <a:pt x="244" y="198"/>
                  </a:lnTo>
                  <a:lnTo>
                    <a:pt x="256" y="162"/>
                  </a:lnTo>
                  <a:lnTo>
                    <a:pt x="268" y="126"/>
                  </a:lnTo>
                  <a:lnTo>
                    <a:pt x="282" y="90"/>
                  </a:lnTo>
                  <a:lnTo>
                    <a:pt x="298" y="56"/>
                  </a:lnTo>
                  <a:lnTo>
                    <a:pt x="298" y="42"/>
                  </a:lnTo>
                  <a:lnTo>
                    <a:pt x="296" y="42"/>
                  </a:lnTo>
                  <a:lnTo>
                    <a:pt x="286" y="50"/>
                  </a:lnTo>
                  <a:lnTo>
                    <a:pt x="280" y="60"/>
                  </a:lnTo>
                  <a:lnTo>
                    <a:pt x="272" y="74"/>
                  </a:lnTo>
                  <a:lnTo>
                    <a:pt x="266" y="88"/>
                  </a:lnTo>
                  <a:lnTo>
                    <a:pt x="254" y="120"/>
                  </a:lnTo>
                  <a:lnTo>
                    <a:pt x="244" y="156"/>
                  </a:lnTo>
                  <a:lnTo>
                    <a:pt x="226" y="230"/>
                  </a:lnTo>
                  <a:lnTo>
                    <a:pt x="218" y="264"/>
                  </a:lnTo>
                  <a:lnTo>
                    <a:pt x="210" y="292"/>
                  </a:lnTo>
                  <a:lnTo>
                    <a:pt x="192" y="360"/>
                  </a:lnTo>
                  <a:lnTo>
                    <a:pt x="174" y="432"/>
                  </a:lnTo>
                  <a:lnTo>
                    <a:pt x="158" y="504"/>
                  </a:lnTo>
                  <a:lnTo>
                    <a:pt x="146" y="580"/>
                  </a:lnTo>
                  <a:lnTo>
                    <a:pt x="120" y="730"/>
                  </a:lnTo>
                  <a:lnTo>
                    <a:pt x="100" y="878"/>
                  </a:lnTo>
                  <a:lnTo>
                    <a:pt x="96" y="884"/>
                  </a:lnTo>
                  <a:lnTo>
                    <a:pt x="90" y="880"/>
                  </a:lnTo>
                  <a:lnTo>
                    <a:pt x="84" y="872"/>
                  </a:lnTo>
                  <a:lnTo>
                    <a:pt x="80" y="862"/>
                  </a:lnTo>
                  <a:lnTo>
                    <a:pt x="78" y="848"/>
                  </a:lnTo>
                  <a:lnTo>
                    <a:pt x="78" y="816"/>
                  </a:lnTo>
                  <a:lnTo>
                    <a:pt x="80" y="778"/>
                  </a:lnTo>
                  <a:lnTo>
                    <a:pt x="86" y="738"/>
                  </a:lnTo>
                  <a:lnTo>
                    <a:pt x="92" y="698"/>
                  </a:lnTo>
                  <a:lnTo>
                    <a:pt x="102" y="636"/>
                  </a:lnTo>
                  <a:lnTo>
                    <a:pt x="132" y="470"/>
                  </a:lnTo>
                  <a:lnTo>
                    <a:pt x="132" y="392"/>
                  </a:lnTo>
                  <a:lnTo>
                    <a:pt x="142" y="374"/>
                  </a:lnTo>
                  <a:lnTo>
                    <a:pt x="154" y="354"/>
                  </a:lnTo>
                  <a:lnTo>
                    <a:pt x="166" y="334"/>
                  </a:lnTo>
                  <a:lnTo>
                    <a:pt x="170" y="324"/>
                  </a:lnTo>
                  <a:lnTo>
                    <a:pt x="174" y="316"/>
                  </a:lnTo>
                  <a:lnTo>
                    <a:pt x="178" y="280"/>
                  </a:lnTo>
                  <a:lnTo>
                    <a:pt x="180" y="244"/>
                  </a:lnTo>
                  <a:lnTo>
                    <a:pt x="184" y="208"/>
                  </a:lnTo>
                  <a:lnTo>
                    <a:pt x="188" y="192"/>
                  </a:lnTo>
                  <a:lnTo>
                    <a:pt x="192" y="174"/>
                  </a:lnTo>
                  <a:lnTo>
                    <a:pt x="270" y="8"/>
                  </a:lnTo>
                  <a:lnTo>
                    <a:pt x="258" y="0"/>
                  </a:lnTo>
                  <a:lnTo>
                    <a:pt x="240" y="32"/>
                  </a:lnTo>
                  <a:lnTo>
                    <a:pt x="220" y="74"/>
                  </a:lnTo>
                  <a:lnTo>
                    <a:pt x="198" y="120"/>
                  </a:lnTo>
                  <a:lnTo>
                    <a:pt x="176" y="170"/>
                  </a:lnTo>
                  <a:lnTo>
                    <a:pt x="154" y="222"/>
                  </a:lnTo>
                  <a:lnTo>
                    <a:pt x="136" y="270"/>
                  </a:lnTo>
                  <a:lnTo>
                    <a:pt x="122" y="314"/>
                  </a:lnTo>
                  <a:lnTo>
                    <a:pt x="114" y="352"/>
                  </a:lnTo>
                  <a:lnTo>
                    <a:pt x="102" y="448"/>
                  </a:lnTo>
                  <a:lnTo>
                    <a:pt x="90" y="550"/>
                  </a:lnTo>
                  <a:lnTo>
                    <a:pt x="78" y="652"/>
                  </a:lnTo>
                  <a:lnTo>
                    <a:pt x="70" y="700"/>
                  </a:lnTo>
                  <a:lnTo>
                    <a:pt x="62" y="748"/>
                  </a:lnTo>
                  <a:lnTo>
                    <a:pt x="48" y="800"/>
                  </a:lnTo>
                  <a:lnTo>
                    <a:pt x="30" y="858"/>
                  </a:lnTo>
                  <a:lnTo>
                    <a:pt x="14" y="914"/>
                  </a:lnTo>
                  <a:lnTo>
                    <a:pt x="8" y="938"/>
                  </a:lnTo>
                  <a:lnTo>
                    <a:pt x="4" y="958"/>
                  </a:lnTo>
                  <a:lnTo>
                    <a:pt x="2" y="974"/>
                  </a:lnTo>
                  <a:lnTo>
                    <a:pt x="2" y="988"/>
                  </a:lnTo>
                  <a:lnTo>
                    <a:pt x="4" y="1020"/>
                  </a:lnTo>
                  <a:lnTo>
                    <a:pt x="6" y="1036"/>
                  </a:lnTo>
                  <a:lnTo>
                    <a:pt x="6" y="1052"/>
                  </a:lnTo>
                  <a:lnTo>
                    <a:pt x="4" y="1066"/>
                  </a:lnTo>
                  <a:lnTo>
                    <a:pt x="0" y="1080"/>
                  </a:lnTo>
                  <a:lnTo>
                    <a:pt x="6" y="1086"/>
                  </a:lnTo>
                  <a:lnTo>
                    <a:pt x="18" y="1088"/>
                  </a:lnTo>
                  <a:lnTo>
                    <a:pt x="36" y="1074"/>
                  </a:lnTo>
                  <a:lnTo>
                    <a:pt x="46" y="1040"/>
                  </a:lnTo>
                  <a:lnTo>
                    <a:pt x="52" y="1006"/>
                  </a:lnTo>
                  <a:lnTo>
                    <a:pt x="58" y="968"/>
                  </a:lnTo>
                  <a:lnTo>
                    <a:pt x="58" y="926"/>
                  </a:lnTo>
                  <a:lnTo>
                    <a:pt x="80" y="906"/>
                  </a:lnTo>
                  <a:lnTo>
                    <a:pt x="86" y="912"/>
                  </a:lnTo>
                  <a:lnTo>
                    <a:pt x="90" y="918"/>
                  </a:lnTo>
                  <a:lnTo>
                    <a:pt x="92" y="926"/>
                  </a:lnTo>
                  <a:lnTo>
                    <a:pt x="94" y="936"/>
                  </a:lnTo>
                  <a:lnTo>
                    <a:pt x="94" y="958"/>
                  </a:lnTo>
                  <a:lnTo>
                    <a:pt x="92" y="984"/>
                  </a:lnTo>
                  <a:lnTo>
                    <a:pt x="88" y="1008"/>
                  </a:lnTo>
                  <a:lnTo>
                    <a:pt x="80" y="1032"/>
                  </a:lnTo>
                  <a:lnTo>
                    <a:pt x="74" y="1054"/>
                  </a:lnTo>
                  <a:lnTo>
                    <a:pt x="66" y="1070"/>
                  </a:lnTo>
                  <a:lnTo>
                    <a:pt x="92" y="1096"/>
                  </a:lnTo>
                  <a:lnTo>
                    <a:pt x="66" y="1110"/>
                  </a:lnTo>
                  <a:lnTo>
                    <a:pt x="60" y="1134"/>
                  </a:lnTo>
                  <a:lnTo>
                    <a:pt x="58" y="1160"/>
                  </a:lnTo>
                  <a:lnTo>
                    <a:pt x="54" y="1182"/>
                  </a:lnTo>
                  <a:lnTo>
                    <a:pt x="52" y="1206"/>
                  </a:lnTo>
                  <a:lnTo>
                    <a:pt x="4" y="1328"/>
                  </a:lnTo>
                  <a:lnTo>
                    <a:pt x="6" y="1336"/>
                  </a:lnTo>
                  <a:lnTo>
                    <a:pt x="18" y="1340"/>
                  </a:lnTo>
                  <a:lnTo>
                    <a:pt x="30" y="1326"/>
                  </a:lnTo>
                  <a:lnTo>
                    <a:pt x="40" y="1312"/>
                  </a:lnTo>
                  <a:lnTo>
                    <a:pt x="50" y="1296"/>
                  </a:lnTo>
                  <a:lnTo>
                    <a:pt x="58" y="1278"/>
                  </a:lnTo>
                  <a:lnTo>
                    <a:pt x="66" y="1258"/>
                  </a:lnTo>
                  <a:lnTo>
                    <a:pt x="72" y="1238"/>
                  </a:lnTo>
                  <a:lnTo>
                    <a:pt x="84" y="1194"/>
                  </a:lnTo>
                  <a:lnTo>
                    <a:pt x="94" y="1150"/>
                  </a:lnTo>
                  <a:lnTo>
                    <a:pt x="102" y="1102"/>
                  </a:lnTo>
                  <a:lnTo>
                    <a:pt x="110" y="1058"/>
                  </a:lnTo>
                  <a:lnTo>
                    <a:pt x="122" y="1014"/>
                  </a:lnTo>
                  <a:lnTo>
                    <a:pt x="130" y="976"/>
                  </a:lnTo>
                  <a:lnTo>
                    <a:pt x="136" y="936"/>
                  </a:lnTo>
                  <a:lnTo>
                    <a:pt x="140" y="894"/>
                  </a:lnTo>
                  <a:lnTo>
                    <a:pt x="144" y="852"/>
                  </a:lnTo>
                  <a:lnTo>
                    <a:pt x="150" y="770"/>
                  </a:lnTo>
                  <a:lnTo>
                    <a:pt x="152" y="728"/>
                  </a:lnTo>
                  <a:lnTo>
                    <a:pt x="158" y="688"/>
                  </a:lnTo>
                  <a:close/>
                  <a:moveTo>
                    <a:pt x="136" y="862"/>
                  </a:moveTo>
                  <a:lnTo>
                    <a:pt x="136" y="862"/>
                  </a:lnTo>
                  <a:lnTo>
                    <a:pt x="134" y="868"/>
                  </a:lnTo>
                  <a:lnTo>
                    <a:pt x="132" y="870"/>
                  </a:lnTo>
                  <a:lnTo>
                    <a:pt x="128" y="868"/>
                  </a:lnTo>
                  <a:lnTo>
                    <a:pt x="126" y="862"/>
                  </a:lnTo>
                  <a:lnTo>
                    <a:pt x="136" y="862"/>
                  </a:lnTo>
                  <a:close/>
                </a:path>
              </a:pathLst>
            </a:custGeom>
            <a:solidFill>
              <a:schemeClr val="bg1"/>
            </a:solidFill>
            <a:ln w="9525">
              <a:noFill/>
              <a:round/>
            </a:ln>
          </p:spPr>
          <p:txBody>
            <a:bodyPr/>
            <a:lstStyle/>
            <a:p>
              <a:endParaRPr lang="zh-CN" altLang="en-US"/>
            </a:p>
          </p:txBody>
        </p:sp>
        <p:sp>
          <p:nvSpPr>
            <p:cNvPr id="6230" name="Freeform 76"/>
            <p:cNvSpPr/>
            <p:nvPr/>
          </p:nvSpPr>
          <p:spPr bwMode="auto">
            <a:xfrm>
              <a:off x="4617" y="1235"/>
              <a:ext cx="20" cy="12"/>
            </a:xfrm>
            <a:custGeom>
              <a:avLst/>
              <a:gdLst>
                <a:gd name="T0" fmla="*/ 20 w 20"/>
                <a:gd name="T1" fmla="*/ 8 h 12"/>
                <a:gd name="T2" fmla="*/ 20 w 20"/>
                <a:gd name="T3" fmla="*/ 8 h 12"/>
                <a:gd name="T4" fmla="*/ 12 w 20"/>
                <a:gd name="T5" fmla="*/ 2 h 12"/>
                <a:gd name="T6" fmla="*/ 0 w 20"/>
                <a:gd name="T7" fmla="*/ 0 h 12"/>
                <a:gd name="T8" fmla="*/ 0 w 20"/>
                <a:gd name="T9" fmla="*/ 0 h 12"/>
                <a:gd name="T10" fmla="*/ 12 w 20"/>
                <a:gd name="T11" fmla="*/ 12 h 12"/>
                <a:gd name="T12" fmla="*/ 12 w 20"/>
                <a:gd name="T13" fmla="*/ 12 h 12"/>
                <a:gd name="T14" fmla="*/ 20 w 20"/>
                <a:gd name="T15" fmla="*/ 8 h 12"/>
                <a:gd name="T16" fmla="*/ 20 w 20"/>
                <a:gd name="T17" fmla="*/ 8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 h="12">
                  <a:moveTo>
                    <a:pt x="20" y="8"/>
                  </a:moveTo>
                  <a:lnTo>
                    <a:pt x="20" y="8"/>
                  </a:lnTo>
                  <a:lnTo>
                    <a:pt x="12" y="2"/>
                  </a:lnTo>
                  <a:lnTo>
                    <a:pt x="0" y="0"/>
                  </a:lnTo>
                  <a:lnTo>
                    <a:pt x="12" y="12"/>
                  </a:lnTo>
                  <a:lnTo>
                    <a:pt x="20" y="8"/>
                  </a:lnTo>
                  <a:close/>
                </a:path>
              </a:pathLst>
            </a:custGeom>
            <a:solidFill>
              <a:schemeClr val="bg1"/>
            </a:solidFill>
            <a:ln w="9525">
              <a:noFill/>
              <a:round/>
            </a:ln>
          </p:spPr>
          <p:txBody>
            <a:bodyPr/>
            <a:lstStyle/>
            <a:p>
              <a:endParaRPr lang="zh-CN" altLang="en-US"/>
            </a:p>
          </p:txBody>
        </p:sp>
        <p:sp>
          <p:nvSpPr>
            <p:cNvPr id="6231" name="Freeform 77"/>
            <p:cNvSpPr/>
            <p:nvPr/>
          </p:nvSpPr>
          <p:spPr bwMode="auto">
            <a:xfrm>
              <a:off x="4643" y="1247"/>
              <a:ext cx="8" cy="6"/>
            </a:xfrm>
            <a:custGeom>
              <a:avLst/>
              <a:gdLst>
                <a:gd name="T0" fmla="*/ 0 w 8"/>
                <a:gd name="T1" fmla="*/ 0 h 6"/>
                <a:gd name="T2" fmla="*/ 0 w 8"/>
                <a:gd name="T3" fmla="*/ 0 h 6"/>
                <a:gd name="T4" fmla="*/ 0 w 8"/>
                <a:gd name="T5" fmla="*/ 6 h 6"/>
                <a:gd name="T6" fmla="*/ 0 w 8"/>
                <a:gd name="T7" fmla="*/ 6 h 6"/>
                <a:gd name="T8" fmla="*/ 8 w 8"/>
                <a:gd name="T9" fmla="*/ 0 h 6"/>
                <a:gd name="T10" fmla="*/ 8 w 8"/>
                <a:gd name="T11" fmla="*/ 0 h 6"/>
                <a:gd name="T12" fmla="*/ 0 w 8"/>
                <a:gd name="T13" fmla="*/ 0 h 6"/>
                <a:gd name="T14" fmla="*/ 0 w 8"/>
                <a:gd name="T15" fmla="*/ 0 h 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6">
                  <a:moveTo>
                    <a:pt x="0" y="0"/>
                  </a:moveTo>
                  <a:lnTo>
                    <a:pt x="0" y="0"/>
                  </a:lnTo>
                  <a:lnTo>
                    <a:pt x="0" y="6"/>
                  </a:lnTo>
                  <a:lnTo>
                    <a:pt x="8" y="0"/>
                  </a:lnTo>
                  <a:lnTo>
                    <a:pt x="0" y="0"/>
                  </a:lnTo>
                  <a:close/>
                </a:path>
              </a:pathLst>
            </a:custGeom>
            <a:solidFill>
              <a:schemeClr val="bg1"/>
            </a:solidFill>
            <a:ln w="9525">
              <a:noFill/>
              <a:round/>
            </a:ln>
          </p:spPr>
          <p:txBody>
            <a:bodyPr/>
            <a:lstStyle/>
            <a:p>
              <a:endParaRPr lang="zh-CN" altLang="en-US"/>
            </a:p>
          </p:txBody>
        </p:sp>
        <p:sp>
          <p:nvSpPr>
            <p:cNvPr id="6232" name="Freeform 78"/>
            <p:cNvSpPr/>
            <p:nvPr/>
          </p:nvSpPr>
          <p:spPr bwMode="auto">
            <a:xfrm>
              <a:off x="3391" y="1257"/>
              <a:ext cx="40" cy="60"/>
            </a:xfrm>
            <a:custGeom>
              <a:avLst/>
              <a:gdLst>
                <a:gd name="T0" fmla="*/ 0 w 40"/>
                <a:gd name="T1" fmla="*/ 60 h 60"/>
                <a:gd name="T2" fmla="*/ 0 w 40"/>
                <a:gd name="T3" fmla="*/ 60 h 60"/>
                <a:gd name="T4" fmla="*/ 2 w 40"/>
                <a:gd name="T5" fmla="*/ 60 h 60"/>
                <a:gd name="T6" fmla="*/ 2 w 40"/>
                <a:gd name="T7" fmla="*/ 60 h 60"/>
                <a:gd name="T8" fmla="*/ 18 w 40"/>
                <a:gd name="T9" fmla="*/ 50 h 60"/>
                <a:gd name="T10" fmla="*/ 32 w 40"/>
                <a:gd name="T11" fmla="*/ 34 h 60"/>
                <a:gd name="T12" fmla="*/ 38 w 40"/>
                <a:gd name="T13" fmla="*/ 26 h 60"/>
                <a:gd name="T14" fmla="*/ 40 w 40"/>
                <a:gd name="T15" fmla="*/ 18 h 60"/>
                <a:gd name="T16" fmla="*/ 40 w 40"/>
                <a:gd name="T17" fmla="*/ 8 h 60"/>
                <a:gd name="T18" fmla="*/ 36 w 40"/>
                <a:gd name="T19" fmla="*/ 0 h 60"/>
                <a:gd name="T20" fmla="*/ 36 w 40"/>
                <a:gd name="T21" fmla="*/ 0 h 60"/>
                <a:gd name="T22" fmla="*/ 24 w 40"/>
                <a:gd name="T23" fmla="*/ 12 h 60"/>
                <a:gd name="T24" fmla="*/ 12 w 40"/>
                <a:gd name="T25" fmla="*/ 26 h 60"/>
                <a:gd name="T26" fmla="*/ 4 w 40"/>
                <a:gd name="T27" fmla="*/ 40 h 60"/>
                <a:gd name="T28" fmla="*/ 2 w 40"/>
                <a:gd name="T29" fmla="*/ 50 h 60"/>
                <a:gd name="T30" fmla="*/ 0 w 40"/>
                <a:gd name="T31" fmla="*/ 60 h 60"/>
                <a:gd name="T32" fmla="*/ 0 w 40"/>
                <a:gd name="T33" fmla="*/ 60 h 6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0" h="60">
                  <a:moveTo>
                    <a:pt x="0" y="60"/>
                  </a:moveTo>
                  <a:lnTo>
                    <a:pt x="0" y="60"/>
                  </a:lnTo>
                  <a:lnTo>
                    <a:pt x="2" y="60"/>
                  </a:lnTo>
                  <a:lnTo>
                    <a:pt x="18" y="50"/>
                  </a:lnTo>
                  <a:lnTo>
                    <a:pt x="32" y="34"/>
                  </a:lnTo>
                  <a:lnTo>
                    <a:pt x="38" y="26"/>
                  </a:lnTo>
                  <a:lnTo>
                    <a:pt x="40" y="18"/>
                  </a:lnTo>
                  <a:lnTo>
                    <a:pt x="40" y="8"/>
                  </a:lnTo>
                  <a:lnTo>
                    <a:pt x="36" y="0"/>
                  </a:lnTo>
                  <a:lnTo>
                    <a:pt x="24" y="12"/>
                  </a:lnTo>
                  <a:lnTo>
                    <a:pt x="12" y="26"/>
                  </a:lnTo>
                  <a:lnTo>
                    <a:pt x="4" y="40"/>
                  </a:lnTo>
                  <a:lnTo>
                    <a:pt x="2" y="50"/>
                  </a:lnTo>
                  <a:lnTo>
                    <a:pt x="0" y="60"/>
                  </a:lnTo>
                  <a:close/>
                </a:path>
              </a:pathLst>
            </a:custGeom>
            <a:solidFill>
              <a:schemeClr val="bg1"/>
            </a:solidFill>
            <a:ln w="9525">
              <a:noFill/>
              <a:round/>
            </a:ln>
          </p:spPr>
          <p:txBody>
            <a:bodyPr/>
            <a:lstStyle/>
            <a:p>
              <a:endParaRPr lang="zh-CN" altLang="en-US"/>
            </a:p>
          </p:txBody>
        </p:sp>
        <p:sp>
          <p:nvSpPr>
            <p:cNvPr id="6233" name="Freeform 79"/>
            <p:cNvSpPr/>
            <p:nvPr/>
          </p:nvSpPr>
          <p:spPr bwMode="auto">
            <a:xfrm>
              <a:off x="4551" y="1313"/>
              <a:ext cx="248" cy="404"/>
            </a:xfrm>
            <a:custGeom>
              <a:avLst/>
              <a:gdLst>
                <a:gd name="T0" fmla="*/ 0 w 248"/>
                <a:gd name="T1" fmla="*/ 0 h 404"/>
                <a:gd name="T2" fmla="*/ 0 w 248"/>
                <a:gd name="T3" fmla="*/ 0 h 404"/>
                <a:gd name="T4" fmla="*/ 10 w 248"/>
                <a:gd name="T5" fmla="*/ 24 h 404"/>
                <a:gd name="T6" fmla="*/ 22 w 248"/>
                <a:gd name="T7" fmla="*/ 48 h 404"/>
                <a:gd name="T8" fmla="*/ 34 w 248"/>
                <a:gd name="T9" fmla="*/ 70 h 404"/>
                <a:gd name="T10" fmla="*/ 50 w 248"/>
                <a:gd name="T11" fmla="*/ 94 h 404"/>
                <a:gd name="T12" fmla="*/ 80 w 248"/>
                <a:gd name="T13" fmla="*/ 138 h 404"/>
                <a:gd name="T14" fmla="*/ 112 w 248"/>
                <a:gd name="T15" fmla="*/ 178 h 404"/>
                <a:gd name="T16" fmla="*/ 112 w 248"/>
                <a:gd name="T17" fmla="*/ 178 h 404"/>
                <a:gd name="T18" fmla="*/ 140 w 248"/>
                <a:gd name="T19" fmla="*/ 258 h 404"/>
                <a:gd name="T20" fmla="*/ 140 w 248"/>
                <a:gd name="T21" fmla="*/ 258 h 404"/>
                <a:gd name="T22" fmla="*/ 150 w 248"/>
                <a:gd name="T23" fmla="*/ 274 h 404"/>
                <a:gd name="T24" fmla="*/ 164 w 248"/>
                <a:gd name="T25" fmla="*/ 290 h 404"/>
                <a:gd name="T26" fmla="*/ 190 w 248"/>
                <a:gd name="T27" fmla="*/ 322 h 404"/>
                <a:gd name="T28" fmla="*/ 204 w 248"/>
                <a:gd name="T29" fmla="*/ 340 h 404"/>
                <a:gd name="T30" fmla="*/ 216 w 248"/>
                <a:gd name="T31" fmla="*/ 358 h 404"/>
                <a:gd name="T32" fmla="*/ 224 w 248"/>
                <a:gd name="T33" fmla="*/ 378 h 404"/>
                <a:gd name="T34" fmla="*/ 230 w 248"/>
                <a:gd name="T35" fmla="*/ 400 h 404"/>
                <a:gd name="T36" fmla="*/ 230 w 248"/>
                <a:gd name="T37" fmla="*/ 400 h 404"/>
                <a:gd name="T38" fmla="*/ 236 w 248"/>
                <a:gd name="T39" fmla="*/ 404 h 404"/>
                <a:gd name="T40" fmla="*/ 236 w 248"/>
                <a:gd name="T41" fmla="*/ 404 h 404"/>
                <a:gd name="T42" fmla="*/ 248 w 248"/>
                <a:gd name="T43" fmla="*/ 404 h 404"/>
                <a:gd name="T44" fmla="*/ 248 w 248"/>
                <a:gd name="T45" fmla="*/ 404 h 404"/>
                <a:gd name="T46" fmla="*/ 244 w 248"/>
                <a:gd name="T47" fmla="*/ 390 h 404"/>
                <a:gd name="T48" fmla="*/ 236 w 248"/>
                <a:gd name="T49" fmla="*/ 372 h 404"/>
                <a:gd name="T50" fmla="*/ 210 w 248"/>
                <a:gd name="T51" fmla="*/ 320 h 404"/>
                <a:gd name="T52" fmla="*/ 174 w 248"/>
                <a:gd name="T53" fmla="*/ 256 h 404"/>
                <a:gd name="T54" fmla="*/ 134 w 248"/>
                <a:gd name="T55" fmla="*/ 188 h 404"/>
                <a:gd name="T56" fmla="*/ 92 w 248"/>
                <a:gd name="T57" fmla="*/ 120 h 404"/>
                <a:gd name="T58" fmla="*/ 52 w 248"/>
                <a:gd name="T59" fmla="*/ 62 h 404"/>
                <a:gd name="T60" fmla="*/ 20 w 248"/>
                <a:gd name="T61" fmla="*/ 20 h 404"/>
                <a:gd name="T62" fmla="*/ 8 w 248"/>
                <a:gd name="T63" fmla="*/ 6 h 404"/>
                <a:gd name="T64" fmla="*/ 0 w 248"/>
                <a:gd name="T65" fmla="*/ 0 h 404"/>
                <a:gd name="T66" fmla="*/ 0 w 248"/>
                <a:gd name="T67" fmla="*/ 0 h 40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48" h="404">
                  <a:moveTo>
                    <a:pt x="0" y="0"/>
                  </a:moveTo>
                  <a:lnTo>
                    <a:pt x="0" y="0"/>
                  </a:lnTo>
                  <a:lnTo>
                    <a:pt x="10" y="24"/>
                  </a:lnTo>
                  <a:lnTo>
                    <a:pt x="22" y="48"/>
                  </a:lnTo>
                  <a:lnTo>
                    <a:pt x="34" y="70"/>
                  </a:lnTo>
                  <a:lnTo>
                    <a:pt x="50" y="94"/>
                  </a:lnTo>
                  <a:lnTo>
                    <a:pt x="80" y="138"/>
                  </a:lnTo>
                  <a:lnTo>
                    <a:pt x="112" y="178"/>
                  </a:lnTo>
                  <a:lnTo>
                    <a:pt x="140" y="258"/>
                  </a:lnTo>
                  <a:lnTo>
                    <a:pt x="150" y="274"/>
                  </a:lnTo>
                  <a:lnTo>
                    <a:pt x="164" y="290"/>
                  </a:lnTo>
                  <a:lnTo>
                    <a:pt x="190" y="322"/>
                  </a:lnTo>
                  <a:lnTo>
                    <a:pt x="204" y="340"/>
                  </a:lnTo>
                  <a:lnTo>
                    <a:pt x="216" y="358"/>
                  </a:lnTo>
                  <a:lnTo>
                    <a:pt x="224" y="378"/>
                  </a:lnTo>
                  <a:lnTo>
                    <a:pt x="230" y="400"/>
                  </a:lnTo>
                  <a:lnTo>
                    <a:pt x="236" y="404"/>
                  </a:lnTo>
                  <a:lnTo>
                    <a:pt x="248" y="404"/>
                  </a:lnTo>
                  <a:lnTo>
                    <a:pt x="244" y="390"/>
                  </a:lnTo>
                  <a:lnTo>
                    <a:pt x="236" y="372"/>
                  </a:lnTo>
                  <a:lnTo>
                    <a:pt x="210" y="320"/>
                  </a:lnTo>
                  <a:lnTo>
                    <a:pt x="174" y="256"/>
                  </a:lnTo>
                  <a:lnTo>
                    <a:pt x="134" y="188"/>
                  </a:lnTo>
                  <a:lnTo>
                    <a:pt x="92" y="120"/>
                  </a:lnTo>
                  <a:lnTo>
                    <a:pt x="52" y="62"/>
                  </a:lnTo>
                  <a:lnTo>
                    <a:pt x="20" y="20"/>
                  </a:lnTo>
                  <a:lnTo>
                    <a:pt x="8" y="6"/>
                  </a:lnTo>
                  <a:lnTo>
                    <a:pt x="0" y="0"/>
                  </a:lnTo>
                  <a:close/>
                </a:path>
              </a:pathLst>
            </a:custGeom>
            <a:solidFill>
              <a:schemeClr val="bg1"/>
            </a:solidFill>
            <a:ln w="9525">
              <a:noFill/>
              <a:round/>
            </a:ln>
          </p:spPr>
          <p:txBody>
            <a:bodyPr/>
            <a:lstStyle/>
            <a:p>
              <a:endParaRPr lang="zh-CN" altLang="en-US"/>
            </a:p>
          </p:txBody>
        </p:sp>
        <p:sp>
          <p:nvSpPr>
            <p:cNvPr id="6234" name="Freeform 80"/>
            <p:cNvSpPr/>
            <p:nvPr/>
          </p:nvSpPr>
          <p:spPr bwMode="auto">
            <a:xfrm>
              <a:off x="4613" y="1313"/>
              <a:ext cx="98" cy="144"/>
            </a:xfrm>
            <a:custGeom>
              <a:avLst/>
              <a:gdLst>
                <a:gd name="T0" fmla="*/ 0 w 98"/>
                <a:gd name="T1" fmla="*/ 0 h 144"/>
                <a:gd name="T2" fmla="*/ 0 w 98"/>
                <a:gd name="T3" fmla="*/ 0 h 144"/>
                <a:gd name="T4" fmla="*/ 98 w 98"/>
                <a:gd name="T5" fmla="*/ 144 h 144"/>
                <a:gd name="T6" fmla="*/ 98 w 98"/>
                <a:gd name="T7" fmla="*/ 144 h 144"/>
                <a:gd name="T8" fmla="*/ 92 w 98"/>
                <a:gd name="T9" fmla="*/ 124 h 144"/>
                <a:gd name="T10" fmla="*/ 86 w 98"/>
                <a:gd name="T11" fmla="*/ 100 h 144"/>
                <a:gd name="T12" fmla="*/ 76 w 98"/>
                <a:gd name="T13" fmla="*/ 78 h 144"/>
                <a:gd name="T14" fmla="*/ 64 w 98"/>
                <a:gd name="T15" fmla="*/ 58 h 144"/>
                <a:gd name="T16" fmla="*/ 50 w 98"/>
                <a:gd name="T17" fmla="*/ 38 h 144"/>
                <a:gd name="T18" fmla="*/ 34 w 98"/>
                <a:gd name="T19" fmla="*/ 22 h 144"/>
                <a:gd name="T20" fmla="*/ 18 w 98"/>
                <a:gd name="T21" fmla="*/ 8 h 144"/>
                <a:gd name="T22" fmla="*/ 10 w 98"/>
                <a:gd name="T23" fmla="*/ 4 h 144"/>
                <a:gd name="T24" fmla="*/ 0 w 98"/>
                <a:gd name="T25" fmla="*/ 0 h 144"/>
                <a:gd name="T26" fmla="*/ 0 w 98"/>
                <a:gd name="T27" fmla="*/ 0 h 14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8" h="144">
                  <a:moveTo>
                    <a:pt x="0" y="0"/>
                  </a:moveTo>
                  <a:lnTo>
                    <a:pt x="0" y="0"/>
                  </a:lnTo>
                  <a:lnTo>
                    <a:pt x="98" y="144"/>
                  </a:lnTo>
                  <a:lnTo>
                    <a:pt x="92" y="124"/>
                  </a:lnTo>
                  <a:lnTo>
                    <a:pt x="86" y="100"/>
                  </a:lnTo>
                  <a:lnTo>
                    <a:pt x="76" y="78"/>
                  </a:lnTo>
                  <a:lnTo>
                    <a:pt x="64" y="58"/>
                  </a:lnTo>
                  <a:lnTo>
                    <a:pt x="50" y="38"/>
                  </a:lnTo>
                  <a:lnTo>
                    <a:pt x="34" y="22"/>
                  </a:lnTo>
                  <a:lnTo>
                    <a:pt x="18" y="8"/>
                  </a:lnTo>
                  <a:lnTo>
                    <a:pt x="10" y="4"/>
                  </a:lnTo>
                  <a:lnTo>
                    <a:pt x="0" y="0"/>
                  </a:lnTo>
                  <a:close/>
                </a:path>
              </a:pathLst>
            </a:custGeom>
            <a:solidFill>
              <a:schemeClr val="bg1"/>
            </a:solidFill>
            <a:ln w="9525">
              <a:noFill/>
              <a:round/>
            </a:ln>
          </p:spPr>
          <p:txBody>
            <a:bodyPr/>
            <a:lstStyle/>
            <a:p>
              <a:endParaRPr lang="zh-CN" altLang="en-US"/>
            </a:p>
          </p:txBody>
        </p:sp>
        <p:sp>
          <p:nvSpPr>
            <p:cNvPr id="6235" name="Freeform 81"/>
            <p:cNvSpPr/>
            <p:nvPr/>
          </p:nvSpPr>
          <p:spPr bwMode="auto">
            <a:xfrm>
              <a:off x="3349" y="1331"/>
              <a:ext cx="32" cy="64"/>
            </a:xfrm>
            <a:custGeom>
              <a:avLst/>
              <a:gdLst>
                <a:gd name="T0" fmla="*/ 30 w 32"/>
                <a:gd name="T1" fmla="*/ 0 h 64"/>
                <a:gd name="T2" fmla="*/ 30 w 32"/>
                <a:gd name="T3" fmla="*/ 0 h 64"/>
                <a:gd name="T4" fmla="*/ 0 w 32"/>
                <a:gd name="T5" fmla="*/ 64 h 64"/>
                <a:gd name="T6" fmla="*/ 0 w 32"/>
                <a:gd name="T7" fmla="*/ 64 h 64"/>
                <a:gd name="T8" fmla="*/ 14 w 32"/>
                <a:gd name="T9" fmla="*/ 52 h 64"/>
                <a:gd name="T10" fmla="*/ 26 w 32"/>
                <a:gd name="T11" fmla="*/ 38 h 64"/>
                <a:gd name="T12" fmla="*/ 30 w 32"/>
                <a:gd name="T13" fmla="*/ 30 h 64"/>
                <a:gd name="T14" fmla="*/ 32 w 32"/>
                <a:gd name="T15" fmla="*/ 20 h 64"/>
                <a:gd name="T16" fmla="*/ 32 w 32"/>
                <a:gd name="T17" fmla="*/ 10 h 64"/>
                <a:gd name="T18" fmla="*/ 30 w 32"/>
                <a:gd name="T19" fmla="*/ 0 h 64"/>
                <a:gd name="T20" fmla="*/ 30 w 32"/>
                <a:gd name="T21" fmla="*/ 0 h 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2" h="64">
                  <a:moveTo>
                    <a:pt x="30" y="0"/>
                  </a:moveTo>
                  <a:lnTo>
                    <a:pt x="30" y="0"/>
                  </a:lnTo>
                  <a:lnTo>
                    <a:pt x="0" y="64"/>
                  </a:lnTo>
                  <a:lnTo>
                    <a:pt x="14" y="52"/>
                  </a:lnTo>
                  <a:lnTo>
                    <a:pt x="26" y="38"/>
                  </a:lnTo>
                  <a:lnTo>
                    <a:pt x="30" y="30"/>
                  </a:lnTo>
                  <a:lnTo>
                    <a:pt x="32" y="20"/>
                  </a:lnTo>
                  <a:lnTo>
                    <a:pt x="32" y="10"/>
                  </a:lnTo>
                  <a:lnTo>
                    <a:pt x="30" y="0"/>
                  </a:lnTo>
                  <a:close/>
                </a:path>
              </a:pathLst>
            </a:custGeom>
            <a:solidFill>
              <a:schemeClr val="bg1"/>
            </a:solidFill>
            <a:ln w="9525">
              <a:noFill/>
              <a:round/>
            </a:ln>
          </p:spPr>
          <p:txBody>
            <a:bodyPr/>
            <a:lstStyle/>
            <a:p>
              <a:endParaRPr lang="zh-CN" altLang="en-US"/>
            </a:p>
          </p:txBody>
        </p:sp>
        <p:sp>
          <p:nvSpPr>
            <p:cNvPr id="6236" name="Freeform 82"/>
            <p:cNvSpPr/>
            <p:nvPr/>
          </p:nvSpPr>
          <p:spPr bwMode="auto">
            <a:xfrm>
              <a:off x="4517" y="1335"/>
              <a:ext cx="278" cy="622"/>
            </a:xfrm>
            <a:custGeom>
              <a:avLst/>
              <a:gdLst>
                <a:gd name="T0" fmla="*/ 278 w 278"/>
                <a:gd name="T1" fmla="*/ 622 h 622"/>
                <a:gd name="T2" fmla="*/ 278 w 278"/>
                <a:gd name="T3" fmla="*/ 622 h 622"/>
                <a:gd name="T4" fmla="*/ 274 w 278"/>
                <a:gd name="T5" fmla="*/ 598 h 622"/>
                <a:gd name="T6" fmla="*/ 268 w 278"/>
                <a:gd name="T7" fmla="*/ 566 h 622"/>
                <a:gd name="T8" fmla="*/ 260 w 278"/>
                <a:gd name="T9" fmla="*/ 530 h 622"/>
                <a:gd name="T10" fmla="*/ 250 w 278"/>
                <a:gd name="T11" fmla="*/ 492 h 622"/>
                <a:gd name="T12" fmla="*/ 238 w 278"/>
                <a:gd name="T13" fmla="*/ 456 h 622"/>
                <a:gd name="T14" fmla="*/ 226 w 278"/>
                <a:gd name="T15" fmla="*/ 426 h 622"/>
                <a:gd name="T16" fmla="*/ 218 w 278"/>
                <a:gd name="T17" fmla="*/ 414 h 622"/>
                <a:gd name="T18" fmla="*/ 212 w 278"/>
                <a:gd name="T19" fmla="*/ 404 h 622"/>
                <a:gd name="T20" fmla="*/ 204 w 278"/>
                <a:gd name="T21" fmla="*/ 396 h 622"/>
                <a:gd name="T22" fmla="*/ 196 w 278"/>
                <a:gd name="T23" fmla="*/ 392 h 622"/>
                <a:gd name="T24" fmla="*/ 196 w 278"/>
                <a:gd name="T25" fmla="*/ 392 h 622"/>
                <a:gd name="T26" fmla="*/ 202 w 278"/>
                <a:gd name="T27" fmla="*/ 382 h 622"/>
                <a:gd name="T28" fmla="*/ 212 w 278"/>
                <a:gd name="T29" fmla="*/ 378 h 622"/>
                <a:gd name="T30" fmla="*/ 212 w 278"/>
                <a:gd name="T31" fmla="*/ 378 h 622"/>
                <a:gd name="T32" fmla="*/ 206 w 278"/>
                <a:gd name="T33" fmla="*/ 360 h 622"/>
                <a:gd name="T34" fmla="*/ 198 w 278"/>
                <a:gd name="T35" fmla="*/ 350 h 622"/>
                <a:gd name="T36" fmla="*/ 188 w 278"/>
                <a:gd name="T37" fmla="*/ 340 h 622"/>
                <a:gd name="T38" fmla="*/ 174 w 278"/>
                <a:gd name="T39" fmla="*/ 334 h 622"/>
                <a:gd name="T40" fmla="*/ 174 w 278"/>
                <a:gd name="T41" fmla="*/ 334 h 622"/>
                <a:gd name="T42" fmla="*/ 182 w 278"/>
                <a:gd name="T43" fmla="*/ 304 h 622"/>
                <a:gd name="T44" fmla="*/ 182 w 278"/>
                <a:gd name="T45" fmla="*/ 304 h 622"/>
                <a:gd name="T46" fmla="*/ 170 w 278"/>
                <a:gd name="T47" fmla="*/ 294 h 622"/>
                <a:gd name="T48" fmla="*/ 158 w 278"/>
                <a:gd name="T49" fmla="*/ 282 h 622"/>
                <a:gd name="T50" fmla="*/ 146 w 278"/>
                <a:gd name="T51" fmla="*/ 266 h 622"/>
                <a:gd name="T52" fmla="*/ 136 w 278"/>
                <a:gd name="T53" fmla="*/ 246 h 622"/>
                <a:gd name="T54" fmla="*/ 114 w 278"/>
                <a:gd name="T55" fmla="*/ 202 h 622"/>
                <a:gd name="T56" fmla="*/ 92 w 278"/>
                <a:gd name="T57" fmla="*/ 152 h 622"/>
                <a:gd name="T58" fmla="*/ 72 w 278"/>
                <a:gd name="T59" fmla="*/ 104 h 622"/>
                <a:gd name="T60" fmla="*/ 50 w 278"/>
                <a:gd name="T61" fmla="*/ 60 h 622"/>
                <a:gd name="T62" fmla="*/ 38 w 278"/>
                <a:gd name="T63" fmla="*/ 40 h 622"/>
                <a:gd name="T64" fmla="*/ 26 w 278"/>
                <a:gd name="T65" fmla="*/ 24 h 622"/>
                <a:gd name="T66" fmla="*/ 14 w 278"/>
                <a:gd name="T67" fmla="*/ 10 h 622"/>
                <a:gd name="T68" fmla="*/ 0 w 278"/>
                <a:gd name="T69" fmla="*/ 0 h 622"/>
                <a:gd name="T70" fmla="*/ 0 w 278"/>
                <a:gd name="T71" fmla="*/ 0 h 622"/>
                <a:gd name="T72" fmla="*/ 8 w 278"/>
                <a:gd name="T73" fmla="*/ 24 h 622"/>
                <a:gd name="T74" fmla="*/ 14 w 278"/>
                <a:gd name="T75" fmla="*/ 44 h 622"/>
                <a:gd name="T76" fmla="*/ 24 w 278"/>
                <a:gd name="T77" fmla="*/ 64 h 622"/>
                <a:gd name="T78" fmla="*/ 34 w 278"/>
                <a:gd name="T79" fmla="*/ 82 h 622"/>
                <a:gd name="T80" fmla="*/ 54 w 278"/>
                <a:gd name="T81" fmla="*/ 118 h 622"/>
                <a:gd name="T82" fmla="*/ 74 w 278"/>
                <a:gd name="T83" fmla="*/ 156 h 622"/>
                <a:gd name="T84" fmla="*/ 74 w 278"/>
                <a:gd name="T85" fmla="*/ 156 h 622"/>
                <a:gd name="T86" fmla="*/ 128 w 278"/>
                <a:gd name="T87" fmla="*/ 266 h 622"/>
                <a:gd name="T88" fmla="*/ 182 w 278"/>
                <a:gd name="T89" fmla="*/ 380 h 622"/>
                <a:gd name="T90" fmla="*/ 208 w 278"/>
                <a:gd name="T91" fmla="*/ 438 h 622"/>
                <a:gd name="T92" fmla="*/ 230 w 278"/>
                <a:gd name="T93" fmla="*/ 496 h 622"/>
                <a:gd name="T94" fmla="*/ 250 w 278"/>
                <a:gd name="T95" fmla="*/ 556 h 622"/>
                <a:gd name="T96" fmla="*/ 268 w 278"/>
                <a:gd name="T97" fmla="*/ 618 h 622"/>
                <a:gd name="T98" fmla="*/ 268 w 278"/>
                <a:gd name="T99" fmla="*/ 618 h 622"/>
                <a:gd name="T100" fmla="*/ 274 w 278"/>
                <a:gd name="T101" fmla="*/ 622 h 622"/>
                <a:gd name="T102" fmla="*/ 274 w 278"/>
                <a:gd name="T103" fmla="*/ 622 h 622"/>
                <a:gd name="T104" fmla="*/ 278 w 278"/>
                <a:gd name="T105" fmla="*/ 622 h 622"/>
                <a:gd name="T106" fmla="*/ 278 w 278"/>
                <a:gd name="T107" fmla="*/ 622 h 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78" h="622">
                  <a:moveTo>
                    <a:pt x="278" y="622"/>
                  </a:moveTo>
                  <a:lnTo>
                    <a:pt x="278" y="622"/>
                  </a:lnTo>
                  <a:lnTo>
                    <a:pt x="274" y="598"/>
                  </a:lnTo>
                  <a:lnTo>
                    <a:pt x="268" y="566"/>
                  </a:lnTo>
                  <a:lnTo>
                    <a:pt x="260" y="530"/>
                  </a:lnTo>
                  <a:lnTo>
                    <a:pt x="250" y="492"/>
                  </a:lnTo>
                  <a:lnTo>
                    <a:pt x="238" y="456"/>
                  </a:lnTo>
                  <a:lnTo>
                    <a:pt x="226" y="426"/>
                  </a:lnTo>
                  <a:lnTo>
                    <a:pt x="218" y="414"/>
                  </a:lnTo>
                  <a:lnTo>
                    <a:pt x="212" y="404"/>
                  </a:lnTo>
                  <a:lnTo>
                    <a:pt x="204" y="396"/>
                  </a:lnTo>
                  <a:lnTo>
                    <a:pt x="196" y="392"/>
                  </a:lnTo>
                  <a:lnTo>
                    <a:pt x="202" y="382"/>
                  </a:lnTo>
                  <a:lnTo>
                    <a:pt x="212" y="378"/>
                  </a:lnTo>
                  <a:lnTo>
                    <a:pt x="206" y="360"/>
                  </a:lnTo>
                  <a:lnTo>
                    <a:pt x="198" y="350"/>
                  </a:lnTo>
                  <a:lnTo>
                    <a:pt x="188" y="340"/>
                  </a:lnTo>
                  <a:lnTo>
                    <a:pt x="174" y="334"/>
                  </a:lnTo>
                  <a:lnTo>
                    <a:pt x="182" y="304"/>
                  </a:lnTo>
                  <a:lnTo>
                    <a:pt x="170" y="294"/>
                  </a:lnTo>
                  <a:lnTo>
                    <a:pt x="158" y="282"/>
                  </a:lnTo>
                  <a:lnTo>
                    <a:pt x="146" y="266"/>
                  </a:lnTo>
                  <a:lnTo>
                    <a:pt x="136" y="246"/>
                  </a:lnTo>
                  <a:lnTo>
                    <a:pt x="114" y="202"/>
                  </a:lnTo>
                  <a:lnTo>
                    <a:pt x="92" y="152"/>
                  </a:lnTo>
                  <a:lnTo>
                    <a:pt x="72" y="104"/>
                  </a:lnTo>
                  <a:lnTo>
                    <a:pt x="50" y="60"/>
                  </a:lnTo>
                  <a:lnTo>
                    <a:pt x="38" y="40"/>
                  </a:lnTo>
                  <a:lnTo>
                    <a:pt x="26" y="24"/>
                  </a:lnTo>
                  <a:lnTo>
                    <a:pt x="14" y="10"/>
                  </a:lnTo>
                  <a:lnTo>
                    <a:pt x="0" y="0"/>
                  </a:lnTo>
                  <a:lnTo>
                    <a:pt x="8" y="24"/>
                  </a:lnTo>
                  <a:lnTo>
                    <a:pt x="14" y="44"/>
                  </a:lnTo>
                  <a:lnTo>
                    <a:pt x="24" y="64"/>
                  </a:lnTo>
                  <a:lnTo>
                    <a:pt x="34" y="82"/>
                  </a:lnTo>
                  <a:lnTo>
                    <a:pt x="54" y="118"/>
                  </a:lnTo>
                  <a:lnTo>
                    <a:pt x="74" y="156"/>
                  </a:lnTo>
                  <a:lnTo>
                    <a:pt x="128" y="266"/>
                  </a:lnTo>
                  <a:lnTo>
                    <a:pt x="182" y="380"/>
                  </a:lnTo>
                  <a:lnTo>
                    <a:pt x="208" y="438"/>
                  </a:lnTo>
                  <a:lnTo>
                    <a:pt x="230" y="496"/>
                  </a:lnTo>
                  <a:lnTo>
                    <a:pt x="250" y="556"/>
                  </a:lnTo>
                  <a:lnTo>
                    <a:pt x="268" y="618"/>
                  </a:lnTo>
                  <a:lnTo>
                    <a:pt x="274" y="622"/>
                  </a:lnTo>
                  <a:lnTo>
                    <a:pt x="278" y="622"/>
                  </a:lnTo>
                  <a:close/>
                </a:path>
              </a:pathLst>
            </a:custGeom>
            <a:solidFill>
              <a:schemeClr val="bg1"/>
            </a:solidFill>
            <a:ln w="9525">
              <a:noFill/>
              <a:round/>
            </a:ln>
          </p:spPr>
          <p:txBody>
            <a:bodyPr/>
            <a:lstStyle/>
            <a:p>
              <a:endParaRPr lang="zh-CN" altLang="en-US"/>
            </a:p>
          </p:txBody>
        </p:sp>
        <p:sp>
          <p:nvSpPr>
            <p:cNvPr id="6237" name="Freeform 83"/>
            <p:cNvSpPr/>
            <p:nvPr/>
          </p:nvSpPr>
          <p:spPr bwMode="auto">
            <a:xfrm>
              <a:off x="3863" y="1339"/>
              <a:ext cx="12" cy="12"/>
            </a:xfrm>
            <a:custGeom>
              <a:avLst/>
              <a:gdLst>
                <a:gd name="T0" fmla="*/ 12 w 12"/>
                <a:gd name="T1" fmla="*/ 12 h 12"/>
                <a:gd name="T2" fmla="*/ 12 w 12"/>
                <a:gd name="T3" fmla="*/ 12 h 12"/>
                <a:gd name="T4" fmla="*/ 12 w 12"/>
                <a:gd name="T5" fmla="*/ 8 h 12"/>
                <a:gd name="T6" fmla="*/ 12 w 12"/>
                <a:gd name="T7" fmla="*/ 8 h 12"/>
                <a:gd name="T8" fmla="*/ 0 w 12"/>
                <a:gd name="T9" fmla="*/ 0 h 12"/>
                <a:gd name="T10" fmla="*/ 0 w 12"/>
                <a:gd name="T11" fmla="*/ 0 h 12"/>
                <a:gd name="T12" fmla="*/ 2 w 12"/>
                <a:gd name="T13" fmla="*/ 6 h 12"/>
                <a:gd name="T14" fmla="*/ 2 w 12"/>
                <a:gd name="T15" fmla="*/ 8 h 12"/>
                <a:gd name="T16" fmla="*/ 12 w 12"/>
                <a:gd name="T17" fmla="*/ 12 h 12"/>
                <a:gd name="T18" fmla="*/ 12 w 12"/>
                <a:gd name="T19" fmla="*/ 12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 h="12">
                  <a:moveTo>
                    <a:pt x="12" y="12"/>
                  </a:moveTo>
                  <a:lnTo>
                    <a:pt x="12" y="12"/>
                  </a:lnTo>
                  <a:lnTo>
                    <a:pt x="12" y="8"/>
                  </a:lnTo>
                  <a:lnTo>
                    <a:pt x="0" y="0"/>
                  </a:lnTo>
                  <a:lnTo>
                    <a:pt x="2" y="6"/>
                  </a:lnTo>
                  <a:lnTo>
                    <a:pt x="2" y="8"/>
                  </a:lnTo>
                  <a:lnTo>
                    <a:pt x="12" y="12"/>
                  </a:lnTo>
                  <a:close/>
                </a:path>
              </a:pathLst>
            </a:custGeom>
            <a:solidFill>
              <a:schemeClr val="bg1"/>
            </a:solidFill>
            <a:ln w="9525">
              <a:noFill/>
              <a:round/>
            </a:ln>
          </p:spPr>
          <p:txBody>
            <a:bodyPr/>
            <a:lstStyle/>
            <a:p>
              <a:endParaRPr lang="zh-CN" altLang="en-US"/>
            </a:p>
          </p:txBody>
        </p:sp>
        <p:sp>
          <p:nvSpPr>
            <p:cNvPr id="6238" name="Freeform 84"/>
            <p:cNvSpPr/>
            <p:nvPr/>
          </p:nvSpPr>
          <p:spPr bwMode="auto">
            <a:xfrm>
              <a:off x="3053" y="1361"/>
              <a:ext cx="60" cy="92"/>
            </a:xfrm>
            <a:custGeom>
              <a:avLst/>
              <a:gdLst>
                <a:gd name="T0" fmla="*/ 60 w 60"/>
                <a:gd name="T1" fmla="*/ 12 h 92"/>
                <a:gd name="T2" fmla="*/ 60 w 60"/>
                <a:gd name="T3" fmla="*/ 12 h 92"/>
                <a:gd name="T4" fmla="*/ 44 w 60"/>
                <a:gd name="T5" fmla="*/ 0 h 92"/>
                <a:gd name="T6" fmla="*/ 44 w 60"/>
                <a:gd name="T7" fmla="*/ 0 h 92"/>
                <a:gd name="T8" fmla="*/ 30 w 60"/>
                <a:gd name="T9" fmla="*/ 4 h 92"/>
                <a:gd name="T10" fmla="*/ 30 w 60"/>
                <a:gd name="T11" fmla="*/ 4 h 92"/>
                <a:gd name="T12" fmla="*/ 0 w 60"/>
                <a:gd name="T13" fmla="*/ 92 h 92"/>
                <a:gd name="T14" fmla="*/ 0 w 60"/>
                <a:gd name="T15" fmla="*/ 92 h 92"/>
                <a:gd name="T16" fmla="*/ 12 w 60"/>
                <a:gd name="T17" fmla="*/ 86 h 92"/>
                <a:gd name="T18" fmla="*/ 22 w 60"/>
                <a:gd name="T19" fmla="*/ 80 h 92"/>
                <a:gd name="T20" fmla="*/ 30 w 60"/>
                <a:gd name="T21" fmla="*/ 70 h 92"/>
                <a:gd name="T22" fmla="*/ 36 w 60"/>
                <a:gd name="T23" fmla="*/ 58 h 92"/>
                <a:gd name="T24" fmla="*/ 48 w 60"/>
                <a:gd name="T25" fmla="*/ 34 h 92"/>
                <a:gd name="T26" fmla="*/ 60 w 60"/>
                <a:gd name="T27" fmla="*/ 12 h 92"/>
                <a:gd name="T28" fmla="*/ 60 w 60"/>
                <a:gd name="T29" fmla="*/ 12 h 9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0" h="92">
                  <a:moveTo>
                    <a:pt x="60" y="12"/>
                  </a:moveTo>
                  <a:lnTo>
                    <a:pt x="60" y="12"/>
                  </a:lnTo>
                  <a:lnTo>
                    <a:pt x="44" y="0"/>
                  </a:lnTo>
                  <a:lnTo>
                    <a:pt x="30" y="4"/>
                  </a:lnTo>
                  <a:lnTo>
                    <a:pt x="0" y="92"/>
                  </a:lnTo>
                  <a:lnTo>
                    <a:pt x="12" y="86"/>
                  </a:lnTo>
                  <a:lnTo>
                    <a:pt x="22" y="80"/>
                  </a:lnTo>
                  <a:lnTo>
                    <a:pt x="30" y="70"/>
                  </a:lnTo>
                  <a:lnTo>
                    <a:pt x="36" y="58"/>
                  </a:lnTo>
                  <a:lnTo>
                    <a:pt x="48" y="34"/>
                  </a:lnTo>
                  <a:lnTo>
                    <a:pt x="60" y="12"/>
                  </a:lnTo>
                  <a:close/>
                </a:path>
              </a:pathLst>
            </a:custGeom>
            <a:solidFill>
              <a:schemeClr val="bg1"/>
            </a:solidFill>
            <a:ln w="9525">
              <a:noFill/>
              <a:round/>
            </a:ln>
          </p:spPr>
          <p:txBody>
            <a:bodyPr/>
            <a:lstStyle/>
            <a:p>
              <a:endParaRPr lang="zh-CN" altLang="en-US"/>
            </a:p>
          </p:txBody>
        </p:sp>
        <p:sp>
          <p:nvSpPr>
            <p:cNvPr id="6239" name="Freeform 85"/>
            <p:cNvSpPr/>
            <p:nvPr/>
          </p:nvSpPr>
          <p:spPr bwMode="auto">
            <a:xfrm>
              <a:off x="2913" y="1365"/>
              <a:ext cx="44" cy="74"/>
            </a:xfrm>
            <a:custGeom>
              <a:avLst/>
              <a:gdLst>
                <a:gd name="T0" fmla="*/ 44 w 44"/>
                <a:gd name="T1" fmla="*/ 0 h 74"/>
                <a:gd name="T2" fmla="*/ 44 w 44"/>
                <a:gd name="T3" fmla="*/ 0 h 74"/>
                <a:gd name="T4" fmla="*/ 26 w 44"/>
                <a:gd name="T5" fmla="*/ 0 h 74"/>
                <a:gd name="T6" fmla="*/ 26 w 44"/>
                <a:gd name="T7" fmla="*/ 0 h 74"/>
                <a:gd name="T8" fmla="*/ 24 w 44"/>
                <a:gd name="T9" fmla="*/ 20 h 74"/>
                <a:gd name="T10" fmla="*/ 18 w 44"/>
                <a:gd name="T11" fmla="*/ 30 h 74"/>
                <a:gd name="T12" fmla="*/ 10 w 44"/>
                <a:gd name="T13" fmla="*/ 40 h 74"/>
                <a:gd name="T14" fmla="*/ 0 w 44"/>
                <a:gd name="T15" fmla="*/ 52 h 74"/>
                <a:gd name="T16" fmla="*/ 0 w 44"/>
                <a:gd name="T17" fmla="*/ 52 h 74"/>
                <a:gd name="T18" fmla="*/ 0 w 44"/>
                <a:gd name="T19" fmla="*/ 74 h 74"/>
                <a:gd name="T20" fmla="*/ 0 w 44"/>
                <a:gd name="T21" fmla="*/ 74 h 74"/>
                <a:gd name="T22" fmla="*/ 16 w 44"/>
                <a:gd name="T23" fmla="*/ 60 h 74"/>
                <a:gd name="T24" fmla="*/ 24 w 44"/>
                <a:gd name="T25" fmla="*/ 54 h 74"/>
                <a:gd name="T26" fmla="*/ 30 w 44"/>
                <a:gd name="T27" fmla="*/ 44 h 74"/>
                <a:gd name="T28" fmla="*/ 36 w 44"/>
                <a:gd name="T29" fmla="*/ 36 h 74"/>
                <a:gd name="T30" fmla="*/ 40 w 44"/>
                <a:gd name="T31" fmla="*/ 24 h 74"/>
                <a:gd name="T32" fmla="*/ 42 w 44"/>
                <a:gd name="T33" fmla="*/ 12 h 74"/>
                <a:gd name="T34" fmla="*/ 44 w 44"/>
                <a:gd name="T35" fmla="*/ 0 h 74"/>
                <a:gd name="T36" fmla="*/ 44 w 44"/>
                <a:gd name="T37" fmla="*/ 0 h 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4" h="74">
                  <a:moveTo>
                    <a:pt x="44" y="0"/>
                  </a:moveTo>
                  <a:lnTo>
                    <a:pt x="44" y="0"/>
                  </a:lnTo>
                  <a:lnTo>
                    <a:pt x="26" y="0"/>
                  </a:lnTo>
                  <a:lnTo>
                    <a:pt x="24" y="20"/>
                  </a:lnTo>
                  <a:lnTo>
                    <a:pt x="18" y="30"/>
                  </a:lnTo>
                  <a:lnTo>
                    <a:pt x="10" y="40"/>
                  </a:lnTo>
                  <a:lnTo>
                    <a:pt x="0" y="52"/>
                  </a:lnTo>
                  <a:lnTo>
                    <a:pt x="0" y="74"/>
                  </a:lnTo>
                  <a:lnTo>
                    <a:pt x="16" y="60"/>
                  </a:lnTo>
                  <a:lnTo>
                    <a:pt x="24" y="54"/>
                  </a:lnTo>
                  <a:lnTo>
                    <a:pt x="30" y="44"/>
                  </a:lnTo>
                  <a:lnTo>
                    <a:pt x="36" y="36"/>
                  </a:lnTo>
                  <a:lnTo>
                    <a:pt x="40" y="24"/>
                  </a:lnTo>
                  <a:lnTo>
                    <a:pt x="42" y="12"/>
                  </a:lnTo>
                  <a:lnTo>
                    <a:pt x="44" y="0"/>
                  </a:lnTo>
                  <a:close/>
                </a:path>
              </a:pathLst>
            </a:custGeom>
            <a:solidFill>
              <a:schemeClr val="bg1"/>
            </a:solidFill>
            <a:ln w="9525">
              <a:noFill/>
              <a:round/>
            </a:ln>
          </p:spPr>
          <p:txBody>
            <a:bodyPr/>
            <a:lstStyle/>
            <a:p>
              <a:endParaRPr lang="zh-CN" altLang="en-US"/>
            </a:p>
          </p:txBody>
        </p:sp>
        <p:sp>
          <p:nvSpPr>
            <p:cNvPr id="6240" name="Freeform 86"/>
            <p:cNvSpPr/>
            <p:nvPr/>
          </p:nvSpPr>
          <p:spPr bwMode="auto">
            <a:xfrm>
              <a:off x="3815" y="1431"/>
              <a:ext cx="34" cy="22"/>
            </a:xfrm>
            <a:custGeom>
              <a:avLst/>
              <a:gdLst>
                <a:gd name="T0" fmla="*/ 34 w 34"/>
                <a:gd name="T1" fmla="*/ 0 h 22"/>
                <a:gd name="T2" fmla="*/ 34 w 34"/>
                <a:gd name="T3" fmla="*/ 0 h 22"/>
                <a:gd name="T4" fmla="*/ 22 w 34"/>
                <a:gd name="T5" fmla="*/ 0 h 22"/>
                <a:gd name="T6" fmla="*/ 22 w 34"/>
                <a:gd name="T7" fmla="*/ 0 h 22"/>
                <a:gd name="T8" fmla="*/ 8 w 34"/>
                <a:gd name="T9" fmla="*/ 8 h 22"/>
                <a:gd name="T10" fmla="*/ 8 w 34"/>
                <a:gd name="T11" fmla="*/ 8 h 22"/>
                <a:gd name="T12" fmla="*/ 0 w 34"/>
                <a:gd name="T13" fmla="*/ 22 h 22"/>
                <a:gd name="T14" fmla="*/ 0 w 34"/>
                <a:gd name="T15" fmla="*/ 22 h 22"/>
                <a:gd name="T16" fmla="*/ 34 w 34"/>
                <a:gd name="T17" fmla="*/ 8 h 22"/>
                <a:gd name="T18" fmla="*/ 34 w 34"/>
                <a:gd name="T19" fmla="*/ 8 h 22"/>
                <a:gd name="T20" fmla="*/ 34 w 34"/>
                <a:gd name="T21" fmla="*/ 0 h 22"/>
                <a:gd name="T22" fmla="*/ 34 w 34"/>
                <a:gd name="T23" fmla="*/ 0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 h="22">
                  <a:moveTo>
                    <a:pt x="34" y="0"/>
                  </a:moveTo>
                  <a:lnTo>
                    <a:pt x="34" y="0"/>
                  </a:lnTo>
                  <a:lnTo>
                    <a:pt x="22" y="0"/>
                  </a:lnTo>
                  <a:lnTo>
                    <a:pt x="8" y="8"/>
                  </a:lnTo>
                  <a:lnTo>
                    <a:pt x="0" y="22"/>
                  </a:lnTo>
                  <a:lnTo>
                    <a:pt x="34" y="8"/>
                  </a:lnTo>
                  <a:lnTo>
                    <a:pt x="34" y="0"/>
                  </a:lnTo>
                  <a:close/>
                </a:path>
              </a:pathLst>
            </a:custGeom>
            <a:solidFill>
              <a:schemeClr val="bg1"/>
            </a:solidFill>
            <a:ln w="9525">
              <a:noFill/>
              <a:round/>
            </a:ln>
          </p:spPr>
          <p:txBody>
            <a:bodyPr/>
            <a:lstStyle/>
            <a:p>
              <a:endParaRPr lang="zh-CN" altLang="en-US"/>
            </a:p>
          </p:txBody>
        </p:sp>
        <p:sp>
          <p:nvSpPr>
            <p:cNvPr id="6241" name="Freeform 87"/>
            <p:cNvSpPr/>
            <p:nvPr/>
          </p:nvSpPr>
          <p:spPr bwMode="auto">
            <a:xfrm>
              <a:off x="4437" y="1443"/>
              <a:ext cx="354" cy="1120"/>
            </a:xfrm>
            <a:custGeom>
              <a:avLst/>
              <a:gdLst>
                <a:gd name="T0" fmla="*/ 88 w 354"/>
                <a:gd name="T1" fmla="*/ 206 h 1120"/>
                <a:gd name="T2" fmla="*/ 202 w 354"/>
                <a:gd name="T3" fmla="*/ 488 h 1120"/>
                <a:gd name="T4" fmla="*/ 236 w 354"/>
                <a:gd name="T5" fmla="*/ 588 h 1120"/>
                <a:gd name="T6" fmla="*/ 242 w 354"/>
                <a:gd name="T7" fmla="*/ 624 h 1120"/>
                <a:gd name="T8" fmla="*/ 240 w 354"/>
                <a:gd name="T9" fmla="*/ 662 h 1120"/>
                <a:gd name="T10" fmla="*/ 232 w 354"/>
                <a:gd name="T11" fmla="*/ 728 h 1120"/>
                <a:gd name="T12" fmla="*/ 234 w 354"/>
                <a:gd name="T13" fmla="*/ 764 h 1120"/>
                <a:gd name="T14" fmla="*/ 246 w 354"/>
                <a:gd name="T15" fmla="*/ 832 h 1120"/>
                <a:gd name="T16" fmla="*/ 250 w 354"/>
                <a:gd name="T17" fmla="*/ 862 h 1120"/>
                <a:gd name="T18" fmla="*/ 250 w 354"/>
                <a:gd name="T19" fmla="*/ 892 h 1120"/>
                <a:gd name="T20" fmla="*/ 232 w 354"/>
                <a:gd name="T21" fmla="*/ 954 h 1120"/>
                <a:gd name="T22" fmla="*/ 226 w 354"/>
                <a:gd name="T23" fmla="*/ 980 h 1120"/>
                <a:gd name="T24" fmla="*/ 244 w 354"/>
                <a:gd name="T25" fmla="*/ 1080 h 1120"/>
                <a:gd name="T26" fmla="*/ 214 w 354"/>
                <a:gd name="T27" fmla="*/ 1120 h 1120"/>
                <a:gd name="T28" fmla="*/ 244 w 354"/>
                <a:gd name="T29" fmla="*/ 1112 h 1120"/>
                <a:gd name="T30" fmla="*/ 308 w 354"/>
                <a:gd name="T31" fmla="*/ 1106 h 1120"/>
                <a:gd name="T32" fmla="*/ 336 w 354"/>
                <a:gd name="T33" fmla="*/ 1102 h 1120"/>
                <a:gd name="T34" fmla="*/ 346 w 354"/>
                <a:gd name="T35" fmla="*/ 1102 h 1120"/>
                <a:gd name="T36" fmla="*/ 354 w 354"/>
                <a:gd name="T37" fmla="*/ 1098 h 1120"/>
                <a:gd name="T38" fmla="*/ 332 w 354"/>
                <a:gd name="T39" fmla="*/ 1086 h 1120"/>
                <a:gd name="T40" fmla="*/ 320 w 354"/>
                <a:gd name="T41" fmla="*/ 1092 h 1120"/>
                <a:gd name="T42" fmla="*/ 304 w 354"/>
                <a:gd name="T43" fmla="*/ 1092 h 1120"/>
                <a:gd name="T44" fmla="*/ 262 w 354"/>
                <a:gd name="T45" fmla="*/ 1082 h 1120"/>
                <a:gd name="T46" fmla="*/ 250 w 354"/>
                <a:gd name="T47" fmla="*/ 1068 h 1120"/>
                <a:gd name="T48" fmla="*/ 258 w 354"/>
                <a:gd name="T49" fmla="*/ 1018 h 1120"/>
                <a:gd name="T50" fmla="*/ 266 w 354"/>
                <a:gd name="T51" fmla="*/ 928 h 1120"/>
                <a:gd name="T52" fmla="*/ 264 w 354"/>
                <a:gd name="T53" fmla="*/ 844 h 1120"/>
                <a:gd name="T54" fmla="*/ 252 w 354"/>
                <a:gd name="T55" fmla="*/ 754 h 1120"/>
                <a:gd name="T56" fmla="*/ 244 w 354"/>
                <a:gd name="T57" fmla="*/ 702 h 1120"/>
                <a:gd name="T58" fmla="*/ 258 w 354"/>
                <a:gd name="T59" fmla="*/ 694 h 1120"/>
                <a:gd name="T60" fmla="*/ 270 w 354"/>
                <a:gd name="T61" fmla="*/ 736 h 1120"/>
                <a:gd name="T62" fmla="*/ 284 w 354"/>
                <a:gd name="T63" fmla="*/ 746 h 1120"/>
                <a:gd name="T64" fmla="*/ 284 w 354"/>
                <a:gd name="T65" fmla="*/ 730 h 1120"/>
                <a:gd name="T66" fmla="*/ 272 w 354"/>
                <a:gd name="T67" fmla="*/ 704 h 1120"/>
                <a:gd name="T68" fmla="*/ 266 w 354"/>
                <a:gd name="T69" fmla="*/ 690 h 1120"/>
                <a:gd name="T70" fmla="*/ 266 w 354"/>
                <a:gd name="T71" fmla="*/ 572 h 1120"/>
                <a:gd name="T72" fmla="*/ 232 w 354"/>
                <a:gd name="T73" fmla="*/ 502 h 1120"/>
                <a:gd name="T74" fmla="*/ 202 w 354"/>
                <a:gd name="T75" fmla="*/ 428 h 1120"/>
                <a:gd name="T76" fmla="*/ 202 w 354"/>
                <a:gd name="T77" fmla="*/ 376 h 1120"/>
                <a:gd name="T78" fmla="*/ 178 w 354"/>
                <a:gd name="T79" fmla="*/ 328 h 1120"/>
                <a:gd name="T80" fmla="*/ 120 w 354"/>
                <a:gd name="T81" fmla="*/ 222 h 1120"/>
                <a:gd name="T82" fmla="*/ 96 w 354"/>
                <a:gd name="T83" fmla="*/ 176 h 1120"/>
                <a:gd name="T84" fmla="*/ 80 w 354"/>
                <a:gd name="T85" fmla="*/ 132 h 1120"/>
                <a:gd name="T86" fmla="*/ 58 w 354"/>
                <a:gd name="T87" fmla="*/ 54 h 1120"/>
                <a:gd name="T88" fmla="*/ 40 w 354"/>
                <a:gd name="T89" fmla="*/ 22 h 1120"/>
                <a:gd name="T90" fmla="*/ 26 w 354"/>
                <a:gd name="T91" fmla="*/ 6 h 1120"/>
                <a:gd name="T92" fmla="*/ 18 w 354"/>
                <a:gd name="T93" fmla="*/ 0 h 1120"/>
                <a:gd name="T94" fmla="*/ 0 w 354"/>
                <a:gd name="T95" fmla="*/ 4 h 1120"/>
                <a:gd name="T96" fmla="*/ 18 w 354"/>
                <a:gd name="T97" fmla="*/ 44 h 1120"/>
                <a:gd name="T98" fmla="*/ 50 w 354"/>
                <a:gd name="T99" fmla="*/ 132 h 1120"/>
                <a:gd name="T100" fmla="*/ 60 w 354"/>
                <a:gd name="T101" fmla="*/ 182 h 1120"/>
                <a:gd name="T102" fmla="*/ 58 w 354"/>
                <a:gd name="T103" fmla="*/ 200 h 1120"/>
                <a:gd name="T104" fmla="*/ 74 w 354"/>
                <a:gd name="T105" fmla="*/ 206 h 1120"/>
                <a:gd name="T106" fmla="*/ 88 w 354"/>
                <a:gd name="T107" fmla="*/ 206 h 112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54" h="1120">
                  <a:moveTo>
                    <a:pt x="88" y="206"/>
                  </a:moveTo>
                  <a:lnTo>
                    <a:pt x="88" y="206"/>
                  </a:lnTo>
                  <a:lnTo>
                    <a:pt x="164" y="390"/>
                  </a:lnTo>
                  <a:lnTo>
                    <a:pt x="202" y="488"/>
                  </a:lnTo>
                  <a:lnTo>
                    <a:pt x="236" y="588"/>
                  </a:lnTo>
                  <a:lnTo>
                    <a:pt x="240" y="606"/>
                  </a:lnTo>
                  <a:lnTo>
                    <a:pt x="242" y="624"/>
                  </a:lnTo>
                  <a:lnTo>
                    <a:pt x="242" y="642"/>
                  </a:lnTo>
                  <a:lnTo>
                    <a:pt x="240" y="662"/>
                  </a:lnTo>
                  <a:lnTo>
                    <a:pt x="236" y="698"/>
                  </a:lnTo>
                  <a:lnTo>
                    <a:pt x="232" y="728"/>
                  </a:lnTo>
                  <a:lnTo>
                    <a:pt x="234" y="764"/>
                  </a:lnTo>
                  <a:lnTo>
                    <a:pt x="240" y="798"/>
                  </a:lnTo>
                  <a:lnTo>
                    <a:pt x="246" y="832"/>
                  </a:lnTo>
                  <a:lnTo>
                    <a:pt x="250" y="862"/>
                  </a:lnTo>
                  <a:lnTo>
                    <a:pt x="252" y="876"/>
                  </a:lnTo>
                  <a:lnTo>
                    <a:pt x="250" y="892"/>
                  </a:lnTo>
                  <a:lnTo>
                    <a:pt x="242" y="924"/>
                  </a:lnTo>
                  <a:lnTo>
                    <a:pt x="232" y="954"/>
                  </a:lnTo>
                  <a:lnTo>
                    <a:pt x="226" y="980"/>
                  </a:lnTo>
                  <a:lnTo>
                    <a:pt x="244" y="1080"/>
                  </a:lnTo>
                  <a:lnTo>
                    <a:pt x="214" y="1120"/>
                  </a:lnTo>
                  <a:lnTo>
                    <a:pt x="228" y="1116"/>
                  </a:lnTo>
                  <a:lnTo>
                    <a:pt x="244" y="1112"/>
                  </a:lnTo>
                  <a:lnTo>
                    <a:pt x="276" y="1110"/>
                  </a:lnTo>
                  <a:lnTo>
                    <a:pt x="308" y="1106"/>
                  </a:lnTo>
                  <a:lnTo>
                    <a:pt x="322" y="1104"/>
                  </a:lnTo>
                  <a:lnTo>
                    <a:pt x="336" y="1102"/>
                  </a:lnTo>
                  <a:lnTo>
                    <a:pt x="346" y="1102"/>
                  </a:lnTo>
                  <a:lnTo>
                    <a:pt x="354" y="1098"/>
                  </a:lnTo>
                  <a:lnTo>
                    <a:pt x="332" y="1086"/>
                  </a:lnTo>
                  <a:lnTo>
                    <a:pt x="326" y="1090"/>
                  </a:lnTo>
                  <a:lnTo>
                    <a:pt x="320" y="1092"/>
                  </a:lnTo>
                  <a:lnTo>
                    <a:pt x="312" y="1092"/>
                  </a:lnTo>
                  <a:lnTo>
                    <a:pt x="304" y="1092"/>
                  </a:lnTo>
                  <a:lnTo>
                    <a:pt x="286" y="1086"/>
                  </a:lnTo>
                  <a:lnTo>
                    <a:pt x="262" y="1082"/>
                  </a:lnTo>
                  <a:lnTo>
                    <a:pt x="250" y="1068"/>
                  </a:lnTo>
                  <a:lnTo>
                    <a:pt x="258" y="1018"/>
                  </a:lnTo>
                  <a:lnTo>
                    <a:pt x="262" y="972"/>
                  </a:lnTo>
                  <a:lnTo>
                    <a:pt x="266" y="928"/>
                  </a:lnTo>
                  <a:lnTo>
                    <a:pt x="266" y="886"/>
                  </a:lnTo>
                  <a:lnTo>
                    <a:pt x="264" y="844"/>
                  </a:lnTo>
                  <a:lnTo>
                    <a:pt x="260" y="800"/>
                  </a:lnTo>
                  <a:lnTo>
                    <a:pt x="252" y="754"/>
                  </a:lnTo>
                  <a:lnTo>
                    <a:pt x="244" y="702"/>
                  </a:lnTo>
                  <a:lnTo>
                    <a:pt x="258" y="694"/>
                  </a:lnTo>
                  <a:lnTo>
                    <a:pt x="270" y="736"/>
                  </a:lnTo>
                  <a:lnTo>
                    <a:pt x="284" y="746"/>
                  </a:lnTo>
                  <a:lnTo>
                    <a:pt x="284" y="738"/>
                  </a:lnTo>
                  <a:lnTo>
                    <a:pt x="284" y="730"/>
                  </a:lnTo>
                  <a:lnTo>
                    <a:pt x="278" y="718"/>
                  </a:lnTo>
                  <a:lnTo>
                    <a:pt x="272" y="704"/>
                  </a:lnTo>
                  <a:lnTo>
                    <a:pt x="266" y="690"/>
                  </a:lnTo>
                  <a:lnTo>
                    <a:pt x="266" y="572"/>
                  </a:lnTo>
                  <a:lnTo>
                    <a:pt x="250" y="540"/>
                  </a:lnTo>
                  <a:lnTo>
                    <a:pt x="232" y="502"/>
                  </a:lnTo>
                  <a:lnTo>
                    <a:pt x="216" y="464"/>
                  </a:lnTo>
                  <a:lnTo>
                    <a:pt x="202" y="428"/>
                  </a:lnTo>
                  <a:lnTo>
                    <a:pt x="202" y="376"/>
                  </a:lnTo>
                  <a:lnTo>
                    <a:pt x="178" y="328"/>
                  </a:lnTo>
                  <a:lnTo>
                    <a:pt x="150" y="274"/>
                  </a:lnTo>
                  <a:lnTo>
                    <a:pt x="120" y="222"/>
                  </a:lnTo>
                  <a:lnTo>
                    <a:pt x="96" y="176"/>
                  </a:lnTo>
                  <a:lnTo>
                    <a:pt x="88" y="156"/>
                  </a:lnTo>
                  <a:lnTo>
                    <a:pt x="80" y="132"/>
                  </a:lnTo>
                  <a:lnTo>
                    <a:pt x="66" y="80"/>
                  </a:lnTo>
                  <a:lnTo>
                    <a:pt x="58" y="54"/>
                  </a:lnTo>
                  <a:lnTo>
                    <a:pt x="46" y="32"/>
                  </a:lnTo>
                  <a:lnTo>
                    <a:pt x="40" y="22"/>
                  </a:lnTo>
                  <a:lnTo>
                    <a:pt x="34" y="14"/>
                  </a:lnTo>
                  <a:lnTo>
                    <a:pt x="26" y="6"/>
                  </a:lnTo>
                  <a:lnTo>
                    <a:pt x="18" y="0"/>
                  </a:lnTo>
                  <a:lnTo>
                    <a:pt x="0" y="4"/>
                  </a:lnTo>
                  <a:lnTo>
                    <a:pt x="8" y="20"/>
                  </a:lnTo>
                  <a:lnTo>
                    <a:pt x="18" y="44"/>
                  </a:lnTo>
                  <a:lnTo>
                    <a:pt x="40" y="102"/>
                  </a:lnTo>
                  <a:lnTo>
                    <a:pt x="50" y="132"/>
                  </a:lnTo>
                  <a:lnTo>
                    <a:pt x="56" y="160"/>
                  </a:lnTo>
                  <a:lnTo>
                    <a:pt x="60" y="182"/>
                  </a:lnTo>
                  <a:lnTo>
                    <a:pt x="60" y="192"/>
                  </a:lnTo>
                  <a:lnTo>
                    <a:pt x="58" y="200"/>
                  </a:lnTo>
                  <a:lnTo>
                    <a:pt x="74" y="206"/>
                  </a:lnTo>
                  <a:lnTo>
                    <a:pt x="80" y="208"/>
                  </a:lnTo>
                  <a:lnTo>
                    <a:pt x="88" y="206"/>
                  </a:lnTo>
                  <a:close/>
                </a:path>
              </a:pathLst>
            </a:custGeom>
            <a:solidFill>
              <a:schemeClr val="bg1"/>
            </a:solidFill>
            <a:ln w="9525">
              <a:noFill/>
              <a:round/>
            </a:ln>
          </p:spPr>
          <p:txBody>
            <a:bodyPr/>
            <a:lstStyle/>
            <a:p>
              <a:endParaRPr lang="zh-CN" altLang="en-US"/>
            </a:p>
          </p:txBody>
        </p:sp>
        <p:sp>
          <p:nvSpPr>
            <p:cNvPr id="6242" name="Freeform 88"/>
            <p:cNvSpPr/>
            <p:nvPr/>
          </p:nvSpPr>
          <p:spPr bwMode="auto">
            <a:xfrm>
              <a:off x="4711" y="1457"/>
              <a:ext cx="18" cy="22"/>
            </a:xfrm>
            <a:custGeom>
              <a:avLst/>
              <a:gdLst>
                <a:gd name="T0" fmla="*/ 10 w 18"/>
                <a:gd name="T1" fmla="*/ 22 h 22"/>
                <a:gd name="T2" fmla="*/ 10 w 18"/>
                <a:gd name="T3" fmla="*/ 22 h 22"/>
                <a:gd name="T4" fmla="*/ 14 w 18"/>
                <a:gd name="T5" fmla="*/ 22 h 22"/>
                <a:gd name="T6" fmla="*/ 14 w 18"/>
                <a:gd name="T7" fmla="*/ 22 h 22"/>
                <a:gd name="T8" fmla="*/ 18 w 18"/>
                <a:gd name="T9" fmla="*/ 16 h 22"/>
                <a:gd name="T10" fmla="*/ 18 w 18"/>
                <a:gd name="T11" fmla="*/ 16 h 22"/>
                <a:gd name="T12" fmla="*/ 12 w 18"/>
                <a:gd name="T13" fmla="*/ 6 h 22"/>
                <a:gd name="T14" fmla="*/ 8 w 18"/>
                <a:gd name="T15" fmla="*/ 4 h 22"/>
                <a:gd name="T16" fmla="*/ 0 w 18"/>
                <a:gd name="T17" fmla="*/ 0 h 22"/>
                <a:gd name="T18" fmla="*/ 0 w 18"/>
                <a:gd name="T19" fmla="*/ 0 h 22"/>
                <a:gd name="T20" fmla="*/ 2 w 18"/>
                <a:gd name="T21" fmla="*/ 12 h 22"/>
                <a:gd name="T22" fmla="*/ 2 w 18"/>
                <a:gd name="T23" fmla="*/ 12 h 22"/>
                <a:gd name="T24" fmla="*/ 10 w 18"/>
                <a:gd name="T25" fmla="*/ 22 h 22"/>
                <a:gd name="T26" fmla="*/ 10 w 18"/>
                <a:gd name="T27" fmla="*/ 22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 h="22">
                  <a:moveTo>
                    <a:pt x="10" y="22"/>
                  </a:moveTo>
                  <a:lnTo>
                    <a:pt x="10" y="22"/>
                  </a:lnTo>
                  <a:lnTo>
                    <a:pt x="14" y="22"/>
                  </a:lnTo>
                  <a:lnTo>
                    <a:pt x="18" y="16"/>
                  </a:lnTo>
                  <a:lnTo>
                    <a:pt x="12" y="6"/>
                  </a:lnTo>
                  <a:lnTo>
                    <a:pt x="8" y="4"/>
                  </a:lnTo>
                  <a:lnTo>
                    <a:pt x="0" y="0"/>
                  </a:lnTo>
                  <a:lnTo>
                    <a:pt x="2" y="12"/>
                  </a:lnTo>
                  <a:lnTo>
                    <a:pt x="10" y="22"/>
                  </a:lnTo>
                  <a:close/>
                </a:path>
              </a:pathLst>
            </a:custGeom>
            <a:solidFill>
              <a:schemeClr val="bg1"/>
            </a:solidFill>
            <a:ln w="9525">
              <a:noFill/>
              <a:round/>
            </a:ln>
          </p:spPr>
          <p:txBody>
            <a:bodyPr/>
            <a:lstStyle/>
            <a:p>
              <a:endParaRPr lang="zh-CN" altLang="en-US"/>
            </a:p>
          </p:txBody>
        </p:sp>
        <p:sp>
          <p:nvSpPr>
            <p:cNvPr id="6243" name="Freeform 89"/>
            <p:cNvSpPr/>
            <p:nvPr/>
          </p:nvSpPr>
          <p:spPr bwMode="auto">
            <a:xfrm>
              <a:off x="2883" y="1473"/>
              <a:ext cx="22" cy="44"/>
            </a:xfrm>
            <a:custGeom>
              <a:avLst/>
              <a:gdLst>
                <a:gd name="T0" fmla="*/ 16 w 22"/>
                <a:gd name="T1" fmla="*/ 0 h 44"/>
                <a:gd name="T2" fmla="*/ 16 w 22"/>
                <a:gd name="T3" fmla="*/ 0 h 44"/>
                <a:gd name="T4" fmla="*/ 8 w 22"/>
                <a:gd name="T5" fmla="*/ 8 h 44"/>
                <a:gd name="T6" fmla="*/ 4 w 22"/>
                <a:gd name="T7" fmla="*/ 16 h 44"/>
                <a:gd name="T8" fmla="*/ 2 w 22"/>
                <a:gd name="T9" fmla="*/ 28 h 44"/>
                <a:gd name="T10" fmla="*/ 0 w 22"/>
                <a:gd name="T11" fmla="*/ 44 h 44"/>
                <a:gd name="T12" fmla="*/ 0 w 22"/>
                <a:gd name="T13" fmla="*/ 44 h 44"/>
                <a:gd name="T14" fmla="*/ 10 w 22"/>
                <a:gd name="T15" fmla="*/ 34 h 44"/>
                <a:gd name="T16" fmla="*/ 18 w 22"/>
                <a:gd name="T17" fmla="*/ 24 h 44"/>
                <a:gd name="T18" fmla="*/ 20 w 22"/>
                <a:gd name="T19" fmla="*/ 18 h 44"/>
                <a:gd name="T20" fmla="*/ 22 w 22"/>
                <a:gd name="T21" fmla="*/ 12 h 44"/>
                <a:gd name="T22" fmla="*/ 20 w 22"/>
                <a:gd name="T23" fmla="*/ 6 h 44"/>
                <a:gd name="T24" fmla="*/ 16 w 22"/>
                <a:gd name="T25" fmla="*/ 0 h 44"/>
                <a:gd name="T26" fmla="*/ 16 w 22"/>
                <a:gd name="T27" fmla="*/ 0 h 4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2" h="44">
                  <a:moveTo>
                    <a:pt x="16" y="0"/>
                  </a:moveTo>
                  <a:lnTo>
                    <a:pt x="16" y="0"/>
                  </a:lnTo>
                  <a:lnTo>
                    <a:pt x="8" y="8"/>
                  </a:lnTo>
                  <a:lnTo>
                    <a:pt x="4" y="16"/>
                  </a:lnTo>
                  <a:lnTo>
                    <a:pt x="2" y="28"/>
                  </a:lnTo>
                  <a:lnTo>
                    <a:pt x="0" y="44"/>
                  </a:lnTo>
                  <a:lnTo>
                    <a:pt x="10" y="34"/>
                  </a:lnTo>
                  <a:lnTo>
                    <a:pt x="18" y="24"/>
                  </a:lnTo>
                  <a:lnTo>
                    <a:pt x="20" y="18"/>
                  </a:lnTo>
                  <a:lnTo>
                    <a:pt x="22" y="12"/>
                  </a:lnTo>
                  <a:lnTo>
                    <a:pt x="20" y="6"/>
                  </a:lnTo>
                  <a:lnTo>
                    <a:pt x="16" y="0"/>
                  </a:lnTo>
                  <a:close/>
                </a:path>
              </a:pathLst>
            </a:custGeom>
            <a:solidFill>
              <a:schemeClr val="bg1"/>
            </a:solidFill>
            <a:ln w="9525">
              <a:noFill/>
              <a:round/>
            </a:ln>
          </p:spPr>
          <p:txBody>
            <a:bodyPr/>
            <a:lstStyle/>
            <a:p>
              <a:endParaRPr lang="zh-CN" altLang="en-US"/>
            </a:p>
          </p:txBody>
        </p:sp>
        <p:sp>
          <p:nvSpPr>
            <p:cNvPr id="6244" name="Freeform 90"/>
            <p:cNvSpPr/>
            <p:nvPr/>
          </p:nvSpPr>
          <p:spPr bwMode="auto">
            <a:xfrm>
              <a:off x="2897" y="1479"/>
              <a:ext cx="160" cy="500"/>
            </a:xfrm>
            <a:custGeom>
              <a:avLst/>
              <a:gdLst>
                <a:gd name="T0" fmla="*/ 54 w 160"/>
                <a:gd name="T1" fmla="*/ 308 h 500"/>
                <a:gd name="T2" fmla="*/ 54 w 160"/>
                <a:gd name="T3" fmla="*/ 308 h 500"/>
                <a:gd name="T4" fmla="*/ 106 w 160"/>
                <a:gd name="T5" fmla="*/ 160 h 500"/>
                <a:gd name="T6" fmla="*/ 160 w 160"/>
                <a:gd name="T7" fmla="*/ 12 h 500"/>
                <a:gd name="T8" fmla="*/ 160 w 160"/>
                <a:gd name="T9" fmla="*/ 12 h 500"/>
                <a:gd name="T10" fmla="*/ 146 w 160"/>
                <a:gd name="T11" fmla="*/ 0 h 500"/>
                <a:gd name="T12" fmla="*/ 146 w 160"/>
                <a:gd name="T13" fmla="*/ 0 h 500"/>
                <a:gd name="T14" fmla="*/ 104 w 160"/>
                <a:gd name="T15" fmla="*/ 98 h 500"/>
                <a:gd name="T16" fmla="*/ 76 w 160"/>
                <a:gd name="T17" fmla="*/ 166 h 500"/>
                <a:gd name="T18" fmla="*/ 48 w 160"/>
                <a:gd name="T19" fmla="*/ 240 h 500"/>
                <a:gd name="T20" fmla="*/ 34 w 160"/>
                <a:gd name="T21" fmla="*/ 278 h 500"/>
                <a:gd name="T22" fmla="*/ 24 w 160"/>
                <a:gd name="T23" fmla="*/ 314 h 500"/>
                <a:gd name="T24" fmla="*/ 14 w 160"/>
                <a:gd name="T25" fmla="*/ 350 h 500"/>
                <a:gd name="T26" fmla="*/ 6 w 160"/>
                <a:gd name="T27" fmla="*/ 384 h 500"/>
                <a:gd name="T28" fmla="*/ 2 w 160"/>
                <a:gd name="T29" fmla="*/ 416 h 500"/>
                <a:gd name="T30" fmla="*/ 0 w 160"/>
                <a:gd name="T31" fmla="*/ 446 h 500"/>
                <a:gd name="T32" fmla="*/ 2 w 160"/>
                <a:gd name="T33" fmla="*/ 472 h 500"/>
                <a:gd name="T34" fmla="*/ 6 w 160"/>
                <a:gd name="T35" fmla="*/ 482 h 500"/>
                <a:gd name="T36" fmla="*/ 8 w 160"/>
                <a:gd name="T37" fmla="*/ 492 h 500"/>
                <a:gd name="T38" fmla="*/ 8 w 160"/>
                <a:gd name="T39" fmla="*/ 492 h 500"/>
                <a:gd name="T40" fmla="*/ 12 w 160"/>
                <a:gd name="T41" fmla="*/ 500 h 500"/>
                <a:gd name="T42" fmla="*/ 12 w 160"/>
                <a:gd name="T43" fmla="*/ 500 h 500"/>
                <a:gd name="T44" fmla="*/ 22 w 160"/>
                <a:gd name="T45" fmla="*/ 478 h 500"/>
                <a:gd name="T46" fmla="*/ 28 w 160"/>
                <a:gd name="T47" fmla="*/ 454 h 500"/>
                <a:gd name="T48" fmla="*/ 32 w 160"/>
                <a:gd name="T49" fmla="*/ 430 h 500"/>
                <a:gd name="T50" fmla="*/ 36 w 160"/>
                <a:gd name="T51" fmla="*/ 404 h 500"/>
                <a:gd name="T52" fmla="*/ 42 w 160"/>
                <a:gd name="T53" fmla="*/ 354 h 500"/>
                <a:gd name="T54" fmla="*/ 46 w 160"/>
                <a:gd name="T55" fmla="*/ 330 h 500"/>
                <a:gd name="T56" fmla="*/ 54 w 160"/>
                <a:gd name="T57" fmla="*/ 308 h 500"/>
                <a:gd name="T58" fmla="*/ 54 w 160"/>
                <a:gd name="T59" fmla="*/ 308 h 5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60" h="500">
                  <a:moveTo>
                    <a:pt x="54" y="308"/>
                  </a:moveTo>
                  <a:lnTo>
                    <a:pt x="54" y="308"/>
                  </a:lnTo>
                  <a:lnTo>
                    <a:pt x="106" y="160"/>
                  </a:lnTo>
                  <a:lnTo>
                    <a:pt x="160" y="12"/>
                  </a:lnTo>
                  <a:lnTo>
                    <a:pt x="146" y="0"/>
                  </a:lnTo>
                  <a:lnTo>
                    <a:pt x="104" y="98"/>
                  </a:lnTo>
                  <a:lnTo>
                    <a:pt x="76" y="166"/>
                  </a:lnTo>
                  <a:lnTo>
                    <a:pt x="48" y="240"/>
                  </a:lnTo>
                  <a:lnTo>
                    <a:pt x="34" y="278"/>
                  </a:lnTo>
                  <a:lnTo>
                    <a:pt x="24" y="314"/>
                  </a:lnTo>
                  <a:lnTo>
                    <a:pt x="14" y="350"/>
                  </a:lnTo>
                  <a:lnTo>
                    <a:pt x="6" y="384"/>
                  </a:lnTo>
                  <a:lnTo>
                    <a:pt x="2" y="416"/>
                  </a:lnTo>
                  <a:lnTo>
                    <a:pt x="0" y="446"/>
                  </a:lnTo>
                  <a:lnTo>
                    <a:pt x="2" y="472"/>
                  </a:lnTo>
                  <a:lnTo>
                    <a:pt x="6" y="482"/>
                  </a:lnTo>
                  <a:lnTo>
                    <a:pt x="8" y="492"/>
                  </a:lnTo>
                  <a:lnTo>
                    <a:pt x="12" y="500"/>
                  </a:lnTo>
                  <a:lnTo>
                    <a:pt x="22" y="478"/>
                  </a:lnTo>
                  <a:lnTo>
                    <a:pt x="28" y="454"/>
                  </a:lnTo>
                  <a:lnTo>
                    <a:pt x="32" y="430"/>
                  </a:lnTo>
                  <a:lnTo>
                    <a:pt x="36" y="404"/>
                  </a:lnTo>
                  <a:lnTo>
                    <a:pt x="42" y="354"/>
                  </a:lnTo>
                  <a:lnTo>
                    <a:pt x="46" y="330"/>
                  </a:lnTo>
                  <a:lnTo>
                    <a:pt x="54" y="308"/>
                  </a:lnTo>
                  <a:close/>
                </a:path>
              </a:pathLst>
            </a:custGeom>
            <a:solidFill>
              <a:schemeClr val="bg1"/>
            </a:solidFill>
            <a:ln w="9525">
              <a:noFill/>
              <a:round/>
            </a:ln>
          </p:spPr>
          <p:txBody>
            <a:bodyPr/>
            <a:lstStyle/>
            <a:p>
              <a:endParaRPr lang="zh-CN" altLang="en-US"/>
            </a:p>
          </p:txBody>
        </p:sp>
        <p:sp>
          <p:nvSpPr>
            <p:cNvPr id="6245" name="Freeform 91"/>
            <p:cNvSpPr/>
            <p:nvPr/>
          </p:nvSpPr>
          <p:spPr bwMode="auto">
            <a:xfrm>
              <a:off x="4733" y="1497"/>
              <a:ext cx="4" cy="8"/>
            </a:xfrm>
            <a:custGeom>
              <a:avLst/>
              <a:gdLst>
                <a:gd name="T0" fmla="*/ 2 w 4"/>
                <a:gd name="T1" fmla="*/ 0 h 8"/>
                <a:gd name="T2" fmla="*/ 2 w 4"/>
                <a:gd name="T3" fmla="*/ 0 h 8"/>
                <a:gd name="T4" fmla="*/ 0 w 4"/>
                <a:gd name="T5" fmla="*/ 8 h 8"/>
                <a:gd name="T6" fmla="*/ 0 w 4"/>
                <a:gd name="T7" fmla="*/ 8 h 8"/>
                <a:gd name="T8" fmla="*/ 2 w 4"/>
                <a:gd name="T9" fmla="*/ 6 h 8"/>
                <a:gd name="T10" fmla="*/ 4 w 4"/>
                <a:gd name="T11" fmla="*/ 4 h 8"/>
                <a:gd name="T12" fmla="*/ 2 w 4"/>
                <a:gd name="T13" fmla="*/ 2 h 8"/>
                <a:gd name="T14" fmla="*/ 2 w 4"/>
                <a:gd name="T15" fmla="*/ 0 h 8"/>
                <a:gd name="T16" fmla="*/ 2 w 4"/>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 h="8">
                  <a:moveTo>
                    <a:pt x="2" y="0"/>
                  </a:moveTo>
                  <a:lnTo>
                    <a:pt x="2" y="0"/>
                  </a:lnTo>
                  <a:lnTo>
                    <a:pt x="0" y="8"/>
                  </a:lnTo>
                  <a:lnTo>
                    <a:pt x="2" y="6"/>
                  </a:lnTo>
                  <a:lnTo>
                    <a:pt x="4" y="4"/>
                  </a:lnTo>
                  <a:lnTo>
                    <a:pt x="2" y="2"/>
                  </a:lnTo>
                  <a:lnTo>
                    <a:pt x="2" y="0"/>
                  </a:lnTo>
                  <a:close/>
                </a:path>
              </a:pathLst>
            </a:custGeom>
            <a:solidFill>
              <a:srgbClr val="E60012"/>
            </a:solidFill>
            <a:ln w="9525">
              <a:noFill/>
              <a:round/>
            </a:ln>
          </p:spPr>
          <p:txBody>
            <a:bodyPr/>
            <a:lstStyle/>
            <a:p>
              <a:endParaRPr lang="zh-CN" altLang="en-US"/>
            </a:p>
          </p:txBody>
        </p:sp>
        <p:sp>
          <p:nvSpPr>
            <p:cNvPr id="6246" name="Freeform 92"/>
            <p:cNvSpPr>
              <a:spLocks noEditPoints="1"/>
            </p:cNvSpPr>
            <p:nvPr/>
          </p:nvSpPr>
          <p:spPr bwMode="auto">
            <a:xfrm>
              <a:off x="3783" y="1517"/>
              <a:ext cx="262" cy="376"/>
            </a:xfrm>
            <a:custGeom>
              <a:avLst/>
              <a:gdLst>
                <a:gd name="T0" fmla="*/ 66 w 262"/>
                <a:gd name="T1" fmla="*/ 376 h 376"/>
                <a:gd name="T2" fmla="*/ 84 w 262"/>
                <a:gd name="T3" fmla="*/ 376 h 376"/>
                <a:gd name="T4" fmla="*/ 82 w 262"/>
                <a:gd name="T5" fmla="*/ 340 h 376"/>
                <a:gd name="T6" fmla="*/ 52 w 262"/>
                <a:gd name="T7" fmla="*/ 254 h 376"/>
                <a:gd name="T8" fmla="*/ 34 w 262"/>
                <a:gd name="T9" fmla="*/ 168 h 376"/>
                <a:gd name="T10" fmla="*/ 62 w 262"/>
                <a:gd name="T11" fmla="*/ 114 h 376"/>
                <a:gd name="T12" fmla="*/ 88 w 262"/>
                <a:gd name="T13" fmla="*/ 70 h 376"/>
                <a:gd name="T14" fmla="*/ 108 w 262"/>
                <a:gd name="T15" fmla="*/ 70 h 376"/>
                <a:gd name="T16" fmla="*/ 128 w 262"/>
                <a:gd name="T17" fmla="*/ 66 h 376"/>
                <a:gd name="T18" fmla="*/ 186 w 262"/>
                <a:gd name="T19" fmla="*/ 116 h 376"/>
                <a:gd name="T20" fmla="*/ 210 w 262"/>
                <a:gd name="T21" fmla="*/ 166 h 376"/>
                <a:gd name="T22" fmla="*/ 208 w 262"/>
                <a:gd name="T23" fmla="*/ 222 h 376"/>
                <a:gd name="T24" fmla="*/ 182 w 262"/>
                <a:gd name="T25" fmla="*/ 324 h 376"/>
                <a:gd name="T26" fmla="*/ 180 w 262"/>
                <a:gd name="T27" fmla="*/ 372 h 376"/>
                <a:gd name="T28" fmla="*/ 184 w 262"/>
                <a:gd name="T29" fmla="*/ 372 h 376"/>
                <a:gd name="T30" fmla="*/ 216 w 262"/>
                <a:gd name="T31" fmla="*/ 306 h 376"/>
                <a:gd name="T32" fmla="*/ 224 w 262"/>
                <a:gd name="T33" fmla="*/ 248 h 376"/>
                <a:gd name="T34" fmla="*/ 228 w 262"/>
                <a:gd name="T35" fmla="*/ 224 h 376"/>
                <a:gd name="T36" fmla="*/ 242 w 262"/>
                <a:gd name="T37" fmla="*/ 224 h 376"/>
                <a:gd name="T38" fmla="*/ 262 w 262"/>
                <a:gd name="T39" fmla="*/ 240 h 376"/>
                <a:gd name="T40" fmla="*/ 248 w 262"/>
                <a:gd name="T41" fmla="*/ 188 h 376"/>
                <a:gd name="T42" fmla="*/ 238 w 262"/>
                <a:gd name="T43" fmla="*/ 154 h 376"/>
                <a:gd name="T44" fmla="*/ 232 w 262"/>
                <a:gd name="T45" fmla="*/ 136 h 376"/>
                <a:gd name="T46" fmla="*/ 218 w 262"/>
                <a:gd name="T47" fmla="*/ 148 h 376"/>
                <a:gd name="T48" fmla="*/ 216 w 262"/>
                <a:gd name="T49" fmla="*/ 132 h 376"/>
                <a:gd name="T50" fmla="*/ 236 w 262"/>
                <a:gd name="T51" fmla="*/ 102 h 376"/>
                <a:gd name="T52" fmla="*/ 198 w 262"/>
                <a:gd name="T53" fmla="*/ 82 h 376"/>
                <a:gd name="T54" fmla="*/ 180 w 262"/>
                <a:gd name="T55" fmla="*/ 50 h 376"/>
                <a:gd name="T56" fmla="*/ 140 w 262"/>
                <a:gd name="T57" fmla="*/ 48 h 376"/>
                <a:gd name="T58" fmla="*/ 128 w 262"/>
                <a:gd name="T59" fmla="*/ 36 h 376"/>
                <a:gd name="T60" fmla="*/ 140 w 262"/>
                <a:gd name="T61" fmla="*/ 8 h 376"/>
                <a:gd name="T62" fmla="*/ 132 w 262"/>
                <a:gd name="T63" fmla="*/ 6 h 376"/>
                <a:gd name="T64" fmla="*/ 106 w 262"/>
                <a:gd name="T65" fmla="*/ 44 h 376"/>
                <a:gd name="T66" fmla="*/ 86 w 262"/>
                <a:gd name="T67" fmla="*/ 36 h 376"/>
                <a:gd name="T68" fmla="*/ 80 w 262"/>
                <a:gd name="T69" fmla="*/ 14 h 376"/>
                <a:gd name="T70" fmla="*/ 66 w 262"/>
                <a:gd name="T71" fmla="*/ 20 h 376"/>
                <a:gd name="T72" fmla="*/ 40 w 262"/>
                <a:gd name="T73" fmla="*/ 84 h 376"/>
                <a:gd name="T74" fmla="*/ 16 w 262"/>
                <a:gd name="T75" fmla="*/ 114 h 376"/>
                <a:gd name="T76" fmla="*/ 2 w 262"/>
                <a:gd name="T77" fmla="*/ 102 h 376"/>
                <a:gd name="T78" fmla="*/ 0 w 262"/>
                <a:gd name="T79" fmla="*/ 110 h 376"/>
                <a:gd name="T80" fmla="*/ 6 w 262"/>
                <a:gd name="T81" fmla="*/ 148 h 376"/>
                <a:gd name="T82" fmla="*/ 4 w 262"/>
                <a:gd name="T83" fmla="*/ 270 h 376"/>
                <a:gd name="T84" fmla="*/ 20 w 262"/>
                <a:gd name="T85" fmla="*/ 318 h 376"/>
                <a:gd name="T86" fmla="*/ 52 w 262"/>
                <a:gd name="T87" fmla="*/ 340 h 376"/>
                <a:gd name="T88" fmla="*/ 162 w 262"/>
                <a:gd name="T89" fmla="*/ 52 h 376"/>
                <a:gd name="T90" fmla="*/ 172 w 262"/>
                <a:gd name="T91" fmla="*/ 52 h 376"/>
                <a:gd name="T92" fmla="*/ 158 w 262"/>
                <a:gd name="T93" fmla="*/ 58 h 376"/>
                <a:gd name="T94" fmla="*/ 162 w 262"/>
                <a:gd name="T95" fmla="*/ 52 h 376"/>
                <a:gd name="T96" fmla="*/ 50 w 262"/>
                <a:gd name="T97" fmla="*/ 88 h 376"/>
                <a:gd name="T98" fmla="*/ 58 w 262"/>
                <a:gd name="T99" fmla="*/ 96 h 376"/>
                <a:gd name="T100" fmla="*/ 40 w 262"/>
                <a:gd name="T101" fmla="*/ 102 h 376"/>
                <a:gd name="T102" fmla="*/ 40 w 262"/>
                <a:gd name="T103" fmla="*/ 88 h 3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62" h="376">
                  <a:moveTo>
                    <a:pt x="62" y="358"/>
                  </a:moveTo>
                  <a:lnTo>
                    <a:pt x="62" y="358"/>
                  </a:lnTo>
                  <a:lnTo>
                    <a:pt x="66" y="376"/>
                  </a:lnTo>
                  <a:lnTo>
                    <a:pt x="84" y="376"/>
                  </a:lnTo>
                  <a:lnTo>
                    <a:pt x="86" y="370"/>
                  </a:lnTo>
                  <a:lnTo>
                    <a:pt x="86" y="360"/>
                  </a:lnTo>
                  <a:lnTo>
                    <a:pt x="82" y="340"/>
                  </a:lnTo>
                  <a:lnTo>
                    <a:pt x="74" y="314"/>
                  </a:lnTo>
                  <a:lnTo>
                    <a:pt x="64" y="284"/>
                  </a:lnTo>
                  <a:lnTo>
                    <a:pt x="52" y="254"/>
                  </a:lnTo>
                  <a:lnTo>
                    <a:pt x="42" y="220"/>
                  </a:lnTo>
                  <a:lnTo>
                    <a:pt x="36" y="186"/>
                  </a:lnTo>
                  <a:lnTo>
                    <a:pt x="34" y="168"/>
                  </a:lnTo>
                  <a:lnTo>
                    <a:pt x="32" y="152"/>
                  </a:lnTo>
                  <a:lnTo>
                    <a:pt x="62" y="114"/>
                  </a:lnTo>
                  <a:lnTo>
                    <a:pt x="76" y="92"/>
                  </a:lnTo>
                  <a:lnTo>
                    <a:pt x="82" y="82"/>
                  </a:lnTo>
                  <a:lnTo>
                    <a:pt x="88" y="70"/>
                  </a:lnTo>
                  <a:lnTo>
                    <a:pt x="100" y="70"/>
                  </a:lnTo>
                  <a:lnTo>
                    <a:pt x="108" y="70"/>
                  </a:lnTo>
                  <a:lnTo>
                    <a:pt x="116" y="70"/>
                  </a:lnTo>
                  <a:lnTo>
                    <a:pt x="128" y="66"/>
                  </a:lnTo>
                  <a:lnTo>
                    <a:pt x="152" y="82"/>
                  </a:lnTo>
                  <a:lnTo>
                    <a:pt x="172" y="98"/>
                  </a:lnTo>
                  <a:lnTo>
                    <a:pt x="186" y="116"/>
                  </a:lnTo>
                  <a:lnTo>
                    <a:pt x="198" y="132"/>
                  </a:lnTo>
                  <a:lnTo>
                    <a:pt x="206" y="150"/>
                  </a:lnTo>
                  <a:lnTo>
                    <a:pt x="210" y="166"/>
                  </a:lnTo>
                  <a:lnTo>
                    <a:pt x="212" y="184"/>
                  </a:lnTo>
                  <a:lnTo>
                    <a:pt x="212" y="202"/>
                  </a:lnTo>
                  <a:lnTo>
                    <a:pt x="208" y="222"/>
                  </a:lnTo>
                  <a:lnTo>
                    <a:pt x="206" y="240"/>
                  </a:lnTo>
                  <a:lnTo>
                    <a:pt x="194" y="280"/>
                  </a:lnTo>
                  <a:lnTo>
                    <a:pt x="182" y="324"/>
                  </a:lnTo>
                  <a:lnTo>
                    <a:pt x="172" y="370"/>
                  </a:lnTo>
                  <a:lnTo>
                    <a:pt x="180" y="372"/>
                  </a:lnTo>
                  <a:lnTo>
                    <a:pt x="184" y="372"/>
                  </a:lnTo>
                  <a:lnTo>
                    <a:pt x="200" y="342"/>
                  </a:lnTo>
                  <a:lnTo>
                    <a:pt x="208" y="324"/>
                  </a:lnTo>
                  <a:lnTo>
                    <a:pt x="216" y="306"/>
                  </a:lnTo>
                  <a:lnTo>
                    <a:pt x="222" y="288"/>
                  </a:lnTo>
                  <a:lnTo>
                    <a:pt x="224" y="268"/>
                  </a:lnTo>
                  <a:lnTo>
                    <a:pt x="224" y="248"/>
                  </a:lnTo>
                  <a:lnTo>
                    <a:pt x="220" y="228"/>
                  </a:lnTo>
                  <a:lnTo>
                    <a:pt x="228" y="224"/>
                  </a:lnTo>
                  <a:lnTo>
                    <a:pt x="232" y="222"/>
                  </a:lnTo>
                  <a:lnTo>
                    <a:pt x="238" y="222"/>
                  </a:lnTo>
                  <a:lnTo>
                    <a:pt x="242" y="224"/>
                  </a:lnTo>
                  <a:lnTo>
                    <a:pt x="250" y="230"/>
                  </a:lnTo>
                  <a:lnTo>
                    <a:pt x="262" y="240"/>
                  </a:lnTo>
                  <a:lnTo>
                    <a:pt x="260" y="224"/>
                  </a:lnTo>
                  <a:lnTo>
                    <a:pt x="256" y="212"/>
                  </a:lnTo>
                  <a:lnTo>
                    <a:pt x="248" y="188"/>
                  </a:lnTo>
                  <a:lnTo>
                    <a:pt x="244" y="178"/>
                  </a:lnTo>
                  <a:lnTo>
                    <a:pt x="240" y="168"/>
                  </a:lnTo>
                  <a:lnTo>
                    <a:pt x="238" y="154"/>
                  </a:lnTo>
                  <a:lnTo>
                    <a:pt x="240" y="140"/>
                  </a:lnTo>
                  <a:lnTo>
                    <a:pt x="232" y="136"/>
                  </a:lnTo>
                  <a:lnTo>
                    <a:pt x="218" y="148"/>
                  </a:lnTo>
                  <a:lnTo>
                    <a:pt x="214" y="148"/>
                  </a:lnTo>
                  <a:lnTo>
                    <a:pt x="216" y="132"/>
                  </a:lnTo>
                  <a:lnTo>
                    <a:pt x="222" y="122"/>
                  </a:lnTo>
                  <a:lnTo>
                    <a:pt x="236" y="102"/>
                  </a:lnTo>
                  <a:lnTo>
                    <a:pt x="216" y="94"/>
                  </a:lnTo>
                  <a:lnTo>
                    <a:pt x="206" y="88"/>
                  </a:lnTo>
                  <a:lnTo>
                    <a:pt x="198" y="82"/>
                  </a:lnTo>
                  <a:lnTo>
                    <a:pt x="190" y="76"/>
                  </a:lnTo>
                  <a:lnTo>
                    <a:pt x="184" y="64"/>
                  </a:lnTo>
                  <a:lnTo>
                    <a:pt x="180" y="50"/>
                  </a:lnTo>
                  <a:lnTo>
                    <a:pt x="176" y="30"/>
                  </a:lnTo>
                  <a:lnTo>
                    <a:pt x="140" y="48"/>
                  </a:lnTo>
                  <a:lnTo>
                    <a:pt x="128" y="36"/>
                  </a:lnTo>
                  <a:lnTo>
                    <a:pt x="132" y="22"/>
                  </a:lnTo>
                  <a:lnTo>
                    <a:pt x="134" y="14"/>
                  </a:lnTo>
                  <a:lnTo>
                    <a:pt x="140" y="8"/>
                  </a:lnTo>
                  <a:lnTo>
                    <a:pt x="146" y="0"/>
                  </a:lnTo>
                  <a:lnTo>
                    <a:pt x="132" y="6"/>
                  </a:lnTo>
                  <a:lnTo>
                    <a:pt x="120" y="16"/>
                  </a:lnTo>
                  <a:lnTo>
                    <a:pt x="112" y="28"/>
                  </a:lnTo>
                  <a:lnTo>
                    <a:pt x="106" y="44"/>
                  </a:lnTo>
                  <a:lnTo>
                    <a:pt x="94" y="40"/>
                  </a:lnTo>
                  <a:lnTo>
                    <a:pt x="86" y="36"/>
                  </a:lnTo>
                  <a:lnTo>
                    <a:pt x="82" y="28"/>
                  </a:lnTo>
                  <a:lnTo>
                    <a:pt x="80" y="14"/>
                  </a:lnTo>
                  <a:lnTo>
                    <a:pt x="72" y="10"/>
                  </a:lnTo>
                  <a:lnTo>
                    <a:pt x="66" y="20"/>
                  </a:lnTo>
                  <a:lnTo>
                    <a:pt x="60" y="34"/>
                  </a:lnTo>
                  <a:lnTo>
                    <a:pt x="46" y="68"/>
                  </a:lnTo>
                  <a:lnTo>
                    <a:pt x="40" y="84"/>
                  </a:lnTo>
                  <a:lnTo>
                    <a:pt x="30" y="98"/>
                  </a:lnTo>
                  <a:lnTo>
                    <a:pt x="22" y="110"/>
                  </a:lnTo>
                  <a:lnTo>
                    <a:pt x="16" y="114"/>
                  </a:lnTo>
                  <a:lnTo>
                    <a:pt x="10" y="118"/>
                  </a:lnTo>
                  <a:lnTo>
                    <a:pt x="2" y="102"/>
                  </a:lnTo>
                  <a:lnTo>
                    <a:pt x="0" y="110"/>
                  </a:lnTo>
                  <a:lnTo>
                    <a:pt x="2" y="116"/>
                  </a:lnTo>
                  <a:lnTo>
                    <a:pt x="4" y="126"/>
                  </a:lnTo>
                  <a:lnTo>
                    <a:pt x="6" y="148"/>
                  </a:lnTo>
                  <a:lnTo>
                    <a:pt x="8" y="178"/>
                  </a:lnTo>
                  <a:lnTo>
                    <a:pt x="6" y="210"/>
                  </a:lnTo>
                  <a:lnTo>
                    <a:pt x="4" y="270"/>
                  </a:lnTo>
                  <a:lnTo>
                    <a:pt x="0" y="310"/>
                  </a:lnTo>
                  <a:lnTo>
                    <a:pt x="20" y="318"/>
                  </a:lnTo>
                  <a:lnTo>
                    <a:pt x="38" y="328"/>
                  </a:lnTo>
                  <a:lnTo>
                    <a:pt x="44" y="334"/>
                  </a:lnTo>
                  <a:lnTo>
                    <a:pt x="52" y="340"/>
                  </a:lnTo>
                  <a:lnTo>
                    <a:pt x="62" y="358"/>
                  </a:lnTo>
                  <a:close/>
                  <a:moveTo>
                    <a:pt x="162" y="52"/>
                  </a:moveTo>
                  <a:lnTo>
                    <a:pt x="162" y="52"/>
                  </a:lnTo>
                  <a:lnTo>
                    <a:pt x="172" y="52"/>
                  </a:lnTo>
                  <a:lnTo>
                    <a:pt x="166" y="66"/>
                  </a:lnTo>
                  <a:lnTo>
                    <a:pt x="158" y="58"/>
                  </a:lnTo>
                  <a:lnTo>
                    <a:pt x="162" y="52"/>
                  </a:lnTo>
                  <a:close/>
                  <a:moveTo>
                    <a:pt x="40" y="88"/>
                  </a:moveTo>
                  <a:lnTo>
                    <a:pt x="40" y="88"/>
                  </a:lnTo>
                  <a:lnTo>
                    <a:pt x="50" y="88"/>
                  </a:lnTo>
                  <a:lnTo>
                    <a:pt x="58" y="96"/>
                  </a:lnTo>
                  <a:lnTo>
                    <a:pt x="50" y="102"/>
                  </a:lnTo>
                  <a:lnTo>
                    <a:pt x="40" y="102"/>
                  </a:lnTo>
                  <a:lnTo>
                    <a:pt x="40" y="88"/>
                  </a:lnTo>
                  <a:close/>
                </a:path>
              </a:pathLst>
            </a:custGeom>
            <a:solidFill>
              <a:schemeClr val="bg1"/>
            </a:solidFill>
            <a:ln w="9525">
              <a:noFill/>
              <a:round/>
            </a:ln>
          </p:spPr>
          <p:txBody>
            <a:bodyPr/>
            <a:lstStyle/>
            <a:p>
              <a:endParaRPr lang="zh-CN" altLang="en-US"/>
            </a:p>
          </p:txBody>
        </p:sp>
        <p:sp>
          <p:nvSpPr>
            <p:cNvPr id="6247" name="Freeform 93"/>
            <p:cNvSpPr/>
            <p:nvPr/>
          </p:nvSpPr>
          <p:spPr bwMode="auto">
            <a:xfrm>
              <a:off x="4751" y="1517"/>
              <a:ext cx="10" cy="10"/>
            </a:xfrm>
            <a:custGeom>
              <a:avLst/>
              <a:gdLst>
                <a:gd name="T0" fmla="*/ 10 w 10"/>
                <a:gd name="T1" fmla="*/ 10 h 10"/>
                <a:gd name="T2" fmla="*/ 10 w 10"/>
                <a:gd name="T3" fmla="*/ 10 h 10"/>
                <a:gd name="T4" fmla="*/ 10 w 10"/>
                <a:gd name="T5" fmla="*/ 6 h 10"/>
                <a:gd name="T6" fmla="*/ 10 w 10"/>
                <a:gd name="T7" fmla="*/ 6 h 10"/>
                <a:gd name="T8" fmla="*/ 0 w 10"/>
                <a:gd name="T9" fmla="*/ 0 h 10"/>
                <a:gd name="T10" fmla="*/ 0 w 10"/>
                <a:gd name="T11" fmla="*/ 0 h 10"/>
                <a:gd name="T12" fmla="*/ 8 w 10"/>
                <a:gd name="T13" fmla="*/ 10 h 10"/>
                <a:gd name="T14" fmla="*/ 8 w 10"/>
                <a:gd name="T15" fmla="*/ 10 h 10"/>
                <a:gd name="T16" fmla="*/ 10 w 10"/>
                <a:gd name="T17" fmla="*/ 10 h 10"/>
                <a:gd name="T18" fmla="*/ 10 w 10"/>
                <a:gd name="T19" fmla="*/ 10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 h="10">
                  <a:moveTo>
                    <a:pt x="10" y="10"/>
                  </a:moveTo>
                  <a:lnTo>
                    <a:pt x="10" y="10"/>
                  </a:lnTo>
                  <a:lnTo>
                    <a:pt x="10" y="6"/>
                  </a:lnTo>
                  <a:lnTo>
                    <a:pt x="0" y="0"/>
                  </a:lnTo>
                  <a:lnTo>
                    <a:pt x="8" y="10"/>
                  </a:lnTo>
                  <a:lnTo>
                    <a:pt x="10" y="10"/>
                  </a:lnTo>
                  <a:close/>
                </a:path>
              </a:pathLst>
            </a:custGeom>
            <a:solidFill>
              <a:srgbClr val="E60012"/>
            </a:solidFill>
            <a:ln w="9525">
              <a:noFill/>
              <a:round/>
            </a:ln>
          </p:spPr>
          <p:txBody>
            <a:bodyPr/>
            <a:lstStyle/>
            <a:p>
              <a:endParaRPr lang="zh-CN" altLang="en-US"/>
            </a:p>
          </p:txBody>
        </p:sp>
        <p:sp>
          <p:nvSpPr>
            <p:cNvPr id="6248" name="Freeform 94"/>
            <p:cNvSpPr/>
            <p:nvPr/>
          </p:nvSpPr>
          <p:spPr bwMode="auto">
            <a:xfrm>
              <a:off x="2873" y="1539"/>
              <a:ext cx="14" cy="30"/>
            </a:xfrm>
            <a:custGeom>
              <a:avLst/>
              <a:gdLst>
                <a:gd name="T0" fmla="*/ 10 w 14"/>
                <a:gd name="T1" fmla="*/ 30 h 30"/>
                <a:gd name="T2" fmla="*/ 10 w 14"/>
                <a:gd name="T3" fmla="*/ 30 h 30"/>
                <a:gd name="T4" fmla="*/ 12 w 14"/>
                <a:gd name="T5" fmla="*/ 20 h 30"/>
                <a:gd name="T6" fmla="*/ 14 w 14"/>
                <a:gd name="T7" fmla="*/ 12 h 30"/>
                <a:gd name="T8" fmla="*/ 12 w 14"/>
                <a:gd name="T9" fmla="*/ 6 h 30"/>
                <a:gd name="T10" fmla="*/ 6 w 14"/>
                <a:gd name="T11" fmla="*/ 0 h 30"/>
                <a:gd name="T12" fmla="*/ 6 w 14"/>
                <a:gd name="T13" fmla="*/ 0 h 30"/>
                <a:gd name="T14" fmla="*/ 0 w 14"/>
                <a:gd name="T15" fmla="*/ 22 h 30"/>
                <a:gd name="T16" fmla="*/ 0 w 14"/>
                <a:gd name="T17" fmla="*/ 22 h 30"/>
                <a:gd name="T18" fmla="*/ 6 w 14"/>
                <a:gd name="T19" fmla="*/ 30 h 30"/>
                <a:gd name="T20" fmla="*/ 6 w 14"/>
                <a:gd name="T21" fmla="*/ 30 h 30"/>
                <a:gd name="T22" fmla="*/ 10 w 14"/>
                <a:gd name="T23" fmla="*/ 30 h 30"/>
                <a:gd name="T24" fmla="*/ 10 w 14"/>
                <a:gd name="T25" fmla="*/ 3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 h="30">
                  <a:moveTo>
                    <a:pt x="10" y="30"/>
                  </a:moveTo>
                  <a:lnTo>
                    <a:pt x="10" y="30"/>
                  </a:lnTo>
                  <a:lnTo>
                    <a:pt x="12" y="20"/>
                  </a:lnTo>
                  <a:lnTo>
                    <a:pt x="14" y="12"/>
                  </a:lnTo>
                  <a:lnTo>
                    <a:pt x="12" y="6"/>
                  </a:lnTo>
                  <a:lnTo>
                    <a:pt x="6" y="0"/>
                  </a:lnTo>
                  <a:lnTo>
                    <a:pt x="0" y="22"/>
                  </a:lnTo>
                  <a:lnTo>
                    <a:pt x="6" y="30"/>
                  </a:lnTo>
                  <a:lnTo>
                    <a:pt x="10" y="30"/>
                  </a:lnTo>
                  <a:close/>
                </a:path>
              </a:pathLst>
            </a:custGeom>
            <a:solidFill>
              <a:schemeClr val="bg1"/>
            </a:solidFill>
            <a:ln w="9525">
              <a:noFill/>
              <a:round/>
            </a:ln>
          </p:spPr>
          <p:txBody>
            <a:bodyPr/>
            <a:lstStyle/>
            <a:p>
              <a:endParaRPr lang="zh-CN" altLang="en-US"/>
            </a:p>
          </p:txBody>
        </p:sp>
        <p:sp>
          <p:nvSpPr>
            <p:cNvPr id="6249" name="Freeform 95"/>
            <p:cNvSpPr/>
            <p:nvPr/>
          </p:nvSpPr>
          <p:spPr bwMode="auto">
            <a:xfrm>
              <a:off x="2851" y="1575"/>
              <a:ext cx="22" cy="38"/>
            </a:xfrm>
            <a:custGeom>
              <a:avLst/>
              <a:gdLst>
                <a:gd name="T0" fmla="*/ 22 w 22"/>
                <a:gd name="T1" fmla="*/ 0 h 38"/>
                <a:gd name="T2" fmla="*/ 22 w 22"/>
                <a:gd name="T3" fmla="*/ 0 h 38"/>
                <a:gd name="T4" fmla="*/ 8 w 22"/>
                <a:gd name="T5" fmla="*/ 10 h 38"/>
                <a:gd name="T6" fmla="*/ 4 w 22"/>
                <a:gd name="T7" fmla="*/ 16 h 38"/>
                <a:gd name="T8" fmla="*/ 0 w 22"/>
                <a:gd name="T9" fmla="*/ 26 h 38"/>
                <a:gd name="T10" fmla="*/ 0 w 22"/>
                <a:gd name="T11" fmla="*/ 26 h 38"/>
                <a:gd name="T12" fmla="*/ 2 w 22"/>
                <a:gd name="T13" fmla="*/ 38 h 38"/>
                <a:gd name="T14" fmla="*/ 2 w 22"/>
                <a:gd name="T15" fmla="*/ 38 h 38"/>
                <a:gd name="T16" fmla="*/ 10 w 22"/>
                <a:gd name="T17" fmla="*/ 38 h 38"/>
                <a:gd name="T18" fmla="*/ 10 w 22"/>
                <a:gd name="T19" fmla="*/ 38 h 38"/>
                <a:gd name="T20" fmla="*/ 18 w 22"/>
                <a:gd name="T21" fmla="*/ 18 h 38"/>
                <a:gd name="T22" fmla="*/ 22 w 22"/>
                <a:gd name="T23" fmla="*/ 10 h 38"/>
                <a:gd name="T24" fmla="*/ 22 w 22"/>
                <a:gd name="T25" fmla="*/ 0 h 38"/>
                <a:gd name="T26" fmla="*/ 22 w 22"/>
                <a:gd name="T27" fmla="*/ 0 h 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2" h="38">
                  <a:moveTo>
                    <a:pt x="22" y="0"/>
                  </a:moveTo>
                  <a:lnTo>
                    <a:pt x="22" y="0"/>
                  </a:lnTo>
                  <a:lnTo>
                    <a:pt x="8" y="10"/>
                  </a:lnTo>
                  <a:lnTo>
                    <a:pt x="4" y="16"/>
                  </a:lnTo>
                  <a:lnTo>
                    <a:pt x="0" y="26"/>
                  </a:lnTo>
                  <a:lnTo>
                    <a:pt x="2" y="38"/>
                  </a:lnTo>
                  <a:lnTo>
                    <a:pt x="10" y="38"/>
                  </a:lnTo>
                  <a:lnTo>
                    <a:pt x="18" y="18"/>
                  </a:lnTo>
                  <a:lnTo>
                    <a:pt x="22" y="10"/>
                  </a:lnTo>
                  <a:lnTo>
                    <a:pt x="22" y="0"/>
                  </a:lnTo>
                  <a:close/>
                </a:path>
              </a:pathLst>
            </a:custGeom>
            <a:solidFill>
              <a:schemeClr val="bg1"/>
            </a:solidFill>
            <a:ln w="9525">
              <a:noFill/>
              <a:round/>
            </a:ln>
          </p:spPr>
          <p:txBody>
            <a:bodyPr/>
            <a:lstStyle/>
            <a:p>
              <a:endParaRPr lang="zh-CN" altLang="en-US"/>
            </a:p>
          </p:txBody>
        </p:sp>
        <p:sp>
          <p:nvSpPr>
            <p:cNvPr id="6250" name="Freeform 96"/>
            <p:cNvSpPr/>
            <p:nvPr/>
          </p:nvSpPr>
          <p:spPr bwMode="auto">
            <a:xfrm>
              <a:off x="2897" y="1617"/>
              <a:ext cx="42" cy="54"/>
            </a:xfrm>
            <a:custGeom>
              <a:avLst/>
              <a:gdLst>
                <a:gd name="T0" fmla="*/ 2 w 42"/>
                <a:gd name="T1" fmla="*/ 44 h 54"/>
                <a:gd name="T2" fmla="*/ 2 w 42"/>
                <a:gd name="T3" fmla="*/ 44 h 54"/>
                <a:gd name="T4" fmla="*/ 6 w 42"/>
                <a:gd name="T5" fmla="*/ 54 h 54"/>
                <a:gd name="T6" fmla="*/ 6 w 42"/>
                <a:gd name="T7" fmla="*/ 54 h 54"/>
                <a:gd name="T8" fmla="*/ 16 w 42"/>
                <a:gd name="T9" fmla="*/ 54 h 54"/>
                <a:gd name="T10" fmla="*/ 16 w 42"/>
                <a:gd name="T11" fmla="*/ 54 h 54"/>
                <a:gd name="T12" fmla="*/ 42 w 42"/>
                <a:gd name="T13" fmla="*/ 22 h 54"/>
                <a:gd name="T14" fmla="*/ 42 w 42"/>
                <a:gd name="T15" fmla="*/ 22 h 54"/>
                <a:gd name="T16" fmla="*/ 42 w 42"/>
                <a:gd name="T17" fmla="*/ 6 h 54"/>
                <a:gd name="T18" fmla="*/ 42 w 42"/>
                <a:gd name="T19" fmla="*/ 6 h 54"/>
                <a:gd name="T20" fmla="*/ 12 w 42"/>
                <a:gd name="T21" fmla="*/ 0 h 54"/>
                <a:gd name="T22" fmla="*/ 12 w 42"/>
                <a:gd name="T23" fmla="*/ 0 h 54"/>
                <a:gd name="T24" fmla="*/ 8 w 42"/>
                <a:gd name="T25" fmla="*/ 10 h 54"/>
                <a:gd name="T26" fmla="*/ 2 w 42"/>
                <a:gd name="T27" fmla="*/ 22 h 54"/>
                <a:gd name="T28" fmla="*/ 0 w 42"/>
                <a:gd name="T29" fmla="*/ 32 h 54"/>
                <a:gd name="T30" fmla="*/ 2 w 42"/>
                <a:gd name="T31" fmla="*/ 44 h 54"/>
                <a:gd name="T32" fmla="*/ 2 w 42"/>
                <a:gd name="T33" fmla="*/ 44 h 5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2" h="54">
                  <a:moveTo>
                    <a:pt x="2" y="44"/>
                  </a:moveTo>
                  <a:lnTo>
                    <a:pt x="2" y="44"/>
                  </a:lnTo>
                  <a:lnTo>
                    <a:pt x="6" y="54"/>
                  </a:lnTo>
                  <a:lnTo>
                    <a:pt x="16" y="54"/>
                  </a:lnTo>
                  <a:lnTo>
                    <a:pt x="42" y="22"/>
                  </a:lnTo>
                  <a:lnTo>
                    <a:pt x="42" y="6"/>
                  </a:lnTo>
                  <a:lnTo>
                    <a:pt x="12" y="0"/>
                  </a:lnTo>
                  <a:lnTo>
                    <a:pt x="8" y="10"/>
                  </a:lnTo>
                  <a:lnTo>
                    <a:pt x="2" y="22"/>
                  </a:lnTo>
                  <a:lnTo>
                    <a:pt x="0" y="32"/>
                  </a:lnTo>
                  <a:lnTo>
                    <a:pt x="2" y="44"/>
                  </a:lnTo>
                  <a:close/>
                </a:path>
              </a:pathLst>
            </a:custGeom>
            <a:solidFill>
              <a:schemeClr val="bg1"/>
            </a:solidFill>
            <a:ln w="9525">
              <a:noFill/>
              <a:round/>
            </a:ln>
          </p:spPr>
          <p:txBody>
            <a:bodyPr/>
            <a:lstStyle/>
            <a:p>
              <a:endParaRPr lang="zh-CN" altLang="en-US"/>
            </a:p>
          </p:txBody>
        </p:sp>
        <p:sp>
          <p:nvSpPr>
            <p:cNvPr id="6251" name="Freeform 97"/>
            <p:cNvSpPr>
              <a:spLocks noEditPoints="1"/>
            </p:cNvSpPr>
            <p:nvPr/>
          </p:nvSpPr>
          <p:spPr bwMode="auto">
            <a:xfrm>
              <a:off x="3837" y="1623"/>
              <a:ext cx="128" cy="176"/>
            </a:xfrm>
            <a:custGeom>
              <a:avLst/>
              <a:gdLst>
                <a:gd name="T0" fmla="*/ 116 w 128"/>
                <a:gd name="T1" fmla="*/ 30 h 176"/>
                <a:gd name="T2" fmla="*/ 108 w 128"/>
                <a:gd name="T3" fmla="*/ 26 h 176"/>
                <a:gd name="T4" fmla="*/ 100 w 128"/>
                <a:gd name="T5" fmla="*/ 36 h 176"/>
                <a:gd name="T6" fmla="*/ 94 w 128"/>
                <a:gd name="T7" fmla="*/ 60 h 176"/>
                <a:gd name="T8" fmla="*/ 98 w 128"/>
                <a:gd name="T9" fmla="*/ 106 h 176"/>
                <a:gd name="T10" fmla="*/ 96 w 128"/>
                <a:gd name="T11" fmla="*/ 134 h 176"/>
                <a:gd name="T12" fmla="*/ 96 w 128"/>
                <a:gd name="T13" fmla="*/ 142 h 176"/>
                <a:gd name="T14" fmla="*/ 74 w 128"/>
                <a:gd name="T15" fmla="*/ 142 h 176"/>
                <a:gd name="T16" fmla="*/ 74 w 128"/>
                <a:gd name="T17" fmla="*/ 72 h 176"/>
                <a:gd name="T18" fmla="*/ 74 w 128"/>
                <a:gd name="T19" fmla="*/ 4 h 176"/>
                <a:gd name="T20" fmla="*/ 68 w 128"/>
                <a:gd name="T21" fmla="*/ 0 h 176"/>
                <a:gd name="T22" fmla="*/ 46 w 128"/>
                <a:gd name="T23" fmla="*/ 14 h 176"/>
                <a:gd name="T24" fmla="*/ 28 w 128"/>
                <a:gd name="T25" fmla="*/ 32 h 176"/>
                <a:gd name="T26" fmla="*/ 0 w 128"/>
                <a:gd name="T27" fmla="*/ 74 h 176"/>
                <a:gd name="T28" fmla="*/ 4 w 128"/>
                <a:gd name="T29" fmla="*/ 82 h 176"/>
                <a:gd name="T30" fmla="*/ 18 w 128"/>
                <a:gd name="T31" fmla="*/ 86 h 176"/>
                <a:gd name="T32" fmla="*/ 26 w 128"/>
                <a:gd name="T33" fmla="*/ 96 h 176"/>
                <a:gd name="T34" fmla="*/ 0 w 128"/>
                <a:gd name="T35" fmla="*/ 112 h 176"/>
                <a:gd name="T36" fmla="*/ 26 w 128"/>
                <a:gd name="T37" fmla="*/ 170 h 176"/>
                <a:gd name="T38" fmla="*/ 36 w 128"/>
                <a:gd name="T39" fmla="*/ 174 h 176"/>
                <a:gd name="T40" fmla="*/ 54 w 128"/>
                <a:gd name="T41" fmla="*/ 176 h 176"/>
                <a:gd name="T42" fmla="*/ 86 w 128"/>
                <a:gd name="T43" fmla="*/ 168 h 176"/>
                <a:gd name="T44" fmla="*/ 104 w 128"/>
                <a:gd name="T45" fmla="*/ 160 h 176"/>
                <a:gd name="T46" fmla="*/ 116 w 128"/>
                <a:gd name="T47" fmla="*/ 148 h 176"/>
                <a:gd name="T48" fmla="*/ 124 w 128"/>
                <a:gd name="T49" fmla="*/ 134 h 176"/>
                <a:gd name="T50" fmla="*/ 128 w 128"/>
                <a:gd name="T51" fmla="*/ 102 h 176"/>
                <a:gd name="T52" fmla="*/ 122 w 128"/>
                <a:gd name="T53" fmla="*/ 66 h 176"/>
                <a:gd name="T54" fmla="*/ 116 w 128"/>
                <a:gd name="T55" fmla="*/ 30 h 176"/>
                <a:gd name="T56" fmla="*/ 44 w 128"/>
                <a:gd name="T57" fmla="*/ 156 h 176"/>
                <a:gd name="T58" fmla="*/ 42 w 128"/>
                <a:gd name="T59" fmla="*/ 156 h 176"/>
                <a:gd name="T60" fmla="*/ 38 w 128"/>
                <a:gd name="T61" fmla="*/ 152 h 176"/>
                <a:gd name="T62" fmla="*/ 30 w 128"/>
                <a:gd name="T63" fmla="*/ 68 h 176"/>
                <a:gd name="T64" fmla="*/ 48 w 128"/>
                <a:gd name="T65" fmla="*/ 68 h 176"/>
                <a:gd name="T66" fmla="*/ 60 w 128"/>
                <a:gd name="T67" fmla="*/ 138 h 176"/>
                <a:gd name="T68" fmla="*/ 44 w 128"/>
                <a:gd name="T69" fmla="*/ 156 h 17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8" h="176">
                  <a:moveTo>
                    <a:pt x="116" y="30"/>
                  </a:moveTo>
                  <a:lnTo>
                    <a:pt x="116" y="30"/>
                  </a:lnTo>
                  <a:lnTo>
                    <a:pt x="108" y="26"/>
                  </a:lnTo>
                  <a:lnTo>
                    <a:pt x="102" y="30"/>
                  </a:lnTo>
                  <a:lnTo>
                    <a:pt x="100" y="36"/>
                  </a:lnTo>
                  <a:lnTo>
                    <a:pt x="94" y="46"/>
                  </a:lnTo>
                  <a:lnTo>
                    <a:pt x="94" y="60"/>
                  </a:lnTo>
                  <a:lnTo>
                    <a:pt x="94" y="76"/>
                  </a:lnTo>
                  <a:lnTo>
                    <a:pt x="98" y="106"/>
                  </a:lnTo>
                  <a:lnTo>
                    <a:pt x="98" y="122"/>
                  </a:lnTo>
                  <a:lnTo>
                    <a:pt x="96" y="134"/>
                  </a:lnTo>
                  <a:lnTo>
                    <a:pt x="96" y="142"/>
                  </a:lnTo>
                  <a:lnTo>
                    <a:pt x="74" y="142"/>
                  </a:lnTo>
                  <a:lnTo>
                    <a:pt x="74" y="72"/>
                  </a:lnTo>
                  <a:lnTo>
                    <a:pt x="74" y="4"/>
                  </a:lnTo>
                  <a:lnTo>
                    <a:pt x="68" y="0"/>
                  </a:lnTo>
                  <a:lnTo>
                    <a:pt x="56" y="6"/>
                  </a:lnTo>
                  <a:lnTo>
                    <a:pt x="46" y="14"/>
                  </a:lnTo>
                  <a:lnTo>
                    <a:pt x="38" y="22"/>
                  </a:lnTo>
                  <a:lnTo>
                    <a:pt x="28" y="32"/>
                  </a:lnTo>
                  <a:lnTo>
                    <a:pt x="12" y="54"/>
                  </a:lnTo>
                  <a:lnTo>
                    <a:pt x="0" y="74"/>
                  </a:lnTo>
                  <a:lnTo>
                    <a:pt x="4" y="82"/>
                  </a:lnTo>
                  <a:lnTo>
                    <a:pt x="6" y="84"/>
                  </a:lnTo>
                  <a:lnTo>
                    <a:pt x="18" y="86"/>
                  </a:lnTo>
                  <a:lnTo>
                    <a:pt x="26" y="96"/>
                  </a:lnTo>
                  <a:lnTo>
                    <a:pt x="0" y="112"/>
                  </a:lnTo>
                  <a:lnTo>
                    <a:pt x="26" y="170"/>
                  </a:lnTo>
                  <a:lnTo>
                    <a:pt x="36" y="174"/>
                  </a:lnTo>
                  <a:lnTo>
                    <a:pt x="44" y="176"/>
                  </a:lnTo>
                  <a:lnTo>
                    <a:pt x="54" y="176"/>
                  </a:lnTo>
                  <a:lnTo>
                    <a:pt x="64" y="174"/>
                  </a:lnTo>
                  <a:lnTo>
                    <a:pt x="86" y="168"/>
                  </a:lnTo>
                  <a:lnTo>
                    <a:pt x="104" y="160"/>
                  </a:lnTo>
                  <a:lnTo>
                    <a:pt x="110" y="154"/>
                  </a:lnTo>
                  <a:lnTo>
                    <a:pt x="116" y="148"/>
                  </a:lnTo>
                  <a:lnTo>
                    <a:pt x="120" y="142"/>
                  </a:lnTo>
                  <a:lnTo>
                    <a:pt x="124" y="134"/>
                  </a:lnTo>
                  <a:lnTo>
                    <a:pt x="128" y="118"/>
                  </a:lnTo>
                  <a:lnTo>
                    <a:pt x="128" y="102"/>
                  </a:lnTo>
                  <a:lnTo>
                    <a:pt x="126" y="84"/>
                  </a:lnTo>
                  <a:lnTo>
                    <a:pt x="122" y="66"/>
                  </a:lnTo>
                  <a:lnTo>
                    <a:pt x="116" y="30"/>
                  </a:lnTo>
                  <a:close/>
                  <a:moveTo>
                    <a:pt x="44" y="156"/>
                  </a:moveTo>
                  <a:lnTo>
                    <a:pt x="44" y="156"/>
                  </a:lnTo>
                  <a:lnTo>
                    <a:pt x="42" y="156"/>
                  </a:lnTo>
                  <a:lnTo>
                    <a:pt x="38" y="152"/>
                  </a:lnTo>
                  <a:lnTo>
                    <a:pt x="30" y="68"/>
                  </a:lnTo>
                  <a:lnTo>
                    <a:pt x="48" y="68"/>
                  </a:lnTo>
                  <a:lnTo>
                    <a:pt x="60" y="138"/>
                  </a:lnTo>
                  <a:lnTo>
                    <a:pt x="44" y="156"/>
                  </a:lnTo>
                  <a:close/>
                </a:path>
              </a:pathLst>
            </a:custGeom>
            <a:solidFill>
              <a:schemeClr val="bg1"/>
            </a:solidFill>
            <a:ln w="9525">
              <a:noFill/>
              <a:round/>
            </a:ln>
          </p:spPr>
          <p:txBody>
            <a:bodyPr/>
            <a:lstStyle/>
            <a:p>
              <a:endParaRPr lang="zh-CN" altLang="en-US"/>
            </a:p>
          </p:txBody>
        </p:sp>
        <p:sp>
          <p:nvSpPr>
            <p:cNvPr id="6252" name="Freeform 98"/>
            <p:cNvSpPr/>
            <p:nvPr/>
          </p:nvSpPr>
          <p:spPr bwMode="auto">
            <a:xfrm>
              <a:off x="3065" y="1643"/>
              <a:ext cx="210" cy="1016"/>
            </a:xfrm>
            <a:custGeom>
              <a:avLst/>
              <a:gdLst>
                <a:gd name="T0" fmla="*/ 56 w 210"/>
                <a:gd name="T1" fmla="*/ 920 h 1016"/>
                <a:gd name="T2" fmla="*/ 100 w 210"/>
                <a:gd name="T3" fmla="*/ 814 h 1016"/>
                <a:gd name="T4" fmla="*/ 130 w 210"/>
                <a:gd name="T5" fmla="*/ 708 h 1016"/>
                <a:gd name="T6" fmla="*/ 148 w 210"/>
                <a:gd name="T7" fmla="*/ 598 h 1016"/>
                <a:gd name="T8" fmla="*/ 160 w 210"/>
                <a:gd name="T9" fmla="*/ 488 h 1016"/>
                <a:gd name="T10" fmla="*/ 176 w 210"/>
                <a:gd name="T11" fmla="*/ 256 h 1016"/>
                <a:gd name="T12" fmla="*/ 190 w 210"/>
                <a:gd name="T13" fmla="*/ 134 h 1016"/>
                <a:gd name="T14" fmla="*/ 210 w 210"/>
                <a:gd name="T15" fmla="*/ 6 h 1016"/>
                <a:gd name="T16" fmla="*/ 196 w 210"/>
                <a:gd name="T17" fmla="*/ 0 h 1016"/>
                <a:gd name="T18" fmla="*/ 188 w 210"/>
                <a:gd name="T19" fmla="*/ 20 h 1016"/>
                <a:gd name="T20" fmla="*/ 170 w 210"/>
                <a:gd name="T21" fmla="*/ 90 h 1016"/>
                <a:gd name="T22" fmla="*/ 156 w 210"/>
                <a:gd name="T23" fmla="*/ 192 h 1016"/>
                <a:gd name="T24" fmla="*/ 136 w 210"/>
                <a:gd name="T25" fmla="*/ 348 h 1016"/>
                <a:gd name="T26" fmla="*/ 126 w 210"/>
                <a:gd name="T27" fmla="*/ 398 h 1016"/>
                <a:gd name="T28" fmla="*/ 120 w 210"/>
                <a:gd name="T29" fmla="*/ 478 h 1016"/>
                <a:gd name="T30" fmla="*/ 118 w 210"/>
                <a:gd name="T31" fmla="*/ 562 h 1016"/>
                <a:gd name="T32" fmla="*/ 130 w 210"/>
                <a:gd name="T33" fmla="*/ 590 h 1016"/>
                <a:gd name="T34" fmla="*/ 122 w 210"/>
                <a:gd name="T35" fmla="*/ 612 h 1016"/>
                <a:gd name="T36" fmla="*/ 106 w 210"/>
                <a:gd name="T37" fmla="*/ 678 h 1016"/>
                <a:gd name="T38" fmla="*/ 88 w 210"/>
                <a:gd name="T39" fmla="*/ 746 h 1016"/>
                <a:gd name="T40" fmla="*/ 82 w 210"/>
                <a:gd name="T41" fmla="*/ 768 h 1016"/>
                <a:gd name="T42" fmla="*/ 44 w 210"/>
                <a:gd name="T43" fmla="*/ 842 h 1016"/>
                <a:gd name="T44" fmla="*/ 40 w 210"/>
                <a:gd name="T45" fmla="*/ 890 h 1016"/>
                <a:gd name="T46" fmla="*/ 34 w 210"/>
                <a:gd name="T47" fmla="*/ 928 h 1016"/>
                <a:gd name="T48" fmla="*/ 30 w 210"/>
                <a:gd name="T49" fmla="*/ 942 h 1016"/>
                <a:gd name="T50" fmla="*/ 22 w 210"/>
                <a:gd name="T51" fmla="*/ 956 h 1016"/>
                <a:gd name="T52" fmla="*/ 6 w 210"/>
                <a:gd name="T53" fmla="*/ 980 h 1016"/>
                <a:gd name="T54" fmla="*/ 0 w 210"/>
                <a:gd name="T55" fmla="*/ 1002 h 1016"/>
                <a:gd name="T56" fmla="*/ 14 w 210"/>
                <a:gd name="T57" fmla="*/ 1016 h 1016"/>
                <a:gd name="T58" fmla="*/ 22 w 210"/>
                <a:gd name="T59" fmla="*/ 1006 h 1016"/>
                <a:gd name="T60" fmla="*/ 36 w 210"/>
                <a:gd name="T61" fmla="*/ 972 h 1016"/>
                <a:gd name="T62" fmla="*/ 48 w 210"/>
                <a:gd name="T63" fmla="*/ 934 h 1016"/>
                <a:gd name="T64" fmla="*/ 56 w 210"/>
                <a:gd name="T65" fmla="*/ 920 h 10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0" h="1016">
                  <a:moveTo>
                    <a:pt x="56" y="920"/>
                  </a:moveTo>
                  <a:lnTo>
                    <a:pt x="56" y="920"/>
                  </a:lnTo>
                  <a:lnTo>
                    <a:pt x="80" y="868"/>
                  </a:lnTo>
                  <a:lnTo>
                    <a:pt x="100" y="814"/>
                  </a:lnTo>
                  <a:lnTo>
                    <a:pt x="116" y="760"/>
                  </a:lnTo>
                  <a:lnTo>
                    <a:pt x="130" y="708"/>
                  </a:lnTo>
                  <a:lnTo>
                    <a:pt x="140" y="654"/>
                  </a:lnTo>
                  <a:lnTo>
                    <a:pt x="148" y="598"/>
                  </a:lnTo>
                  <a:lnTo>
                    <a:pt x="156" y="544"/>
                  </a:lnTo>
                  <a:lnTo>
                    <a:pt x="160" y="488"/>
                  </a:lnTo>
                  <a:lnTo>
                    <a:pt x="168" y="374"/>
                  </a:lnTo>
                  <a:lnTo>
                    <a:pt x="176" y="256"/>
                  </a:lnTo>
                  <a:lnTo>
                    <a:pt x="182" y="196"/>
                  </a:lnTo>
                  <a:lnTo>
                    <a:pt x="190" y="134"/>
                  </a:lnTo>
                  <a:lnTo>
                    <a:pt x="198" y="70"/>
                  </a:lnTo>
                  <a:lnTo>
                    <a:pt x="210" y="6"/>
                  </a:lnTo>
                  <a:lnTo>
                    <a:pt x="196" y="0"/>
                  </a:lnTo>
                  <a:lnTo>
                    <a:pt x="188" y="20"/>
                  </a:lnTo>
                  <a:lnTo>
                    <a:pt x="180" y="44"/>
                  </a:lnTo>
                  <a:lnTo>
                    <a:pt x="170" y="90"/>
                  </a:lnTo>
                  <a:lnTo>
                    <a:pt x="162" y="140"/>
                  </a:lnTo>
                  <a:lnTo>
                    <a:pt x="156" y="192"/>
                  </a:lnTo>
                  <a:lnTo>
                    <a:pt x="144" y="298"/>
                  </a:lnTo>
                  <a:lnTo>
                    <a:pt x="136" y="348"/>
                  </a:lnTo>
                  <a:lnTo>
                    <a:pt x="126" y="398"/>
                  </a:lnTo>
                  <a:lnTo>
                    <a:pt x="122" y="428"/>
                  </a:lnTo>
                  <a:lnTo>
                    <a:pt x="120" y="478"/>
                  </a:lnTo>
                  <a:lnTo>
                    <a:pt x="118" y="530"/>
                  </a:lnTo>
                  <a:lnTo>
                    <a:pt x="118" y="562"/>
                  </a:lnTo>
                  <a:lnTo>
                    <a:pt x="130" y="590"/>
                  </a:lnTo>
                  <a:lnTo>
                    <a:pt x="122" y="612"/>
                  </a:lnTo>
                  <a:lnTo>
                    <a:pt x="116" y="632"/>
                  </a:lnTo>
                  <a:lnTo>
                    <a:pt x="106" y="678"/>
                  </a:lnTo>
                  <a:lnTo>
                    <a:pt x="94" y="724"/>
                  </a:lnTo>
                  <a:lnTo>
                    <a:pt x="88" y="746"/>
                  </a:lnTo>
                  <a:lnTo>
                    <a:pt x="82" y="768"/>
                  </a:lnTo>
                  <a:lnTo>
                    <a:pt x="44" y="842"/>
                  </a:lnTo>
                  <a:lnTo>
                    <a:pt x="40" y="866"/>
                  </a:lnTo>
                  <a:lnTo>
                    <a:pt x="40" y="890"/>
                  </a:lnTo>
                  <a:lnTo>
                    <a:pt x="36" y="916"/>
                  </a:lnTo>
                  <a:lnTo>
                    <a:pt x="34" y="928"/>
                  </a:lnTo>
                  <a:lnTo>
                    <a:pt x="30" y="942"/>
                  </a:lnTo>
                  <a:lnTo>
                    <a:pt x="26" y="950"/>
                  </a:lnTo>
                  <a:lnTo>
                    <a:pt x="22" y="956"/>
                  </a:lnTo>
                  <a:lnTo>
                    <a:pt x="14" y="966"/>
                  </a:lnTo>
                  <a:lnTo>
                    <a:pt x="6" y="980"/>
                  </a:lnTo>
                  <a:lnTo>
                    <a:pt x="2" y="990"/>
                  </a:lnTo>
                  <a:lnTo>
                    <a:pt x="0" y="1002"/>
                  </a:lnTo>
                  <a:lnTo>
                    <a:pt x="14" y="1016"/>
                  </a:lnTo>
                  <a:lnTo>
                    <a:pt x="22" y="1006"/>
                  </a:lnTo>
                  <a:lnTo>
                    <a:pt x="28" y="996"/>
                  </a:lnTo>
                  <a:lnTo>
                    <a:pt x="36" y="972"/>
                  </a:lnTo>
                  <a:lnTo>
                    <a:pt x="44" y="948"/>
                  </a:lnTo>
                  <a:lnTo>
                    <a:pt x="48" y="934"/>
                  </a:lnTo>
                  <a:lnTo>
                    <a:pt x="56" y="920"/>
                  </a:lnTo>
                  <a:close/>
                </a:path>
              </a:pathLst>
            </a:custGeom>
            <a:solidFill>
              <a:schemeClr val="bg1"/>
            </a:solidFill>
            <a:ln w="9525">
              <a:noFill/>
              <a:round/>
            </a:ln>
          </p:spPr>
          <p:txBody>
            <a:bodyPr/>
            <a:lstStyle/>
            <a:p>
              <a:endParaRPr lang="zh-CN" altLang="en-US"/>
            </a:p>
          </p:txBody>
        </p:sp>
        <p:sp>
          <p:nvSpPr>
            <p:cNvPr id="6253" name="Freeform 99"/>
            <p:cNvSpPr/>
            <p:nvPr/>
          </p:nvSpPr>
          <p:spPr bwMode="auto">
            <a:xfrm>
              <a:off x="2947" y="1665"/>
              <a:ext cx="158" cy="664"/>
            </a:xfrm>
            <a:custGeom>
              <a:avLst/>
              <a:gdLst>
                <a:gd name="T0" fmla="*/ 28 w 158"/>
                <a:gd name="T1" fmla="*/ 588 h 664"/>
                <a:gd name="T2" fmla="*/ 46 w 158"/>
                <a:gd name="T3" fmla="*/ 560 h 664"/>
                <a:gd name="T4" fmla="*/ 62 w 158"/>
                <a:gd name="T5" fmla="*/ 524 h 664"/>
                <a:gd name="T6" fmla="*/ 70 w 158"/>
                <a:gd name="T7" fmla="*/ 486 h 664"/>
                <a:gd name="T8" fmla="*/ 74 w 158"/>
                <a:gd name="T9" fmla="*/ 450 h 664"/>
                <a:gd name="T10" fmla="*/ 62 w 158"/>
                <a:gd name="T11" fmla="*/ 418 h 664"/>
                <a:gd name="T12" fmla="*/ 70 w 158"/>
                <a:gd name="T13" fmla="*/ 394 h 664"/>
                <a:gd name="T14" fmla="*/ 94 w 158"/>
                <a:gd name="T15" fmla="*/ 344 h 664"/>
                <a:gd name="T16" fmla="*/ 102 w 158"/>
                <a:gd name="T17" fmla="*/ 322 h 664"/>
                <a:gd name="T18" fmla="*/ 100 w 158"/>
                <a:gd name="T19" fmla="*/ 262 h 664"/>
                <a:gd name="T20" fmla="*/ 114 w 158"/>
                <a:gd name="T21" fmla="*/ 214 h 664"/>
                <a:gd name="T22" fmla="*/ 128 w 158"/>
                <a:gd name="T23" fmla="*/ 166 h 664"/>
                <a:gd name="T24" fmla="*/ 152 w 158"/>
                <a:gd name="T25" fmla="*/ 80 h 664"/>
                <a:gd name="T26" fmla="*/ 158 w 158"/>
                <a:gd name="T27" fmla="*/ 32 h 664"/>
                <a:gd name="T28" fmla="*/ 154 w 158"/>
                <a:gd name="T29" fmla="*/ 6 h 664"/>
                <a:gd name="T30" fmla="*/ 150 w 158"/>
                <a:gd name="T31" fmla="*/ 0 h 664"/>
                <a:gd name="T32" fmla="*/ 138 w 158"/>
                <a:gd name="T33" fmla="*/ 24 h 664"/>
                <a:gd name="T34" fmla="*/ 106 w 158"/>
                <a:gd name="T35" fmla="*/ 116 h 664"/>
                <a:gd name="T36" fmla="*/ 78 w 158"/>
                <a:gd name="T37" fmla="*/ 228 h 664"/>
                <a:gd name="T38" fmla="*/ 60 w 158"/>
                <a:gd name="T39" fmla="*/ 326 h 664"/>
                <a:gd name="T40" fmla="*/ 58 w 158"/>
                <a:gd name="T41" fmla="*/ 358 h 664"/>
                <a:gd name="T42" fmla="*/ 32 w 158"/>
                <a:gd name="T43" fmla="*/ 372 h 664"/>
                <a:gd name="T44" fmla="*/ 32 w 158"/>
                <a:gd name="T45" fmla="*/ 394 h 664"/>
                <a:gd name="T46" fmla="*/ 40 w 158"/>
                <a:gd name="T47" fmla="*/ 450 h 664"/>
                <a:gd name="T48" fmla="*/ 18 w 158"/>
                <a:gd name="T49" fmla="*/ 480 h 664"/>
                <a:gd name="T50" fmla="*/ 28 w 158"/>
                <a:gd name="T51" fmla="*/ 550 h 664"/>
                <a:gd name="T52" fmla="*/ 0 w 158"/>
                <a:gd name="T53" fmla="*/ 594 h 664"/>
                <a:gd name="T54" fmla="*/ 4 w 158"/>
                <a:gd name="T55" fmla="*/ 610 h 664"/>
                <a:gd name="T56" fmla="*/ 8 w 158"/>
                <a:gd name="T57" fmla="*/ 644 h 664"/>
                <a:gd name="T58" fmla="*/ 6 w 158"/>
                <a:gd name="T59" fmla="*/ 664 h 664"/>
                <a:gd name="T60" fmla="*/ 22 w 158"/>
                <a:gd name="T61" fmla="*/ 664 h 664"/>
                <a:gd name="T62" fmla="*/ 44 w 158"/>
                <a:gd name="T63" fmla="*/ 624 h 664"/>
                <a:gd name="T64" fmla="*/ 28 w 158"/>
                <a:gd name="T65" fmla="*/ 588 h 66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8" h="664">
                  <a:moveTo>
                    <a:pt x="28" y="588"/>
                  </a:moveTo>
                  <a:lnTo>
                    <a:pt x="28" y="588"/>
                  </a:lnTo>
                  <a:lnTo>
                    <a:pt x="38" y="576"/>
                  </a:lnTo>
                  <a:lnTo>
                    <a:pt x="46" y="560"/>
                  </a:lnTo>
                  <a:lnTo>
                    <a:pt x="54" y="544"/>
                  </a:lnTo>
                  <a:lnTo>
                    <a:pt x="62" y="524"/>
                  </a:lnTo>
                  <a:lnTo>
                    <a:pt x="66" y="504"/>
                  </a:lnTo>
                  <a:lnTo>
                    <a:pt x="70" y="486"/>
                  </a:lnTo>
                  <a:lnTo>
                    <a:pt x="74" y="466"/>
                  </a:lnTo>
                  <a:lnTo>
                    <a:pt x="74" y="450"/>
                  </a:lnTo>
                  <a:lnTo>
                    <a:pt x="62" y="418"/>
                  </a:lnTo>
                  <a:lnTo>
                    <a:pt x="70" y="394"/>
                  </a:lnTo>
                  <a:lnTo>
                    <a:pt x="82" y="370"/>
                  </a:lnTo>
                  <a:lnTo>
                    <a:pt x="94" y="344"/>
                  </a:lnTo>
                  <a:lnTo>
                    <a:pt x="102" y="322"/>
                  </a:lnTo>
                  <a:lnTo>
                    <a:pt x="100" y="262"/>
                  </a:lnTo>
                  <a:lnTo>
                    <a:pt x="106" y="240"/>
                  </a:lnTo>
                  <a:lnTo>
                    <a:pt x="114" y="214"/>
                  </a:lnTo>
                  <a:lnTo>
                    <a:pt x="128" y="166"/>
                  </a:lnTo>
                  <a:lnTo>
                    <a:pt x="140" y="130"/>
                  </a:lnTo>
                  <a:lnTo>
                    <a:pt x="152" y="80"/>
                  </a:lnTo>
                  <a:lnTo>
                    <a:pt x="156" y="54"/>
                  </a:lnTo>
                  <a:lnTo>
                    <a:pt x="158" y="32"/>
                  </a:lnTo>
                  <a:lnTo>
                    <a:pt x="156" y="12"/>
                  </a:lnTo>
                  <a:lnTo>
                    <a:pt x="154" y="6"/>
                  </a:lnTo>
                  <a:lnTo>
                    <a:pt x="150" y="0"/>
                  </a:lnTo>
                  <a:lnTo>
                    <a:pt x="144" y="10"/>
                  </a:lnTo>
                  <a:lnTo>
                    <a:pt x="138" y="24"/>
                  </a:lnTo>
                  <a:lnTo>
                    <a:pt x="122" y="64"/>
                  </a:lnTo>
                  <a:lnTo>
                    <a:pt x="106" y="116"/>
                  </a:lnTo>
                  <a:lnTo>
                    <a:pt x="92" y="170"/>
                  </a:lnTo>
                  <a:lnTo>
                    <a:pt x="78" y="228"/>
                  </a:lnTo>
                  <a:lnTo>
                    <a:pt x="66" y="280"/>
                  </a:lnTo>
                  <a:lnTo>
                    <a:pt x="60" y="326"/>
                  </a:lnTo>
                  <a:lnTo>
                    <a:pt x="58" y="344"/>
                  </a:lnTo>
                  <a:lnTo>
                    <a:pt x="58" y="358"/>
                  </a:lnTo>
                  <a:lnTo>
                    <a:pt x="32" y="372"/>
                  </a:lnTo>
                  <a:lnTo>
                    <a:pt x="32" y="394"/>
                  </a:lnTo>
                  <a:lnTo>
                    <a:pt x="36" y="418"/>
                  </a:lnTo>
                  <a:lnTo>
                    <a:pt x="40" y="450"/>
                  </a:lnTo>
                  <a:lnTo>
                    <a:pt x="18" y="480"/>
                  </a:lnTo>
                  <a:lnTo>
                    <a:pt x="28" y="550"/>
                  </a:lnTo>
                  <a:lnTo>
                    <a:pt x="0" y="594"/>
                  </a:lnTo>
                  <a:lnTo>
                    <a:pt x="4" y="610"/>
                  </a:lnTo>
                  <a:lnTo>
                    <a:pt x="8" y="628"/>
                  </a:lnTo>
                  <a:lnTo>
                    <a:pt x="8" y="644"/>
                  </a:lnTo>
                  <a:lnTo>
                    <a:pt x="6" y="664"/>
                  </a:lnTo>
                  <a:lnTo>
                    <a:pt x="22" y="664"/>
                  </a:lnTo>
                  <a:lnTo>
                    <a:pt x="44" y="624"/>
                  </a:lnTo>
                  <a:lnTo>
                    <a:pt x="28" y="588"/>
                  </a:lnTo>
                  <a:close/>
                </a:path>
              </a:pathLst>
            </a:custGeom>
            <a:solidFill>
              <a:schemeClr val="bg1"/>
            </a:solidFill>
            <a:ln w="9525">
              <a:noFill/>
              <a:round/>
            </a:ln>
          </p:spPr>
          <p:txBody>
            <a:bodyPr/>
            <a:lstStyle/>
            <a:p>
              <a:endParaRPr lang="zh-CN" altLang="en-US"/>
            </a:p>
          </p:txBody>
        </p:sp>
        <p:sp>
          <p:nvSpPr>
            <p:cNvPr id="6254" name="Freeform 100"/>
            <p:cNvSpPr/>
            <p:nvPr/>
          </p:nvSpPr>
          <p:spPr bwMode="auto">
            <a:xfrm>
              <a:off x="2869" y="1693"/>
              <a:ext cx="34" cy="64"/>
            </a:xfrm>
            <a:custGeom>
              <a:avLst/>
              <a:gdLst>
                <a:gd name="T0" fmla="*/ 22 w 34"/>
                <a:gd name="T1" fmla="*/ 0 h 64"/>
                <a:gd name="T2" fmla="*/ 22 w 34"/>
                <a:gd name="T3" fmla="*/ 0 h 64"/>
                <a:gd name="T4" fmla="*/ 0 w 34"/>
                <a:gd name="T5" fmla="*/ 46 h 64"/>
                <a:gd name="T6" fmla="*/ 0 w 34"/>
                <a:gd name="T7" fmla="*/ 46 h 64"/>
                <a:gd name="T8" fmla="*/ 0 w 34"/>
                <a:gd name="T9" fmla="*/ 64 h 64"/>
                <a:gd name="T10" fmla="*/ 0 w 34"/>
                <a:gd name="T11" fmla="*/ 64 h 64"/>
                <a:gd name="T12" fmla="*/ 4 w 34"/>
                <a:gd name="T13" fmla="*/ 64 h 64"/>
                <a:gd name="T14" fmla="*/ 4 w 34"/>
                <a:gd name="T15" fmla="*/ 64 h 64"/>
                <a:gd name="T16" fmla="*/ 8 w 34"/>
                <a:gd name="T17" fmla="*/ 50 h 64"/>
                <a:gd name="T18" fmla="*/ 16 w 34"/>
                <a:gd name="T19" fmla="*/ 38 h 64"/>
                <a:gd name="T20" fmla="*/ 24 w 34"/>
                <a:gd name="T21" fmla="*/ 30 h 64"/>
                <a:gd name="T22" fmla="*/ 34 w 34"/>
                <a:gd name="T23" fmla="*/ 20 h 64"/>
                <a:gd name="T24" fmla="*/ 34 w 34"/>
                <a:gd name="T25" fmla="*/ 20 h 64"/>
                <a:gd name="T26" fmla="*/ 30 w 34"/>
                <a:gd name="T27" fmla="*/ 6 h 64"/>
                <a:gd name="T28" fmla="*/ 28 w 34"/>
                <a:gd name="T29" fmla="*/ 4 h 64"/>
                <a:gd name="T30" fmla="*/ 22 w 34"/>
                <a:gd name="T31" fmla="*/ 0 h 64"/>
                <a:gd name="T32" fmla="*/ 22 w 34"/>
                <a:gd name="T33" fmla="*/ 0 h 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4" h="64">
                  <a:moveTo>
                    <a:pt x="22" y="0"/>
                  </a:moveTo>
                  <a:lnTo>
                    <a:pt x="22" y="0"/>
                  </a:lnTo>
                  <a:lnTo>
                    <a:pt x="0" y="46"/>
                  </a:lnTo>
                  <a:lnTo>
                    <a:pt x="0" y="64"/>
                  </a:lnTo>
                  <a:lnTo>
                    <a:pt x="4" y="64"/>
                  </a:lnTo>
                  <a:lnTo>
                    <a:pt x="8" y="50"/>
                  </a:lnTo>
                  <a:lnTo>
                    <a:pt x="16" y="38"/>
                  </a:lnTo>
                  <a:lnTo>
                    <a:pt x="24" y="30"/>
                  </a:lnTo>
                  <a:lnTo>
                    <a:pt x="34" y="20"/>
                  </a:lnTo>
                  <a:lnTo>
                    <a:pt x="30" y="6"/>
                  </a:lnTo>
                  <a:lnTo>
                    <a:pt x="28" y="4"/>
                  </a:lnTo>
                  <a:lnTo>
                    <a:pt x="22" y="0"/>
                  </a:lnTo>
                  <a:close/>
                </a:path>
              </a:pathLst>
            </a:custGeom>
            <a:solidFill>
              <a:schemeClr val="bg1"/>
            </a:solidFill>
            <a:ln w="9525">
              <a:noFill/>
              <a:round/>
            </a:ln>
          </p:spPr>
          <p:txBody>
            <a:bodyPr/>
            <a:lstStyle/>
            <a:p>
              <a:endParaRPr lang="zh-CN" altLang="en-US"/>
            </a:p>
          </p:txBody>
        </p:sp>
        <p:sp>
          <p:nvSpPr>
            <p:cNvPr id="6255" name="Freeform 101"/>
            <p:cNvSpPr/>
            <p:nvPr/>
          </p:nvSpPr>
          <p:spPr bwMode="auto">
            <a:xfrm>
              <a:off x="2861" y="1779"/>
              <a:ext cx="12" cy="22"/>
            </a:xfrm>
            <a:custGeom>
              <a:avLst/>
              <a:gdLst>
                <a:gd name="T0" fmla="*/ 0 w 12"/>
                <a:gd name="T1" fmla="*/ 14 h 22"/>
                <a:gd name="T2" fmla="*/ 0 w 12"/>
                <a:gd name="T3" fmla="*/ 14 h 22"/>
                <a:gd name="T4" fmla="*/ 4 w 12"/>
                <a:gd name="T5" fmla="*/ 22 h 22"/>
                <a:gd name="T6" fmla="*/ 4 w 12"/>
                <a:gd name="T7" fmla="*/ 22 h 22"/>
                <a:gd name="T8" fmla="*/ 12 w 12"/>
                <a:gd name="T9" fmla="*/ 18 h 22"/>
                <a:gd name="T10" fmla="*/ 12 w 12"/>
                <a:gd name="T11" fmla="*/ 18 h 22"/>
                <a:gd name="T12" fmla="*/ 8 w 12"/>
                <a:gd name="T13" fmla="*/ 0 h 22"/>
                <a:gd name="T14" fmla="*/ 8 w 12"/>
                <a:gd name="T15" fmla="*/ 0 h 22"/>
                <a:gd name="T16" fmla="*/ 0 w 12"/>
                <a:gd name="T17" fmla="*/ 14 h 22"/>
                <a:gd name="T18" fmla="*/ 0 w 12"/>
                <a:gd name="T19" fmla="*/ 14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 h="22">
                  <a:moveTo>
                    <a:pt x="0" y="14"/>
                  </a:moveTo>
                  <a:lnTo>
                    <a:pt x="0" y="14"/>
                  </a:lnTo>
                  <a:lnTo>
                    <a:pt x="4" y="22"/>
                  </a:lnTo>
                  <a:lnTo>
                    <a:pt x="12" y="18"/>
                  </a:lnTo>
                  <a:lnTo>
                    <a:pt x="8" y="0"/>
                  </a:lnTo>
                  <a:lnTo>
                    <a:pt x="0" y="14"/>
                  </a:lnTo>
                  <a:close/>
                </a:path>
              </a:pathLst>
            </a:custGeom>
            <a:solidFill>
              <a:schemeClr val="bg1"/>
            </a:solidFill>
            <a:ln w="9525">
              <a:noFill/>
              <a:round/>
            </a:ln>
          </p:spPr>
          <p:txBody>
            <a:bodyPr/>
            <a:lstStyle/>
            <a:p>
              <a:endParaRPr lang="zh-CN" altLang="en-US"/>
            </a:p>
          </p:txBody>
        </p:sp>
        <p:sp>
          <p:nvSpPr>
            <p:cNvPr id="6256" name="Freeform 102"/>
            <p:cNvSpPr/>
            <p:nvPr/>
          </p:nvSpPr>
          <p:spPr bwMode="auto">
            <a:xfrm>
              <a:off x="3771" y="1779"/>
              <a:ext cx="6" cy="22"/>
            </a:xfrm>
            <a:custGeom>
              <a:avLst/>
              <a:gdLst>
                <a:gd name="T0" fmla="*/ 0 w 6"/>
                <a:gd name="T1" fmla="*/ 22 h 22"/>
                <a:gd name="T2" fmla="*/ 0 w 6"/>
                <a:gd name="T3" fmla="*/ 22 h 22"/>
                <a:gd name="T4" fmla="*/ 4 w 6"/>
                <a:gd name="T5" fmla="*/ 16 h 22"/>
                <a:gd name="T6" fmla="*/ 6 w 6"/>
                <a:gd name="T7" fmla="*/ 12 h 22"/>
                <a:gd name="T8" fmla="*/ 4 w 6"/>
                <a:gd name="T9" fmla="*/ 6 h 22"/>
                <a:gd name="T10" fmla="*/ 0 w 6"/>
                <a:gd name="T11" fmla="*/ 0 h 22"/>
                <a:gd name="T12" fmla="*/ 0 w 6"/>
                <a:gd name="T13" fmla="*/ 0 h 22"/>
                <a:gd name="T14" fmla="*/ 0 w 6"/>
                <a:gd name="T15" fmla="*/ 22 h 22"/>
                <a:gd name="T16" fmla="*/ 0 w 6"/>
                <a:gd name="T17" fmla="*/ 22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 h="22">
                  <a:moveTo>
                    <a:pt x="0" y="22"/>
                  </a:moveTo>
                  <a:lnTo>
                    <a:pt x="0" y="22"/>
                  </a:lnTo>
                  <a:lnTo>
                    <a:pt x="4" y="16"/>
                  </a:lnTo>
                  <a:lnTo>
                    <a:pt x="6" y="12"/>
                  </a:lnTo>
                  <a:lnTo>
                    <a:pt x="4" y="6"/>
                  </a:lnTo>
                  <a:lnTo>
                    <a:pt x="0" y="0"/>
                  </a:lnTo>
                  <a:lnTo>
                    <a:pt x="0" y="22"/>
                  </a:lnTo>
                  <a:close/>
                </a:path>
              </a:pathLst>
            </a:custGeom>
            <a:solidFill>
              <a:schemeClr val="bg1"/>
            </a:solidFill>
            <a:ln w="9525">
              <a:noFill/>
              <a:round/>
            </a:ln>
          </p:spPr>
          <p:txBody>
            <a:bodyPr/>
            <a:lstStyle/>
            <a:p>
              <a:endParaRPr lang="zh-CN" altLang="en-US"/>
            </a:p>
          </p:txBody>
        </p:sp>
        <p:sp>
          <p:nvSpPr>
            <p:cNvPr id="6257" name="Freeform 103"/>
            <p:cNvSpPr/>
            <p:nvPr/>
          </p:nvSpPr>
          <p:spPr bwMode="auto">
            <a:xfrm>
              <a:off x="4809" y="1805"/>
              <a:ext cx="8" cy="10"/>
            </a:xfrm>
            <a:custGeom>
              <a:avLst/>
              <a:gdLst>
                <a:gd name="T0" fmla="*/ 0 w 8"/>
                <a:gd name="T1" fmla="*/ 0 h 10"/>
                <a:gd name="T2" fmla="*/ 0 w 8"/>
                <a:gd name="T3" fmla="*/ 0 h 10"/>
                <a:gd name="T4" fmla="*/ 4 w 8"/>
                <a:gd name="T5" fmla="*/ 10 h 10"/>
                <a:gd name="T6" fmla="*/ 4 w 8"/>
                <a:gd name="T7" fmla="*/ 10 h 10"/>
                <a:gd name="T8" fmla="*/ 8 w 8"/>
                <a:gd name="T9" fmla="*/ 8 h 10"/>
                <a:gd name="T10" fmla="*/ 8 w 8"/>
                <a:gd name="T11" fmla="*/ 8 h 10"/>
                <a:gd name="T12" fmla="*/ 0 w 8"/>
                <a:gd name="T13" fmla="*/ 0 h 10"/>
                <a:gd name="T14" fmla="*/ 0 w 8"/>
                <a:gd name="T15" fmla="*/ 0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10">
                  <a:moveTo>
                    <a:pt x="0" y="0"/>
                  </a:moveTo>
                  <a:lnTo>
                    <a:pt x="0" y="0"/>
                  </a:lnTo>
                  <a:lnTo>
                    <a:pt x="4" y="10"/>
                  </a:lnTo>
                  <a:lnTo>
                    <a:pt x="8" y="8"/>
                  </a:lnTo>
                  <a:lnTo>
                    <a:pt x="0" y="0"/>
                  </a:lnTo>
                  <a:close/>
                </a:path>
              </a:pathLst>
            </a:custGeom>
            <a:solidFill>
              <a:srgbClr val="E60012"/>
            </a:solidFill>
            <a:ln w="9525">
              <a:noFill/>
              <a:round/>
            </a:ln>
          </p:spPr>
          <p:txBody>
            <a:bodyPr/>
            <a:lstStyle/>
            <a:p>
              <a:endParaRPr lang="zh-CN" altLang="en-US"/>
            </a:p>
          </p:txBody>
        </p:sp>
        <p:sp>
          <p:nvSpPr>
            <p:cNvPr id="6258" name="Freeform 104"/>
            <p:cNvSpPr>
              <a:spLocks noEditPoints="1"/>
            </p:cNvSpPr>
            <p:nvPr/>
          </p:nvSpPr>
          <p:spPr bwMode="auto">
            <a:xfrm>
              <a:off x="3893" y="1809"/>
              <a:ext cx="62" cy="70"/>
            </a:xfrm>
            <a:custGeom>
              <a:avLst/>
              <a:gdLst>
                <a:gd name="T0" fmla="*/ 52 w 62"/>
                <a:gd name="T1" fmla="*/ 0 h 70"/>
                <a:gd name="T2" fmla="*/ 52 w 62"/>
                <a:gd name="T3" fmla="*/ 0 h 70"/>
                <a:gd name="T4" fmla="*/ 12 w 62"/>
                <a:gd name="T5" fmla="*/ 10 h 70"/>
                <a:gd name="T6" fmla="*/ 12 w 62"/>
                <a:gd name="T7" fmla="*/ 10 h 70"/>
                <a:gd name="T8" fmla="*/ 0 w 62"/>
                <a:gd name="T9" fmla="*/ 18 h 70"/>
                <a:gd name="T10" fmla="*/ 0 w 62"/>
                <a:gd name="T11" fmla="*/ 18 h 70"/>
                <a:gd name="T12" fmla="*/ 14 w 62"/>
                <a:gd name="T13" fmla="*/ 70 h 70"/>
                <a:gd name="T14" fmla="*/ 14 w 62"/>
                <a:gd name="T15" fmla="*/ 70 h 70"/>
                <a:gd name="T16" fmla="*/ 26 w 62"/>
                <a:gd name="T17" fmla="*/ 70 h 70"/>
                <a:gd name="T18" fmla="*/ 26 w 62"/>
                <a:gd name="T19" fmla="*/ 70 h 70"/>
                <a:gd name="T20" fmla="*/ 62 w 62"/>
                <a:gd name="T21" fmla="*/ 0 h 70"/>
                <a:gd name="T22" fmla="*/ 62 w 62"/>
                <a:gd name="T23" fmla="*/ 0 h 70"/>
                <a:gd name="T24" fmla="*/ 52 w 62"/>
                <a:gd name="T25" fmla="*/ 0 h 70"/>
                <a:gd name="T26" fmla="*/ 52 w 62"/>
                <a:gd name="T27" fmla="*/ 0 h 70"/>
                <a:gd name="T28" fmla="*/ 34 w 62"/>
                <a:gd name="T29" fmla="*/ 40 h 70"/>
                <a:gd name="T30" fmla="*/ 34 w 62"/>
                <a:gd name="T31" fmla="*/ 40 h 70"/>
                <a:gd name="T32" fmla="*/ 22 w 62"/>
                <a:gd name="T33" fmla="*/ 36 h 70"/>
                <a:gd name="T34" fmla="*/ 22 w 62"/>
                <a:gd name="T35" fmla="*/ 36 h 70"/>
                <a:gd name="T36" fmla="*/ 26 w 62"/>
                <a:gd name="T37" fmla="*/ 30 h 70"/>
                <a:gd name="T38" fmla="*/ 26 w 62"/>
                <a:gd name="T39" fmla="*/ 30 h 70"/>
                <a:gd name="T40" fmla="*/ 34 w 62"/>
                <a:gd name="T41" fmla="*/ 30 h 70"/>
                <a:gd name="T42" fmla="*/ 34 w 62"/>
                <a:gd name="T43" fmla="*/ 30 h 70"/>
                <a:gd name="T44" fmla="*/ 34 w 62"/>
                <a:gd name="T45" fmla="*/ 40 h 70"/>
                <a:gd name="T46" fmla="*/ 34 w 62"/>
                <a:gd name="T47" fmla="*/ 40 h 7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62" h="70">
                  <a:moveTo>
                    <a:pt x="52" y="0"/>
                  </a:moveTo>
                  <a:lnTo>
                    <a:pt x="52" y="0"/>
                  </a:lnTo>
                  <a:lnTo>
                    <a:pt x="12" y="10"/>
                  </a:lnTo>
                  <a:lnTo>
                    <a:pt x="0" y="18"/>
                  </a:lnTo>
                  <a:lnTo>
                    <a:pt x="14" y="70"/>
                  </a:lnTo>
                  <a:lnTo>
                    <a:pt x="26" y="70"/>
                  </a:lnTo>
                  <a:lnTo>
                    <a:pt x="62" y="0"/>
                  </a:lnTo>
                  <a:lnTo>
                    <a:pt x="52" y="0"/>
                  </a:lnTo>
                  <a:close/>
                  <a:moveTo>
                    <a:pt x="34" y="40"/>
                  </a:moveTo>
                  <a:lnTo>
                    <a:pt x="34" y="40"/>
                  </a:lnTo>
                  <a:lnTo>
                    <a:pt x="22" y="36"/>
                  </a:lnTo>
                  <a:lnTo>
                    <a:pt x="26" y="30"/>
                  </a:lnTo>
                  <a:lnTo>
                    <a:pt x="34" y="30"/>
                  </a:lnTo>
                  <a:lnTo>
                    <a:pt x="34" y="40"/>
                  </a:lnTo>
                  <a:close/>
                </a:path>
              </a:pathLst>
            </a:custGeom>
            <a:solidFill>
              <a:schemeClr val="bg1"/>
            </a:solidFill>
            <a:ln w="9525">
              <a:noFill/>
              <a:round/>
            </a:ln>
          </p:spPr>
          <p:txBody>
            <a:bodyPr/>
            <a:lstStyle/>
            <a:p>
              <a:endParaRPr lang="zh-CN" altLang="en-US"/>
            </a:p>
          </p:txBody>
        </p:sp>
        <p:sp>
          <p:nvSpPr>
            <p:cNvPr id="6259" name="Freeform 105"/>
            <p:cNvSpPr/>
            <p:nvPr/>
          </p:nvSpPr>
          <p:spPr bwMode="auto">
            <a:xfrm>
              <a:off x="4713" y="1953"/>
              <a:ext cx="78" cy="130"/>
            </a:xfrm>
            <a:custGeom>
              <a:avLst/>
              <a:gdLst>
                <a:gd name="T0" fmla="*/ 72 w 78"/>
                <a:gd name="T1" fmla="*/ 130 h 130"/>
                <a:gd name="T2" fmla="*/ 72 w 78"/>
                <a:gd name="T3" fmla="*/ 130 h 130"/>
                <a:gd name="T4" fmla="*/ 78 w 78"/>
                <a:gd name="T5" fmla="*/ 122 h 130"/>
                <a:gd name="T6" fmla="*/ 78 w 78"/>
                <a:gd name="T7" fmla="*/ 122 h 130"/>
                <a:gd name="T8" fmla="*/ 68 w 78"/>
                <a:gd name="T9" fmla="*/ 94 h 130"/>
                <a:gd name="T10" fmla="*/ 48 w 78"/>
                <a:gd name="T11" fmla="*/ 54 h 130"/>
                <a:gd name="T12" fmla="*/ 30 w 78"/>
                <a:gd name="T13" fmla="*/ 18 h 130"/>
                <a:gd name="T14" fmla="*/ 24 w 78"/>
                <a:gd name="T15" fmla="*/ 6 h 130"/>
                <a:gd name="T16" fmla="*/ 20 w 78"/>
                <a:gd name="T17" fmla="*/ 0 h 130"/>
                <a:gd name="T18" fmla="*/ 20 w 78"/>
                <a:gd name="T19" fmla="*/ 0 h 130"/>
                <a:gd name="T20" fmla="*/ 0 w 78"/>
                <a:gd name="T21" fmla="*/ 4 h 130"/>
                <a:gd name="T22" fmla="*/ 0 w 78"/>
                <a:gd name="T23" fmla="*/ 4 h 130"/>
                <a:gd name="T24" fmla="*/ 6 w 78"/>
                <a:gd name="T25" fmla="*/ 24 h 130"/>
                <a:gd name="T26" fmla="*/ 14 w 78"/>
                <a:gd name="T27" fmla="*/ 40 h 130"/>
                <a:gd name="T28" fmla="*/ 22 w 78"/>
                <a:gd name="T29" fmla="*/ 56 h 130"/>
                <a:gd name="T30" fmla="*/ 32 w 78"/>
                <a:gd name="T31" fmla="*/ 70 h 130"/>
                <a:gd name="T32" fmla="*/ 52 w 78"/>
                <a:gd name="T33" fmla="*/ 98 h 130"/>
                <a:gd name="T34" fmla="*/ 60 w 78"/>
                <a:gd name="T35" fmla="*/ 112 h 130"/>
                <a:gd name="T36" fmla="*/ 68 w 78"/>
                <a:gd name="T37" fmla="*/ 130 h 130"/>
                <a:gd name="T38" fmla="*/ 68 w 78"/>
                <a:gd name="T39" fmla="*/ 130 h 130"/>
                <a:gd name="T40" fmla="*/ 72 w 78"/>
                <a:gd name="T41" fmla="*/ 130 h 130"/>
                <a:gd name="T42" fmla="*/ 72 w 78"/>
                <a:gd name="T43" fmla="*/ 130 h 13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78" h="130">
                  <a:moveTo>
                    <a:pt x="72" y="130"/>
                  </a:moveTo>
                  <a:lnTo>
                    <a:pt x="72" y="130"/>
                  </a:lnTo>
                  <a:lnTo>
                    <a:pt x="78" y="122"/>
                  </a:lnTo>
                  <a:lnTo>
                    <a:pt x="68" y="94"/>
                  </a:lnTo>
                  <a:lnTo>
                    <a:pt x="48" y="54"/>
                  </a:lnTo>
                  <a:lnTo>
                    <a:pt x="30" y="18"/>
                  </a:lnTo>
                  <a:lnTo>
                    <a:pt x="24" y="6"/>
                  </a:lnTo>
                  <a:lnTo>
                    <a:pt x="20" y="0"/>
                  </a:lnTo>
                  <a:lnTo>
                    <a:pt x="0" y="4"/>
                  </a:lnTo>
                  <a:lnTo>
                    <a:pt x="6" y="24"/>
                  </a:lnTo>
                  <a:lnTo>
                    <a:pt x="14" y="40"/>
                  </a:lnTo>
                  <a:lnTo>
                    <a:pt x="22" y="56"/>
                  </a:lnTo>
                  <a:lnTo>
                    <a:pt x="32" y="70"/>
                  </a:lnTo>
                  <a:lnTo>
                    <a:pt x="52" y="98"/>
                  </a:lnTo>
                  <a:lnTo>
                    <a:pt x="60" y="112"/>
                  </a:lnTo>
                  <a:lnTo>
                    <a:pt x="68" y="130"/>
                  </a:lnTo>
                  <a:lnTo>
                    <a:pt x="72" y="130"/>
                  </a:lnTo>
                  <a:close/>
                </a:path>
              </a:pathLst>
            </a:custGeom>
            <a:solidFill>
              <a:schemeClr val="bg1"/>
            </a:solidFill>
            <a:ln w="9525">
              <a:noFill/>
              <a:round/>
            </a:ln>
          </p:spPr>
          <p:txBody>
            <a:bodyPr/>
            <a:lstStyle/>
            <a:p>
              <a:endParaRPr lang="zh-CN" altLang="en-US"/>
            </a:p>
          </p:txBody>
        </p:sp>
        <p:sp>
          <p:nvSpPr>
            <p:cNvPr id="6260" name="Freeform 106"/>
            <p:cNvSpPr/>
            <p:nvPr/>
          </p:nvSpPr>
          <p:spPr bwMode="auto">
            <a:xfrm>
              <a:off x="4795" y="1983"/>
              <a:ext cx="8" cy="10"/>
            </a:xfrm>
            <a:custGeom>
              <a:avLst/>
              <a:gdLst>
                <a:gd name="T0" fmla="*/ 4 w 8"/>
                <a:gd name="T1" fmla="*/ 0 h 10"/>
                <a:gd name="T2" fmla="*/ 4 w 8"/>
                <a:gd name="T3" fmla="*/ 0 h 10"/>
                <a:gd name="T4" fmla="*/ 0 w 8"/>
                <a:gd name="T5" fmla="*/ 6 h 10"/>
                <a:gd name="T6" fmla="*/ 0 w 8"/>
                <a:gd name="T7" fmla="*/ 6 h 10"/>
                <a:gd name="T8" fmla="*/ 8 w 8"/>
                <a:gd name="T9" fmla="*/ 10 h 10"/>
                <a:gd name="T10" fmla="*/ 8 w 8"/>
                <a:gd name="T11" fmla="*/ 10 h 10"/>
                <a:gd name="T12" fmla="*/ 4 w 8"/>
                <a:gd name="T13" fmla="*/ 0 h 10"/>
                <a:gd name="T14" fmla="*/ 4 w 8"/>
                <a:gd name="T15" fmla="*/ 0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10">
                  <a:moveTo>
                    <a:pt x="4" y="0"/>
                  </a:moveTo>
                  <a:lnTo>
                    <a:pt x="4" y="0"/>
                  </a:lnTo>
                  <a:lnTo>
                    <a:pt x="0" y="6"/>
                  </a:lnTo>
                  <a:lnTo>
                    <a:pt x="8" y="10"/>
                  </a:lnTo>
                  <a:lnTo>
                    <a:pt x="4" y="0"/>
                  </a:lnTo>
                  <a:close/>
                </a:path>
              </a:pathLst>
            </a:custGeom>
            <a:solidFill>
              <a:schemeClr val="bg1"/>
            </a:solidFill>
            <a:ln w="9525">
              <a:noFill/>
              <a:round/>
            </a:ln>
          </p:spPr>
          <p:txBody>
            <a:bodyPr/>
            <a:lstStyle/>
            <a:p>
              <a:endParaRPr lang="zh-CN" altLang="en-US"/>
            </a:p>
          </p:txBody>
        </p:sp>
        <p:sp>
          <p:nvSpPr>
            <p:cNvPr id="6261" name="Freeform 107"/>
            <p:cNvSpPr/>
            <p:nvPr/>
          </p:nvSpPr>
          <p:spPr bwMode="auto">
            <a:xfrm>
              <a:off x="2911" y="2015"/>
              <a:ext cx="26" cy="94"/>
            </a:xfrm>
            <a:custGeom>
              <a:avLst/>
              <a:gdLst>
                <a:gd name="T0" fmla="*/ 6 w 26"/>
                <a:gd name="T1" fmla="*/ 0 h 94"/>
                <a:gd name="T2" fmla="*/ 6 w 26"/>
                <a:gd name="T3" fmla="*/ 0 h 94"/>
                <a:gd name="T4" fmla="*/ 0 w 26"/>
                <a:gd name="T5" fmla="*/ 44 h 94"/>
                <a:gd name="T6" fmla="*/ 0 w 26"/>
                <a:gd name="T7" fmla="*/ 66 h 94"/>
                <a:gd name="T8" fmla="*/ 2 w 26"/>
                <a:gd name="T9" fmla="*/ 90 h 94"/>
                <a:gd name="T10" fmla="*/ 2 w 26"/>
                <a:gd name="T11" fmla="*/ 90 h 94"/>
                <a:gd name="T12" fmla="*/ 10 w 26"/>
                <a:gd name="T13" fmla="*/ 94 h 94"/>
                <a:gd name="T14" fmla="*/ 10 w 26"/>
                <a:gd name="T15" fmla="*/ 94 h 94"/>
                <a:gd name="T16" fmla="*/ 16 w 26"/>
                <a:gd name="T17" fmla="*/ 86 h 94"/>
                <a:gd name="T18" fmla="*/ 22 w 26"/>
                <a:gd name="T19" fmla="*/ 76 h 94"/>
                <a:gd name="T20" fmla="*/ 24 w 26"/>
                <a:gd name="T21" fmla="*/ 64 h 94"/>
                <a:gd name="T22" fmla="*/ 26 w 26"/>
                <a:gd name="T23" fmla="*/ 54 h 94"/>
                <a:gd name="T24" fmla="*/ 26 w 26"/>
                <a:gd name="T25" fmla="*/ 42 h 94"/>
                <a:gd name="T26" fmla="*/ 24 w 26"/>
                <a:gd name="T27" fmla="*/ 30 h 94"/>
                <a:gd name="T28" fmla="*/ 16 w 26"/>
                <a:gd name="T29" fmla="*/ 8 h 94"/>
                <a:gd name="T30" fmla="*/ 16 w 26"/>
                <a:gd name="T31" fmla="*/ 8 h 94"/>
                <a:gd name="T32" fmla="*/ 14 w 26"/>
                <a:gd name="T33" fmla="*/ 4 h 94"/>
                <a:gd name="T34" fmla="*/ 6 w 26"/>
                <a:gd name="T35" fmla="*/ 0 h 94"/>
                <a:gd name="T36" fmla="*/ 6 w 26"/>
                <a:gd name="T37" fmla="*/ 0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6" h="94">
                  <a:moveTo>
                    <a:pt x="6" y="0"/>
                  </a:moveTo>
                  <a:lnTo>
                    <a:pt x="6" y="0"/>
                  </a:lnTo>
                  <a:lnTo>
                    <a:pt x="0" y="44"/>
                  </a:lnTo>
                  <a:lnTo>
                    <a:pt x="0" y="66"/>
                  </a:lnTo>
                  <a:lnTo>
                    <a:pt x="2" y="90"/>
                  </a:lnTo>
                  <a:lnTo>
                    <a:pt x="10" y="94"/>
                  </a:lnTo>
                  <a:lnTo>
                    <a:pt x="16" y="86"/>
                  </a:lnTo>
                  <a:lnTo>
                    <a:pt x="22" y="76"/>
                  </a:lnTo>
                  <a:lnTo>
                    <a:pt x="24" y="64"/>
                  </a:lnTo>
                  <a:lnTo>
                    <a:pt x="26" y="54"/>
                  </a:lnTo>
                  <a:lnTo>
                    <a:pt x="26" y="42"/>
                  </a:lnTo>
                  <a:lnTo>
                    <a:pt x="24" y="30"/>
                  </a:lnTo>
                  <a:lnTo>
                    <a:pt x="16" y="8"/>
                  </a:lnTo>
                  <a:lnTo>
                    <a:pt x="14" y="4"/>
                  </a:lnTo>
                  <a:lnTo>
                    <a:pt x="6" y="0"/>
                  </a:lnTo>
                  <a:close/>
                </a:path>
              </a:pathLst>
            </a:custGeom>
            <a:solidFill>
              <a:schemeClr val="bg1"/>
            </a:solidFill>
            <a:ln w="9525">
              <a:noFill/>
              <a:round/>
            </a:ln>
          </p:spPr>
          <p:txBody>
            <a:bodyPr/>
            <a:lstStyle/>
            <a:p>
              <a:endParaRPr lang="zh-CN" altLang="en-US"/>
            </a:p>
          </p:txBody>
        </p:sp>
        <p:sp>
          <p:nvSpPr>
            <p:cNvPr id="6262" name="Freeform 108"/>
            <p:cNvSpPr/>
            <p:nvPr/>
          </p:nvSpPr>
          <p:spPr bwMode="auto">
            <a:xfrm>
              <a:off x="4733" y="2079"/>
              <a:ext cx="32" cy="92"/>
            </a:xfrm>
            <a:custGeom>
              <a:avLst/>
              <a:gdLst>
                <a:gd name="T0" fmla="*/ 32 w 32"/>
                <a:gd name="T1" fmla="*/ 92 h 92"/>
                <a:gd name="T2" fmla="*/ 32 w 32"/>
                <a:gd name="T3" fmla="*/ 92 h 92"/>
                <a:gd name="T4" fmla="*/ 30 w 32"/>
                <a:gd name="T5" fmla="*/ 66 h 92"/>
                <a:gd name="T6" fmla="*/ 24 w 32"/>
                <a:gd name="T7" fmla="*/ 38 h 92"/>
                <a:gd name="T8" fmla="*/ 18 w 32"/>
                <a:gd name="T9" fmla="*/ 26 h 92"/>
                <a:gd name="T10" fmla="*/ 14 w 32"/>
                <a:gd name="T11" fmla="*/ 16 h 92"/>
                <a:gd name="T12" fmla="*/ 6 w 32"/>
                <a:gd name="T13" fmla="*/ 6 h 92"/>
                <a:gd name="T14" fmla="*/ 0 w 32"/>
                <a:gd name="T15" fmla="*/ 0 h 92"/>
                <a:gd name="T16" fmla="*/ 0 w 32"/>
                <a:gd name="T17" fmla="*/ 0 h 92"/>
                <a:gd name="T18" fmla="*/ 22 w 32"/>
                <a:gd name="T19" fmla="*/ 88 h 92"/>
                <a:gd name="T20" fmla="*/ 22 w 32"/>
                <a:gd name="T21" fmla="*/ 88 h 92"/>
                <a:gd name="T22" fmla="*/ 32 w 32"/>
                <a:gd name="T23" fmla="*/ 92 h 92"/>
                <a:gd name="T24" fmla="*/ 32 w 32"/>
                <a:gd name="T25" fmla="*/ 92 h 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2" h="92">
                  <a:moveTo>
                    <a:pt x="32" y="92"/>
                  </a:moveTo>
                  <a:lnTo>
                    <a:pt x="32" y="92"/>
                  </a:lnTo>
                  <a:lnTo>
                    <a:pt x="30" y="66"/>
                  </a:lnTo>
                  <a:lnTo>
                    <a:pt x="24" y="38"/>
                  </a:lnTo>
                  <a:lnTo>
                    <a:pt x="18" y="26"/>
                  </a:lnTo>
                  <a:lnTo>
                    <a:pt x="14" y="16"/>
                  </a:lnTo>
                  <a:lnTo>
                    <a:pt x="6" y="6"/>
                  </a:lnTo>
                  <a:lnTo>
                    <a:pt x="0" y="0"/>
                  </a:lnTo>
                  <a:lnTo>
                    <a:pt x="22" y="88"/>
                  </a:lnTo>
                  <a:lnTo>
                    <a:pt x="32" y="92"/>
                  </a:lnTo>
                  <a:close/>
                </a:path>
              </a:pathLst>
            </a:custGeom>
            <a:solidFill>
              <a:schemeClr val="bg1"/>
            </a:solidFill>
            <a:ln w="9525">
              <a:noFill/>
              <a:round/>
            </a:ln>
          </p:spPr>
          <p:txBody>
            <a:bodyPr/>
            <a:lstStyle/>
            <a:p>
              <a:endParaRPr lang="zh-CN" altLang="en-US"/>
            </a:p>
          </p:txBody>
        </p:sp>
        <p:sp>
          <p:nvSpPr>
            <p:cNvPr id="6263" name="Freeform 109"/>
            <p:cNvSpPr/>
            <p:nvPr/>
          </p:nvSpPr>
          <p:spPr bwMode="auto">
            <a:xfrm>
              <a:off x="2909" y="2131"/>
              <a:ext cx="18" cy="26"/>
            </a:xfrm>
            <a:custGeom>
              <a:avLst/>
              <a:gdLst>
                <a:gd name="T0" fmla="*/ 12 w 18"/>
                <a:gd name="T1" fmla="*/ 26 h 26"/>
                <a:gd name="T2" fmla="*/ 12 w 18"/>
                <a:gd name="T3" fmla="*/ 26 h 26"/>
                <a:gd name="T4" fmla="*/ 16 w 18"/>
                <a:gd name="T5" fmla="*/ 18 h 26"/>
                <a:gd name="T6" fmla="*/ 18 w 18"/>
                <a:gd name="T7" fmla="*/ 6 h 26"/>
                <a:gd name="T8" fmla="*/ 18 w 18"/>
                <a:gd name="T9" fmla="*/ 6 h 26"/>
                <a:gd name="T10" fmla="*/ 0 w 18"/>
                <a:gd name="T11" fmla="*/ 0 h 26"/>
                <a:gd name="T12" fmla="*/ 0 w 18"/>
                <a:gd name="T13" fmla="*/ 0 h 26"/>
                <a:gd name="T14" fmla="*/ 0 w 18"/>
                <a:gd name="T15" fmla="*/ 8 h 26"/>
                <a:gd name="T16" fmla="*/ 0 w 18"/>
                <a:gd name="T17" fmla="*/ 14 h 26"/>
                <a:gd name="T18" fmla="*/ 4 w 18"/>
                <a:gd name="T19" fmla="*/ 20 h 26"/>
                <a:gd name="T20" fmla="*/ 12 w 18"/>
                <a:gd name="T21" fmla="*/ 26 h 26"/>
                <a:gd name="T22" fmla="*/ 12 w 18"/>
                <a:gd name="T23" fmla="*/ 26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 h="26">
                  <a:moveTo>
                    <a:pt x="12" y="26"/>
                  </a:moveTo>
                  <a:lnTo>
                    <a:pt x="12" y="26"/>
                  </a:lnTo>
                  <a:lnTo>
                    <a:pt x="16" y="18"/>
                  </a:lnTo>
                  <a:lnTo>
                    <a:pt x="18" y="6"/>
                  </a:lnTo>
                  <a:lnTo>
                    <a:pt x="0" y="0"/>
                  </a:lnTo>
                  <a:lnTo>
                    <a:pt x="0" y="8"/>
                  </a:lnTo>
                  <a:lnTo>
                    <a:pt x="0" y="14"/>
                  </a:lnTo>
                  <a:lnTo>
                    <a:pt x="4" y="20"/>
                  </a:lnTo>
                  <a:lnTo>
                    <a:pt x="12" y="26"/>
                  </a:lnTo>
                  <a:close/>
                </a:path>
              </a:pathLst>
            </a:custGeom>
            <a:solidFill>
              <a:schemeClr val="bg1"/>
            </a:solidFill>
            <a:ln w="9525">
              <a:noFill/>
              <a:round/>
            </a:ln>
          </p:spPr>
          <p:txBody>
            <a:bodyPr/>
            <a:lstStyle/>
            <a:p>
              <a:endParaRPr lang="zh-CN" altLang="en-US"/>
            </a:p>
          </p:txBody>
        </p:sp>
        <p:sp>
          <p:nvSpPr>
            <p:cNvPr id="6264" name="Freeform 110"/>
            <p:cNvSpPr/>
            <p:nvPr/>
          </p:nvSpPr>
          <p:spPr bwMode="auto">
            <a:xfrm>
              <a:off x="4769" y="2175"/>
              <a:ext cx="12" cy="26"/>
            </a:xfrm>
            <a:custGeom>
              <a:avLst/>
              <a:gdLst>
                <a:gd name="T0" fmla="*/ 12 w 12"/>
                <a:gd name="T1" fmla="*/ 26 h 26"/>
                <a:gd name="T2" fmla="*/ 12 w 12"/>
                <a:gd name="T3" fmla="*/ 26 h 26"/>
                <a:gd name="T4" fmla="*/ 12 w 12"/>
                <a:gd name="T5" fmla="*/ 10 h 26"/>
                <a:gd name="T6" fmla="*/ 12 w 12"/>
                <a:gd name="T7" fmla="*/ 10 h 26"/>
                <a:gd name="T8" fmla="*/ 0 w 12"/>
                <a:gd name="T9" fmla="*/ 0 h 26"/>
                <a:gd name="T10" fmla="*/ 0 w 12"/>
                <a:gd name="T11" fmla="*/ 0 h 26"/>
                <a:gd name="T12" fmla="*/ 8 w 12"/>
                <a:gd name="T13" fmla="*/ 26 h 26"/>
                <a:gd name="T14" fmla="*/ 8 w 12"/>
                <a:gd name="T15" fmla="*/ 26 h 26"/>
                <a:gd name="T16" fmla="*/ 12 w 12"/>
                <a:gd name="T17" fmla="*/ 26 h 26"/>
                <a:gd name="T18" fmla="*/ 12 w 12"/>
                <a:gd name="T19" fmla="*/ 26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 h="26">
                  <a:moveTo>
                    <a:pt x="12" y="26"/>
                  </a:moveTo>
                  <a:lnTo>
                    <a:pt x="12" y="26"/>
                  </a:lnTo>
                  <a:lnTo>
                    <a:pt x="12" y="10"/>
                  </a:lnTo>
                  <a:lnTo>
                    <a:pt x="0" y="0"/>
                  </a:lnTo>
                  <a:lnTo>
                    <a:pt x="8" y="26"/>
                  </a:lnTo>
                  <a:lnTo>
                    <a:pt x="12" y="26"/>
                  </a:lnTo>
                  <a:close/>
                </a:path>
              </a:pathLst>
            </a:custGeom>
            <a:solidFill>
              <a:schemeClr val="bg1"/>
            </a:solidFill>
            <a:ln w="9525">
              <a:noFill/>
              <a:round/>
            </a:ln>
          </p:spPr>
          <p:txBody>
            <a:bodyPr/>
            <a:lstStyle/>
            <a:p>
              <a:endParaRPr lang="zh-CN" altLang="en-US"/>
            </a:p>
          </p:txBody>
        </p:sp>
        <p:sp>
          <p:nvSpPr>
            <p:cNvPr id="6265" name="Freeform 111"/>
            <p:cNvSpPr/>
            <p:nvPr/>
          </p:nvSpPr>
          <p:spPr bwMode="auto">
            <a:xfrm>
              <a:off x="4721" y="2193"/>
              <a:ext cx="14" cy="26"/>
            </a:xfrm>
            <a:custGeom>
              <a:avLst/>
              <a:gdLst>
                <a:gd name="T0" fmla="*/ 0 w 14"/>
                <a:gd name="T1" fmla="*/ 0 h 26"/>
                <a:gd name="T2" fmla="*/ 0 w 14"/>
                <a:gd name="T3" fmla="*/ 0 h 26"/>
                <a:gd name="T4" fmla="*/ 0 w 14"/>
                <a:gd name="T5" fmla="*/ 22 h 26"/>
                <a:gd name="T6" fmla="*/ 0 w 14"/>
                <a:gd name="T7" fmla="*/ 22 h 26"/>
                <a:gd name="T8" fmla="*/ 8 w 14"/>
                <a:gd name="T9" fmla="*/ 26 h 26"/>
                <a:gd name="T10" fmla="*/ 8 w 14"/>
                <a:gd name="T11" fmla="*/ 26 h 26"/>
                <a:gd name="T12" fmla="*/ 12 w 14"/>
                <a:gd name="T13" fmla="*/ 20 h 26"/>
                <a:gd name="T14" fmla="*/ 14 w 14"/>
                <a:gd name="T15" fmla="*/ 8 h 26"/>
                <a:gd name="T16" fmla="*/ 14 w 14"/>
                <a:gd name="T17" fmla="*/ 8 h 26"/>
                <a:gd name="T18" fmla="*/ 0 w 14"/>
                <a:gd name="T19" fmla="*/ 0 h 26"/>
                <a:gd name="T20" fmla="*/ 0 w 14"/>
                <a:gd name="T21" fmla="*/ 0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 h="26">
                  <a:moveTo>
                    <a:pt x="0" y="0"/>
                  </a:moveTo>
                  <a:lnTo>
                    <a:pt x="0" y="0"/>
                  </a:lnTo>
                  <a:lnTo>
                    <a:pt x="0" y="22"/>
                  </a:lnTo>
                  <a:lnTo>
                    <a:pt x="8" y="26"/>
                  </a:lnTo>
                  <a:lnTo>
                    <a:pt x="12" y="20"/>
                  </a:lnTo>
                  <a:lnTo>
                    <a:pt x="14" y="8"/>
                  </a:lnTo>
                  <a:lnTo>
                    <a:pt x="0" y="0"/>
                  </a:lnTo>
                  <a:close/>
                </a:path>
              </a:pathLst>
            </a:custGeom>
            <a:solidFill>
              <a:schemeClr val="bg1"/>
            </a:solidFill>
            <a:ln w="9525">
              <a:noFill/>
              <a:round/>
            </a:ln>
          </p:spPr>
          <p:txBody>
            <a:bodyPr/>
            <a:lstStyle/>
            <a:p>
              <a:endParaRPr lang="zh-CN" altLang="en-US"/>
            </a:p>
          </p:txBody>
        </p:sp>
        <p:sp>
          <p:nvSpPr>
            <p:cNvPr id="6266" name="Freeform 112"/>
            <p:cNvSpPr/>
            <p:nvPr/>
          </p:nvSpPr>
          <p:spPr bwMode="auto">
            <a:xfrm>
              <a:off x="4785" y="2245"/>
              <a:ext cx="28" cy="48"/>
            </a:xfrm>
            <a:custGeom>
              <a:avLst/>
              <a:gdLst>
                <a:gd name="T0" fmla="*/ 0 w 28"/>
                <a:gd name="T1" fmla="*/ 0 h 48"/>
                <a:gd name="T2" fmla="*/ 0 w 28"/>
                <a:gd name="T3" fmla="*/ 0 h 48"/>
                <a:gd name="T4" fmla="*/ 0 w 28"/>
                <a:gd name="T5" fmla="*/ 10 h 48"/>
                <a:gd name="T6" fmla="*/ 2 w 28"/>
                <a:gd name="T7" fmla="*/ 16 h 48"/>
                <a:gd name="T8" fmla="*/ 10 w 28"/>
                <a:gd name="T9" fmla="*/ 34 h 48"/>
                <a:gd name="T10" fmla="*/ 10 w 28"/>
                <a:gd name="T11" fmla="*/ 34 h 48"/>
                <a:gd name="T12" fmla="*/ 28 w 28"/>
                <a:gd name="T13" fmla="*/ 48 h 48"/>
                <a:gd name="T14" fmla="*/ 28 w 28"/>
                <a:gd name="T15" fmla="*/ 48 h 48"/>
                <a:gd name="T16" fmla="*/ 24 w 28"/>
                <a:gd name="T17" fmla="*/ 34 h 48"/>
                <a:gd name="T18" fmla="*/ 18 w 28"/>
                <a:gd name="T19" fmla="*/ 20 h 48"/>
                <a:gd name="T20" fmla="*/ 10 w 28"/>
                <a:gd name="T21" fmla="*/ 8 h 48"/>
                <a:gd name="T22" fmla="*/ 0 w 28"/>
                <a:gd name="T23" fmla="*/ 0 h 48"/>
                <a:gd name="T24" fmla="*/ 0 w 28"/>
                <a:gd name="T25" fmla="*/ 0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 h="48">
                  <a:moveTo>
                    <a:pt x="0" y="0"/>
                  </a:moveTo>
                  <a:lnTo>
                    <a:pt x="0" y="0"/>
                  </a:lnTo>
                  <a:lnTo>
                    <a:pt x="0" y="10"/>
                  </a:lnTo>
                  <a:lnTo>
                    <a:pt x="2" y="16"/>
                  </a:lnTo>
                  <a:lnTo>
                    <a:pt x="10" y="34"/>
                  </a:lnTo>
                  <a:lnTo>
                    <a:pt x="28" y="48"/>
                  </a:lnTo>
                  <a:lnTo>
                    <a:pt x="24" y="34"/>
                  </a:lnTo>
                  <a:lnTo>
                    <a:pt x="18" y="20"/>
                  </a:lnTo>
                  <a:lnTo>
                    <a:pt x="10" y="8"/>
                  </a:lnTo>
                  <a:lnTo>
                    <a:pt x="0" y="0"/>
                  </a:lnTo>
                  <a:close/>
                </a:path>
              </a:pathLst>
            </a:custGeom>
            <a:solidFill>
              <a:schemeClr val="bg1"/>
            </a:solidFill>
            <a:ln w="9525">
              <a:noFill/>
              <a:round/>
            </a:ln>
          </p:spPr>
          <p:txBody>
            <a:bodyPr/>
            <a:lstStyle/>
            <a:p>
              <a:endParaRPr lang="zh-CN" altLang="en-US"/>
            </a:p>
          </p:txBody>
        </p:sp>
        <p:sp>
          <p:nvSpPr>
            <p:cNvPr id="6267" name="Freeform 113"/>
            <p:cNvSpPr/>
            <p:nvPr/>
          </p:nvSpPr>
          <p:spPr bwMode="auto">
            <a:xfrm>
              <a:off x="4735" y="2255"/>
              <a:ext cx="78" cy="204"/>
            </a:xfrm>
            <a:custGeom>
              <a:avLst/>
              <a:gdLst>
                <a:gd name="T0" fmla="*/ 30 w 78"/>
                <a:gd name="T1" fmla="*/ 26 h 204"/>
                <a:gd name="T2" fmla="*/ 30 w 78"/>
                <a:gd name="T3" fmla="*/ 26 h 204"/>
                <a:gd name="T4" fmla="*/ 26 w 78"/>
                <a:gd name="T5" fmla="*/ 18 h 204"/>
                <a:gd name="T6" fmla="*/ 20 w 78"/>
                <a:gd name="T7" fmla="*/ 10 h 204"/>
                <a:gd name="T8" fmla="*/ 12 w 78"/>
                <a:gd name="T9" fmla="*/ 6 h 204"/>
                <a:gd name="T10" fmla="*/ 0 w 78"/>
                <a:gd name="T11" fmla="*/ 0 h 204"/>
                <a:gd name="T12" fmla="*/ 0 w 78"/>
                <a:gd name="T13" fmla="*/ 0 h 204"/>
                <a:gd name="T14" fmla="*/ 0 w 78"/>
                <a:gd name="T15" fmla="*/ 12 h 204"/>
                <a:gd name="T16" fmla="*/ 0 w 78"/>
                <a:gd name="T17" fmla="*/ 24 h 204"/>
                <a:gd name="T18" fmla="*/ 4 w 78"/>
                <a:gd name="T19" fmla="*/ 52 h 204"/>
                <a:gd name="T20" fmla="*/ 10 w 78"/>
                <a:gd name="T21" fmla="*/ 80 h 204"/>
                <a:gd name="T22" fmla="*/ 20 w 78"/>
                <a:gd name="T23" fmla="*/ 110 h 204"/>
                <a:gd name="T24" fmla="*/ 32 w 78"/>
                <a:gd name="T25" fmla="*/ 138 h 204"/>
                <a:gd name="T26" fmla="*/ 46 w 78"/>
                <a:gd name="T27" fmla="*/ 164 h 204"/>
                <a:gd name="T28" fmla="*/ 58 w 78"/>
                <a:gd name="T29" fmla="*/ 184 h 204"/>
                <a:gd name="T30" fmla="*/ 72 w 78"/>
                <a:gd name="T31" fmla="*/ 196 h 204"/>
                <a:gd name="T32" fmla="*/ 72 w 78"/>
                <a:gd name="T33" fmla="*/ 196 h 204"/>
                <a:gd name="T34" fmla="*/ 74 w 78"/>
                <a:gd name="T35" fmla="*/ 204 h 204"/>
                <a:gd name="T36" fmla="*/ 74 w 78"/>
                <a:gd name="T37" fmla="*/ 204 h 204"/>
                <a:gd name="T38" fmla="*/ 78 w 78"/>
                <a:gd name="T39" fmla="*/ 204 h 204"/>
                <a:gd name="T40" fmla="*/ 78 w 78"/>
                <a:gd name="T41" fmla="*/ 204 h 204"/>
                <a:gd name="T42" fmla="*/ 76 w 78"/>
                <a:gd name="T43" fmla="*/ 190 h 204"/>
                <a:gd name="T44" fmla="*/ 72 w 78"/>
                <a:gd name="T45" fmla="*/ 176 h 204"/>
                <a:gd name="T46" fmla="*/ 58 w 78"/>
                <a:gd name="T47" fmla="*/ 144 h 204"/>
                <a:gd name="T48" fmla="*/ 30 w 78"/>
                <a:gd name="T49" fmla="*/ 90 h 204"/>
                <a:gd name="T50" fmla="*/ 30 w 78"/>
                <a:gd name="T51" fmla="*/ 90 h 204"/>
                <a:gd name="T52" fmla="*/ 30 w 78"/>
                <a:gd name="T53" fmla="*/ 26 h 204"/>
                <a:gd name="T54" fmla="*/ 30 w 78"/>
                <a:gd name="T55" fmla="*/ 26 h 20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78" h="204">
                  <a:moveTo>
                    <a:pt x="30" y="26"/>
                  </a:moveTo>
                  <a:lnTo>
                    <a:pt x="30" y="26"/>
                  </a:lnTo>
                  <a:lnTo>
                    <a:pt x="26" y="18"/>
                  </a:lnTo>
                  <a:lnTo>
                    <a:pt x="20" y="10"/>
                  </a:lnTo>
                  <a:lnTo>
                    <a:pt x="12" y="6"/>
                  </a:lnTo>
                  <a:lnTo>
                    <a:pt x="0" y="0"/>
                  </a:lnTo>
                  <a:lnTo>
                    <a:pt x="0" y="12"/>
                  </a:lnTo>
                  <a:lnTo>
                    <a:pt x="0" y="24"/>
                  </a:lnTo>
                  <a:lnTo>
                    <a:pt x="4" y="52"/>
                  </a:lnTo>
                  <a:lnTo>
                    <a:pt x="10" y="80"/>
                  </a:lnTo>
                  <a:lnTo>
                    <a:pt x="20" y="110"/>
                  </a:lnTo>
                  <a:lnTo>
                    <a:pt x="32" y="138"/>
                  </a:lnTo>
                  <a:lnTo>
                    <a:pt x="46" y="164"/>
                  </a:lnTo>
                  <a:lnTo>
                    <a:pt x="58" y="184"/>
                  </a:lnTo>
                  <a:lnTo>
                    <a:pt x="72" y="196"/>
                  </a:lnTo>
                  <a:lnTo>
                    <a:pt x="74" y="204"/>
                  </a:lnTo>
                  <a:lnTo>
                    <a:pt x="78" y="204"/>
                  </a:lnTo>
                  <a:lnTo>
                    <a:pt x="76" y="190"/>
                  </a:lnTo>
                  <a:lnTo>
                    <a:pt x="72" y="176"/>
                  </a:lnTo>
                  <a:lnTo>
                    <a:pt x="58" y="144"/>
                  </a:lnTo>
                  <a:lnTo>
                    <a:pt x="30" y="90"/>
                  </a:lnTo>
                  <a:lnTo>
                    <a:pt x="30" y="26"/>
                  </a:lnTo>
                  <a:close/>
                </a:path>
              </a:pathLst>
            </a:custGeom>
            <a:solidFill>
              <a:schemeClr val="bg1"/>
            </a:solidFill>
            <a:ln w="9525">
              <a:noFill/>
              <a:round/>
            </a:ln>
          </p:spPr>
          <p:txBody>
            <a:bodyPr/>
            <a:lstStyle/>
            <a:p>
              <a:endParaRPr lang="zh-CN" altLang="en-US"/>
            </a:p>
          </p:txBody>
        </p:sp>
        <p:sp>
          <p:nvSpPr>
            <p:cNvPr id="6268" name="Freeform 114"/>
            <p:cNvSpPr/>
            <p:nvPr/>
          </p:nvSpPr>
          <p:spPr bwMode="auto">
            <a:xfrm>
              <a:off x="4817" y="2329"/>
              <a:ext cx="12" cy="16"/>
            </a:xfrm>
            <a:custGeom>
              <a:avLst/>
              <a:gdLst>
                <a:gd name="T0" fmla="*/ 0 w 12"/>
                <a:gd name="T1" fmla="*/ 0 h 16"/>
                <a:gd name="T2" fmla="*/ 0 w 12"/>
                <a:gd name="T3" fmla="*/ 0 h 16"/>
                <a:gd name="T4" fmla="*/ 0 w 12"/>
                <a:gd name="T5" fmla="*/ 16 h 16"/>
                <a:gd name="T6" fmla="*/ 0 w 12"/>
                <a:gd name="T7" fmla="*/ 16 h 16"/>
                <a:gd name="T8" fmla="*/ 12 w 12"/>
                <a:gd name="T9" fmla="*/ 16 h 16"/>
                <a:gd name="T10" fmla="*/ 12 w 12"/>
                <a:gd name="T11" fmla="*/ 16 h 16"/>
                <a:gd name="T12" fmla="*/ 12 w 12"/>
                <a:gd name="T13" fmla="*/ 0 h 16"/>
                <a:gd name="T14" fmla="*/ 12 w 12"/>
                <a:gd name="T15" fmla="*/ 0 h 16"/>
                <a:gd name="T16" fmla="*/ 0 w 12"/>
                <a:gd name="T17" fmla="*/ 0 h 16"/>
                <a:gd name="T18" fmla="*/ 0 w 12"/>
                <a:gd name="T19" fmla="*/ 0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 h="16">
                  <a:moveTo>
                    <a:pt x="0" y="0"/>
                  </a:moveTo>
                  <a:lnTo>
                    <a:pt x="0" y="0"/>
                  </a:lnTo>
                  <a:lnTo>
                    <a:pt x="0" y="16"/>
                  </a:lnTo>
                  <a:lnTo>
                    <a:pt x="12" y="16"/>
                  </a:lnTo>
                  <a:lnTo>
                    <a:pt x="12" y="0"/>
                  </a:lnTo>
                  <a:lnTo>
                    <a:pt x="0" y="0"/>
                  </a:lnTo>
                  <a:close/>
                </a:path>
              </a:pathLst>
            </a:custGeom>
            <a:solidFill>
              <a:schemeClr val="bg1"/>
            </a:solidFill>
            <a:ln w="9525">
              <a:noFill/>
              <a:round/>
            </a:ln>
          </p:spPr>
          <p:txBody>
            <a:bodyPr/>
            <a:lstStyle/>
            <a:p>
              <a:endParaRPr lang="zh-CN" altLang="en-US"/>
            </a:p>
          </p:txBody>
        </p:sp>
        <p:sp>
          <p:nvSpPr>
            <p:cNvPr id="6269" name="Freeform 115"/>
            <p:cNvSpPr/>
            <p:nvPr/>
          </p:nvSpPr>
          <p:spPr bwMode="auto">
            <a:xfrm>
              <a:off x="2991" y="2353"/>
              <a:ext cx="56" cy="124"/>
            </a:xfrm>
            <a:custGeom>
              <a:avLst/>
              <a:gdLst>
                <a:gd name="T0" fmla="*/ 30 w 56"/>
                <a:gd name="T1" fmla="*/ 0 h 124"/>
                <a:gd name="T2" fmla="*/ 30 w 56"/>
                <a:gd name="T3" fmla="*/ 0 h 124"/>
                <a:gd name="T4" fmla="*/ 14 w 56"/>
                <a:gd name="T5" fmla="*/ 64 h 124"/>
                <a:gd name="T6" fmla="*/ 0 w 56"/>
                <a:gd name="T7" fmla="*/ 124 h 124"/>
                <a:gd name="T8" fmla="*/ 0 w 56"/>
                <a:gd name="T9" fmla="*/ 124 h 124"/>
                <a:gd name="T10" fmla="*/ 4 w 56"/>
                <a:gd name="T11" fmla="*/ 124 h 124"/>
                <a:gd name="T12" fmla="*/ 4 w 56"/>
                <a:gd name="T13" fmla="*/ 124 h 124"/>
                <a:gd name="T14" fmla="*/ 14 w 56"/>
                <a:gd name="T15" fmla="*/ 116 h 124"/>
                <a:gd name="T16" fmla="*/ 22 w 56"/>
                <a:gd name="T17" fmla="*/ 102 h 124"/>
                <a:gd name="T18" fmla="*/ 32 w 56"/>
                <a:gd name="T19" fmla="*/ 88 h 124"/>
                <a:gd name="T20" fmla="*/ 40 w 56"/>
                <a:gd name="T21" fmla="*/ 70 h 124"/>
                <a:gd name="T22" fmla="*/ 46 w 56"/>
                <a:gd name="T23" fmla="*/ 52 h 124"/>
                <a:gd name="T24" fmla="*/ 50 w 56"/>
                <a:gd name="T25" fmla="*/ 34 h 124"/>
                <a:gd name="T26" fmla="*/ 54 w 56"/>
                <a:gd name="T27" fmla="*/ 16 h 124"/>
                <a:gd name="T28" fmla="*/ 56 w 56"/>
                <a:gd name="T29" fmla="*/ 0 h 124"/>
                <a:gd name="T30" fmla="*/ 56 w 56"/>
                <a:gd name="T31" fmla="*/ 0 h 124"/>
                <a:gd name="T32" fmla="*/ 30 w 56"/>
                <a:gd name="T33" fmla="*/ 0 h 124"/>
                <a:gd name="T34" fmla="*/ 30 w 56"/>
                <a:gd name="T35" fmla="*/ 0 h 1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6" h="124">
                  <a:moveTo>
                    <a:pt x="30" y="0"/>
                  </a:moveTo>
                  <a:lnTo>
                    <a:pt x="30" y="0"/>
                  </a:lnTo>
                  <a:lnTo>
                    <a:pt x="14" y="64"/>
                  </a:lnTo>
                  <a:lnTo>
                    <a:pt x="0" y="124"/>
                  </a:lnTo>
                  <a:lnTo>
                    <a:pt x="4" y="124"/>
                  </a:lnTo>
                  <a:lnTo>
                    <a:pt x="14" y="116"/>
                  </a:lnTo>
                  <a:lnTo>
                    <a:pt x="22" y="102"/>
                  </a:lnTo>
                  <a:lnTo>
                    <a:pt x="32" y="88"/>
                  </a:lnTo>
                  <a:lnTo>
                    <a:pt x="40" y="70"/>
                  </a:lnTo>
                  <a:lnTo>
                    <a:pt x="46" y="52"/>
                  </a:lnTo>
                  <a:lnTo>
                    <a:pt x="50" y="34"/>
                  </a:lnTo>
                  <a:lnTo>
                    <a:pt x="54" y="16"/>
                  </a:lnTo>
                  <a:lnTo>
                    <a:pt x="56" y="0"/>
                  </a:lnTo>
                  <a:lnTo>
                    <a:pt x="30" y="0"/>
                  </a:lnTo>
                  <a:close/>
                </a:path>
              </a:pathLst>
            </a:custGeom>
            <a:solidFill>
              <a:schemeClr val="bg1"/>
            </a:solidFill>
            <a:ln w="9525">
              <a:noFill/>
              <a:round/>
            </a:ln>
          </p:spPr>
          <p:txBody>
            <a:bodyPr/>
            <a:lstStyle/>
            <a:p>
              <a:endParaRPr lang="zh-CN" altLang="en-US"/>
            </a:p>
          </p:txBody>
        </p:sp>
        <p:sp>
          <p:nvSpPr>
            <p:cNvPr id="6270" name="Freeform 116"/>
            <p:cNvSpPr/>
            <p:nvPr/>
          </p:nvSpPr>
          <p:spPr bwMode="auto">
            <a:xfrm>
              <a:off x="4727" y="2393"/>
              <a:ext cx="32" cy="104"/>
            </a:xfrm>
            <a:custGeom>
              <a:avLst/>
              <a:gdLst>
                <a:gd name="T0" fmla="*/ 2 w 32"/>
                <a:gd name="T1" fmla="*/ 88 h 104"/>
                <a:gd name="T2" fmla="*/ 2 w 32"/>
                <a:gd name="T3" fmla="*/ 88 h 104"/>
                <a:gd name="T4" fmla="*/ 32 w 32"/>
                <a:gd name="T5" fmla="*/ 104 h 104"/>
                <a:gd name="T6" fmla="*/ 32 w 32"/>
                <a:gd name="T7" fmla="*/ 104 h 104"/>
                <a:gd name="T8" fmla="*/ 28 w 32"/>
                <a:gd name="T9" fmla="*/ 78 h 104"/>
                <a:gd name="T10" fmla="*/ 24 w 32"/>
                <a:gd name="T11" fmla="*/ 48 h 104"/>
                <a:gd name="T12" fmla="*/ 16 w 32"/>
                <a:gd name="T13" fmla="*/ 20 h 104"/>
                <a:gd name="T14" fmla="*/ 10 w 32"/>
                <a:gd name="T15" fmla="*/ 8 h 104"/>
                <a:gd name="T16" fmla="*/ 6 w 32"/>
                <a:gd name="T17" fmla="*/ 0 h 104"/>
                <a:gd name="T18" fmla="*/ 6 w 32"/>
                <a:gd name="T19" fmla="*/ 0 h 104"/>
                <a:gd name="T20" fmla="*/ 0 w 32"/>
                <a:gd name="T21" fmla="*/ 20 h 104"/>
                <a:gd name="T22" fmla="*/ 0 w 32"/>
                <a:gd name="T23" fmla="*/ 42 h 104"/>
                <a:gd name="T24" fmla="*/ 0 w 32"/>
                <a:gd name="T25" fmla="*/ 66 h 104"/>
                <a:gd name="T26" fmla="*/ 2 w 32"/>
                <a:gd name="T27" fmla="*/ 88 h 104"/>
                <a:gd name="T28" fmla="*/ 2 w 32"/>
                <a:gd name="T29" fmla="*/ 88 h 10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2" h="104">
                  <a:moveTo>
                    <a:pt x="2" y="88"/>
                  </a:moveTo>
                  <a:lnTo>
                    <a:pt x="2" y="88"/>
                  </a:lnTo>
                  <a:lnTo>
                    <a:pt x="32" y="104"/>
                  </a:lnTo>
                  <a:lnTo>
                    <a:pt x="28" y="78"/>
                  </a:lnTo>
                  <a:lnTo>
                    <a:pt x="24" y="48"/>
                  </a:lnTo>
                  <a:lnTo>
                    <a:pt x="16" y="20"/>
                  </a:lnTo>
                  <a:lnTo>
                    <a:pt x="10" y="8"/>
                  </a:lnTo>
                  <a:lnTo>
                    <a:pt x="6" y="0"/>
                  </a:lnTo>
                  <a:lnTo>
                    <a:pt x="0" y="20"/>
                  </a:lnTo>
                  <a:lnTo>
                    <a:pt x="0" y="42"/>
                  </a:lnTo>
                  <a:lnTo>
                    <a:pt x="0" y="66"/>
                  </a:lnTo>
                  <a:lnTo>
                    <a:pt x="2" y="88"/>
                  </a:lnTo>
                  <a:close/>
                </a:path>
              </a:pathLst>
            </a:custGeom>
            <a:solidFill>
              <a:schemeClr val="bg1"/>
            </a:solidFill>
            <a:ln w="9525">
              <a:noFill/>
              <a:round/>
            </a:ln>
          </p:spPr>
          <p:txBody>
            <a:bodyPr/>
            <a:lstStyle/>
            <a:p>
              <a:endParaRPr lang="zh-CN" altLang="en-US"/>
            </a:p>
          </p:txBody>
        </p:sp>
        <p:sp>
          <p:nvSpPr>
            <p:cNvPr id="6271" name="Freeform 117"/>
            <p:cNvSpPr/>
            <p:nvPr/>
          </p:nvSpPr>
          <p:spPr bwMode="auto">
            <a:xfrm>
              <a:off x="4573" y="2485"/>
              <a:ext cx="82" cy="88"/>
            </a:xfrm>
            <a:custGeom>
              <a:avLst/>
              <a:gdLst>
                <a:gd name="T0" fmla="*/ 82 w 82"/>
                <a:gd name="T1" fmla="*/ 8 h 88"/>
                <a:gd name="T2" fmla="*/ 82 w 82"/>
                <a:gd name="T3" fmla="*/ 8 h 88"/>
                <a:gd name="T4" fmla="*/ 66 w 82"/>
                <a:gd name="T5" fmla="*/ 0 h 88"/>
                <a:gd name="T6" fmla="*/ 66 w 82"/>
                <a:gd name="T7" fmla="*/ 0 h 88"/>
                <a:gd name="T8" fmla="*/ 56 w 82"/>
                <a:gd name="T9" fmla="*/ 22 h 88"/>
                <a:gd name="T10" fmla="*/ 44 w 82"/>
                <a:gd name="T11" fmla="*/ 42 h 88"/>
                <a:gd name="T12" fmla="*/ 36 w 82"/>
                <a:gd name="T13" fmla="*/ 50 h 88"/>
                <a:gd name="T14" fmla="*/ 28 w 82"/>
                <a:gd name="T15" fmla="*/ 58 h 88"/>
                <a:gd name="T16" fmla="*/ 18 w 82"/>
                <a:gd name="T17" fmla="*/ 66 h 88"/>
                <a:gd name="T18" fmla="*/ 8 w 82"/>
                <a:gd name="T19" fmla="*/ 70 h 88"/>
                <a:gd name="T20" fmla="*/ 8 w 82"/>
                <a:gd name="T21" fmla="*/ 70 h 88"/>
                <a:gd name="T22" fmla="*/ 0 w 82"/>
                <a:gd name="T23" fmla="*/ 88 h 88"/>
                <a:gd name="T24" fmla="*/ 0 w 82"/>
                <a:gd name="T25" fmla="*/ 88 h 88"/>
                <a:gd name="T26" fmla="*/ 16 w 82"/>
                <a:gd name="T27" fmla="*/ 86 h 88"/>
                <a:gd name="T28" fmla="*/ 30 w 82"/>
                <a:gd name="T29" fmla="*/ 80 h 88"/>
                <a:gd name="T30" fmla="*/ 40 w 82"/>
                <a:gd name="T31" fmla="*/ 74 h 88"/>
                <a:gd name="T32" fmla="*/ 50 w 82"/>
                <a:gd name="T33" fmla="*/ 66 h 88"/>
                <a:gd name="T34" fmla="*/ 60 w 82"/>
                <a:gd name="T35" fmla="*/ 56 h 88"/>
                <a:gd name="T36" fmla="*/ 66 w 82"/>
                <a:gd name="T37" fmla="*/ 46 h 88"/>
                <a:gd name="T38" fmla="*/ 82 w 82"/>
                <a:gd name="T39" fmla="*/ 22 h 88"/>
                <a:gd name="T40" fmla="*/ 82 w 82"/>
                <a:gd name="T41" fmla="*/ 22 h 88"/>
                <a:gd name="T42" fmla="*/ 82 w 82"/>
                <a:gd name="T43" fmla="*/ 8 h 88"/>
                <a:gd name="T44" fmla="*/ 82 w 82"/>
                <a:gd name="T45" fmla="*/ 8 h 8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2" h="88">
                  <a:moveTo>
                    <a:pt x="82" y="8"/>
                  </a:moveTo>
                  <a:lnTo>
                    <a:pt x="82" y="8"/>
                  </a:lnTo>
                  <a:lnTo>
                    <a:pt x="66" y="0"/>
                  </a:lnTo>
                  <a:lnTo>
                    <a:pt x="56" y="22"/>
                  </a:lnTo>
                  <a:lnTo>
                    <a:pt x="44" y="42"/>
                  </a:lnTo>
                  <a:lnTo>
                    <a:pt x="36" y="50"/>
                  </a:lnTo>
                  <a:lnTo>
                    <a:pt x="28" y="58"/>
                  </a:lnTo>
                  <a:lnTo>
                    <a:pt x="18" y="66"/>
                  </a:lnTo>
                  <a:lnTo>
                    <a:pt x="8" y="70"/>
                  </a:lnTo>
                  <a:lnTo>
                    <a:pt x="0" y="88"/>
                  </a:lnTo>
                  <a:lnTo>
                    <a:pt x="16" y="86"/>
                  </a:lnTo>
                  <a:lnTo>
                    <a:pt x="30" y="80"/>
                  </a:lnTo>
                  <a:lnTo>
                    <a:pt x="40" y="74"/>
                  </a:lnTo>
                  <a:lnTo>
                    <a:pt x="50" y="66"/>
                  </a:lnTo>
                  <a:lnTo>
                    <a:pt x="60" y="56"/>
                  </a:lnTo>
                  <a:lnTo>
                    <a:pt x="66" y="46"/>
                  </a:lnTo>
                  <a:lnTo>
                    <a:pt x="82" y="22"/>
                  </a:lnTo>
                  <a:lnTo>
                    <a:pt x="82" y="8"/>
                  </a:lnTo>
                  <a:close/>
                </a:path>
              </a:pathLst>
            </a:custGeom>
            <a:solidFill>
              <a:schemeClr val="bg1"/>
            </a:solidFill>
            <a:ln w="9525">
              <a:noFill/>
              <a:round/>
            </a:ln>
          </p:spPr>
          <p:txBody>
            <a:bodyPr/>
            <a:lstStyle/>
            <a:p>
              <a:endParaRPr lang="zh-CN" altLang="en-US"/>
            </a:p>
          </p:txBody>
        </p:sp>
        <p:sp>
          <p:nvSpPr>
            <p:cNvPr id="6272" name="Freeform 118"/>
            <p:cNvSpPr/>
            <p:nvPr/>
          </p:nvSpPr>
          <p:spPr bwMode="auto">
            <a:xfrm>
              <a:off x="4355" y="2581"/>
              <a:ext cx="196" cy="130"/>
            </a:xfrm>
            <a:custGeom>
              <a:avLst/>
              <a:gdLst>
                <a:gd name="T0" fmla="*/ 188 w 196"/>
                <a:gd name="T1" fmla="*/ 4 h 130"/>
                <a:gd name="T2" fmla="*/ 188 w 196"/>
                <a:gd name="T3" fmla="*/ 4 h 130"/>
                <a:gd name="T4" fmla="*/ 196 w 196"/>
                <a:gd name="T5" fmla="*/ 4 h 130"/>
                <a:gd name="T6" fmla="*/ 196 w 196"/>
                <a:gd name="T7" fmla="*/ 4 h 130"/>
                <a:gd name="T8" fmla="*/ 170 w 196"/>
                <a:gd name="T9" fmla="*/ 0 h 130"/>
                <a:gd name="T10" fmla="*/ 170 w 196"/>
                <a:gd name="T11" fmla="*/ 0 h 130"/>
                <a:gd name="T12" fmla="*/ 148 w 196"/>
                <a:gd name="T13" fmla="*/ 14 h 130"/>
                <a:gd name="T14" fmla="*/ 128 w 196"/>
                <a:gd name="T15" fmla="*/ 30 h 130"/>
                <a:gd name="T16" fmla="*/ 90 w 196"/>
                <a:gd name="T17" fmla="*/ 64 h 130"/>
                <a:gd name="T18" fmla="*/ 70 w 196"/>
                <a:gd name="T19" fmla="*/ 80 h 130"/>
                <a:gd name="T20" fmla="*/ 50 w 196"/>
                <a:gd name="T21" fmla="*/ 94 h 130"/>
                <a:gd name="T22" fmla="*/ 28 w 196"/>
                <a:gd name="T23" fmla="*/ 108 h 130"/>
                <a:gd name="T24" fmla="*/ 4 w 196"/>
                <a:gd name="T25" fmla="*/ 118 h 130"/>
                <a:gd name="T26" fmla="*/ 4 w 196"/>
                <a:gd name="T27" fmla="*/ 118 h 130"/>
                <a:gd name="T28" fmla="*/ 0 w 196"/>
                <a:gd name="T29" fmla="*/ 126 h 130"/>
                <a:gd name="T30" fmla="*/ 0 w 196"/>
                <a:gd name="T31" fmla="*/ 126 h 130"/>
                <a:gd name="T32" fmla="*/ 30 w 196"/>
                <a:gd name="T33" fmla="*/ 130 h 130"/>
                <a:gd name="T34" fmla="*/ 30 w 196"/>
                <a:gd name="T35" fmla="*/ 130 h 130"/>
                <a:gd name="T36" fmla="*/ 48 w 196"/>
                <a:gd name="T37" fmla="*/ 114 h 130"/>
                <a:gd name="T38" fmla="*/ 70 w 196"/>
                <a:gd name="T39" fmla="*/ 98 h 130"/>
                <a:gd name="T40" fmla="*/ 112 w 196"/>
                <a:gd name="T41" fmla="*/ 68 h 130"/>
                <a:gd name="T42" fmla="*/ 152 w 196"/>
                <a:gd name="T43" fmla="*/ 38 h 130"/>
                <a:gd name="T44" fmla="*/ 172 w 196"/>
                <a:gd name="T45" fmla="*/ 22 h 130"/>
                <a:gd name="T46" fmla="*/ 188 w 196"/>
                <a:gd name="T47" fmla="*/ 4 h 130"/>
                <a:gd name="T48" fmla="*/ 188 w 196"/>
                <a:gd name="T49" fmla="*/ 4 h 13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96" h="130">
                  <a:moveTo>
                    <a:pt x="188" y="4"/>
                  </a:moveTo>
                  <a:lnTo>
                    <a:pt x="188" y="4"/>
                  </a:lnTo>
                  <a:lnTo>
                    <a:pt x="196" y="4"/>
                  </a:lnTo>
                  <a:lnTo>
                    <a:pt x="170" y="0"/>
                  </a:lnTo>
                  <a:lnTo>
                    <a:pt x="148" y="14"/>
                  </a:lnTo>
                  <a:lnTo>
                    <a:pt x="128" y="30"/>
                  </a:lnTo>
                  <a:lnTo>
                    <a:pt x="90" y="64"/>
                  </a:lnTo>
                  <a:lnTo>
                    <a:pt x="70" y="80"/>
                  </a:lnTo>
                  <a:lnTo>
                    <a:pt x="50" y="94"/>
                  </a:lnTo>
                  <a:lnTo>
                    <a:pt x="28" y="108"/>
                  </a:lnTo>
                  <a:lnTo>
                    <a:pt x="4" y="118"/>
                  </a:lnTo>
                  <a:lnTo>
                    <a:pt x="0" y="126"/>
                  </a:lnTo>
                  <a:lnTo>
                    <a:pt x="30" y="130"/>
                  </a:lnTo>
                  <a:lnTo>
                    <a:pt x="48" y="114"/>
                  </a:lnTo>
                  <a:lnTo>
                    <a:pt x="70" y="98"/>
                  </a:lnTo>
                  <a:lnTo>
                    <a:pt x="112" y="68"/>
                  </a:lnTo>
                  <a:lnTo>
                    <a:pt x="152" y="38"/>
                  </a:lnTo>
                  <a:lnTo>
                    <a:pt x="172" y="22"/>
                  </a:lnTo>
                  <a:lnTo>
                    <a:pt x="188" y="4"/>
                  </a:lnTo>
                  <a:close/>
                </a:path>
              </a:pathLst>
            </a:custGeom>
            <a:solidFill>
              <a:schemeClr val="bg1"/>
            </a:solidFill>
            <a:ln w="9525">
              <a:noFill/>
              <a:round/>
            </a:ln>
          </p:spPr>
          <p:txBody>
            <a:bodyPr/>
            <a:lstStyle/>
            <a:p>
              <a:endParaRPr lang="zh-CN" altLang="en-US"/>
            </a:p>
          </p:txBody>
        </p:sp>
        <p:sp>
          <p:nvSpPr>
            <p:cNvPr id="6273" name="Freeform 119"/>
            <p:cNvSpPr/>
            <p:nvPr/>
          </p:nvSpPr>
          <p:spPr bwMode="auto">
            <a:xfrm>
              <a:off x="4489" y="2581"/>
              <a:ext cx="214" cy="96"/>
            </a:xfrm>
            <a:custGeom>
              <a:avLst/>
              <a:gdLst>
                <a:gd name="T0" fmla="*/ 96 w 214"/>
                <a:gd name="T1" fmla="*/ 38 h 96"/>
                <a:gd name="T2" fmla="*/ 96 w 214"/>
                <a:gd name="T3" fmla="*/ 38 h 96"/>
                <a:gd name="T4" fmla="*/ 108 w 214"/>
                <a:gd name="T5" fmla="*/ 32 h 96"/>
                <a:gd name="T6" fmla="*/ 120 w 214"/>
                <a:gd name="T7" fmla="*/ 30 h 96"/>
                <a:gd name="T8" fmla="*/ 152 w 214"/>
                <a:gd name="T9" fmla="*/ 26 h 96"/>
                <a:gd name="T10" fmla="*/ 166 w 214"/>
                <a:gd name="T11" fmla="*/ 24 h 96"/>
                <a:gd name="T12" fmla="*/ 182 w 214"/>
                <a:gd name="T13" fmla="*/ 20 h 96"/>
                <a:gd name="T14" fmla="*/ 194 w 214"/>
                <a:gd name="T15" fmla="*/ 16 h 96"/>
                <a:gd name="T16" fmla="*/ 206 w 214"/>
                <a:gd name="T17" fmla="*/ 8 h 96"/>
                <a:gd name="T18" fmla="*/ 206 w 214"/>
                <a:gd name="T19" fmla="*/ 8 h 96"/>
                <a:gd name="T20" fmla="*/ 214 w 214"/>
                <a:gd name="T21" fmla="*/ 8 h 96"/>
                <a:gd name="T22" fmla="*/ 214 w 214"/>
                <a:gd name="T23" fmla="*/ 8 h 96"/>
                <a:gd name="T24" fmla="*/ 202 w 214"/>
                <a:gd name="T25" fmla="*/ 0 h 96"/>
                <a:gd name="T26" fmla="*/ 202 w 214"/>
                <a:gd name="T27" fmla="*/ 0 h 96"/>
                <a:gd name="T28" fmla="*/ 172 w 214"/>
                <a:gd name="T29" fmla="*/ 12 h 96"/>
                <a:gd name="T30" fmla="*/ 144 w 214"/>
                <a:gd name="T31" fmla="*/ 20 h 96"/>
                <a:gd name="T32" fmla="*/ 94 w 214"/>
                <a:gd name="T33" fmla="*/ 30 h 96"/>
                <a:gd name="T34" fmla="*/ 72 w 214"/>
                <a:gd name="T35" fmla="*/ 36 h 96"/>
                <a:gd name="T36" fmla="*/ 60 w 214"/>
                <a:gd name="T37" fmla="*/ 40 h 96"/>
                <a:gd name="T38" fmla="*/ 48 w 214"/>
                <a:gd name="T39" fmla="*/ 46 h 96"/>
                <a:gd name="T40" fmla="*/ 36 w 214"/>
                <a:gd name="T41" fmla="*/ 54 h 96"/>
                <a:gd name="T42" fmla="*/ 24 w 214"/>
                <a:gd name="T43" fmla="*/ 64 h 96"/>
                <a:gd name="T44" fmla="*/ 12 w 214"/>
                <a:gd name="T45" fmla="*/ 76 h 96"/>
                <a:gd name="T46" fmla="*/ 0 w 214"/>
                <a:gd name="T47" fmla="*/ 90 h 96"/>
                <a:gd name="T48" fmla="*/ 0 w 214"/>
                <a:gd name="T49" fmla="*/ 90 h 96"/>
                <a:gd name="T50" fmla="*/ 2 w 214"/>
                <a:gd name="T51" fmla="*/ 96 h 96"/>
                <a:gd name="T52" fmla="*/ 2 w 214"/>
                <a:gd name="T53" fmla="*/ 96 h 96"/>
                <a:gd name="T54" fmla="*/ 18 w 214"/>
                <a:gd name="T55" fmla="*/ 92 h 96"/>
                <a:gd name="T56" fmla="*/ 30 w 214"/>
                <a:gd name="T57" fmla="*/ 84 h 96"/>
                <a:gd name="T58" fmla="*/ 52 w 214"/>
                <a:gd name="T59" fmla="*/ 68 h 96"/>
                <a:gd name="T60" fmla="*/ 74 w 214"/>
                <a:gd name="T61" fmla="*/ 52 h 96"/>
                <a:gd name="T62" fmla="*/ 84 w 214"/>
                <a:gd name="T63" fmla="*/ 44 h 96"/>
                <a:gd name="T64" fmla="*/ 96 w 214"/>
                <a:gd name="T65" fmla="*/ 38 h 96"/>
                <a:gd name="T66" fmla="*/ 96 w 214"/>
                <a:gd name="T67" fmla="*/ 38 h 9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14" h="96">
                  <a:moveTo>
                    <a:pt x="96" y="38"/>
                  </a:moveTo>
                  <a:lnTo>
                    <a:pt x="96" y="38"/>
                  </a:lnTo>
                  <a:lnTo>
                    <a:pt x="108" y="32"/>
                  </a:lnTo>
                  <a:lnTo>
                    <a:pt x="120" y="30"/>
                  </a:lnTo>
                  <a:lnTo>
                    <a:pt x="152" y="26"/>
                  </a:lnTo>
                  <a:lnTo>
                    <a:pt x="166" y="24"/>
                  </a:lnTo>
                  <a:lnTo>
                    <a:pt x="182" y="20"/>
                  </a:lnTo>
                  <a:lnTo>
                    <a:pt x="194" y="16"/>
                  </a:lnTo>
                  <a:lnTo>
                    <a:pt x="206" y="8"/>
                  </a:lnTo>
                  <a:lnTo>
                    <a:pt x="214" y="8"/>
                  </a:lnTo>
                  <a:lnTo>
                    <a:pt x="202" y="0"/>
                  </a:lnTo>
                  <a:lnTo>
                    <a:pt x="172" y="12"/>
                  </a:lnTo>
                  <a:lnTo>
                    <a:pt x="144" y="20"/>
                  </a:lnTo>
                  <a:lnTo>
                    <a:pt x="94" y="30"/>
                  </a:lnTo>
                  <a:lnTo>
                    <a:pt x="72" y="36"/>
                  </a:lnTo>
                  <a:lnTo>
                    <a:pt x="60" y="40"/>
                  </a:lnTo>
                  <a:lnTo>
                    <a:pt x="48" y="46"/>
                  </a:lnTo>
                  <a:lnTo>
                    <a:pt x="36" y="54"/>
                  </a:lnTo>
                  <a:lnTo>
                    <a:pt x="24" y="64"/>
                  </a:lnTo>
                  <a:lnTo>
                    <a:pt x="12" y="76"/>
                  </a:lnTo>
                  <a:lnTo>
                    <a:pt x="0" y="90"/>
                  </a:lnTo>
                  <a:lnTo>
                    <a:pt x="2" y="96"/>
                  </a:lnTo>
                  <a:lnTo>
                    <a:pt x="18" y="92"/>
                  </a:lnTo>
                  <a:lnTo>
                    <a:pt x="30" y="84"/>
                  </a:lnTo>
                  <a:lnTo>
                    <a:pt x="52" y="68"/>
                  </a:lnTo>
                  <a:lnTo>
                    <a:pt x="74" y="52"/>
                  </a:lnTo>
                  <a:lnTo>
                    <a:pt x="84" y="44"/>
                  </a:lnTo>
                  <a:lnTo>
                    <a:pt x="96" y="38"/>
                  </a:lnTo>
                  <a:close/>
                </a:path>
              </a:pathLst>
            </a:custGeom>
            <a:solidFill>
              <a:schemeClr val="bg1"/>
            </a:solidFill>
            <a:ln w="9525">
              <a:noFill/>
              <a:round/>
            </a:ln>
          </p:spPr>
          <p:txBody>
            <a:bodyPr/>
            <a:lstStyle/>
            <a:p>
              <a:endParaRPr lang="zh-CN" altLang="en-US"/>
            </a:p>
          </p:txBody>
        </p:sp>
        <p:sp>
          <p:nvSpPr>
            <p:cNvPr id="6274" name="Freeform 120"/>
            <p:cNvSpPr/>
            <p:nvPr/>
          </p:nvSpPr>
          <p:spPr bwMode="auto">
            <a:xfrm>
              <a:off x="4787" y="2611"/>
              <a:ext cx="16" cy="12"/>
            </a:xfrm>
            <a:custGeom>
              <a:avLst/>
              <a:gdLst>
                <a:gd name="T0" fmla="*/ 16 w 16"/>
                <a:gd name="T1" fmla="*/ 12 h 12"/>
                <a:gd name="T2" fmla="*/ 16 w 16"/>
                <a:gd name="T3" fmla="*/ 12 h 12"/>
                <a:gd name="T4" fmla="*/ 10 w 16"/>
                <a:gd name="T5" fmla="*/ 4 h 12"/>
                <a:gd name="T6" fmla="*/ 0 w 16"/>
                <a:gd name="T7" fmla="*/ 0 h 12"/>
                <a:gd name="T8" fmla="*/ 0 w 16"/>
                <a:gd name="T9" fmla="*/ 0 h 12"/>
                <a:gd name="T10" fmla="*/ 0 w 16"/>
                <a:gd name="T11" fmla="*/ 12 h 12"/>
                <a:gd name="T12" fmla="*/ 0 w 16"/>
                <a:gd name="T13" fmla="*/ 12 h 12"/>
                <a:gd name="T14" fmla="*/ 16 w 16"/>
                <a:gd name="T15" fmla="*/ 12 h 12"/>
                <a:gd name="T16" fmla="*/ 16 w 16"/>
                <a:gd name="T17" fmla="*/ 12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 h="12">
                  <a:moveTo>
                    <a:pt x="16" y="12"/>
                  </a:moveTo>
                  <a:lnTo>
                    <a:pt x="16" y="12"/>
                  </a:lnTo>
                  <a:lnTo>
                    <a:pt x="10" y="4"/>
                  </a:lnTo>
                  <a:lnTo>
                    <a:pt x="0" y="0"/>
                  </a:lnTo>
                  <a:lnTo>
                    <a:pt x="0" y="12"/>
                  </a:lnTo>
                  <a:lnTo>
                    <a:pt x="16" y="12"/>
                  </a:lnTo>
                  <a:close/>
                </a:path>
              </a:pathLst>
            </a:custGeom>
            <a:solidFill>
              <a:schemeClr val="bg1"/>
            </a:solidFill>
            <a:ln w="9525">
              <a:noFill/>
              <a:round/>
            </a:ln>
          </p:spPr>
          <p:txBody>
            <a:bodyPr/>
            <a:lstStyle/>
            <a:p>
              <a:endParaRPr lang="zh-CN" altLang="en-US"/>
            </a:p>
          </p:txBody>
        </p:sp>
        <p:sp>
          <p:nvSpPr>
            <p:cNvPr id="6275" name="Freeform 121"/>
            <p:cNvSpPr/>
            <p:nvPr/>
          </p:nvSpPr>
          <p:spPr bwMode="auto">
            <a:xfrm>
              <a:off x="4707" y="2619"/>
              <a:ext cx="36" cy="22"/>
            </a:xfrm>
            <a:custGeom>
              <a:avLst/>
              <a:gdLst>
                <a:gd name="T0" fmla="*/ 0 w 36"/>
                <a:gd name="T1" fmla="*/ 22 h 22"/>
                <a:gd name="T2" fmla="*/ 0 w 36"/>
                <a:gd name="T3" fmla="*/ 22 h 22"/>
                <a:gd name="T4" fmla="*/ 10 w 36"/>
                <a:gd name="T5" fmla="*/ 22 h 22"/>
                <a:gd name="T6" fmla="*/ 10 w 36"/>
                <a:gd name="T7" fmla="*/ 22 h 22"/>
                <a:gd name="T8" fmla="*/ 28 w 36"/>
                <a:gd name="T9" fmla="*/ 6 h 22"/>
                <a:gd name="T10" fmla="*/ 28 w 36"/>
                <a:gd name="T11" fmla="*/ 6 h 22"/>
                <a:gd name="T12" fmla="*/ 36 w 36"/>
                <a:gd name="T13" fmla="*/ 4 h 22"/>
                <a:gd name="T14" fmla="*/ 36 w 36"/>
                <a:gd name="T15" fmla="*/ 4 h 22"/>
                <a:gd name="T16" fmla="*/ 14 w 36"/>
                <a:gd name="T17" fmla="*/ 0 h 22"/>
                <a:gd name="T18" fmla="*/ 14 w 36"/>
                <a:gd name="T19" fmla="*/ 0 h 22"/>
                <a:gd name="T20" fmla="*/ 6 w 36"/>
                <a:gd name="T21" fmla="*/ 4 h 22"/>
                <a:gd name="T22" fmla="*/ 6 w 36"/>
                <a:gd name="T23" fmla="*/ 4 h 22"/>
                <a:gd name="T24" fmla="*/ 0 w 36"/>
                <a:gd name="T25" fmla="*/ 22 h 22"/>
                <a:gd name="T26" fmla="*/ 0 w 36"/>
                <a:gd name="T27" fmla="*/ 22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6" h="22">
                  <a:moveTo>
                    <a:pt x="0" y="22"/>
                  </a:moveTo>
                  <a:lnTo>
                    <a:pt x="0" y="22"/>
                  </a:lnTo>
                  <a:lnTo>
                    <a:pt x="10" y="22"/>
                  </a:lnTo>
                  <a:lnTo>
                    <a:pt x="28" y="6"/>
                  </a:lnTo>
                  <a:lnTo>
                    <a:pt x="36" y="4"/>
                  </a:lnTo>
                  <a:lnTo>
                    <a:pt x="14" y="0"/>
                  </a:lnTo>
                  <a:lnTo>
                    <a:pt x="6" y="4"/>
                  </a:lnTo>
                  <a:lnTo>
                    <a:pt x="0" y="22"/>
                  </a:lnTo>
                  <a:close/>
                </a:path>
              </a:pathLst>
            </a:custGeom>
            <a:solidFill>
              <a:schemeClr val="bg1"/>
            </a:solidFill>
            <a:ln w="9525">
              <a:noFill/>
              <a:round/>
            </a:ln>
          </p:spPr>
          <p:txBody>
            <a:bodyPr/>
            <a:lstStyle/>
            <a:p>
              <a:endParaRPr lang="zh-CN" altLang="en-US"/>
            </a:p>
          </p:txBody>
        </p:sp>
        <p:sp>
          <p:nvSpPr>
            <p:cNvPr id="6276" name="Freeform 122"/>
            <p:cNvSpPr/>
            <p:nvPr/>
          </p:nvSpPr>
          <p:spPr bwMode="auto">
            <a:xfrm>
              <a:off x="3309" y="2637"/>
              <a:ext cx="1394" cy="496"/>
            </a:xfrm>
            <a:custGeom>
              <a:avLst/>
              <a:gdLst>
                <a:gd name="T0" fmla="*/ 374 w 1394"/>
                <a:gd name="T1" fmla="*/ 336 h 496"/>
                <a:gd name="T2" fmla="*/ 396 w 1394"/>
                <a:gd name="T3" fmla="*/ 306 h 496"/>
                <a:gd name="T4" fmla="*/ 426 w 1394"/>
                <a:gd name="T5" fmla="*/ 296 h 496"/>
                <a:gd name="T6" fmla="*/ 536 w 1394"/>
                <a:gd name="T7" fmla="*/ 274 h 496"/>
                <a:gd name="T8" fmla="*/ 618 w 1394"/>
                <a:gd name="T9" fmla="*/ 280 h 496"/>
                <a:gd name="T10" fmla="*/ 652 w 1394"/>
                <a:gd name="T11" fmla="*/ 270 h 496"/>
                <a:gd name="T12" fmla="*/ 746 w 1394"/>
                <a:gd name="T13" fmla="*/ 236 h 496"/>
                <a:gd name="T14" fmla="*/ 816 w 1394"/>
                <a:gd name="T15" fmla="*/ 230 h 496"/>
                <a:gd name="T16" fmla="*/ 844 w 1394"/>
                <a:gd name="T17" fmla="*/ 216 h 496"/>
                <a:gd name="T18" fmla="*/ 904 w 1394"/>
                <a:gd name="T19" fmla="*/ 186 h 496"/>
                <a:gd name="T20" fmla="*/ 932 w 1394"/>
                <a:gd name="T21" fmla="*/ 174 h 496"/>
                <a:gd name="T22" fmla="*/ 972 w 1394"/>
                <a:gd name="T23" fmla="*/ 162 h 496"/>
                <a:gd name="T24" fmla="*/ 1062 w 1394"/>
                <a:gd name="T25" fmla="*/ 148 h 496"/>
                <a:gd name="T26" fmla="*/ 1106 w 1394"/>
                <a:gd name="T27" fmla="*/ 136 h 496"/>
                <a:gd name="T28" fmla="*/ 1140 w 1394"/>
                <a:gd name="T29" fmla="*/ 122 h 496"/>
                <a:gd name="T30" fmla="*/ 1244 w 1394"/>
                <a:gd name="T31" fmla="*/ 70 h 496"/>
                <a:gd name="T32" fmla="*/ 1316 w 1394"/>
                <a:gd name="T33" fmla="*/ 36 h 496"/>
                <a:gd name="T34" fmla="*/ 1390 w 1394"/>
                <a:gd name="T35" fmla="*/ 10 h 496"/>
                <a:gd name="T36" fmla="*/ 1394 w 1394"/>
                <a:gd name="T37" fmla="*/ 4 h 496"/>
                <a:gd name="T38" fmla="*/ 1376 w 1394"/>
                <a:gd name="T39" fmla="*/ 0 h 496"/>
                <a:gd name="T40" fmla="*/ 1364 w 1394"/>
                <a:gd name="T41" fmla="*/ 6 h 496"/>
                <a:gd name="T42" fmla="*/ 1346 w 1394"/>
                <a:gd name="T43" fmla="*/ 10 h 496"/>
                <a:gd name="T44" fmla="*/ 1320 w 1394"/>
                <a:gd name="T45" fmla="*/ 6 h 496"/>
                <a:gd name="T46" fmla="*/ 1298 w 1394"/>
                <a:gd name="T47" fmla="*/ 10 h 496"/>
                <a:gd name="T48" fmla="*/ 1264 w 1394"/>
                <a:gd name="T49" fmla="*/ 44 h 496"/>
                <a:gd name="T50" fmla="*/ 1236 w 1394"/>
                <a:gd name="T51" fmla="*/ 54 h 496"/>
                <a:gd name="T52" fmla="*/ 1178 w 1394"/>
                <a:gd name="T53" fmla="*/ 66 h 496"/>
                <a:gd name="T54" fmla="*/ 1124 w 1394"/>
                <a:gd name="T55" fmla="*/ 80 h 496"/>
                <a:gd name="T56" fmla="*/ 1100 w 1394"/>
                <a:gd name="T57" fmla="*/ 94 h 496"/>
                <a:gd name="T58" fmla="*/ 1082 w 1394"/>
                <a:gd name="T59" fmla="*/ 112 h 496"/>
                <a:gd name="T60" fmla="*/ 1068 w 1394"/>
                <a:gd name="T61" fmla="*/ 136 h 496"/>
                <a:gd name="T62" fmla="*/ 1054 w 1394"/>
                <a:gd name="T63" fmla="*/ 138 h 496"/>
                <a:gd name="T64" fmla="*/ 1004 w 1394"/>
                <a:gd name="T65" fmla="*/ 136 h 496"/>
                <a:gd name="T66" fmla="*/ 970 w 1394"/>
                <a:gd name="T67" fmla="*/ 138 h 496"/>
                <a:gd name="T68" fmla="*/ 936 w 1394"/>
                <a:gd name="T69" fmla="*/ 148 h 496"/>
                <a:gd name="T70" fmla="*/ 872 w 1394"/>
                <a:gd name="T71" fmla="*/ 174 h 496"/>
                <a:gd name="T72" fmla="*/ 738 w 1394"/>
                <a:gd name="T73" fmla="*/ 222 h 496"/>
                <a:gd name="T74" fmla="*/ 668 w 1394"/>
                <a:gd name="T75" fmla="*/ 240 h 496"/>
                <a:gd name="T76" fmla="*/ 632 w 1394"/>
                <a:gd name="T77" fmla="*/ 246 h 496"/>
                <a:gd name="T78" fmla="*/ 558 w 1394"/>
                <a:gd name="T79" fmla="*/ 256 h 496"/>
                <a:gd name="T80" fmla="*/ 522 w 1394"/>
                <a:gd name="T81" fmla="*/ 262 h 496"/>
                <a:gd name="T82" fmla="*/ 476 w 1394"/>
                <a:gd name="T83" fmla="*/ 254 h 496"/>
                <a:gd name="T84" fmla="*/ 392 w 1394"/>
                <a:gd name="T85" fmla="*/ 296 h 496"/>
                <a:gd name="T86" fmla="*/ 344 w 1394"/>
                <a:gd name="T87" fmla="*/ 296 h 496"/>
                <a:gd name="T88" fmla="*/ 204 w 1394"/>
                <a:gd name="T89" fmla="*/ 350 h 496"/>
                <a:gd name="T90" fmla="*/ 116 w 1394"/>
                <a:gd name="T91" fmla="*/ 394 h 496"/>
                <a:gd name="T92" fmla="*/ 56 w 1394"/>
                <a:gd name="T93" fmla="*/ 432 h 496"/>
                <a:gd name="T94" fmla="*/ 20 w 1394"/>
                <a:gd name="T95" fmla="*/ 464 h 496"/>
                <a:gd name="T96" fmla="*/ 4 w 1394"/>
                <a:gd name="T97" fmla="*/ 480 h 496"/>
                <a:gd name="T98" fmla="*/ 0 w 1394"/>
                <a:gd name="T99" fmla="*/ 496 h 496"/>
                <a:gd name="T100" fmla="*/ 26 w 1394"/>
                <a:gd name="T101" fmla="*/ 490 h 496"/>
                <a:gd name="T102" fmla="*/ 102 w 1394"/>
                <a:gd name="T103" fmla="*/ 452 h 496"/>
                <a:gd name="T104" fmla="*/ 234 w 1394"/>
                <a:gd name="T105" fmla="*/ 372 h 496"/>
                <a:gd name="T106" fmla="*/ 286 w 1394"/>
                <a:gd name="T107" fmla="*/ 344 h 496"/>
                <a:gd name="T108" fmla="*/ 300 w 1394"/>
                <a:gd name="T109" fmla="*/ 340 h 496"/>
                <a:gd name="T110" fmla="*/ 314 w 1394"/>
                <a:gd name="T111" fmla="*/ 338 h 496"/>
                <a:gd name="T112" fmla="*/ 352 w 1394"/>
                <a:gd name="T113" fmla="*/ 342 h 496"/>
                <a:gd name="T114" fmla="*/ 374 w 1394"/>
                <a:gd name="T115" fmla="*/ 336 h 49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94" h="496">
                  <a:moveTo>
                    <a:pt x="374" y="336"/>
                  </a:moveTo>
                  <a:lnTo>
                    <a:pt x="374" y="336"/>
                  </a:lnTo>
                  <a:lnTo>
                    <a:pt x="396" y="306"/>
                  </a:lnTo>
                  <a:lnTo>
                    <a:pt x="408" y="300"/>
                  </a:lnTo>
                  <a:lnTo>
                    <a:pt x="426" y="296"/>
                  </a:lnTo>
                  <a:lnTo>
                    <a:pt x="464" y="286"/>
                  </a:lnTo>
                  <a:lnTo>
                    <a:pt x="536" y="274"/>
                  </a:lnTo>
                  <a:lnTo>
                    <a:pt x="618" y="280"/>
                  </a:lnTo>
                  <a:lnTo>
                    <a:pt x="652" y="270"/>
                  </a:lnTo>
                  <a:lnTo>
                    <a:pt x="686" y="258"/>
                  </a:lnTo>
                  <a:lnTo>
                    <a:pt x="746" y="236"/>
                  </a:lnTo>
                  <a:lnTo>
                    <a:pt x="816" y="230"/>
                  </a:lnTo>
                  <a:lnTo>
                    <a:pt x="844" y="216"/>
                  </a:lnTo>
                  <a:lnTo>
                    <a:pt x="874" y="200"/>
                  </a:lnTo>
                  <a:lnTo>
                    <a:pt x="904" y="186"/>
                  </a:lnTo>
                  <a:lnTo>
                    <a:pt x="932" y="174"/>
                  </a:lnTo>
                  <a:lnTo>
                    <a:pt x="952" y="168"/>
                  </a:lnTo>
                  <a:lnTo>
                    <a:pt x="972" y="162"/>
                  </a:lnTo>
                  <a:lnTo>
                    <a:pt x="1018" y="156"/>
                  </a:lnTo>
                  <a:lnTo>
                    <a:pt x="1062" y="148"/>
                  </a:lnTo>
                  <a:lnTo>
                    <a:pt x="1084" y="144"/>
                  </a:lnTo>
                  <a:lnTo>
                    <a:pt x="1106" y="136"/>
                  </a:lnTo>
                  <a:lnTo>
                    <a:pt x="1140" y="122"/>
                  </a:lnTo>
                  <a:lnTo>
                    <a:pt x="1174" y="106"/>
                  </a:lnTo>
                  <a:lnTo>
                    <a:pt x="1244" y="70"/>
                  </a:lnTo>
                  <a:lnTo>
                    <a:pt x="1278" y="52"/>
                  </a:lnTo>
                  <a:lnTo>
                    <a:pt x="1316" y="36"/>
                  </a:lnTo>
                  <a:lnTo>
                    <a:pt x="1352" y="22"/>
                  </a:lnTo>
                  <a:lnTo>
                    <a:pt x="1390" y="10"/>
                  </a:lnTo>
                  <a:lnTo>
                    <a:pt x="1394" y="4"/>
                  </a:lnTo>
                  <a:lnTo>
                    <a:pt x="1376" y="0"/>
                  </a:lnTo>
                  <a:lnTo>
                    <a:pt x="1364" y="6"/>
                  </a:lnTo>
                  <a:lnTo>
                    <a:pt x="1356" y="10"/>
                  </a:lnTo>
                  <a:lnTo>
                    <a:pt x="1346" y="10"/>
                  </a:lnTo>
                  <a:lnTo>
                    <a:pt x="1338" y="8"/>
                  </a:lnTo>
                  <a:lnTo>
                    <a:pt x="1320" y="6"/>
                  </a:lnTo>
                  <a:lnTo>
                    <a:pt x="1308" y="8"/>
                  </a:lnTo>
                  <a:lnTo>
                    <a:pt x="1298" y="10"/>
                  </a:lnTo>
                  <a:lnTo>
                    <a:pt x="1264" y="44"/>
                  </a:lnTo>
                  <a:lnTo>
                    <a:pt x="1236" y="54"/>
                  </a:lnTo>
                  <a:lnTo>
                    <a:pt x="1208" y="60"/>
                  </a:lnTo>
                  <a:lnTo>
                    <a:pt x="1178" y="66"/>
                  </a:lnTo>
                  <a:lnTo>
                    <a:pt x="1150" y="72"/>
                  </a:lnTo>
                  <a:lnTo>
                    <a:pt x="1124" y="80"/>
                  </a:lnTo>
                  <a:lnTo>
                    <a:pt x="1112" y="86"/>
                  </a:lnTo>
                  <a:lnTo>
                    <a:pt x="1100" y="94"/>
                  </a:lnTo>
                  <a:lnTo>
                    <a:pt x="1090" y="102"/>
                  </a:lnTo>
                  <a:lnTo>
                    <a:pt x="1082" y="112"/>
                  </a:lnTo>
                  <a:lnTo>
                    <a:pt x="1074" y="122"/>
                  </a:lnTo>
                  <a:lnTo>
                    <a:pt x="1068" y="136"/>
                  </a:lnTo>
                  <a:lnTo>
                    <a:pt x="1054" y="138"/>
                  </a:lnTo>
                  <a:lnTo>
                    <a:pt x="1038" y="138"/>
                  </a:lnTo>
                  <a:lnTo>
                    <a:pt x="1004" y="136"/>
                  </a:lnTo>
                  <a:lnTo>
                    <a:pt x="988" y="136"/>
                  </a:lnTo>
                  <a:lnTo>
                    <a:pt x="970" y="138"/>
                  </a:lnTo>
                  <a:lnTo>
                    <a:pt x="952" y="142"/>
                  </a:lnTo>
                  <a:lnTo>
                    <a:pt x="936" y="148"/>
                  </a:lnTo>
                  <a:lnTo>
                    <a:pt x="872" y="174"/>
                  </a:lnTo>
                  <a:lnTo>
                    <a:pt x="806" y="200"/>
                  </a:lnTo>
                  <a:lnTo>
                    <a:pt x="738" y="222"/>
                  </a:lnTo>
                  <a:lnTo>
                    <a:pt x="704" y="232"/>
                  </a:lnTo>
                  <a:lnTo>
                    <a:pt x="668" y="240"/>
                  </a:lnTo>
                  <a:lnTo>
                    <a:pt x="632" y="246"/>
                  </a:lnTo>
                  <a:lnTo>
                    <a:pt x="594" y="252"/>
                  </a:lnTo>
                  <a:lnTo>
                    <a:pt x="558" y="256"/>
                  </a:lnTo>
                  <a:lnTo>
                    <a:pt x="522" y="262"/>
                  </a:lnTo>
                  <a:lnTo>
                    <a:pt x="476" y="254"/>
                  </a:lnTo>
                  <a:lnTo>
                    <a:pt x="392" y="296"/>
                  </a:lnTo>
                  <a:lnTo>
                    <a:pt x="344" y="296"/>
                  </a:lnTo>
                  <a:lnTo>
                    <a:pt x="250" y="332"/>
                  </a:lnTo>
                  <a:lnTo>
                    <a:pt x="204" y="350"/>
                  </a:lnTo>
                  <a:lnTo>
                    <a:pt x="158" y="370"/>
                  </a:lnTo>
                  <a:lnTo>
                    <a:pt x="116" y="394"/>
                  </a:lnTo>
                  <a:lnTo>
                    <a:pt x="74" y="418"/>
                  </a:lnTo>
                  <a:lnTo>
                    <a:pt x="56" y="432"/>
                  </a:lnTo>
                  <a:lnTo>
                    <a:pt x="38" y="448"/>
                  </a:lnTo>
                  <a:lnTo>
                    <a:pt x="20" y="464"/>
                  </a:lnTo>
                  <a:lnTo>
                    <a:pt x="4" y="480"/>
                  </a:lnTo>
                  <a:lnTo>
                    <a:pt x="0" y="496"/>
                  </a:lnTo>
                  <a:lnTo>
                    <a:pt x="12" y="494"/>
                  </a:lnTo>
                  <a:lnTo>
                    <a:pt x="26" y="490"/>
                  </a:lnTo>
                  <a:lnTo>
                    <a:pt x="60" y="474"/>
                  </a:lnTo>
                  <a:lnTo>
                    <a:pt x="102" y="452"/>
                  </a:lnTo>
                  <a:lnTo>
                    <a:pt x="146" y="426"/>
                  </a:lnTo>
                  <a:lnTo>
                    <a:pt x="234" y="372"/>
                  </a:lnTo>
                  <a:lnTo>
                    <a:pt x="270" y="352"/>
                  </a:lnTo>
                  <a:lnTo>
                    <a:pt x="286" y="344"/>
                  </a:lnTo>
                  <a:lnTo>
                    <a:pt x="300" y="340"/>
                  </a:lnTo>
                  <a:lnTo>
                    <a:pt x="306" y="338"/>
                  </a:lnTo>
                  <a:lnTo>
                    <a:pt x="314" y="338"/>
                  </a:lnTo>
                  <a:lnTo>
                    <a:pt x="332" y="340"/>
                  </a:lnTo>
                  <a:lnTo>
                    <a:pt x="352" y="342"/>
                  </a:lnTo>
                  <a:lnTo>
                    <a:pt x="362" y="340"/>
                  </a:lnTo>
                  <a:lnTo>
                    <a:pt x="374" y="336"/>
                  </a:lnTo>
                  <a:close/>
                </a:path>
              </a:pathLst>
            </a:custGeom>
            <a:solidFill>
              <a:schemeClr val="bg1"/>
            </a:solidFill>
            <a:ln w="9525">
              <a:noFill/>
              <a:round/>
            </a:ln>
          </p:spPr>
          <p:txBody>
            <a:bodyPr/>
            <a:lstStyle/>
            <a:p>
              <a:endParaRPr lang="zh-CN" altLang="en-US"/>
            </a:p>
          </p:txBody>
        </p:sp>
        <p:sp>
          <p:nvSpPr>
            <p:cNvPr id="6277" name="Freeform 123"/>
            <p:cNvSpPr/>
            <p:nvPr/>
          </p:nvSpPr>
          <p:spPr bwMode="auto">
            <a:xfrm>
              <a:off x="3575" y="2647"/>
              <a:ext cx="518" cy="118"/>
            </a:xfrm>
            <a:custGeom>
              <a:avLst/>
              <a:gdLst>
                <a:gd name="T0" fmla="*/ 88 w 518"/>
                <a:gd name="T1" fmla="*/ 100 h 118"/>
                <a:gd name="T2" fmla="*/ 88 w 518"/>
                <a:gd name="T3" fmla="*/ 100 h 118"/>
                <a:gd name="T4" fmla="*/ 284 w 518"/>
                <a:gd name="T5" fmla="*/ 100 h 118"/>
                <a:gd name="T6" fmla="*/ 284 w 518"/>
                <a:gd name="T7" fmla="*/ 100 h 118"/>
                <a:gd name="T8" fmla="*/ 344 w 518"/>
                <a:gd name="T9" fmla="*/ 86 h 118"/>
                <a:gd name="T10" fmla="*/ 380 w 518"/>
                <a:gd name="T11" fmla="*/ 78 h 118"/>
                <a:gd name="T12" fmla="*/ 416 w 518"/>
                <a:gd name="T13" fmla="*/ 66 h 118"/>
                <a:gd name="T14" fmla="*/ 450 w 518"/>
                <a:gd name="T15" fmla="*/ 54 h 118"/>
                <a:gd name="T16" fmla="*/ 482 w 518"/>
                <a:gd name="T17" fmla="*/ 38 h 118"/>
                <a:gd name="T18" fmla="*/ 494 w 518"/>
                <a:gd name="T19" fmla="*/ 30 h 118"/>
                <a:gd name="T20" fmla="*/ 504 w 518"/>
                <a:gd name="T21" fmla="*/ 20 h 118"/>
                <a:gd name="T22" fmla="*/ 512 w 518"/>
                <a:gd name="T23" fmla="*/ 12 h 118"/>
                <a:gd name="T24" fmla="*/ 518 w 518"/>
                <a:gd name="T25" fmla="*/ 0 h 118"/>
                <a:gd name="T26" fmla="*/ 518 w 518"/>
                <a:gd name="T27" fmla="*/ 0 h 118"/>
                <a:gd name="T28" fmla="*/ 506 w 518"/>
                <a:gd name="T29" fmla="*/ 0 h 118"/>
                <a:gd name="T30" fmla="*/ 506 w 518"/>
                <a:gd name="T31" fmla="*/ 0 h 118"/>
                <a:gd name="T32" fmla="*/ 484 w 518"/>
                <a:gd name="T33" fmla="*/ 16 h 118"/>
                <a:gd name="T34" fmla="*/ 458 w 518"/>
                <a:gd name="T35" fmla="*/ 28 h 118"/>
                <a:gd name="T36" fmla="*/ 430 w 518"/>
                <a:gd name="T37" fmla="*/ 38 h 118"/>
                <a:gd name="T38" fmla="*/ 400 w 518"/>
                <a:gd name="T39" fmla="*/ 44 h 118"/>
                <a:gd name="T40" fmla="*/ 368 w 518"/>
                <a:gd name="T41" fmla="*/ 52 h 118"/>
                <a:gd name="T42" fmla="*/ 336 w 518"/>
                <a:gd name="T43" fmla="*/ 56 h 118"/>
                <a:gd name="T44" fmla="*/ 266 w 518"/>
                <a:gd name="T45" fmla="*/ 62 h 118"/>
                <a:gd name="T46" fmla="*/ 194 w 518"/>
                <a:gd name="T47" fmla="*/ 68 h 118"/>
                <a:gd name="T48" fmla="*/ 124 w 518"/>
                <a:gd name="T49" fmla="*/ 74 h 118"/>
                <a:gd name="T50" fmla="*/ 90 w 518"/>
                <a:gd name="T51" fmla="*/ 78 h 118"/>
                <a:gd name="T52" fmla="*/ 58 w 518"/>
                <a:gd name="T53" fmla="*/ 82 h 118"/>
                <a:gd name="T54" fmla="*/ 28 w 518"/>
                <a:gd name="T55" fmla="*/ 90 h 118"/>
                <a:gd name="T56" fmla="*/ 0 w 518"/>
                <a:gd name="T57" fmla="*/ 98 h 118"/>
                <a:gd name="T58" fmla="*/ 0 w 518"/>
                <a:gd name="T59" fmla="*/ 98 h 118"/>
                <a:gd name="T60" fmla="*/ 4 w 518"/>
                <a:gd name="T61" fmla="*/ 108 h 118"/>
                <a:gd name="T62" fmla="*/ 12 w 518"/>
                <a:gd name="T63" fmla="*/ 116 h 118"/>
                <a:gd name="T64" fmla="*/ 12 w 518"/>
                <a:gd name="T65" fmla="*/ 116 h 118"/>
                <a:gd name="T66" fmla="*/ 22 w 518"/>
                <a:gd name="T67" fmla="*/ 118 h 118"/>
                <a:gd name="T68" fmla="*/ 32 w 518"/>
                <a:gd name="T69" fmla="*/ 118 h 118"/>
                <a:gd name="T70" fmla="*/ 42 w 518"/>
                <a:gd name="T71" fmla="*/ 116 h 118"/>
                <a:gd name="T72" fmla="*/ 52 w 518"/>
                <a:gd name="T73" fmla="*/ 114 h 118"/>
                <a:gd name="T74" fmla="*/ 70 w 518"/>
                <a:gd name="T75" fmla="*/ 106 h 118"/>
                <a:gd name="T76" fmla="*/ 88 w 518"/>
                <a:gd name="T77" fmla="*/ 100 h 118"/>
                <a:gd name="T78" fmla="*/ 88 w 518"/>
                <a:gd name="T79" fmla="*/ 100 h 11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18" h="118">
                  <a:moveTo>
                    <a:pt x="88" y="100"/>
                  </a:moveTo>
                  <a:lnTo>
                    <a:pt x="88" y="100"/>
                  </a:lnTo>
                  <a:lnTo>
                    <a:pt x="284" y="100"/>
                  </a:lnTo>
                  <a:lnTo>
                    <a:pt x="344" y="86"/>
                  </a:lnTo>
                  <a:lnTo>
                    <a:pt x="380" y="78"/>
                  </a:lnTo>
                  <a:lnTo>
                    <a:pt x="416" y="66"/>
                  </a:lnTo>
                  <a:lnTo>
                    <a:pt x="450" y="54"/>
                  </a:lnTo>
                  <a:lnTo>
                    <a:pt x="482" y="38"/>
                  </a:lnTo>
                  <a:lnTo>
                    <a:pt x="494" y="30"/>
                  </a:lnTo>
                  <a:lnTo>
                    <a:pt x="504" y="20"/>
                  </a:lnTo>
                  <a:lnTo>
                    <a:pt x="512" y="12"/>
                  </a:lnTo>
                  <a:lnTo>
                    <a:pt x="518" y="0"/>
                  </a:lnTo>
                  <a:lnTo>
                    <a:pt x="506" y="0"/>
                  </a:lnTo>
                  <a:lnTo>
                    <a:pt x="484" y="16"/>
                  </a:lnTo>
                  <a:lnTo>
                    <a:pt x="458" y="28"/>
                  </a:lnTo>
                  <a:lnTo>
                    <a:pt x="430" y="38"/>
                  </a:lnTo>
                  <a:lnTo>
                    <a:pt x="400" y="44"/>
                  </a:lnTo>
                  <a:lnTo>
                    <a:pt x="368" y="52"/>
                  </a:lnTo>
                  <a:lnTo>
                    <a:pt x="336" y="56"/>
                  </a:lnTo>
                  <a:lnTo>
                    <a:pt x="266" y="62"/>
                  </a:lnTo>
                  <a:lnTo>
                    <a:pt x="194" y="68"/>
                  </a:lnTo>
                  <a:lnTo>
                    <a:pt x="124" y="74"/>
                  </a:lnTo>
                  <a:lnTo>
                    <a:pt x="90" y="78"/>
                  </a:lnTo>
                  <a:lnTo>
                    <a:pt x="58" y="82"/>
                  </a:lnTo>
                  <a:lnTo>
                    <a:pt x="28" y="90"/>
                  </a:lnTo>
                  <a:lnTo>
                    <a:pt x="0" y="98"/>
                  </a:lnTo>
                  <a:lnTo>
                    <a:pt x="4" y="108"/>
                  </a:lnTo>
                  <a:lnTo>
                    <a:pt x="12" y="116"/>
                  </a:lnTo>
                  <a:lnTo>
                    <a:pt x="22" y="118"/>
                  </a:lnTo>
                  <a:lnTo>
                    <a:pt x="32" y="118"/>
                  </a:lnTo>
                  <a:lnTo>
                    <a:pt x="42" y="116"/>
                  </a:lnTo>
                  <a:lnTo>
                    <a:pt x="52" y="114"/>
                  </a:lnTo>
                  <a:lnTo>
                    <a:pt x="70" y="106"/>
                  </a:lnTo>
                  <a:lnTo>
                    <a:pt x="88" y="100"/>
                  </a:lnTo>
                  <a:close/>
                </a:path>
              </a:pathLst>
            </a:custGeom>
            <a:solidFill>
              <a:schemeClr val="bg1"/>
            </a:solidFill>
            <a:ln w="9525">
              <a:noFill/>
              <a:round/>
            </a:ln>
          </p:spPr>
          <p:txBody>
            <a:bodyPr/>
            <a:lstStyle/>
            <a:p>
              <a:endParaRPr lang="zh-CN" altLang="en-US"/>
            </a:p>
          </p:txBody>
        </p:sp>
        <p:sp>
          <p:nvSpPr>
            <p:cNvPr id="6278" name="Freeform 124"/>
            <p:cNvSpPr/>
            <p:nvPr/>
          </p:nvSpPr>
          <p:spPr bwMode="auto">
            <a:xfrm>
              <a:off x="3357" y="2667"/>
              <a:ext cx="1394" cy="494"/>
            </a:xfrm>
            <a:custGeom>
              <a:avLst/>
              <a:gdLst>
                <a:gd name="T0" fmla="*/ 296 w 1394"/>
                <a:gd name="T1" fmla="*/ 346 h 494"/>
                <a:gd name="T2" fmla="*/ 196 w 1394"/>
                <a:gd name="T3" fmla="*/ 380 h 494"/>
                <a:gd name="T4" fmla="*/ 92 w 1394"/>
                <a:gd name="T5" fmla="*/ 428 h 494"/>
                <a:gd name="T6" fmla="*/ 56 w 1394"/>
                <a:gd name="T7" fmla="*/ 462 h 494"/>
                <a:gd name="T8" fmla="*/ 20 w 1394"/>
                <a:gd name="T9" fmla="*/ 478 h 494"/>
                <a:gd name="T10" fmla="*/ 0 w 1394"/>
                <a:gd name="T11" fmla="*/ 494 h 494"/>
                <a:gd name="T12" fmla="*/ 4 w 1394"/>
                <a:gd name="T13" fmla="*/ 494 h 494"/>
                <a:gd name="T14" fmla="*/ 108 w 1394"/>
                <a:gd name="T15" fmla="*/ 468 h 494"/>
                <a:gd name="T16" fmla="*/ 240 w 1394"/>
                <a:gd name="T17" fmla="*/ 412 h 494"/>
                <a:gd name="T18" fmla="*/ 280 w 1394"/>
                <a:gd name="T19" fmla="*/ 388 h 494"/>
                <a:gd name="T20" fmla="*/ 298 w 1394"/>
                <a:gd name="T21" fmla="*/ 382 h 494"/>
                <a:gd name="T22" fmla="*/ 318 w 1394"/>
                <a:gd name="T23" fmla="*/ 398 h 494"/>
                <a:gd name="T24" fmla="*/ 374 w 1394"/>
                <a:gd name="T25" fmla="*/ 386 h 494"/>
                <a:gd name="T26" fmla="*/ 440 w 1394"/>
                <a:gd name="T27" fmla="*/ 380 h 494"/>
                <a:gd name="T28" fmla="*/ 484 w 1394"/>
                <a:gd name="T29" fmla="*/ 370 h 494"/>
                <a:gd name="T30" fmla="*/ 536 w 1394"/>
                <a:gd name="T31" fmla="*/ 354 h 494"/>
                <a:gd name="T32" fmla="*/ 620 w 1394"/>
                <a:gd name="T33" fmla="*/ 306 h 494"/>
                <a:gd name="T34" fmla="*/ 672 w 1394"/>
                <a:gd name="T35" fmla="*/ 284 h 494"/>
                <a:gd name="T36" fmla="*/ 724 w 1394"/>
                <a:gd name="T37" fmla="*/ 288 h 494"/>
                <a:gd name="T38" fmla="*/ 812 w 1394"/>
                <a:gd name="T39" fmla="*/ 248 h 494"/>
                <a:gd name="T40" fmla="*/ 898 w 1394"/>
                <a:gd name="T41" fmla="*/ 202 h 494"/>
                <a:gd name="T42" fmla="*/ 924 w 1394"/>
                <a:gd name="T43" fmla="*/ 196 h 494"/>
                <a:gd name="T44" fmla="*/ 986 w 1394"/>
                <a:gd name="T45" fmla="*/ 192 h 494"/>
                <a:gd name="T46" fmla="*/ 1064 w 1394"/>
                <a:gd name="T47" fmla="*/ 160 h 494"/>
                <a:gd name="T48" fmla="*/ 1260 w 1394"/>
                <a:gd name="T49" fmla="*/ 70 h 494"/>
                <a:gd name="T50" fmla="*/ 1332 w 1394"/>
                <a:gd name="T51" fmla="*/ 46 h 494"/>
                <a:gd name="T52" fmla="*/ 1394 w 1394"/>
                <a:gd name="T53" fmla="*/ 18 h 494"/>
                <a:gd name="T54" fmla="*/ 1394 w 1394"/>
                <a:gd name="T55" fmla="*/ 6 h 494"/>
                <a:gd name="T56" fmla="*/ 1370 w 1394"/>
                <a:gd name="T57" fmla="*/ 8 h 494"/>
                <a:gd name="T58" fmla="*/ 1308 w 1394"/>
                <a:gd name="T59" fmla="*/ 38 h 494"/>
                <a:gd name="T60" fmla="*/ 1194 w 1394"/>
                <a:gd name="T61" fmla="*/ 70 h 494"/>
                <a:gd name="T62" fmla="*/ 1130 w 1394"/>
                <a:gd name="T63" fmla="*/ 102 h 494"/>
                <a:gd name="T64" fmla="*/ 1032 w 1394"/>
                <a:gd name="T65" fmla="*/ 158 h 494"/>
                <a:gd name="T66" fmla="*/ 1004 w 1394"/>
                <a:gd name="T67" fmla="*/ 168 h 494"/>
                <a:gd name="T68" fmla="*/ 964 w 1394"/>
                <a:gd name="T69" fmla="*/ 162 h 494"/>
                <a:gd name="T70" fmla="*/ 942 w 1394"/>
                <a:gd name="T71" fmla="*/ 166 h 494"/>
                <a:gd name="T72" fmla="*/ 810 w 1394"/>
                <a:gd name="T73" fmla="*/ 220 h 494"/>
                <a:gd name="T74" fmla="*/ 744 w 1394"/>
                <a:gd name="T75" fmla="*/ 242 h 494"/>
                <a:gd name="T76" fmla="*/ 660 w 1394"/>
                <a:gd name="T77" fmla="*/ 256 h 494"/>
                <a:gd name="T78" fmla="*/ 602 w 1394"/>
                <a:gd name="T79" fmla="*/ 276 h 494"/>
                <a:gd name="T80" fmla="*/ 512 w 1394"/>
                <a:gd name="T81" fmla="*/ 326 h 494"/>
                <a:gd name="T82" fmla="*/ 422 w 1394"/>
                <a:gd name="T83" fmla="*/ 354 h 494"/>
                <a:gd name="T84" fmla="*/ 344 w 1394"/>
                <a:gd name="T85" fmla="*/ 366 h 49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394" h="494">
                  <a:moveTo>
                    <a:pt x="318" y="344"/>
                  </a:moveTo>
                  <a:lnTo>
                    <a:pt x="318" y="344"/>
                  </a:lnTo>
                  <a:lnTo>
                    <a:pt x="296" y="346"/>
                  </a:lnTo>
                  <a:lnTo>
                    <a:pt x="266" y="354"/>
                  </a:lnTo>
                  <a:lnTo>
                    <a:pt x="232" y="366"/>
                  </a:lnTo>
                  <a:lnTo>
                    <a:pt x="196" y="380"/>
                  </a:lnTo>
                  <a:lnTo>
                    <a:pt x="130" y="406"/>
                  </a:lnTo>
                  <a:lnTo>
                    <a:pt x="106" y="418"/>
                  </a:lnTo>
                  <a:lnTo>
                    <a:pt x="92" y="428"/>
                  </a:lnTo>
                  <a:lnTo>
                    <a:pt x="74" y="446"/>
                  </a:lnTo>
                  <a:lnTo>
                    <a:pt x="56" y="462"/>
                  </a:lnTo>
                  <a:lnTo>
                    <a:pt x="46" y="468"/>
                  </a:lnTo>
                  <a:lnTo>
                    <a:pt x="34" y="474"/>
                  </a:lnTo>
                  <a:lnTo>
                    <a:pt x="20" y="478"/>
                  </a:lnTo>
                  <a:lnTo>
                    <a:pt x="4" y="480"/>
                  </a:lnTo>
                  <a:lnTo>
                    <a:pt x="0" y="494"/>
                  </a:lnTo>
                  <a:lnTo>
                    <a:pt x="4" y="494"/>
                  </a:lnTo>
                  <a:lnTo>
                    <a:pt x="28" y="492"/>
                  </a:lnTo>
                  <a:lnTo>
                    <a:pt x="64" y="482"/>
                  </a:lnTo>
                  <a:lnTo>
                    <a:pt x="108" y="468"/>
                  </a:lnTo>
                  <a:lnTo>
                    <a:pt x="156" y="450"/>
                  </a:lnTo>
                  <a:lnTo>
                    <a:pt x="200" y="432"/>
                  </a:lnTo>
                  <a:lnTo>
                    <a:pt x="240" y="412"/>
                  </a:lnTo>
                  <a:lnTo>
                    <a:pt x="256" y="404"/>
                  </a:lnTo>
                  <a:lnTo>
                    <a:pt x="270" y="396"/>
                  </a:lnTo>
                  <a:lnTo>
                    <a:pt x="280" y="388"/>
                  </a:lnTo>
                  <a:lnTo>
                    <a:pt x="284" y="380"/>
                  </a:lnTo>
                  <a:lnTo>
                    <a:pt x="298" y="382"/>
                  </a:lnTo>
                  <a:lnTo>
                    <a:pt x="306" y="386"/>
                  </a:lnTo>
                  <a:lnTo>
                    <a:pt x="318" y="398"/>
                  </a:lnTo>
                  <a:lnTo>
                    <a:pt x="334" y="392"/>
                  </a:lnTo>
                  <a:lnTo>
                    <a:pt x="354" y="388"/>
                  </a:lnTo>
                  <a:lnTo>
                    <a:pt x="374" y="386"/>
                  </a:lnTo>
                  <a:lnTo>
                    <a:pt x="396" y="384"/>
                  </a:lnTo>
                  <a:lnTo>
                    <a:pt x="418" y="382"/>
                  </a:lnTo>
                  <a:lnTo>
                    <a:pt x="440" y="380"/>
                  </a:lnTo>
                  <a:lnTo>
                    <a:pt x="462" y="376"/>
                  </a:lnTo>
                  <a:lnTo>
                    <a:pt x="484" y="370"/>
                  </a:lnTo>
                  <a:lnTo>
                    <a:pt x="506" y="346"/>
                  </a:lnTo>
                  <a:lnTo>
                    <a:pt x="536" y="354"/>
                  </a:lnTo>
                  <a:lnTo>
                    <a:pt x="620" y="306"/>
                  </a:lnTo>
                  <a:lnTo>
                    <a:pt x="638" y="300"/>
                  </a:lnTo>
                  <a:lnTo>
                    <a:pt x="650" y="296"/>
                  </a:lnTo>
                  <a:lnTo>
                    <a:pt x="672" y="284"/>
                  </a:lnTo>
                  <a:lnTo>
                    <a:pt x="724" y="288"/>
                  </a:lnTo>
                  <a:lnTo>
                    <a:pt x="746" y="282"/>
                  </a:lnTo>
                  <a:lnTo>
                    <a:pt x="768" y="272"/>
                  </a:lnTo>
                  <a:lnTo>
                    <a:pt x="812" y="248"/>
                  </a:lnTo>
                  <a:lnTo>
                    <a:pt x="856" y="222"/>
                  </a:lnTo>
                  <a:lnTo>
                    <a:pt x="878" y="212"/>
                  </a:lnTo>
                  <a:lnTo>
                    <a:pt x="898" y="202"/>
                  </a:lnTo>
                  <a:lnTo>
                    <a:pt x="912" y="198"/>
                  </a:lnTo>
                  <a:lnTo>
                    <a:pt x="924" y="196"/>
                  </a:lnTo>
                  <a:lnTo>
                    <a:pt x="950" y="194"/>
                  </a:lnTo>
                  <a:lnTo>
                    <a:pt x="974" y="194"/>
                  </a:lnTo>
                  <a:lnTo>
                    <a:pt x="986" y="192"/>
                  </a:lnTo>
                  <a:lnTo>
                    <a:pt x="998" y="188"/>
                  </a:lnTo>
                  <a:lnTo>
                    <a:pt x="1064" y="160"/>
                  </a:lnTo>
                  <a:lnTo>
                    <a:pt x="1132" y="128"/>
                  </a:lnTo>
                  <a:lnTo>
                    <a:pt x="1196" y="98"/>
                  </a:lnTo>
                  <a:lnTo>
                    <a:pt x="1260" y="70"/>
                  </a:lnTo>
                  <a:lnTo>
                    <a:pt x="1300" y="56"/>
                  </a:lnTo>
                  <a:lnTo>
                    <a:pt x="1332" y="46"/>
                  </a:lnTo>
                  <a:lnTo>
                    <a:pt x="1364" y="36"/>
                  </a:lnTo>
                  <a:lnTo>
                    <a:pt x="1378" y="28"/>
                  </a:lnTo>
                  <a:lnTo>
                    <a:pt x="1394" y="18"/>
                  </a:lnTo>
                  <a:lnTo>
                    <a:pt x="1394" y="6"/>
                  </a:lnTo>
                  <a:lnTo>
                    <a:pt x="1378" y="0"/>
                  </a:lnTo>
                  <a:lnTo>
                    <a:pt x="1370" y="8"/>
                  </a:lnTo>
                  <a:lnTo>
                    <a:pt x="1358" y="14"/>
                  </a:lnTo>
                  <a:lnTo>
                    <a:pt x="1334" y="28"/>
                  </a:lnTo>
                  <a:lnTo>
                    <a:pt x="1308" y="38"/>
                  </a:lnTo>
                  <a:lnTo>
                    <a:pt x="1280" y="46"/>
                  </a:lnTo>
                  <a:lnTo>
                    <a:pt x="1220" y="62"/>
                  </a:lnTo>
                  <a:lnTo>
                    <a:pt x="1194" y="70"/>
                  </a:lnTo>
                  <a:lnTo>
                    <a:pt x="1168" y="80"/>
                  </a:lnTo>
                  <a:lnTo>
                    <a:pt x="1130" y="102"/>
                  </a:lnTo>
                  <a:lnTo>
                    <a:pt x="1090" y="126"/>
                  </a:lnTo>
                  <a:lnTo>
                    <a:pt x="1050" y="148"/>
                  </a:lnTo>
                  <a:lnTo>
                    <a:pt x="1032" y="158"/>
                  </a:lnTo>
                  <a:lnTo>
                    <a:pt x="1012" y="166"/>
                  </a:lnTo>
                  <a:lnTo>
                    <a:pt x="1004" y="168"/>
                  </a:lnTo>
                  <a:lnTo>
                    <a:pt x="996" y="168"/>
                  </a:lnTo>
                  <a:lnTo>
                    <a:pt x="980" y="164"/>
                  </a:lnTo>
                  <a:lnTo>
                    <a:pt x="964" y="162"/>
                  </a:lnTo>
                  <a:lnTo>
                    <a:pt x="954" y="162"/>
                  </a:lnTo>
                  <a:lnTo>
                    <a:pt x="942" y="166"/>
                  </a:lnTo>
                  <a:lnTo>
                    <a:pt x="898" y="184"/>
                  </a:lnTo>
                  <a:lnTo>
                    <a:pt x="854" y="202"/>
                  </a:lnTo>
                  <a:lnTo>
                    <a:pt x="810" y="220"/>
                  </a:lnTo>
                  <a:lnTo>
                    <a:pt x="766" y="236"/>
                  </a:lnTo>
                  <a:lnTo>
                    <a:pt x="744" y="242"/>
                  </a:lnTo>
                  <a:lnTo>
                    <a:pt x="724" y="246"/>
                  </a:lnTo>
                  <a:lnTo>
                    <a:pt x="682" y="252"/>
                  </a:lnTo>
                  <a:lnTo>
                    <a:pt x="660" y="256"/>
                  </a:lnTo>
                  <a:lnTo>
                    <a:pt x="640" y="262"/>
                  </a:lnTo>
                  <a:lnTo>
                    <a:pt x="620" y="268"/>
                  </a:lnTo>
                  <a:lnTo>
                    <a:pt x="602" y="276"/>
                  </a:lnTo>
                  <a:lnTo>
                    <a:pt x="540" y="312"/>
                  </a:lnTo>
                  <a:lnTo>
                    <a:pt x="512" y="326"/>
                  </a:lnTo>
                  <a:lnTo>
                    <a:pt x="484" y="336"/>
                  </a:lnTo>
                  <a:lnTo>
                    <a:pt x="454" y="346"/>
                  </a:lnTo>
                  <a:lnTo>
                    <a:pt x="422" y="354"/>
                  </a:lnTo>
                  <a:lnTo>
                    <a:pt x="386" y="360"/>
                  </a:lnTo>
                  <a:lnTo>
                    <a:pt x="344" y="366"/>
                  </a:lnTo>
                  <a:lnTo>
                    <a:pt x="318" y="344"/>
                  </a:lnTo>
                  <a:close/>
                </a:path>
              </a:pathLst>
            </a:custGeom>
            <a:solidFill>
              <a:schemeClr val="bg1"/>
            </a:solidFill>
            <a:ln w="9525">
              <a:noFill/>
              <a:round/>
            </a:ln>
          </p:spPr>
          <p:txBody>
            <a:bodyPr/>
            <a:lstStyle/>
            <a:p>
              <a:endParaRPr lang="zh-CN" altLang="en-US"/>
            </a:p>
          </p:txBody>
        </p:sp>
        <p:sp>
          <p:nvSpPr>
            <p:cNvPr id="6279" name="Freeform 125"/>
            <p:cNvSpPr/>
            <p:nvPr/>
          </p:nvSpPr>
          <p:spPr bwMode="auto">
            <a:xfrm>
              <a:off x="4781" y="2667"/>
              <a:ext cx="28" cy="14"/>
            </a:xfrm>
            <a:custGeom>
              <a:avLst/>
              <a:gdLst>
                <a:gd name="T0" fmla="*/ 4 w 28"/>
                <a:gd name="T1" fmla="*/ 0 h 14"/>
                <a:gd name="T2" fmla="*/ 4 w 28"/>
                <a:gd name="T3" fmla="*/ 0 h 14"/>
                <a:gd name="T4" fmla="*/ 0 w 28"/>
                <a:gd name="T5" fmla="*/ 10 h 14"/>
                <a:gd name="T6" fmla="*/ 0 w 28"/>
                <a:gd name="T7" fmla="*/ 10 h 14"/>
                <a:gd name="T8" fmla="*/ 22 w 28"/>
                <a:gd name="T9" fmla="*/ 14 h 14"/>
                <a:gd name="T10" fmla="*/ 22 w 28"/>
                <a:gd name="T11" fmla="*/ 14 h 14"/>
                <a:gd name="T12" fmla="*/ 26 w 28"/>
                <a:gd name="T13" fmla="*/ 14 h 14"/>
                <a:gd name="T14" fmla="*/ 26 w 28"/>
                <a:gd name="T15" fmla="*/ 14 h 14"/>
                <a:gd name="T16" fmla="*/ 28 w 28"/>
                <a:gd name="T17" fmla="*/ 6 h 14"/>
                <a:gd name="T18" fmla="*/ 28 w 28"/>
                <a:gd name="T19" fmla="*/ 6 h 14"/>
                <a:gd name="T20" fmla="*/ 26 w 28"/>
                <a:gd name="T21" fmla="*/ 4 h 14"/>
                <a:gd name="T22" fmla="*/ 26 w 28"/>
                <a:gd name="T23" fmla="*/ 4 h 14"/>
                <a:gd name="T24" fmla="*/ 4 w 28"/>
                <a:gd name="T25" fmla="*/ 0 h 14"/>
                <a:gd name="T26" fmla="*/ 4 w 28"/>
                <a:gd name="T27" fmla="*/ 0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8" h="14">
                  <a:moveTo>
                    <a:pt x="4" y="0"/>
                  </a:moveTo>
                  <a:lnTo>
                    <a:pt x="4" y="0"/>
                  </a:lnTo>
                  <a:lnTo>
                    <a:pt x="0" y="10"/>
                  </a:lnTo>
                  <a:lnTo>
                    <a:pt x="22" y="14"/>
                  </a:lnTo>
                  <a:lnTo>
                    <a:pt x="26" y="14"/>
                  </a:lnTo>
                  <a:lnTo>
                    <a:pt x="28" y="6"/>
                  </a:lnTo>
                  <a:lnTo>
                    <a:pt x="26" y="4"/>
                  </a:lnTo>
                  <a:lnTo>
                    <a:pt x="4" y="0"/>
                  </a:lnTo>
                  <a:close/>
                </a:path>
              </a:pathLst>
            </a:custGeom>
            <a:solidFill>
              <a:schemeClr val="bg1"/>
            </a:solidFill>
            <a:ln w="9525">
              <a:noFill/>
              <a:round/>
            </a:ln>
          </p:spPr>
          <p:txBody>
            <a:bodyPr/>
            <a:lstStyle/>
            <a:p>
              <a:endParaRPr lang="zh-CN" altLang="en-US"/>
            </a:p>
          </p:txBody>
        </p:sp>
        <p:sp>
          <p:nvSpPr>
            <p:cNvPr id="6280" name="Freeform 126"/>
            <p:cNvSpPr/>
            <p:nvPr/>
          </p:nvSpPr>
          <p:spPr bwMode="auto">
            <a:xfrm>
              <a:off x="3171" y="2703"/>
              <a:ext cx="182" cy="242"/>
            </a:xfrm>
            <a:custGeom>
              <a:avLst/>
              <a:gdLst>
                <a:gd name="T0" fmla="*/ 52 w 182"/>
                <a:gd name="T1" fmla="*/ 226 h 242"/>
                <a:gd name="T2" fmla="*/ 52 w 182"/>
                <a:gd name="T3" fmla="*/ 226 h 242"/>
                <a:gd name="T4" fmla="*/ 38 w 182"/>
                <a:gd name="T5" fmla="*/ 226 h 242"/>
                <a:gd name="T6" fmla="*/ 38 w 182"/>
                <a:gd name="T7" fmla="*/ 226 h 242"/>
                <a:gd name="T8" fmla="*/ 36 w 182"/>
                <a:gd name="T9" fmla="*/ 220 h 242"/>
                <a:gd name="T10" fmla="*/ 38 w 182"/>
                <a:gd name="T11" fmla="*/ 212 h 242"/>
                <a:gd name="T12" fmla="*/ 42 w 182"/>
                <a:gd name="T13" fmla="*/ 202 h 242"/>
                <a:gd name="T14" fmla="*/ 48 w 182"/>
                <a:gd name="T15" fmla="*/ 188 h 242"/>
                <a:gd name="T16" fmla="*/ 66 w 182"/>
                <a:gd name="T17" fmla="*/ 158 h 242"/>
                <a:gd name="T18" fmla="*/ 90 w 182"/>
                <a:gd name="T19" fmla="*/ 124 h 242"/>
                <a:gd name="T20" fmla="*/ 118 w 182"/>
                <a:gd name="T21" fmla="*/ 90 h 242"/>
                <a:gd name="T22" fmla="*/ 144 w 182"/>
                <a:gd name="T23" fmla="*/ 60 h 242"/>
                <a:gd name="T24" fmla="*/ 166 w 182"/>
                <a:gd name="T25" fmla="*/ 36 h 242"/>
                <a:gd name="T26" fmla="*/ 182 w 182"/>
                <a:gd name="T27" fmla="*/ 22 h 242"/>
                <a:gd name="T28" fmla="*/ 182 w 182"/>
                <a:gd name="T29" fmla="*/ 22 h 242"/>
                <a:gd name="T30" fmla="*/ 182 w 182"/>
                <a:gd name="T31" fmla="*/ 8 h 242"/>
                <a:gd name="T32" fmla="*/ 182 w 182"/>
                <a:gd name="T33" fmla="*/ 8 h 242"/>
                <a:gd name="T34" fmla="*/ 160 w 182"/>
                <a:gd name="T35" fmla="*/ 0 h 242"/>
                <a:gd name="T36" fmla="*/ 160 w 182"/>
                <a:gd name="T37" fmla="*/ 0 h 242"/>
                <a:gd name="T38" fmla="*/ 148 w 182"/>
                <a:gd name="T39" fmla="*/ 20 h 242"/>
                <a:gd name="T40" fmla="*/ 136 w 182"/>
                <a:gd name="T41" fmla="*/ 40 h 242"/>
                <a:gd name="T42" fmla="*/ 122 w 182"/>
                <a:gd name="T43" fmla="*/ 56 h 242"/>
                <a:gd name="T44" fmla="*/ 108 w 182"/>
                <a:gd name="T45" fmla="*/ 74 h 242"/>
                <a:gd name="T46" fmla="*/ 78 w 182"/>
                <a:gd name="T47" fmla="*/ 104 h 242"/>
                <a:gd name="T48" fmla="*/ 50 w 182"/>
                <a:gd name="T49" fmla="*/ 138 h 242"/>
                <a:gd name="T50" fmla="*/ 50 w 182"/>
                <a:gd name="T51" fmla="*/ 138 h 242"/>
                <a:gd name="T52" fmla="*/ 40 w 182"/>
                <a:gd name="T53" fmla="*/ 148 h 242"/>
                <a:gd name="T54" fmla="*/ 34 w 182"/>
                <a:gd name="T55" fmla="*/ 162 h 242"/>
                <a:gd name="T56" fmla="*/ 22 w 182"/>
                <a:gd name="T57" fmla="*/ 186 h 242"/>
                <a:gd name="T58" fmla="*/ 12 w 182"/>
                <a:gd name="T59" fmla="*/ 212 h 242"/>
                <a:gd name="T60" fmla="*/ 0 w 182"/>
                <a:gd name="T61" fmla="*/ 236 h 242"/>
                <a:gd name="T62" fmla="*/ 0 w 182"/>
                <a:gd name="T63" fmla="*/ 236 h 242"/>
                <a:gd name="T64" fmla="*/ 8 w 182"/>
                <a:gd name="T65" fmla="*/ 240 h 242"/>
                <a:gd name="T66" fmla="*/ 14 w 182"/>
                <a:gd name="T67" fmla="*/ 242 h 242"/>
                <a:gd name="T68" fmla="*/ 18 w 182"/>
                <a:gd name="T69" fmla="*/ 240 h 242"/>
                <a:gd name="T70" fmla="*/ 24 w 182"/>
                <a:gd name="T71" fmla="*/ 240 h 242"/>
                <a:gd name="T72" fmla="*/ 36 w 182"/>
                <a:gd name="T73" fmla="*/ 234 h 242"/>
                <a:gd name="T74" fmla="*/ 52 w 182"/>
                <a:gd name="T75" fmla="*/ 230 h 242"/>
                <a:gd name="T76" fmla="*/ 52 w 182"/>
                <a:gd name="T77" fmla="*/ 230 h 242"/>
                <a:gd name="T78" fmla="*/ 52 w 182"/>
                <a:gd name="T79" fmla="*/ 226 h 242"/>
                <a:gd name="T80" fmla="*/ 52 w 182"/>
                <a:gd name="T81" fmla="*/ 226 h 24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82" h="242">
                  <a:moveTo>
                    <a:pt x="52" y="226"/>
                  </a:moveTo>
                  <a:lnTo>
                    <a:pt x="52" y="226"/>
                  </a:lnTo>
                  <a:lnTo>
                    <a:pt x="38" y="226"/>
                  </a:lnTo>
                  <a:lnTo>
                    <a:pt x="36" y="220"/>
                  </a:lnTo>
                  <a:lnTo>
                    <a:pt x="38" y="212"/>
                  </a:lnTo>
                  <a:lnTo>
                    <a:pt x="42" y="202"/>
                  </a:lnTo>
                  <a:lnTo>
                    <a:pt x="48" y="188"/>
                  </a:lnTo>
                  <a:lnTo>
                    <a:pt x="66" y="158"/>
                  </a:lnTo>
                  <a:lnTo>
                    <a:pt x="90" y="124"/>
                  </a:lnTo>
                  <a:lnTo>
                    <a:pt x="118" y="90"/>
                  </a:lnTo>
                  <a:lnTo>
                    <a:pt x="144" y="60"/>
                  </a:lnTo>
                  <a:lnTo>
                    <a:pt x="166" y="36"/>
                  </a:lnTo>
                  <a:lnTo>
                    <a:pt x="182" y="22"/>
                  </a:lnTo>
                  <a:lnTo>
                    <a:pt x="182" y="8"/>
                  </a:lnTo>
                  <a:lnTo>
                    <a:pt x="160" y="0"/>
                  </a:lnTo>
                  <a:lnTo>
                    <a:pt x="148" y="20"/>
                  </a:lnTo>
                  <a:lnTo>
                    <a:pt x="136" y="40"/>
                  </a:lnTo>
                  <a:lnTo>
                    <a:pt x="122" y="56"/>
                  </a:lnTo>
                  <a:lnTo>
                    <a:pt x="108" y="74"/>
                  </a:lnTo>
                  <a:lnTo>
                    <a:pt x="78" y="104"/>
                  </a:lnTo>
                  <a:lnTo>
                    <a:pt x="50" y="138"/>
                  </a:lnTo>
                  <a:lnTo>
                    <a:pt x="40" y="148"/>
                  </a:lnTo>
                  <a:lnTo>
                    <a:pt x="34" y="162"/>
                  </a:lnTo>
                  <a:lnTo>
                    <a:pt x="22" y="186"/>
                  </a:lnTo>
                  <a:lnTo>
                    <a:pt x="12" y="212"/>
                  </a:lnTo>
                  <a:lnTo>
                    <a:pt x="0" y="236"/>
                  </a:lnTo>
                  <a:lnTo>
                    <a:pt x="8" y="240"/>
                  </a:lnTo>
                  <a:lnTo>
                    <a:pt x="14" y="242"/>
                  </a:lnTo>
                  <a:lnTo>
                    <a:pt x="18" y="240"/>
                  </a:lnTo>
                  <a:lnTo>
                    <a:pt x="24" y="240"/>
                  </a:lnTo>
                  <a:lnTo>
                    <a:pt x="36" y="234"/>
                  </a:lnTo>
                  <a:lnTo>
                    <a:pt x="52" y="230"/>
                  </a:lnTo>
                  <a:lnTo>
                    <a:pt x="52" y="226"/>
                  </a:lnTo>
                  <a:close/>
                </a:path>
              </a:pathLst>
            </a:custGeom>
            <a:solidFill>
              <a:schemeClr val="bg1"/>
            </a:solidFill>
            <a:ln w="9525">
              <a:noFill/>
              <a:round/>
            </a:ln>
          </p:spPr>
          <p:txBody>
            <a:bodyPr/>
            <a:lstStyle/>
            <a:p>
              <a:endParaRPr lang="zh-CN" altLang="en-US"/>
            </a:p>
          </p:txBody>
        </p:sp>
        <p:sp>
          <p:nvSpPr>
            <p:cNvPr id="6281" name="Freeform 127"/>
            <p:cNvSpPr/>
            <p:nvPr/>
          </p:nvSpPr>
          <p:spPr bwMode="auto">
            <a:xfrm>
              <a:off x="3483" y="2707"/>
              <a:ext cx="872" cy="248"/>
            </a:xfrm>
            <a:custGeom>
              <a:avLst/>
              <a:gdLst>
                <a:gd name="T0" fmla="*/ 750 w 872"/>
                <a:gd name="T1" fmla="*/ 22 h 248"/>
                <a:gd name="T2" fmla="*/ 668 w 872"/>
                <a:gd name="T3" fmla="*/ 70 h 248"/>
                <a:gd name="T4" fmla="*/ 606 w 872"/>
                <a:gd name="T5" fmla="*/ 62 h 248"/>
                <a:gd name="T6" fmla="*/ 524 w 872"/>
                <a:gd name="T7" fmla="*/ 96 h 248"/>
                <a:gd name="T8" fmla="*/ 462 w 872"/>
                <a:gd name="T9" fmla="*/ 102 h 248"/>
                <a:gd name="T10" fmla="*/ 412 w 872"/>
                <a:gd name="T11" fmla="*/ 110 h 248"/>
                <a:gd name="T12" fmla="*/ 396 w 872"/>
                <a:gd name="T13" fmla="*/ 114 h 248"/>
                <a:gd name="T14" fmla="*/ 362 w 872"/>
                <a:gd name="T15" fmla="*/ 140 h 248"/>
                <a:gd name="T16" fmla="*/ 342 w 872"/>
                <a:gd name="T17" fmla="*/ 144 h 248"/>
                <a:gd name="T18" fmla="*/ 302 w 872"/>
                <a:gd name="T19" fmla="*/ 142 h 248"/>
                <a:gd name="T20" fmla="*/ 262 w 872"/>
                <a:gd name="T21" fmla="*/ 136 h 248"/>
                <a:gd name="T22" fmla="*/ 218 w 872"/>
                <a:gd name="T23" fmla="*/ 136 h 248"/>
                <a:gd name="T24" fmla="*/ 196 w 872"/>
                <a:gd name="T25" fmla="*/ 144 h 248"/>
                <a:gd name="T26" fmla="*/ 146 w 872"/>
                <a:gd name="T27" fmla="*/ 168 h 248"/>
                <a:gd name="T28" fmla="*/ 48 w 872"/>
                <a:gd name="T29" fmla="*/ 216 h 248"/>
                <a:gd name="T30" fmla="*/ 0 w 872"/>
                <a:gd name="T31" fmla="*/ 236 h 248"/>
                <a:gd name="T32" fmla="*/ 0 w 872"/>
                <a:gd name="T33" fmla="*/ 240 h 248"/>
                <a:gd name="T34" fmla="*/ 6 w 872"/>
                <a:gd name="T35" fmla="*/ 248 h 248"/>
                <a:gd name="T36" fmla="*/ 50 w 872"/>
                <a:gd name="T37" fmla="*/ 236 h 248"/>
                <a:gd name="T38" fmla="*/ 134 w 872"/>
                <a:gd name="T39" fmla="*/ 200 h 248"/>
                <a:gd name="T40" fmla="*/ 176 w 872"/>
                <a:gd name="T41" fmla="*/ 184 h 248"/>
                <a:gd name="T42" fmla="*/ 218 w 872"/>
                <a:gd name="T43" fmla="*/ 176 h 248"/>
                <a:gd name="T44" fmla="*/ 372 w 872"/>
                <a:gd name="T45" fmla="*/ 144 h 248"/>
                <a:gd name="T46" fmla="*/ 538 w 872"/>
                <a:gd name="T47" fmla="*/ 110 h 248"/>
                <a:gd name="T48" fmla="*/ 588 w 872"/>
                <a:gd name="T49" fmla="*/ 96 h 248"/>
                <a:gd name="T50" fmla="*/ 660 w 872"/>
                <a:gd name="T51" fmla="*/ 78 h 248"/>
                <a:gd name="T52" fmla="*/ 778 w 872"/>
                <a:gd name="T53" fmla="*/ 50 h 248"/>
                <a:gd name="T54" fmla="*/ 828 w 872"/>
                <a:gd name="T55" fmla="*/ 30 h 248"/>
                <a:gd name="T56" fmla="*/ 854 w 872"/>
                <a:gd name="T57" fmla="*/ 14 h 248"/>
                <a:gd name="T58" fmla="*/ 864 w 872"/>
                <a:gd name="T59" fmla="*/ 4 h 248"/>
                <a:gd name="T60" fmla="*/ 872 w 872"/>
                <a:gd name="T61" fmla="*/ 4 h 248"/>
                <a:gd name="T62" fmla="*/ 838 w 872"/>
                <a:gd name="T63" fmla="*/ 0 h 248"/>
                <a:gd name="T64" fmla="*/ 750 w 872"/>
                <a:gd name="T65" fmla="*/ 22 h 24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872" h="248">
                  <a:moveTo>
                    <a:pt x="750" y="22"/>
                  </a:moveTo>
                  <a:lnTo>
                    <a:pt x="750" y="22"/>
                  </a:lnTo>
                  <a:lnTo>
                    <a:pt x="668" y="70"/>
                  </a:lnTo>
                  <a:lnTo>
                    <a:pt x="606" y="62"/>
                  </a:lnTo>
                  <a:lnTo>
                    <a:pt x="524" y="96"/>
                  </a:lnTo>
                  <a:lnTo>
                    <a:pt x="494" y="100"/>
                  </a:lnTo>
                  <a:lnTo>
                    <a:pt x="462" y="102"/>
                  </a:lnTo>
                  <a:lnTo>
                    <a:pt x="430" y="106"/>
                  </a:lnTo>
                  <a:lnTo>
                    <a:pt x="412" y="110"/>
                  </a:lnTo>
                  <a:lnTo>
                    <a:pt x="396" y="114"/>
                  </a:lnTo>
                  <a:lnTo>
                    <a:pt x="362" y="140"/>
                  </a:lnTo>
                  <a:lnTo>
                    <a:pt x="352" y="144"/>
                  </a:lnTo>
                  <a:lnTo>
                    <a:pt x="342" y="144"/>
                  </a:lnTo>
                  <a:lnTo>
                    <a:pt x="322" y="144"/>
                  </a:lnTo>
                  <a:lnTo>
                    <a:pt x="302" y="142"/>
                  </a:lnTo>
                  <a:lnTo>
                    <a:pt x="282" y="138"/>
                  </a:lnTo>
                  <a:lnTo>
                    <a:pt x="262" y="136"/>
                  </a:lnTo>
                  <a:lnTo>
                    <a:pt x="240" y="134"/>
                  </a:lnTo>
                  <a:lnTo>
                    <a:pt x="218" y="136"/>
                  </a:lnTo>
                  <a:lnTo>
                    <a:pt x="206" y="140"/>
                  </a:lnTo>
                  <a:lnTo>
                    <a:pt x="196" y="144"/>
                  </a:lnTo>
                  <a:lnTo>
                    <a:pt x="146" y="168"/>
                  </a:lnTo>
                  <a:lnTo>
                    <a:pt x="96" y="192"/>
                  </a:lnTo>
                  <a:lnTo>
                    <a:pt x="48" y="216"/>
                  </a:lnTo>
                  <a:lnTo>
                    <a:pt x="0" y="236"/>
                  </a:lnTo>
                  <a:lnTo>
                    <a:pt x="0" y="240"/>
                  </a:lnTo>
                  <a:lnTo>
                    <a:pt x="6" y="248"/>
                  </a:lnTo>
                  <a:lnTo>
                    <a:pt x="28" y="242"/>
                  </a:lnTo>
                  <a:lnTo>
                    <a:pt x="50" y="236"/>
                  </a:lnTo>
                  <a:lnTo>
                    <a:pt x="92" y="218"/>
                  </a:lnTo>
                  <a:lnTo>
                    <a:pt x="134" y="200"/>
                  </a:lnTo>
                  <a:lnTo>
                    <a:pt x="156" y="192"/>
                  </a:lnTo>
                  <a:lnTo>
                    <a:pt x="176" y="184"/>
                  </a:lnTo>
                  <a:lnTo>
                    <a:pt x="218" y="176"/>
                  </a:lnTo>
                  <a:lnTo>
                    <a:pt x="266" y="166"/>
                  </a:lnTo>
                  <a:lnTo>
                    <a:pt x="372" y="144"/>
                  </a:lnTo>
                  <a:lnTo>
                    <a:pt x="484" y="122"/>
                  </a:lnTo>
                  <a:lnTo>
                    <a:pt x="538" y="110"/>
                  </a:lnTo>
                  <a:lnTo>
                    <a:pt x="588" y="96"/>
                  </a:lnTo>
                  <a:lnTo>
                    <a:pt x="622" y="88"/>
                  </a:lnTo>
                  <a:lnTo>
                    <a:pt x="660" y="78"/>
                  </a:lnTo>
                  <a:lnTo>
                    <a:pt x="738" y="60"/>
                  </a:lnTo>
                  <a:lnTo>
                    <a:pt x="778" y="50"/>
                  </a:lnTo>
                  <a:lnTo>
                    <a:pt x="812" y="38"/>
                  </a:lnTo>
                  <a:lnTo>
                    <a:pt x="828" y="30"/>
                  </a:lnTo>
                  <a:lnTo>
                    <a:pt x="842" y="22"/>
                  </a:lnTo>
                  <a:lnTo>
                    <a:pt x="854" y="14"/>
                  </a:lnTo>
                  <a:lnTo>
                    <a:pt x="864" y="4"/>
                  </a:lnTo>
                  <a:lnTo>
                    <a:pt x="872" y="4"/>
                  </a:lnTo>
                  <a:lnTo>
                    <a:pt x="838" y="0"/>
                  </a:lnTo>
                  <a:lnTo>
                    <a:pt x="750" y="22"/>
                  </a:lnTo>
                  <a:close/>
                </a:path>
              </a:pathLst>
            </a:custGeom>
            <a:solidFill>
              <a:schemeClr val="bg1"/>
            </a:solidFill>
            <a:ln w="9525">
              <a:noFill/>
              <a:round/>
            </a:ln>
          </p:spPr>
          <p:txBody>
            <a:bodyPr/>
            <a:lstStyle/>
            <a:p>
              <a:endParaRPr lang="zh-CN" altLang="en-US"/>
            </a:p>
          </p:txBody>
        </p:sp>
        <p:sp>
          <p:nvSpPr>
            <p:cNvPr id="6282" name="Freeform 128"/>
            <p:cNvSpPr/>
            <p:nvPr/>
          </p:nvSpPr>
          <p:spPr bwMode="auto">
            <a:xfrm>
              <a:off x="3245" y="2741"/>
              <a:ext cx="146" cy="162"/>
            </a:xfrm>
            <a:custGeom>
              <a:avLst/>
              <a:gdLst>
                <a:gd name="T0" fmla="*/ 146 w 146"/>
                <a:gd name="T1" fmla="*/ 18 h 162"/>
                <a:gd name="T2" fmla="*/ 146 w 146"/>
                <a:gd name="T3" fmla="*/ 18 h 162"/>
                <a:gd name="T4" fmla="*/ 146 w 146"/>
                <a:gd name="T5" fmla="*/ 0 h 162"/>
                <a:gd name="T6" fmla="*/ 146 w 146"/>
                <a:gd name="T7" fmla="*/ 0 h 162"/>
                <a:gd name="T8" fmla="*/ 122 w 146"/>
                <a:gd name="T9" fmla="*/ 0 h 162"/>
                <a:gd name="T10" fmla="*/ 122 w 146"/>
                <a:gd name="T11" fmla="*/ 0 h 162"/>
                <a:gd name="T12" fmla="*/ 110 w 146"/>
                <a:gd name="T13" fmla="*/ 22 h 162"/>
                <a:gd name="T14" fmla="*/ 96 w 146"/>
                <a:gd name="T15" fmla="*/ 42 h 162"/>
                <a:gd name="T16" fmla="*/ 64 w 146"/>
                <a:gd name="T17" fmla="*/ 82 h 162"/>
                <a:gd name="T18" fmla="*/ 30 w 146"/>
                <a:gd name="T19" fmla="*/ 120 h 162"/>
                <a:gd name="T20" fmla="*/ 16 w 146"/>
                <a:gd name="T21" fmla="*/ 140 h 162"/>
                <a:gd name="T22" fmla="*/ 0 w 146"/>
                <a:gd name="T23" fmla="*/ 162 h 162"/>
                <a:gd name="T24" fmla="*/ 0 w 146"/>
                <a:gd name="T25" fmla="*/ 162 h 162"/>
                <a:gd name="T26" fmla="*/ 12 w 146"/>
                <a:gd name="T27" fmla="*/ 156 h 162"/>
                <a:gd name="T28" fmla="*/ 24 w 146"/>
                <a:gd name="T29" fmla="*/ 150 h 162"/>
                <a:gd name="T30" fmla="*/ 34 w 146"/>
                <a:gd name="T31" fmla="*/ 140 h 162"/>
                <a:gd name="T32" fmla="*/ 42 w 146"/>
                <a:gd name="T33" fmla="*/ 132 h 162"/>
                <a:gd name="T34" fmla="*/ 58 w 146"/>
                <a:gd name="T35" fmla="*/ 112 h 162"/>
                <a:gd name="T36" fmla="*/ 74 w 146"/>
                <a:gd name="T37" fmla="*/ 90 h 162"/>
                <a:gd name="T38" fmla="*/ 90 w 146"/>
                <a:gd name="T39" fmla="*/ 68 h 162"/>
                <a:gd name="T40" fmla="*/ 106 w 146"/>
                <a:gd name="T41" fmla="*/ 48 h 162"/>
                <a:gd name="T42" fmla="*/ 114 w 146"/>
                <a:gd name="T43" fmla="*/ 38 h 162"/>
                <a:gd name="T44" fmla="*/ 124 w 146"/>
                <a:gd name="T45" fmla="*/ 30 h 162"/>
                <a:gd name="T46" fmla="*/ 134 w 146"/>
                <a:gd name="T47" fmla="*/ 24 h 162"/>
                <a:gd name="T48" fmla="*/ 146 w 146"/>
                <a:gd name="T49" fmla="*/ 18 h 162"/>
                <a:gd name="T50" fmla="*/ 146 w 146"/>
                <a:gd name="T51" fmla="*/ 18 h 16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46" h="162">
                  <a:moveTo>
                    <a:pt x="146" y="18"/>
                  </a:moveTo>
                  <a:lnTo>
                    <a:pt x="146" y="18"/>
                  </a:lnTo>
                  <a:lnTo>
                    <a:pt x="146" y="0"/>
                  </a:lnTo>
                  <a:lnTo>
                    <a:pt x="122" y="0"/>
                  </a:lnTo>
                  <a:lnTo>
                    <a:pt x="110" y="22"/>
                  </a:lnTo>
                  <a:lnTo>
                    <a:pt x="96" y="42"/>
                  </a:lnTo>
                  <a:lnTo>
                    <a:pt x="64" y="82"/>
                  </a:lnTo>
                  <a:lnTo>
                    <a:pt x="30" y="120"/>
                  </a:lnTo>
                  <a:lnTo>
                    <a:pt x="16" y="140"/>
                  </a:lnTo>
                  <a:lnTo>
                    <a:pt x="0" y="162"/>
                  </a:lnTo>
                  <a:lnTo>
                    <a:pt x="12" y="156"/>
                  </a:lnTo>
                  <a:lnTo>
                    <a:pt x="24" y="150"/>
                  </a:lnTo>
                  <a:lnTo>
                    <a:pt x="34" y="140"/>
                  </a:lnTo>
                  <a:lnTo>
                    <a:pt x="42" y="132"/>
                  </a:lnTo>
                  <a:lnTo>
                    <a:pt x="58" y="112"/>
                  </a:lnTo>
                  <a:lnTo>
                    <a:pt x="74" y="90"/>
                  </a:lnTo>
                  <a:lnTo>
                    <a:pt x="90" y="68"/>
                  </a:lnTo>
                  <a:lnTo>
                    <a:pt x="106" y="48"/>
                  </a:lnTo>
                  <a:lnTo>
                    <a:pt x="114" y="38"/>
                  </a:lnTo>
                  <a:lnTo>
                    <a:pt x="124" y="30"/>
                  </a:lnTo>
                  <a:lnTo>
                    <a:pt x="134" y="24"/>
                  </a:lnTo>
                  <a:lnTo>
                    <a:pt x="146" y="18"/>
                  </a:lnTo>
                  <a:close/>
                </a:path>
              </a:pathLst>
            </a:custGeom>
            <a:solidFill>
              <a:schemeClr val="bg1"/>
            </a:solidFill>
            <a:ln w="9525">
              <a:noFill/>
              <a:round/>
            </a:ln>
          </p:spPr>
          <p:txBody>
            <a:bodyPr/>
            <a:lstStyle/>
            <a:p>
              <a:endParaRPr lang="zh-CN" altLang="en-US"/>
            </a:p>
          </p:txBody>
        </p:sp>
        <p:sp>
          <p:nvSpPr>
            <p:cNvPr id="6283" name="Freeform 129"/>
            <p:cNvSpPr/>
            <p:nvPr/>
          </p:nvSpPr>
          <p:spPr bwMode="auto">
            <a:xfrm>
              <a:off x="4743" y="2741"/>
              <a:ext cx="38" cy="14"/>
            </a:xfrm>
            <a:custGeom>
              <a:avLst/>
              <a:gdLst>
                <a:gd name="T0" fmla="*/ 26 w 38"/>
                <a:gd name="T1" fmla="*/ 10 h 14"/>
                <a:gd name="T2" fmla="*/ 26 w 38"/>
                <a:gd name="T3" fmla="*/ 10 h 14"/>
                <a:gd name="T4" fmla="*/ 34 w 38"/>
                <a:gd name="T5" fmla="*/ 10 h 14"/>
                <a:gd name="T6" fmla="*/ 34 w 38"/>
                <a:gd name="T7" fmla="*/ 10 h 14"/>
                <a:gd name="T8" fmla="*/ 38 w 38"/>
                <a:gd name="T9" fmla="*/ 4 h 14"/>
                <a:gd name="T10" fmla="*/ 38 w 38"/>
                <a:gd name="T11" fmla="*/ 4 h 14"/>
                <a:gd name="T12" fmla="*/ 18 w 38"/>
                <a:gd name="T13" fmla="*/ 0 h 14"/>
                <a:gd name="T14" fmla="*/ 18 w 38"/>
                <a:gd name="T15" fmla="*/ 0 h 14"/>
                <a:gd name="T16" fmla="*/ 0 w 38"/>
                <a:gd name="T17" fmla="*/ 6 h 14"/>
                <a:gd name="T18" fmla="*/ 0 w 38"/>
                <a:gd name="T19" fmla="*/ 6 h 14"/>
                <a:gd name="T20" fmla="*/ 6 w 38"/>
                <a:gd name="T21" fmla="*/ 10 h 14"/>
                <a:gd name="T22" fmla="*/ 12 w 38"/>
                <a:gd name="T23" fmla="*/ 14 h 14"/>
                <a:gd name="T24" fmla="*/ 18 w 38"/>
                <a:gd name="T25" fmla="*/ 12 h 14"/>
                <a:gd name="T26" fmla="*/ 26 w 38"/>
                <a:gd name="T27" fmla="*/ 10 h 14"/>
                <a:gd name="T28" fmla="*/ 26 w 38"/>
                <a:gd name="T29" fmla="*/ 10 h 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8" h="14">
                  <a:moveTo>
                    <a:pt x="26" y="10"/>
                  </a:moveTo>
                  <a:lnTo>
                    <a:pt x="26" y="10"/>
                  </a:lnTo>
                  <a:lnTo>
                    <a:pt x="34" y="10"/>
                  </a:lnTo>
                  <a:lnTo>
                    <a:pt x="38" y="4"/>
                  </a:lnTo>
                  <a:lnTo>
                    <a:pt x="18" y="0"/>
                  </a:lnTo>
                  <a:lnTo>
                    <a:pt x="0" y="6"/>
                  </a:lnTo>
                  <a:lnTo>
                    <a:pt x="6" y="10"/>
                  </a:lnTo>
                  <a:lnTo>
                    <a:pt x="12" y="14"/>
                  </a:lnTo>
                  <a:lnTo>
                    <a:pt x="18" y="12"/>
                  </a:lnTo>
                  <a:lnTo>
                    <a:pt x="26" y="10"/>
                  </a:lnTo>
                  <a:close/>
                </a:path>
              </a:pathLst>
            </a:custGeom>
            <a:solidFill>
              <a:schemeClr val="bg1"/>
            </a:solidFill>
            <a:ln w="9525">
              <a:noFill/>
              <a:round/>
            </a:ln>
          </p:spPr>
          <p:txBody>
            <a:bodyPr/>
            <a:lstStyle/>
            <a:p>
              <a:endParaRPr lang="zh-CN" altLang="en-US"/>
            </a:p>
          </p:txBody>
        </p:sp>
        <p:sp>
          <p:nvSpPr>
            <p:cNvPr id="6284" name="Freeform 130"/>
            <p:cNvSpPr/>
            <p:nvPr/>
          </p:nvSpPr>
          <p:spPr bwMode="auto">
            <a:xfrm>
              <a:off x="3405" y="2755"/>
              <a:ext cx="1320" cy="454"/>
            </a:xfrm>
            <a:custGeom>
              <a:avLst/>
              <a:gdLst>
                <a:gd name="T0" fmla="*/ 206 w 1320"/>
                <a:gd name="T1" fmla="*/ 400 h 454"/>
                <a:gd name="T2" fmla="*/ 286 w 1320"/>
                <a:gd name="T3" fmla="*/ 384 h 454"/>
                <a:gd name="T4" fmla="*/ 374 w 1320"/>
                <a:gd name="T5" fmla="*/ 370 h 454"/>
                <a:gd name="T6" fmla="*/ 388 w 1320"/>
                <a:gd name="T7" fmla="*/ 366 h 454"/>
                <a:gd name="T8" fmla="*/ 428 w 1320"/>
                <a:gd name="T9" fmla="*/ 352 h 454"/>
                <a:gd name="T10" fmla="*/ 454 w 1320"/>
                <a:gd name="T11" fmla="*/ 346 h 454"/>
                <a:gd name="T12" fmla="*/ 488 w 1320"/>
                <a:gd name="T13" fmla="*/ 344 h 454"/>
                <a:gd name="T14" fmla="*/ 488 w 1320"/>
                <a:gd name="T15" fmla="*/ 330 h 454"/>
                <a:gd name="T16" fmla="*/ 506 w 1320"/>
                <a:gd name="T17" fmla="*/ 318 h 454"/>
                <a:gd name="T18" fmla="*/ 556 w 1320"/>
                <a:gd name="T19" fmla="*/ 302 h 454"/>
                <a:gd name="T20" fmla="*/ 640 w 1320"/>
                <a:gd name="T21" fmla="*/ 282 h 454"/>
                <a:gd name="T22" fmla="*/ 688 w 1320"/>
                <a:gd name="T23" fmla="*/ 270 h 454"/>
                <a:gd name="T24" fmla="*/ 704 w 1320"/>
                <a:gd name="T25" fmla="*/ 264 h 454"/>
                <a:gd name="T26" fmla="*/ 752 w 1320"/>
                <a:gd name="T27" fmla="*/ 236 h 454"/>
                <a:gd name="T28" fmla="*/ 796 w 1320"/>
                <a:gd name="T29" fmla="*/ 210 h 454"/>
                <a:gd name="T30" fmla="*/ 810 w 1320"/>
                <a:gd name="T31" fmla="*/ 204 h 454"/>
                <a:gd name="T32" fmla="*/ 862 w 1320"/>
                <a:gd name="T33" fmla="*/ 192 h 454"/>
                <a:gd name="T34" fmla="*/ 920 w 1320"/>
                <a:gd name="T35" fmla="*/ 182 h 454"/>
                <a:gd name="T36" fmla="*/ 954 w 1320"/>
                <a:gd name="T37" fmla="*/ 170 h 454"/>
                <a:gd name="T38" fmla="*/ 1022 w 1320"/>
                <a:gd name="T39" fmla="*/ 142 h 454"/>
                <a:gd name="T40" fmla="*/ 1124 w 1320"/>
                <a:gd name="T41" fmla="*/ 88 h 454"/>
                <a:gd name="T42" fmla="*/ 1186 w 1320"/>
                <a:gd name="T43" fmla="*/ 56 h 454"/>
                <a:gd name="T44" fmla="*/ 1218 w 1320"/>
                <a:gd name="T45" fmla="*/ 46 h 454"/>
                <a:gd name="T46" fmla="*/ 1268 w 1320"/>
                <a:gd name="T47" fmla="*/ 42 h 454"/>
                <a:gd name="T48" fmla="*/ 1300 w 1320"/>
                <a:gd name="T49" fmla="*/ 32 h 454"/>
                <a:gd name="T50" fmla="*/ 1312 w 1320"/>
                <a:gd name="T51" fmla="*/ 22 h 454"/>
                <a:gd name="T52" fmla="*/ 1320 w 1320"/>
                <a:gd name="T53" fmla="*/ 18 h 454"/>
                <a:gd name="T54" fmla="*/ 1306 w 1320"/>
                <a:gd name="T55" fmla="*/ 10 h 454"/>
                <a:gd name="T56" fmla="*/ 1290 w 1320"/>
                <a:gd name="T57" fmla="*/ 0 h 454"/>
                <a:gd name="T58" fmla="*/ 1280 w 1320"/>
                <a:gd name="T59" fmla="*/ 6 h 454"/>
                <a:gd name="T60" fmla="*/ 1264 w 1320"/>
                <a:gd name="T61" fmla="*/ 12 h 454"/>
                <a:gd name="T62" fmla="*/ 1238 w 1320"/>
                <a:gd name="T63" fmla="*/ 12 h 454"/>
                <a:gd name="T64" fmla="*/ 1216 w 1320"/>
                <a:gd name="T65" fmla="*/ 18 h 454"/>
                <a:gd name="T66" fmla="*/ 1122 w 1320"/>
                <a:gd name="T67" fmla="*/ 60 h 454"/>
                <a:gd name="T68" fmla="*/ 930 w 1320"/>
                <a:gd name="T69" fmla="*/ 132 h 454"/>
                <a:gd name="T70" fmla="*/ 824 w 1320"/>
                <a:gd name="T71" fmla="*/ 166 h 454"/>
                <a:gd name="T72" fmla="*/ 808 w 1320"/>
                <a:gd name="T73" fmla="*/ 174 h 454"/>
                <a:gd name="T74" fmla="*/ 784 w 1320"/>
                <a:gd name="T75" fmla="*/ 198 h 454"/>
                <a:gd name="T76" fmla="*/ 772 w 1320"/>
                <a:gd name="T77" fmla="*/ 208 h 454"/>
                <a:gd name="T78" fmla="*/ 758 w 1320"/>
                <a:gd name="T79" fmla="*/ 210 h 454"/>
                <a:gd name="T80" fmla="*/ 730 w 1320"/>
                <a:gd name="T81" fmla="*/ 210 h 454"/>
                <a:gd name="T82" fmla="*/ 714 w 1320"/>
                <a:gd name="T83" fmla="*/ 214 h 454"/>
                <a:gd name="T84" fmla="*/ 692 w 1320"/>
                <a:gd name="T85" fmla="*/ 240 h 454"/>
                <a:gd name="T86" fmla="*/ 624 w 1320"/>
                <a:gd name="T87" fmla="*/ 244 h 454"/>
                <a:gd name="T88" fmla="*/ 504 w 1320"/>
                <a:gd name="T89" fmla="*/ 290 h 454"/>
                <a:gd name="T90" fmla="*/ 378 w 1320"/>
                <a:gd name="T91" fmla="*/ 336 h 454"/>
                <a:gd name="T92" fmla="*/ 356 w 1320"/>
                <a:gd name="T93" fmla="*/ 342 h 454"/>
                <a:gd name="T94" fmla="*/ 316 w 1320"/>
                <a:gd name="T95" fmla="*/ 348 h 454"/>
                <a:gd name="T96" fmla="*/ 264 w 1320"/>
                <a:gd name="T97" fmla="*/ 346 h 454"/>
                <a:gd name="T98" fmla="*/ 230 w 1320"/>
                <a:gd name="T99" fmla="*/ 348 h 454"/>
                <a:gd name="T100" fmla="*/ 212 w 1320"/>
                <a:gd name="T101" fmla="*/ 352 h 454"/>
                <a:gd name="T102" fmla="*/ 176 w 1320"/>
                <a:gd name="T103" fmla="*/ 368 h 454"/>
                <a:gd name="T104" fmla="*/ 120 w 1320"/>
                <a:gd name="T105" fmla="*/ 402 h 454"/>
                <a:gd name="T106" fmla="*/ 88 w 1320"/>
                <a:gd name="T107" fmla="*/ 418 h 454"/>
                <a:gd name="T108" fmla="*/ 66 w 1320"/>
                <a:gd name="T109" fmla="*/ 424 h 454"/>
                <a:gd name="T110" fmla="*/ 24 w 1320"/>
                <a:gd name="T111" fmla="*/ 432 h 454"/>
                <a:gd name="T112" fmla="*/ 4 w 1320"/>
                <a:gd name="T113" fmla="*/ 436 h 454"/>
                <a:gd name="T114" fmla="*/ 0 w 1320"/>
                <a:gd name="T115" fmla="*/ 448 h 454"/>
                <a:gd name="T116" fmla="*/ 4 w 1320"/>
                <a:gd name="T117" fmla="*/ 454 h 454"/>
                <a:gd name="T118" fmla="*/ 64 w 1320"/>
                <a:gd name="T119" fmla="*/ 448 h 454"/>
                <a:gd name="T120" fmla="*/ 118 w 1320"/>
                <a:gd name="T121" fmla="*/ 432 h 454"/>
                <a:gd name="T122" fmla="*/ 206 w 1320"/>
                <a:gd name="T123" fmla="*/ 400 h 4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320" h="454">
                  <a:moveTo>
                    <a:pt x="206" y="400"/>
                  </a:moveTo>
                  <a:lnTo>
                    <a:pt x="206" y="400"/>
                  </a:lnTo>
                  <a:lnTo>
                    <a:pt x="246" y="390"/>
                  </a:lnTo>
                  <a:lnTo>
                    <a:pt x="286" y="384"/>
                  </a:lnTo>
                  <a:lnTo>
                    <a:pt x="328" y="378"/>
                  </a:lnTo>
                  <a:lnTo>
                    <a:pt x="374" y="370"/>
                  </a:lnTo>
                  <a:lnTo>
                    <a:pt x="388" y="366"/>
                  </a:lnTo>
                  <a:lnTo>
                    <a:pt x="402" y="362"/>
                  </a:lnTo>
                  <a:lnTo>
                    <a:pt x="428" y="352"/>
                  </a:lnTo>
                  <a:lnTo>
                    <a:pt x="440" y="348"/>
                  </a:lnTo>
                  <a:lnTo>
                    <a:pt x="454" y="346"/>
                  </a:lnTo>
                  <a:lnTo>
                    <a:pt x="470" y="344"/>
                  </a:lnTo>
                  <a:lnTo>
                    <a:pt x="488" y="344"/>
                  </a:lnTo>
                  <a:lnTo>
                    <a:pt x="488" y="330"/>
                  </a:lnTo>
                  <a:lnTo>
                    <a:pt x="506" y="318"/>
                  </a:lnTo>
                  <a:lnTo>
                    <a:pt x="530" y="310"/>
                  </a:lnTo>
                  <a:lnTo>
                    <a:pt x="556" y="302"/>
                  </a:lnTo>
                  <a:lnTo>
                    <a:pt x="584" y="294"/>
                  </a:lnTo>
                  <a:lnTo>
                    <a:pt x="640" y="282"/>
                  </a:lnTo>
                  <a:lnTo>
                    <a:pt x="666" y="276"/>
                  </a:lnTo>
                  <a:lnTo>
                    <a:pt x="688" y="270"/>
                  </a:lnTo>
                  <a:lnTo>
                    <a:pt x="704" y="264"/>
                  </a:lnTo>
                  <a:lnTo>
                    <a:pt x="720" y="256"/>
                  </a:lnTo>
                  <a:lnTo>
                    <a:pt x="752" y="236"/>
                  </a:lnTo>
                  <a:lnTo>
                    <a:pt x="782" y="218"/>
                  </a:lnTo>
                  <a:lnTo>
                    <a:pt x="796" y="210"/>
                  </a:lnTo>
                  <a:lnTo>
                    <a:pt x="810" y="204"/>
                  </a:lnTo>
                  <a:lnTo>
                    <a:pt x="834" y="196"/>
                  </a:lnTo>
                  <a:lnTo>
                    <a:pt x="862" y="192"/>
                  </a:lnTo>
                  <a:lnTo>
                    <a:pt x="892" y="188"/>
                  </a:lnTo>
                  <a:lnTo>
                    <a:pt x="920" y="182"/>
                  </a:lnTo>
                  <a:lnTo>
                    <a:pt x="954" y="170"/>
                  </a:lnTo>
                  <a:lnTo>
                    <a:pt x="988" y="158"/>
                  </a:lnTo>
                  <a:lnTo>
                    <a:pt x="1022" y="142"/>
                  </a:lnTo>
                  <a:lnTo>
                    <a:pt x="1058" y="124"/>
                  </a:lnTo>
                  <a:lnTo>
                    <a:pt x="1124" y="88"/>
                  </a:lnTo>
                  <a:lnTo>
                    <a:pt x="1186" y="56"/>
                  </a:lnTo>
                  <a:lnTo>
                    <a:pt x="1202" y="50"/>
                  </a:lnTo>
                  <a:lnTo>
                    <a:pt x="1218" y="46"/>
                  </a:lnTo>
                  <a:lnTo>
                    <a:pt x="1252" y="44"/>
                  </a:lnTo>
                  <a:lnTo>
                    <a:pt x="1268" y="42"/>
                  </a:lnTo>
                  <a:lnTo>
                    <a:pt x="1284" y="38"/>
                  </a:lnTo>
                  <a:lnTo>
                    <a:pt x="1300" y="32"/>
                  </a:lnTo>
                  <a:lnTo>
                    <a:pt x="1312" y="22"/>
                  </a:lnTo>
                  <a:lnTo>
                    <a:pt x="1320" y="18"/>
                  </a:lnTo>
                  <a:lnTo>
                    <a:pt x="1310" y="14"/>
                  </a:lnTo>
                  <a:lnTo>
                    <a:pt x="1306" y="10"/>
                  </a:lnTo>
                  <a:lnTo>
                    <a:pt x="1300" y="4"/>
                  </a:lnTo>
                  <a:lnTo>
                    <a:pt x="1290" y="0"/>
                  </a:lnTo>
                  <a:lnTo>
                    <a:pt x="1280" y="6"/>
                  </a:lnTo>
                  <a:lnTo>
                    <a:pt x="1272" y="10"/>
                  </a:lnTo>
                  <a:lnTo>
                    <a:pt x="1264" y="12"/>
                  </a:lnTo>
                  <a:lnTo>
                    <a:pt x="1256" y="12"/>
                  </a:lnTo>
                  <a:lnTo>
                    <a:pt x="1238" y="12"/>
                  </a:lnTo>
                  <a:lnTo>
                    <a:pt x="1228" y="14"/>
                  </a:lnTo>
                  <a:lnTo>
                    <a:pt x="1216" y="18"/>
                  </a:lnTo>
                  <a:lnTo>
                    <a:pt x="1122" y="60"/>
                  </a:lnTo>
                  <a:lnTo>
                    <a:pt x="1028" y="98"/>
                  </a:lnTo>
                  <a:lnTo>
                    <a:pt x="930" y="132"/>
                  </a:lnTo>
                  <a:lnTo>
                    <a:pt x="824" y="166"/>
                  </a:lnTo>
                  <a:lnTo>
                    <a:pt x="816" y="170"/>
                  </a:lnTo>
                  <a:lnTo>
                    <a:pt x="808" y="174"/>
                  </a:lnTo>
                  <a:lnTo>
                    <a:pt x="796" y="186"/>
                  </a:lnTo>
                  <a:lnTo>
                    <a:pt x="784" y="198"/>
                  </a:lnTo>
                  <a:lnTo>
                    <a:pt x="772" y="208"/>
                  </a:lnTo>
                  <a:lnTo>
                    <a:pt x="766" y="210"/>
                  </a:lnTo>
                  <a:lnTo>
                    <a:pt x="758" y="210"/>
                  </a:lnTo>
                  <a:lnTo>
                    <a:pt x="744" y="210"/>
                  </a:lnTo>
                  <a:lnTo>
                    <a:pt x="730" y="210"/>
                  </a:lnTo>
                  <a:lnTo>
                    <a:pt x="722" y="212"/>
                  </a:lnTo>
                  <a:lnTo>
                    <a:pt x="714" y="214"/>
                  </a:lnTo>
                  <a:lnTo>
                    <a:pt x="692" y="240"/>
                  </a:lnTo>
                  <a:lnTo>
                    <a:pt x="624" y="244"/>
                  </a:lnTo>
                  <a:lnTo>
                    <a:pt x="504" y="290"/>
                  </a:lnTo>
                  <a:lnTo>
                    <a:pt x="440" y="314"/>
                  </a:lnTo>
                  <a:lnTo>
                    <a:pt x="378" y="336"/>
                  </a:lnTo>
                  <a:lnTo>
                    <a:pt x="356" y="342"/>
                  </a:lnTo>
                  <a:lnTo>
                    <a:pt x="336" y="346"/>
                  </a:lnTo>
                  <a:lnTo>
                    <a:pt x="316" y="348"/>
                  </a:lnTo>
                  <a:lnTo>
                    <a:pt x="298" y="348"/>
                  </a:lnTo>
                  <a:lnTo>
                    <a:pt x="264" y="346"/>
                  </a:lnTo>
                  <a:lnTo>
                    <a:pt x="246" y="346"/>
                  </a:lnTo>
                  <a:lnTo>
                    <a:pt x="230" y="348"/>
                  </a:lnTo>
                  <a:lnTo>
                    <a:pt x="212" y="352"/>
                  </a:lnTo>
                  <a:lnTo>
                    <a:pt x="194" y="358"/>
                  </a:lnTo>
                  <a:lnTo>
                    <a:pt x="176" y="368"/>
                  </a:lnTo>
                  <a:lnTo>
                    <a:pt x="158" y="380"/>
                  </a:lnTo>
                  <a:lnTo>
                    <a:pt x="120" y="402"/>
                  </a:lnTo>
                  <a:lnTo>
                    <a:pt x="104" y="410"/>
                  </a:lnTo>
                  <a:lnTo>
                    <a:pt x="88" y="418"/>
                  </a:lnTo>
                  <a:lnTo>
                    <a:pt x="66" y="424"/>
                  </a:lnTo>
                  <a:lnTo>
                    <a:pt x="44" y="428"/>
                  </a:lnTo>
                  <a:lnTo>
                    <a:pt x="24" y="432"/>
                  </a:lnTo>
                  <a:lnTo>
                    <a:pt x="4" y="436"/>
                  </a:lnTo>
                  <a:lnTo>
                    <a:pt x="0" y="448"/>
                  </a:lnTo>
                  <a:lnTo>
                    <a:pt x="4" y="454"/>
                  </a:lnTo>
                  <a:lnTo>
                    <a:pt x="36" y="452"/>
                  </a:lnTo>
                  <a:lnTo>
                    <a:pt x="64" y="448"/>
                  </a:lnTo>
                  <a:lnTo>
                    <a:pt x="92" y="440"/>
                  </a:lnTo>
                  <a:lnTo>
                    <a:pt x="118" y="432"/>
                  </a:lnTo>
                  <a:lnTo>
                    <a:pt x="164" y="414"/>
                  </a:lnTo>
                  <a:lnTo>
                    <a:pt x="206" y="400"/>
                  </a:lnTo>
                  <a:close/>
                </a:path>
              </a:pathLst>
            </a:custGeom>
            <a:solidFill>
              <a:schemeClr val="bg1"/>
            </a:solidFill>
            <a:ln w="9525">
              <a:noFill/>
              <a:round/>
            </a:ln>
          </p:spPr>
          <p:txBody>
            <a:bodyPr/>
            <a:lstStyle/>
            <a:p>
              <a:endParaRPr lang="zh-CN" altLang="en-US"/>
            </a:p>
          </p:txBody>
        </p:sp>
        <p:sp>
          <p:nvSpPr>
            <p:cNvPr id="6285" name="Freeform 131"/>
            <p:cNvSpPr/>
            <p:nvPr/>
          </p:nvSpPr>
          <p:spPr bwMode="auto">
            <a:xfrm>
              <a:off x="3467" y="2769"/>
              <a:ext cx="108" cy="98"/>
            </a:xfrm>
            <a:custGeom>
              <a:avLst/>
              <a:gdLst>
                <a:gd name="T0" fmla="*/ 86 w 108"/>
                <a:gd name="T1" fmla="*/ 46 h 98"/>
                <a:gd name="T2" fmla="*/ 86 w 108"/>
                <a:gd name="T3" fmla="*/ 46 h 98"/>
                <a:gd name="T4" fmla="*/ 108 w 108"/>
                <a:gd name="T5" fmla="*/ 20 h 98"/>
                <a:gd name="T6" fmla="*/ 108 w 108"/>
                <a:gd name="T7" fmla="*/ 20 h 98"/>
                <a:gd name="T8" fmla="*/ 104 w 108"/>
                <a:gd name="T9" fmla="*/ 4 h 98"/>
                <a:gd name="T10" fmla="*/ 104 w 108"/>
                <a:gd name="T11" fmla="*/ 4 h 98"/>
                <a:gd name="T12" fmla="*/ 74 w 108"/>
                <a:gd name="T13" fmla="*/ 0 h 98"/>
                <a:gd name="T14" fmla="*/ 74 w 108"/>
                <a:gd name="T15" fmla="*/ 0 h 98"/>
                <a:gd name="T16" fmla="*/ 54 w 108"/>
                <a:gd name="T17" fmla="*/ 20 h 98"/>
                <a:gd name="T18" fmla="*/ 32 w 108"/>
                <a:gd name="T19" fmla="*/ 44 h 98"/>
                <a:gd name="T20" fmla="*/ 22 w 108"/>
                <a:gd name="T21" fmla="*/ 56 h 98"/>
                <a:gd name="T22" fmla="*/ 12 w 108"/>
                <a:gd name="T23" fmla="*/ 70 h 98"/>
                <a:gd name="T24" fmla="*/ 6 w 108"/>
                <a:gd name="T25" fmla="*/ 84 h 98"/>
                <a:gd name="T26" fmla="*/ 0 w 108"/>
                <a:gd name="T27" fmla="*/ 98 h 98"/>
                <a:gd name="T28" fmla="*/ 0 w 108"/>
                <a:gd name="T29" fmla="*/ 98 h 98"/>
                <a:gd name="T30" fmla="*/ 12 w 108"/>
                <a:gd name="T31" fmla="*/ 98 h 98"/>
                <a:gd name="T32" fmla="*/ 12 w 108"/>
                <a:gd name="T33" fmla="*/ 98 h 98"/>
                <a:gd name="T34" fmla="*/ 28 w 108"/>
                <a:gd name="T35" fmla="*/ 80 h 98"/>
                <a:gd name="T36" fmla="*/ 42 w 108"/>
                <a:gd name="T37" fmla="*/ 64 h 98"/>
                <a:gd name="T38" fmla="*/ 50 w 108"/>
                <a:gd name="T39" fmla="*/ 58 h 98"/>
                <a:gd name="T40" fmla="*/ 60 w 108"/>
                <a:gd name="T41" fmla="*/ 52 h 98"/>
                <a:gd name="T42" fmla="*/ 72 w 108"/>
                <a:gd name="T43" fmla="*/ 48 h 98"/>
                <a:gd name="T44" fmla="*/ 86 w 108"/>
                <a:gd name="T45" fmla="*/ 46 h 98"/>
                <a:gd name="T46" fmla="*/ 86 w 108"/>
                <a:gd name="T47" fmla="*/ 46 h 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08" h="98">
                  <a:moveTo>
                    <a:pt x="86" y="46"/>
                  </a:moveTo>
                  <a:lnTo>
                    <a:pt x="86" y="46"/>
                  </a:lnTo>
                  <a:lnTo>
                    <a:pt x="108" y="20"/>
                  </a:lnTo>
                  <a:lnTo>
                    <a:pt x="104" y="4"/>
                  </a:lnTo>
                  <a:lnTo>
                    <a:pt x="74" y="0"/>
                  </a:lnTo>
                  <a:lnTo>
                    <a:pt x="54" y="20"/>
                  </a:lnTo>
                  <a:lnTo>
                    <a:pt x="32" y="44"/>
                  </a:lnTo>
                  <a:lnTo>
                    <a:pt x="22" y="56"/>
                  </a:lnTo>
                  <a:lnTo>
                    <a:pt x="12" y="70"/>
                  </a:lnTo>
                  <a:lnTo>
                    <a:pt x="6" y="84"/>
                  </a:lnTo>
                  <a:lnTo>
                    <a:pt x="0" y="98"/>
                  </a:lnTo>
                  <a:lnTo>
                    <a:pt x="12" y="98"/>
                  </a:lnTo>
                  <a:lnTo>
                    <a:pt x="28" y="80"/>
                  </a:lnTo>
                  <a:lnTo>
                    <a:pt x="42" y="64"/>
                  </a:lnTo>
                  <a:lnTo>
                    <a:pt x="50" y="58"/>
                  </a:lnTo>
                  <a:lnTo>
                    <a:pt x="60" y="52"/>
                  </a:lnTo>
                  <a:lnTo>
                    <a:pt x="72" y="48"/>
                  </a:lnTo>
                  <a:lnTo>
                    <a:pt x="86" y="46"/>
                  </a:lnTo>
                  <a:close/>
                </a:path>
              </a:pathLst>
            </a:custGeom>
            <a:solidFill>
              <a:schemeClr val="bg1"/>
            </a:solidFill>
            <a:ln w="9525">
              <a:noFill/>
              <a:round/>
            </a:ln>
          </p:spPr>
          <p:txBody>
            <a:bodyPr/>
            <a:lstStyle/>
            <a:p>
              <a:endParaRPr lang="zh-CN" altLang="en-US"/>
            </a:p>
          </p:txBody>
        </p:sp>
        <p:sp>
          <p:nvSpPr>
            <p:cNvPr id="6286" name="Freeform 132"/>
            <p:cNvSpPr/>
            <p:nvPr/>
          </p:nvSpPr>
          <p:spPr bwMode="auto">
            <a:xfrm>
              <a:off x="4751" y="2811"/>
              <a:ext cx="44" cy="18"/>
            </a:xfrm>
            <a:custGeom>
              <a:avLst/>
              <a:gdLst>
                <a:gd name="T0" fmla="*/ 26 w 44"/>
                <a:gd name="T1" fmla="*/ 0 h 18"/>
                <a:gd name="T2" fmla="*/ 26 w 44"/>
                <a:gd name="T3" fmla="*/ 0 h 18"/>
                <a:gd name="T4" fmla="*/ 4 w 44"/>
                <a:gd name="T5" fmla="*/ 6 h 18"/>
                <a:gd name="T6" fmla="*/ 4 w 44"/>
                <a:gd name="T7" fmla="*/ 6 h 18"/>
                <a:gd name="T8" fmla="*/ 0 w 44"/>
                <a:gd name="T9" fmla="*/ 18 h 18"/>
                <a:gd name="T10" fmla="*/ 0 w 44"/>
                <a:gd name="T11" fmla="*/ 18 h 18"/>
                <a:gd name="T12" fmla="*/ 44 w 44"/>
                <a:gd name="T13" fmla="*/ 14 h 18"/>
                <a:gd name="T14" fmla="*/ 44 w 44"/>
                <a:gd name="T15" fmla="*/ 14 h 18"/>
                <a:gd name="T16" fmla="*/ 36 w 44"/>
                <a:gd name="T17" fmla="*/ 0 h 18"/>
                <a:gd name="T18" fmla="*/ 36 w 44"/>
                <a:gd name="T19" fmla="*/ 0 h 18"/>
                <a:gd name="T20" fmla="*/ 26 w 44"/>
                <a:gd name="T21" fmla="*/ 0 h 18"/>
                <a:gd name="T22" fmla="*/ 26 w 44"/>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4" h="18">
                  <a:moveTo>
                    <a:pt x="26" y="0"/>
                  </a:moveTo>
                  <a:lnTo>
                    <a:pt x="26" y="0"/>
                  </a:lnTo>
                  <a:lnTo>
                    <a:pt x="4" y="6"/>
                  </a:lnTo>
                  <a:lnTo>
                    <a:pt x="0" y="18"/>
                  </a:lnTo>
                  <a:lnTo>
                    <a:pt x="44" y="14"/>
                  </a:lnTo>
                  <a:lnTo>
                    <a:pt x="36" y="0"/>
                  </a:lnTo>
                  <a:lnTo>
                    <a:pt x="26" y="0"/>
                  </a:lnTo>
                  <a:close/>
                </a:path>
              </a:pathLst>
            </a:custGeom>
            <a:solidFill>
              <a:schemeClr val="bg1"/>
            </a:solidFill>
            <a:ln w="9525">
              <a:noFill/>
              <a:round/>
            </a:ln>
          </p:spPr>
          <p:txBody>
            <a:bodyPr/>
            <a:lstStyle/>
            <a:p>
              <a:endParaRPr lang="zh-CN" altLang="en-US"/>
            </a:p>
          </p:txBody>
        </p:sp>
        <p:sp>
          <p:nvSpPr>
            <p:cNvPr id="6287" name="Freeform 133"/>
            <p:cNvSpPr/>
            <p:nvPr/>
          </p:nvSpPr>
          <p:spPr bwMode="auto">
            <a:xfrm>
              <a:off x="3365" y="2825"/>
              <a:ext cx="1346" cy="466"/>
            </a:xfrm>
            <a:custGeom>
              <a:avLst/>
              <a:gdLst>
                <a:gd name="T0" fmla="*/ 610 w 1346"/>
                <a:gd name="T1" fmla="*/ 300 h 466"/>
                <a:gd name="T2" fmla="*/ 638 w 1346"/>
                <a:gd name="T3" fmla="*/ 292 h 466"/>
                <a:gd name="T4" fmla="*/ 742 w 1346"/>
                <a:gd name="T5" fmla="*/ 278 h 466"/>
                <a:gd name="T6" fmla="*/ 778 w 1346"/>
                <a:gd name="T7" fmla="*/ 254 h 466"/>
                <a:gd name="T8" fmla="*/ 838 w 1346"/>
                <a:gd name="T9" fmla="*/ 216 h 466"/>
                <a:gd name="T10" fmla="*/ 880 w 1346"/>
                <a:gd name="T11" fmla="*/ 194 h 466"/>
                <a:gd name="T12" fmla="*/ 902 w 1346"/>
                <a:gd name="T13" fmla="*/ 186 h 466"/>
                <a:gd name="T14" fmla="*/ 956 w 1346"/>
                <a:gd name="T15" fmla="*/ 170 h 466"/>
                <a:gd name="T16" fmla="*/ 1034 w 1346"/>
                <a:gd name="T17" fmla="*/ 152 h 466"/>
                <a:gd name="T18" fmla="*/ 1084 w 1346"/>
                <a:gd name="T19" fmla="*/ 134 h 466"/>
                <a:gd name="T20" fmla="*/ 1108 w 1346"/>
                <a:gd name="T21" fmla="*/ 122 h 466"/>
                <a:gd name="T22" fmla="*/ 1152 w 1346"/>
                <a:gd name="T23" fmla="*/ 74 h 466"/>
                <a:gd name="T24" fmla="*/ 1164 w 1346"/>
                <a:gd name="T25" fmla="*/ 70 h 466"/>
                <a:gd name="T26" fmla="*/ 1184 w 1346"/>
                <a:gd name="T27" fmla="*/ 76 h 466"/>
                <a:gd name="T28" fmla="*/ 1194 w 1346"/>
                <a:gd name="T29" fmla="*/ 78 h 466"/>
                <a:gd name="T30" fmla="*/ 1338 w 1346"/>
                <a:gd name="T31" fmla="*/ 26 h 466"/>
                <a:gd name="T32" fmla="*/ 1346 w 1346"/>
                <a:gd name="T33" fmla="*/ 0 h 466"/>
                <a:gd name="T34" fmla="*/ 1334 w 1346"/>
                <a:gd name="T35" fmla="*/ 0 h 466"/>
                <a:gd name="T36" fmla="*/ 1316 w 1346"/>
                <a:gd name="T37" fmla="*/ 18 h 466"/>
                <a:gd name="T38" fmla="*/ 1304 w 1346"/>
                <a:gd name="T39" fmla="*/ 16 h 466"/>
                <a:gd name="T40" fmla="*/ 1268 w 1346"/>
                <a:gd name="T41" fmla="*/ 22 h 466"/>
                <a:gd name="T42" fmla="*/ 1196 w 1346"/>
                <a:gd name="T43" fmla="*/ 44 h 466"/>
                <a:gd name="T44" fmla="*/ 1036 w 1346"/>
                <a:gd name="T45" fmla="*/ 114 h 466"/>
                <a:gd name="T46" fmla="*/ 960 w 1346"/>
                <a:gd name="T47" fmla="*/ 148 h 466"/>
                <a:gd name="T48" fmla="*/ 864 w 1346"/>
                <a:gd name="T49" fmla="*/ 174 h 466"/>
                <a:gd name="T50" fmla="*/ 832 w 1346"/>
                <a:gd name="T51" fmla="*/ 212 h 466"/>
                <a:gd name="T52" fmla="*/ 804 w 1346"/>
                <a:gd name="T53" fmla="*/ 220 h 466"/>
                <a:gd name="T54" fmla="*/ 756 w 1346"/>
                <a:gd name="T55" fmla="*/ 224 h 466"/>
                <a:gd name="T56" fmla="*/ 732 w 1346"/>
                <a:gd name="T57" fmla="*/ 230 h 466"/>
                <a:gd name="T58" fmla="*/ 722 w 1346"/>
                <a:gd name="T59" fmla="*/ 234 h 466"/>
                <a:gd name="T60" fmla="*/ 694 w 1346"/>
                <a:gd name="T61" fmla="*/ 254 h 466"/>
                <a:gd name="T62" fmla="*/ 664 w 1346"/>
                <a:gd name="T63" fmla="*/ 274 h 466"/>
                <a:gd name="T64" fmla="*/ 654 w 1346"/>
                <a:gd name="T65" fmla="*/ 278 h 466"/>
                <a:gd name="T66" fmla="*/ 636 w 1346"/>
                <a:gd name="T67" fmla="*/ 278 h 466"/>
                <a:gd name="T68" fmla="*/ 612 w 1346"/>
                <a:gd name="T69" fmla="*/ 274 h 466"/>
                <a:gd name="T70" fmla="*/ 594 w 1346"/>
                <a:gd name="T71" fmla="*/ 276 h 466"/>
                <a:gd name="T72" fmla="*/ 584 w 1346"/>
                <a:gd name="T73" fmla="*/ 282 h 466"/>
                <a:gd name="T74" fmla="*/ 560 w 1346"/>
                <a:gd name="T75" fmla="*/ 298 h 466"/>
                <a:gd name="T76" fmla="*/ 536 w 1346"/>
                <a:gd name="T77" fmla="*/ 314 h 466"/>
                <a:gd name="T78" fmla="*/ 518 w 1346"/>
                <a:gd name="T79" fmla="*/ 318 h 466"/>
                <a:gd name="T80" fmla="*/ 450 w 1346"/>
                <a:gd name="T81" fmla="*/ 324 h 466"/>
                <a:gd name="T82" fmla="*/ 380 w 1346"/>
                <a:gd name="T83" fmla="*/ 330 h 466"/>
                <a:gd name="T84" fmla="*/ 358 w 1346"/>
                <a:gd name="T85" fmla="*/ 336 h 466"/>
                <a:gd name="T86" fmla="*/ 188 w 1346"/>
                <a:gd name="T87" fmla="*/ 404 h 466"/>
                <a:gd name="T88" fmla="*/ 98 w 1346"/>
                <a:gd name="T89" fmla="*/ 432 h 466"/>
                <a:gd name="T90" fmla="*/ 2 w 1346"/>
                <a:gd name="T91" fmla="*/ 448 h 466"/>
                <a:gd name="T92" fmla="*/ 0 w 1346"/>
                <a:gd name="T93" fmla="*/ 456 h 466"/>
                <a:gd name="T94" fmla="*/ 6 w 1346"/>
                <a:gd name="T95" fmla="*/ 466 h 466"/>
                <a:gd name="T96" fmla="*/ 82 w 1346"/>
                <a:gd name="T97" fmla="*/ 446 h 466"/>
                <a:gd name="T98" fmla="*/ 322 w 1346"/>
                <a:gd name="T99" fmla="*/ 394 h 466"/>
                <a:gd name="T100" fmla="*/ 476 w 1346"/>
                <a:gd name="T101" fmla="*/ 354 h 466"/>
                <a:gd name="T102" fmla="*/ 546 w 1346"/>
                <a:gd name="T103" fmla="*/ 330 h 466"/>
                <a:gd name="T104" fmla="*/ 610 w 1346"/>
                <a:gd name="T105" fmla="*/ 300 h 46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346" h="466">
                  <a:moveTo>
                    <a:pt x="610" y="300"/>
                  </a:moveTo>
                  <a:lnTo>
                    <a:pt x="610" y="300"/>
                  </a:lnTo>
                  <a:lnTo>
                    <a:pt x="620" y="296"/>
                  </a:lnTo>
                  <a:lnTo>
                    <a:pt x="638" y="292"/>
                  </a:lnTo>
                  <a:lnTo>
                    <a:pt x="682" y="286"/>
                  </a:lnTo>
                  <a:lnTo>
                    <a:pt x="742" y="278"/>
                  </a:lnTo>
                  <a:lnTo>
                    <a:pt x="778" y="254"/>
                  </a:lnTo>
                  <a:lnTo>
                    <a:pt x="818" y="228"/>
                  </a:lnTo>
                  <a:lnTo>
                    <a:pt x="838" y="216"/>
                  </a:lnTo>
                  <a:lnTo>
                    <a:pt x="858" y="204"/>
                  </a:lnTo>
                  <a:lnTo>
                    <a:pt x="880" y="194"/>
                  </a:lnTo>
                  <a:lnTo>
                    <a:pt x="902" y="186"/>
                  </a:lnTo>
                  <a:lnTo>
                    <a:pt x="930" y="178"/>
                  </a:lnTo>
                  <a:lnTo>
                    <a:pt x="956" y="170"/>
                  </a:lnTo>
                  <a:lnTo>
                    <a:pt x="1008" y="158"/>
                  </a:lnTo>
                  <a:lnTo>
                    <a:pt x="1034" y="152"/>
                  </a:lnTo>
                  <a:lnTo>
                    <a:pt x="1058" y="144"/>
                  </a:lnTo>
                  <a:lnTo>
                    <a:pt x="1084" y="134"/>
                  </a:lnTo>
                  <a:lnTo>
                    <a:pt x="1108" y="122"/>
                  </a:lnTo>
                  <a:lnTo>
                    <a:pt x="1152" y="74"/>
                  </a:lnTo>
                  <a:lnTo>
                    <a:pt x="1160" y="72"/>
                  </a:lnTo>
                  <a:lnTo>
                    <a:pt x="1164" y="70"/>
                  </a:lnTo>
                  <a:lnTo>
                    <a:pt x="1174" y="74"/>
                  </a:lnTo>
                  <a:lnTo>
                    <a:pt x="1184" y="76"/>
                  </a:lnTo>
                  <a:lnTo>
                    <a:pt x="1188" y="78"/>
                  </a:lnTo>
                  <a:lnTo>
                    <a:pt x="1194" y="78"/>
                  </a:lnTo>
                  <a:lnTo>
                    <a:pt x="1338" y="26"/>
                  </a:lnTo>
                  <a:lnTo>
                    <a:pt x="1346" y="0"/>
                  </a:lnTo>
                  <a:lnTo>
                    <a:pt x="1334" y="0"/>
                  </a:lnTo>
                  <a:lnTo>
                    <a:pt x="1316" y="18"/>
                  </a:lnTo>
                  <a:lnTo>
                    <a:pt x="1304" y="16"/>
                  </a:lnTo>
                  <a:lnTo>
                    <a:pt x="1288" y="18"/>
                  </a:lnTo>
                  <a:lnTo>
                    <a:pt x="1268" y="22"/>
                  </a:lnTo>
                  <a:lnTo>
                    <a:pt x="1246" y="26"/>
                  </a:lnTo>
                  <a:lnTo>
                    <a:pt x="1196" y="44"/>
                  </a:lnTo>
                  <a:lnTo>
                    <a:pt x="1142" y="66"/>
                  </a:lnTo>
                  <a:lnTo>
                    <a:pt x="1036" y="114"/>
                  </a:lnTo>
                  <a:lnTo>
                    <a:pt x="960" y="148"/>
                  </a:lnTo>
                  <a:lnTo>
                    <a:pt x="864" y="174"/>
                  </a:lnTo>
                  <a:lnTo>
                    <a:pt x="832" y="212"/>
                  </a:lnTo>
                  <a:lnTo>
                    <a:pt x="818" y="216"/>
                  </a:lnTo>
                  <a:lnTo>
                    <a:pt x="804" y="220"/>
                  </a:lnTo>
                  <a:lnTo>
                    <a:pt x="780" y="222"/>
                  </a:lnTo>
                  <a:lnTo>
                    <a:pt x="756" y="224"/>
                  </a:lnTo>
                  <a:lnTo>
                    <a:pt x="744" y="226"/>
                  </a:lnTo>
                  <a:lnTo>
                    <a:pt x="732" y="230"/>
                  </a:lnTo>
                  <a:lnTo>
                    <a:pt x="722" y="234"/>
                  </a:lnTo>
                  <a:lnTo>
                    <a:pt x="714" y="240"/>
                  </a:lnTo>
                  <a:lnTo>
                    <a:pt x="694" y="254"/>
                  </a:lnTo>
                  <a:lnTo>
                    <a:pt x="674" y="268"/>
                  </a:lnTo>
                  <a:lnTo>
                    <a:pt x="664" y="274"/>
                  </a:lnTo>
                  <a:lnTo>
                    <a:pt x="654" y="278"/>
                  </a:lnTo>
                  <a:lnTo>
                    <a:pt x="644" y="278"/>
                  </a:lnTo>
                  <a:lnTo>
                    <a:pt x="636" y="278"/>
                  </a:lnTo>
                  <a:lnTo>
                    <a:pt x="620" y="276"/>
                  </a:lnTo>
                  <a:lnTo>
                    <a:pt x="612" y="274"/>
                  </a:lnTo>
                  <a:lnTo>
                    <a:pt x="602" y="274"/>
                  </a:lnTo>
                  <a:lnTo>
                    <a:pt x="594" y="276"/>
                  </a:lnTo>
                  <a:lnTo>
                    <a:pt x="584" y="282"/>
                  </a:lnTo>
                  <a:lnTo>
                    <a:pt x="572" y="290"/>
                  </a:lnTo>
                  <a:lnTo>
                    <a:pt x="560" y="298"/>
                  </a:lnTo>
                  <a:lnTo>
                    <a:pt x="548" y="308"/>
                  </a:lnTo>
                  <a:lnTo>
                    <a:pt x="536" y="314"/>
                  </a:lnTo>
                  <a:lnTo>
                    <a:pt x="518" y="318"/>
                  </a:lnTo>
                  <a:lnTo>
                    <a:pt x="498" y="320"/>
                  </a:lnTo>
                  <a:lnTo>
                    <a:pt x="450" y="324"/>
                  </a:lnTo>
                  <a:lnTo>
                    <a:pt x="402" y="326"/>
                  </a:lnTo>
                  <a:lnTo>
                    <a:pt x="380" y="330"/>
                  </a:lnTo>
                  <a:lnTo>
                    <a:pt x="358" y="336"/>
                  </a:lnTo>
                  <a:lnTo>
                    <a:pt x="274" y="370"/>
                  </a:lnTo>
                  <a:lnTo>
                    <a:pt x="188" y="404"/>
                  </a:lnTo>
                  <a:lnTo>
                    <a:pt x="144" y="418"/>
                  </a:lnTo>
                  <a:lnTo>
                    <a:pt x="98" y="432"/>
                  </a:lnTo>
                  <a:lnTo>
                    <a:pt x="50" y="442"/>
                  </a:lnTo>
                  <a:lnTo>
                    <a:pt x="2" y="448"/>
                  </a:lnTo>
                  <a:lnTo>
                    <a:pt x="0" y="456"/>
                  </a:lnTo>
                  <a:lnTo>
                    <a:pt x="6" y="466"/>
                  </a:lnTo>
                  <a:lnTo>
                    <a:pt x="82" y="446"/>
                  </a:lnTo>
                  <a:lnTo>
                    <a:pt x="162" y="428"/>
                  </a:lnTo>
                  <a:lnTo>
                    <a:pt x="322" y="394"/>
                  </a:lnTo>
                  <a:lnTo>
                    <a:pt x="400" y="376"/>
                  </a:lnTo>
                  <a:lnTo>
                    <a:pt x="476" y="354"/>
                  </a:lnTo>
                  <a:lnTo>
                    <a:pt x="512" y="342"/>
                  </a:lnTo>
                  <a:lnTo>
                    <a:pt x="546" y="330"/>
                  </a:lnTo>
                  <a:lnTo>
                    <a:pt x="578" y="316"/>
                  </a:lnTo>
                  <a:lnTo>
                    <a:pt x="610" y="300"/>
                  </a:lnTo>
                  <a:close/>
                </a:path>
              </a:pathLst>
            </a:custGeom>
            <a:solidFill>
              <a:schemeClr val="bg1"/>
            </a:solidFill>
            <a:ln w="9525">
              <a:noFill/>
              <a:round/>
            </a:ln>
          </p:spPr>
          <p:txBody>
            <a:bodyPr/>
            <a:lstStyle/>
            <a:p>
              <a:endParaRPr lang="zh-CN" altLang="en-US"/>
            </a:p>
          </p:txBody>
        </p:sp>
        <p:sp>
          <p:nvSpPr>
            <p:cNvPr id="6288" name="Freeform 134"/>
            <p:cNvSpPr/>
            <p:nvPr/>
          </p:nvSpPr>
          <p:spPr bwMode="auto">
            <a:xfrm>
              <a:off x="4769" y="2881"/>
              <a:ext cx="8" cy="2"/>
            </a:xfrm>
            <a:custGeom>
              <a:avLst/>
              <a:gdLst>
                <a:gd name="T0" fmla="*/ 8 w 8"/>
                <a:gd name="T1" fmla="*/ 0 h 2"/>
                <a:gd name="T2" fmla="*/ 8 w 8"/>
                <a:gd name="T3" fmla="*/ 0 h 2"/>
                <a:gd name="T4" fmla="*/ 0 w 8"/>
                <a:gd name="T5" fmla="*/ 0 h 2"/>
                <a:gd name="T6" fmla="*/ 0 w 8"/>
                <a:gd name="T7" fmla="*/ 0 h 2"/>
                <a:gd name="T8" fmla="*/ 4 w 8"/>
                <a:gd name="T9" fmla="*/ 2 h 2"/>
                <a:gd name="T10" fmla="*/ 8 w 8"/>
                <a:gd name="T11" fmla="*/ 0 h 2"/>
                <a:gd name="T12" fmla="*/ 8 w 8"/>
                <a:gd name="T13" fmla="*/ 0 h 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2">
                  <a:moveTo>
                    <a:pt x="8" y="0"/>
                  </a:moveTo>
                  <a:lnTo>
                    <a:pt x="8" y="0"/>
                  </a:lnTo>
                  <a:lnTo>
                    <a:pt x="0" y="0"/>
                  </a:lnTo>
                  <a:lnTo>
                    <a:pt x="4" y="2"/>
                  </a:lnTo>
                  <a:lnTo>
                    <a:pt x="8" y="0"/>
                  </a:lnTo>
                  <a:close/>
                </a:path>
              </a:pathLst>
            </a:custGeom>
            <a:solidFill>
              <a:schemeClr val="bg1"/>
            </a:solidFill>
            <a:ln w="9525">
              <a:noFill/>
              <a:round/>
            </a:ln>
          </p:spPr>
          <p:txBody>
            <a:bodyPr/>
            <a:lstStyle/>
            <a:p>
              <a:endParaRPr lang="zh-CN" altLang="en-US"/>
            </a:p>
          </p:txBody>
        </p:sp>
        <p:sp>
          <p:nvSpPr>
            <p:cNvPr id="6289" name="Freeform 135"/>
            <p:cNvSpPr/>
            <p:nvPr/>
          </p:nvSpPr>
          <p:spPr bwMode="auto">
            <a:xfrm>
              <a:off x="3271" y="2899"/>
              <a:ext cx="216" cy="196"/>
            </a:xfrm>
            <a:custGeom>
              <a:avLst/>
              <a:gdLst>
                <a:gd name="T0" fmla="*/ 216 w 216"/>
                <a:gd name="T1" fmla="*/ 4 h 196"/>
                <a:gd name="T2" fmla="*/ 216 w 216"/>
                <a:gd name="T3" fmla="*/ 4 h 196"/>
                <a:gd name="T4" fmla="*/ 182 w 216"/>
                <a:gd name="T5" fmla="*/ 0 h 196"/>
                <a:gd name="T6" fmla="*/ 182 w 216"/>
                <a:gd name="T7" fmla="*/ 0 h 196"/>
                <a:gd name="T8" fmla="*/ 164 w 216"/>
                <a:gd name="T9" fmla="*/ 22 h 196"/>
                <a:gd name="T10" fmla="*/ 144 w 216"/>
                <a:gd name="T11" fmla="*/ 46 h 196"/>
                <a:gd name="T12" fmla="*/ 104 w 216"/>
                <a:gd name="T13" fmla="*/ 100 h 196"/>
                <a:gd name="T14" fmla="*/ 82 w 216"/>
                <a:gd name="T15" fmla="*/ 126 h 196"/>
                <a:gd name="T16" fmla="*/ 58 w 216"/>
                <a:gd name="T17" fmla="*/ 148 h 196"/>
                <a:gd name="T18" fmla="*/ 46 w 216"/>
                <a:gd name="T19" fmla="*/ 158 h 196"/>
                <a:gd name="T20" fmla="*/ 34 w 216"/>
                <a:gd name="T21" fmla="*/ 166 h 196"/>
                <a:gd name="T22" fmla="*/ 22 w 216"/>
                <a:gd name="T23" fmla="*/ 172 h 196"/>
                <a:gd name="T24" fmla="*/ 8 w 216"/>
                <a:gd name="T25" fmla="*/ 178 h 196"/>
                <a:gd name="T26" fmla="*/ 8 w 216"/>
                <a:gd name="T27" fmla="*/ 178 h 196"/>
                <a:gd name="T28" fmla="*/ 0 w 216"/>
                <a:gd name="T29" fmla="*/ 188 h 196"/>
                <a:gd name="T30" fmla="*/ 0 w 216"/>
                <a:gd name="T31" fmla="*/ 188 h 196"/>
                <a:gd name="T32" fmla="*/ 4 w 216"/>
                <a:gd name="T33" fmla="*/ 196 h 196"/>
                <a:gd name="T34" fmla="*/ 4 w 216"/>
                <a:gd name="T35" fmla="*/ 196 h 196"/>
                <a:gd name="T36" fmla="*/ 14 w 216"/>
                <a:gd name="T37" fmla="*/ 192 h 196"/>
                <a:gd name="T38" fmla="*/ 26 w 216"/>
                <a:gd name="T39" fmla="*/ 186 h 196"/>
                <a:gd name="T40" fmla="*/ 54 w 216"/>
                <a:gd name="T41" fmla="*/ 166 h 196"/>
                <a:gd name="T42" fmla="*/ 88 w 216"/>
                <a:gd name="T43" fmla="*/ 140 h 196"/>
                <a:gd name="T44" fmla="*/ 122 w 216"/>
                <a:gd name="T45" fmla="*/ 108 h 196"/>
                <a:gd name="T46" fmla="*/ 156 w 216"/>
                <a:gd name="T47" fmla="*/ 76 h 196"/>
                <a:gd name="T48" fmla="*/ 184 w 216"/>
                <a:gd name="T49" fmla="*/ 46 h 196"/>
                <a:gd name="T50" fmla="*/ 204 w 216"/>
                <a:gd name="T51" fmla="*/ 22 h 196"/>
                <a:gd name="T52" fmla="*/ 212 w 216"/>
                <a:gd name="T53" fmla="*/ 12 h 196"/>
                <a:gd name="T54" fmla="*/ 216 w 216"/>
                <a:gd name="T55" fmla="*/ 4 h 196"/>
                <a:gd name="T56" fmla="*/ 216 w 216"/>
                <a:gd name="T57" fmla="*/ 4 h 19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16" h="196">
                  <a:moveTo>
                    <a:pt x="216" y="4"/>
                  </a:moveTo>
                  <a:lnTo>
                    <a:pt x="216" y="4"/>
                  </a:lnTo>
                  <a:lnTo>
                    <a:pt x="182" y="0"/>
                  </a:lnTo>
                  <a:lnTo>
                    <a:pt x="164" y="22"/>
                  </a:lnTo>
                  <a:lnTo>
                    <a:pt x="144" y="46"/>
                  </a:lnTo>
                  <a:lnTo>
                    <a:pt x="104" y="100"/>
                  </a:lnTo>
                  <a:lnTo>
                    <a:pt x="82" y="126"/>
                  </a:lnTo>
                  <a:lnTo>
                    <a:pt x="58" y="148"/>
                  </a:lnTo>
                  <a:lnTo>
                    <a:pt x="46" y="158"/>
                  </a:lnTo>
                  <a:lnTo>
                    <a:pt x="34" y="166"/>
                  </a:lnTo>
                  <a:lnTo>
                    <a:pt x="22" y="172"/>
                  </a:lnTo>
                  <a:lnTo>
                    <a:pt x="8" y="178"/>
                  </a:lnTo>
                  <a:lnTo>
                    <a:pt x="0" y="188"/>
                  </a:lnTo>
                  <a:lnTo>
                    <a:pt x="4" y="196"/>
                  </a:lnTo>
                  <a:lnTo>
                    <a:pt x="14" y="192"/>
                  </a:lnTo>
                  <a:lnTo>
                    <a:pt x="26" y="186"/>
                  </a:lnTo>
                  <a:lnTo>
                    <a:pt x="54" y="166"/>
                  </a:lnTo>
                  <a:lnTo>
                    <a:pt x="88" y="140"/>
                  </a:lnTo>
                  <a:lnTo>
                    <a:pt x="122" y="108"/>
                  </a:lnTo>
                  <a:lnTo>
                    <a:pt x="156" y="76"/>
                  </a:lnTo>
                  <a:lnTo>
                    <a:pt x="184" y="46"/>
                  </a:lnTo>
                  <a:lnTo>
                    <a:pt x="204" y="22"/>
                  </a:lnTo>
                  <a:lnTo>
                    <a:pt x="212" y="12"/>
                  </a:lnTo>
                  <a:lnTo>
                    <a:pt x="216" y="4"/>
                  </a:lnTo>
                  <a:close/>
                </a:path>
              </a:pathLst>
            </a:custGeom>
            <a:solidFill>
              <a:schemeClr val="bg1"/>
            </a:solidFill>
            <a:ln w="9525">
              <a:noFill/>
              <a:round/>
            </a:ln>
          </p:spPr>
          <p:txBody>
            <a:bodyPr/>
            <a:lstStyle/>
            <a:p>
              <a:endParaRPr lang="zh-CN" altLang="en-US"/>
            </a:p>
          </p:txBody>
        </p:sp>
        <p:sp>
          <p:nvSpPr>
            <p:cNvPr id="6290" name="Freeform 136"/>
            <p:cNvSpPr/>
            <p:nvPr/>
          </p:nvSpPr>
          <p:spPr bwMode="auto">
            <a:xfrm>
              <a:off x="4669" y="2899"/>
              <a:ext cx="56" cy="22"/>
            </a:xfrm>
            <a:custGeom>
              <a:avLst/>
              <a:gdLst>
                <a:gd name="T0" fmla="*/ 8 w 56"/>
                <a:gd name="T1" fmla="*/ 12 h 22"/>
                <a:gd name="T2" fmla="*/ 8 w 56"/>
                <a:gd name="T3" fmla="*/ 12 h 22"/>
                <a:gd name="T4" fmla="*/ 0 w 56"/>
                <a:gd name="T5" fmla="*/ 22 h 22"/>
                <a:gd name="T6" fmla="*/ 0 w 56"/>
                <a:gd name="T7" fmla="*/ 22 h 22"/>
                <a:gd name="T8" fmla="*/ 52 w 56"/>
                <a:gd name="T9" fmla="*/ 12 h 22"/>
                <a:gd name="T10" fmla="*/ 52 w 56"/>
                <a:gd name="T11" fmla="*/ 12 h 22"/>
                <a:gd name="T12" fmla="*/ 56 w 56"/>
                <a:gd name="T13" fmla="*/ 4 h 22"/>
                <a:gd name="T14" fmla="*/ 56 w 56"/>
                <a:gd name="T15" fmla="*/ 4 h 22"/>
                <a:gd name="T16" fmla="*/ 56 w 56"/>
                <a:gd name="T17" fmla="*/ 0 h 22"/>
                <a:gd name="T18" fmla="*/ 56 w 56"/>
                <a:gd name="T19" fmla="*/ 0 h 22"/>
                <a:gd name="T20" fmla="*/ 42 w 56"/>
                <a:gd name="T21" fmla="*/ 0 h 22"/>
                <a:gd name="T22" fmla="*/ 42 w 56"/>
                <a:gd name="T23" fmla="*/ 0 h 22"/>
                <a:gd name="T24" fmla="*/ 8 w 56"/>
                <a:gd name="T25" fmla="*/ 12 h 22"/>
                <a:gd name="T26" fmla="*/ 8 w 56"/>
                <a:gd name="T27" fmla="*/ 12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6" h="22">
                  <a:moveTo>
                    <a:pt x="8" y="12"/>
                  </a:moveTo>
                  <a:lnTo>
                    <a:pt x="8" y="12"/>
                  </a:lnTo>
                  <a:lnTo>
                    <a:pt x="0" y="22"/>
                  </a:lnTo>
                  <a:lnTo>
                    <a:pt x="52" y="12"/>
                  </a:lnTo>
                  <a:lnTo>
                    <a:pt x="56" y="4"/>
                  </a:lnTo>
                  <a:lnTo>
                    <a:pt x="56" y="0"/>
                  </a:lnTo>
                  <a:lnTo>
                    <a:pt x="42" y="0"/>
                  </a:lnTo>
                  <a:lnTo>
                    <a:pt x="8" y="12"/>
                  </a:lnTo>
                  <a:close/>
                </a:path>
              </a:pathLst>
            </a:custGeom>
            <a:solidFill>
              <a:schemeClr val="bg1"/>
            </a:solidFill>
            <a:ln w="9525">
              <a:noFill/>
              <a:round/>
            </a:ln>
          </p:spPr>
          <p:txBody>
            <a:bodyPr/>
            <a:lstStyle/>
            <a:p>
              <a:endParaRPr lang="zh-CN" altLang="en-US"/>
            </a:p>
          </p:txBody>
        </p:sp>
        <p:sp>
          <p:nvSpPr>
            <p:cNvPr id="6291" name="Freeform 137"/>
            <p:cNvSpPr/>
            <p:nvPr/>
          </p:nvSpPr>
          <p:spPr bwMode="auto">
            <a:xfrm>
              <a:off x="4551" y="2921"/>
              <a:ext cx="78" cy="38"/>
            </a:xfrm>
            <a:custGeom>
              <a:avLst/>
              <a:gdLst>
                <a:gd name="T0" fmla="*/ 78 w 78"/>
                <a:gd name="T1" fmla="*/ 0 h 38"/>
                <a:gd name="T2" fmla="*/ 78 w 78"/>
                <a:gd name="T3" fmla="*/ 0 h 38"/>
                <a:gd name="T4" fmla="*/ 66 w 78"/>
                <a:gd name="T5" fmla="*/ 0 h 38"/>
                <a:gd name="T6" fmla="*/ 66 w 78"/>
                <a:gd name="T7" fmla="*/ 0 h 38"/>
                <a:gd name="T8" fmla="*/ 8 w 78"/>
                <a:gd name="T9" fmla="*/ 22 h 38"/>
                <a:gd name="T10" fmla="*/ 8 w 78"/>
                <a:gd name="T11" fmla="*/ 22 h 38"/>
                <a:gd name="T12" fmla="*/ 0 w 78"/>
                <a:gd name="T13" fmla="*/ 34 h 38"/>
                <a:gd name="T14" fmla="*/ 0 w 78"/>
                <a:gd name="T15" fmla="*/ 34 h 38"/>
                <a:gd name="T16" fmla="*/ 0 w 78"/>
                <a:gd name="T17" fmla="*/ 38 h 38"/>
                <a:gd name="T18" fmla="*/ 0 w 78"/>
                <a:gd name="T19" fmla="*/ 38 h 38"/>
                <a:gd name="T20" fmla="*/ 18 w 78"/>
                <a:gd name="T21" fmla="*/ 36 h 38"/>
                <a:gd name="T22" fmla="*/ 32 w 78"/>
                <a:gd name="T23" fmla="*/ 32 h 38"/>
                <a:gd name="T24" fmla="*/ 48 w 78"/>
                <a:gd name="T25" fmla="*/ 28 h 38"/>
                <a:gd name="T26" fmla="*/ 70 w 78"/>
                <a:gd name="T27" fmla="*/ 26 h 38"/>
                <a:gd name="T28" fmla="*/ 70 w 78"/>
                <a:gd name="T29" fmla="*/ 26 h 38"/>
                <a:gd name="T30" fmla="*/ 78 w 78"/>
                <a:gd name="T31" fmla="*/ 0 h 38"/>
                <a:gd name="T32" fmla="*/ 78 w 78"/>
                <a:gd name="T33" fmla="*/ 0 h 3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8" h="38">
                  <a:moveTo>
                    <a:pt x="78" y="0"/>
                  </a:moveTo>
                  <a:lnTo>
                    <a:pt x="78" y="0"/>
                  </a:lnTo>
                  <a:lnTo>
                    <a:pt x="66" y="0"/>
                  </a:lnTo>
                  <a:lnTo>
                    <a:pt x="8" y="22"/>
                  </a:lnTo>
                  <a:lnTo>
                    <a:pt x="0" y="34"/>
                  </a:lnTo>
                  <a:lnTo>
                    <a:pt x="0" y="38"/>
                  </a:lnTo>
                  <a:lnTo>
                    <a:pt x="18" y="36"/>
                  </a:lnTo>
                  <a:lnTo>
                    <a:pt x="32" y="32"/>
                  </a:lnTo>
                  <a:lnTo>
                    <a:pt x="48" y="28"/>
                  </a:lnTo>
                  <a:lnTo>
                    <a:pt x="70" y="26"/>
                  </a:lnTo>
                  <a:lnTo>
                    <a:pt x="78" y="0"/>
                  </a:lnTo>
                  <a:close/>
                </a:path>
              </a:pathLst>
            </a:custGeom>
            <a:solidFill>
              <a:schemeClr val="bg1"/>
            </a:solidFill>
            <a:ln w="9525">
              <a:noFill/>
              <a:round/>
            </a:ln>
          </p:spPr>
          <p:txBody>
            <a:bodyPr/>
            <a:lstStyle/>
            <a:p>
              <a:endParaRPr lang="zh-CN" altLang="en-US"/>
            </a:p>
          </p:txBody>
        </p:sp>
        <p:sp>
          <p:nvSpPr>
            <p:cNvPr id="6292" name="Freeform 138"/>
            <p:cNvSpPr/>
            <p:nvPr/>
          </p:nvSpPr>
          <p:spPr bwMode="auto">
            <a:xfrm>
              <a:off x="3701" y="2943"/>
              <a:ext cx="184" cy="60"/>
            </a:xfrm>
            <a:custGeom>
              <a:avLst/>
              <a:gdLst>
                <a:gd name="T0" fmla="*/ 184 w 184"/>
                <a:gd name="T1" fmla="*/ 8 h 60"/>
                <a:gd name="T2" fmla="*/ 184 w 184"/>
                <a:gd name="T3" fmla="*/ 8 h 60"/>
                <a:gd name="T4" fmla="*/ 180 w 184"/>
                <a:gd name="T5" fmla="*/ 4 h 60"/>
                <a:gd name="T6" fmla="*/ 176 w 184"/>
                <a:gd name="T7" fmla="*/ 4 h 60"/>
                <a:gd name="T8" fmla="*/ 166 w 184"/>
                <a:gd name="T9" fmla="*/ 4 h 60"/>
                <a:gd name="T10" fmla="*/ 166 w 184"/>
                <a:gd name="T11" fmla="*/ 4 h 60"/>
                <a:gd name="T12" fmla="*/ 148 w 184"/>
                <a:gd name="T13" fmla="*/ 0 h 60"/>
                <a:gd name="T14" fmla="*/ 148 w 184"/>
                <a:gd name="T15" fmla="*/ 0 h 60"/>
                <a:gd name="T16" fmla="*/ 134 w 184"/>
                <a:gd name="T17" fmla="*/ 8 h 60"/>
                <a:gd name="T18" fmla="*/ 120 w 184"/>
                <a:gd name="T19" fmla="*/ 12 h 60"/>
                <a:gd name="T20" fmla="*/ 86 w 184"/>
                <a:gd name="T21" fmla="*/ 22 h 60"/>
                <a:gd name="T22" fmla="*/ 52 w 184"/>
                <a:gd name="T23" fmla="*/ 28 h 60"/>
                <a:gd name="T24" fmla="*/ 18 w 184"/>
                <a:gd name="T25" fmla="*/ 30 h 60"/>
                <a:gd name="T26" fmla="*/ 18 w 184"/>
                <a:gd name="T27" fmla="*/ 30 h 60"/>
                <a:gd name="T28" fmla="*/ 0 w 184"/>
                <a:gd name="T29" fmla="*/ 60 h 60"/>
                <a:gd name="T30" fmla="*/ 0 w 184"/>
                <a:gd name="T31" fmla="*/ 60 h 60"/>
                <a:gd name="T32" fmla="*/ 18 w 184"/>
                <a:gd name="T33" fmla="*/ 60 h 60"/>
                <a:gd name="T34" fmla="*/ 40 w 184"/>
                <a:gd name="T35" fmla="*/ 58 h 60"/>
                <a:gd name="T36" fmla="*/ 62 w 184"/>
                <a:gd name="T37" fmla="*/ 54 h 60"/>
                <a:gd name="T38" fmla="*/ 86 w 184"/>
                <a:gd name="T39" fmla="*/ 48 h 60"/>
                <a:gd name="T40" fmla="*/ 134 w 184"/>
                <a:gd name="T41" fmla="*/ 34 h 60"/>
                <a:gd name="T42" fmla="*/ 174 w 184"/>
                <a:gd name="T43" fmla="*/ 20 h 60"/>
                <a:gd name="T44" fmla="*/ 174 w 184"/>
                <a:gd name="T45" fmla="*/ 20 h 60"/>
                <a:gd name="T46" fmla="*/ 184 w 184"/>
                <a:gd name="T47" fmla="*/ 8 h 60"/>
                <a:gd name="T48" fmla="*/ 184 w 184"/>
                <a:gd name="T49" fmla="*/ 8 h 6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84" h="60">
                  <a:moveTo>
                    <a:pt x="184" y="8"/>
                  </a:moveTo>
                  <a:lnTo>
                    <a:pt x="184" y="8"/>
                  </a:lnTo>
                  <a:lnTo>
                    <a:pt x="180" y="4"/>
                  </a:lnTo>
                  <a:lnTo>
                    <a:pt x="176" y="4"/>
                  </a:lnTo>
                  <a:lnTo>
                    <a:pt x="166" y="4"/>
                  </a:lnTo>
                  <a:lnTo>
                    <a:pt x="148" y="0"/>
                  </a:lnTo>
                  <a:lnTo>
                    <a:pt x="134" y="8"/>
                  </a:lnTo>
                  <a:lnTo>
                    <a:pt x="120" y="12"/>
                  </a:lnTo>
                  <a:lnTo>
                    <a:pt x="86" y="22"/>
                  </a:lnTo>
                  <a:lnTo>
                    <a:pt x="52" y="28"/>
                  </a:lnTo>
                  <a:lnTo>
                    <a:pt x="18" y="30"/>
                  </a:lnTo>
                  <a:lnTo>
                    <a:pt x="0" y="60"/>
                  </a:lnTo>
                  <a:lnTo>
                    <a:pt x="18" y="60"/>
                  </a:lnTo>
                  <a:lnTo>
                    <a:pt x="40" y="58"/>
                  </a:lnTo>
                  <a:lnTo>
                    <a:pt x="62" y="54"/>
                  </a:lnTo>
                  <a:lnTo>
                    <a:pt x="86" y="48"/>
                  </a:lnTo>
                  <a:lnTo>
                    <a:pt x="134" y="34"/>
                  </a:lnTo>
                  <a:lnTo>
                    <a:pt x="174" y="20"/>
                  </a:lnTo>
                  <a:lnTo>
                    <a:pt x="184" y="8"/>
                  </a:lnTo>
                  <a:close/>
                </a:path>
              </a:pathLst>
            </a:custGeom>
            <a:solidFill>
              <a:schemeClr val="bg1"/>
            </a:solidFill>
            <a:ln w="9525">
              <a:noFill/>
              <a:round/>
            </a:ln>
          </p:spPr>
          <p:txBody>
            <a:bodyPr/>
            <a:lstStyle/>
            <a:p>
              <a:endParaRPr lang="zh-CN" altLang="en-US"/>
            </a:p>
          </p:txBody>
        </p:sp>
        <p:sp>
          <p:nvSpPr>
            <p:cNvPr id="6293" name="Freeform 139"/>
            <p:cNvSpPr/>
            <p:nvPr/>
          </p:nvSpPr>
          <p:spPr bwMode="auto">
            <a:xfrm>
              <a:off x="4677" y="2947"/>
              <a:ext cx="78" cy="28"/>
            </a:xfrm>
            <a:custGeom>
              <a:avLst/>
              <a:gdLst>
                <a:gd name="T0" fmla="*/ 78 w 78"/>
                <a:gd name="T1" fmla="*/ 12 h 28"/>
                <a:gd name="T2" fmla="*/ 78 w 78"/>
                <a:gd name="T3" fmla="*/ 12 h 28"/>
                <a:gd name="T4" fmla="*/ 78 w 78"/>
                <a:gd name="T5" fmla="*/ 8 h 28"/>
                <a:gd name="T6" fmla="*/ 78 w 78"/>
                <a:gd name="T7" fmla="*/ 8 h 28"/>
                <a:gd name="T8" fmla="*/ 66 w 78"/>
                <a:gd name="T9" fmla="*/ 0 h 28"/>
                <a:gd name="T10" fmla="*/ 66 w 78"/>
                <a:gd name="T11" fmla="*/ 0 h 28"/>
                <a:gd name="T12" fmla="*/ 54 w 78"/>
                <a:gd name="T13" fmla="*/ 10 h 28"/>
                <a:gd name="T14" fmla="*/ 38 w 78"/>
                <a:gd name="T15" fmla="*/ 16 h 28"/>
                <a:gd name="T16" fmla="*/ 20 w 78"/>
                <a:gd name="T17" fmla="*/ 22 h 28"/>
                <a:gd name="T18" fmla="*/ 0 w 78"/>
                <a:gd name="T19" fmla="*/ 22 h 28"/>
                <a:gd name="T20" fmla="*/ 0 w 78"/>
                <a:gd name="T21" fmla="*/ 22 h 28"/>
                <a:gd name="T22" fmla="*/ 10 w 78"/>
                <a:gd name="T23" fmla="*/ 26 h 28"/>
                <a:gd name="T24" fmla="*/ 20 w 78"/>
                <a:gd name="T25" fmla="*/ 28 h 28"/>
                <a:gd name="T26" fmla="*/ 30 w 78"/>
                <a:gd name="T27" fmla="*/ 28 h 28"/>
                <a:gd name="T28" fmla="*/ 40 w 78"/>
                <a:gd name="T29" fmla="*/ 26 h 28"/>
                <a:gd name="T30" fmla="*/ 58 w 78"/>
                <a:gd name="T31" fmla="*/ 18 h 28"/>
                <a:gd name="T32" fmla="*/ 78 w 78"/>
                <a:gd name="T33" fmla="*/ 12 h 28"/>
                <a:gd name="T34" fmla="*/ 78 w 78"/>
                <a:gd name="T35" fmla="*/ 12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8" h="28">
                  <a:moveTo>
                    <a:pt x="78" y="12"/>
                  </a:moveTo>
                  <a:lnTo>
                    <a:pt x="78" y="12"/>
                  </a:lnTo>
                  <a:lnTo>
                    <a:pt x="78" y="8"/>
                  </a:lnTo>
                  <a:lnTo>
                    <a:pt x="66" y="0"/>
                  </a:lnTo>
                  <a:lnTo>
                    <a:pt x="54" y="10"/>
                  </a:lnTo>
                  <a:lnTo>
                    <a:pt x="38" y="16"/>
                  </a:lnTo>
                  <a:lnTo>
                    <a:pt x="20" y="22"/>
                  </a:lnTo>
                  <a:lnTo>
                    <a:pt x="0" y="22"/>
                  </a:lnTo>
                  <a:lnTo>
                    <a:pt x="10" y="26"/>
                  </a:lnTo>
                  <a:lnTo>
                    <a:pt x="20" y="28"/>
                  </a:lnTo>
                  <a:lnTo>
                    <a:pt x="30" y="28"/>
                  </a:lnTo>
                  <a:lnTo>
                    <a:pt x="40" y="26"/>
                  </a:lnTo>
                  <a:lnTo>
                    <a:pt x="58" y="18"/>
                  </a:lnTo>
                  <a:lnTo>
                    <a:pt x="78" y="12"/>
                  </a:lnTo>
                  <a:close/>
                </a:path>
              </a:pathLst>
            </a:custGeom>
            <a:solidFill>
              <a:schemeClr val="bg1"/>
            </a:solidFill>
            <a:ln w="9525">
              <a:noFill/>
              <a:round/>
            </a:ln>
          </p:spPr>
          <p:txBody>
            <a:bodyPr/>
            <a:lstStyle/>
            <a:p>
              <a:endParaRPr lang="zh-CN" altLang="en-US"/>
            </a:p>
          </p:txBody>
        </p:sp>
        <p:sp>
          <p:nvSpPr>
            <p:cNvPr id="6294" name="Freeform 140"/>
            <p:cNvSpPr/>
            <p:nvPr/>
          </p:nvSpPr>
          <p:spPr bwMode="auto">
            <a:xfrm>
              <a:off x="3371" y="2969"/>
              <a:ext cx="1154" cy="378"/>
            </a:xfrm>
            <a:custGeom>
              <a:avLst/>
              <a:gdLst>
                <a:gd name="T0" fmla="*/ 396 w 1154"/>
                <a:gd name="T1" fmla="*/ 300 h 378"/>
                <a:gd name="T2" fmla="*/ 634 w 1154"/>
                <a:gd name="T3" fmla="*/ 230 h 378"/>
                <a:gd name="T4" fmla="*/ 718 w 1154"/>
                <a:gd name="T5" fmla="*/ 204 h 378"/>
                <a:gd name="T6" fmla="*/ 828 w 1154"/>
                <a:gd name="T7" fmla="*/ 164 h 378"/>
                <a:gd name="T8" fmla="*/ 846 w 1154"/>
                <a:gd name="T9" fmla="*/ 146 h 378"/>
                <a:gd name="T10" fmla="*/ 868 w 1154"/>
                <a:gd name="T11" fmla="*/ 122 h 378"/>
                <a:gd name="T12" fmla="*/ 886 w 1154"/>
                <a:gd name="T13" fmla="*/ 110 h 378"/>
                <a:gd name="T14" fmla="*/ 900 w 1154"/>
                <a:gd name="T15" fmla="*/ 104 h 378"/>
                <a:gd name="T16" fmla="*/ 966 w 1154"/>
                <a:gd name="T17" fmla="*/ 84 h 378"/>
                <a:gd name="T18" fmla="*/ 1084 w 1154"/>
                <a:gd name="T19" fmla="*/ 48 h 378"/>
                <a:gd name="T20" fmla="*/ 1130 w 1154"/>
                <a:gd name="T21" fmla="*/ 26 h 378"/>
                <a:gd name="T22" fmla="*/ 1150 w 1154"/>
                <a:gd name="T23" fmla="*/ 10 h 378"/>
                <a:gd name="T24" fmla="*/ 1154 w 1154"/>
                <a:gd name="T25" fmla="*/ 0 h 378"/>
                <a:gd name="T26" fmla="*/ 1132 w 1154"/>
                <a:gd name="T27" fmla="*/ 0 h 378"/>
                <a:gd name="T28" fmla="*/ 1102 w 1154"/>
                <a:gd name="T29" fmla="*/ 20 h 378"/>
                <a:gd name="T30" fmla="*/ 1070 w 1154"/>
                <a:gd name="T31" fmla="*/ 36 h 378"/>
                <a:gd name="T32" fmla="*/ 994 w 1154"/>
                <a:gd name="T33" fmla="*/ 60 h 378"/>
                <a:gd name="T34" fmla="*/ 882 w 1154"/>
                <a:gd name="T35" fmla="*/ 92 h 378"/>
                <a:gd name="T36" fmla="*/ 848 w 1154"/>
                <a:gd name="T37" fmla="*/ 108 h 378"/>
                <a:gd name="T38" fmla="*/ 840 w 1154"/>
                <a:gd name="T39" fmla="*/ 114 h 378"/>
                <a:gd name="T40" fmla="*/ 824 w 1154"/>
                <a:gd name="T41" fmla="*/ 136 h 378"/>
                <a:gd name="T42" fmla="*/ 808 w 1154"/>
                <a:gd name="T43" fmla="*/ 158 h 378"/>
                <a:gd name="T44" fmla="*/ 800 w 1154"/>
                <a:gd name="T45" fmla="*/ 164 h 378"/>
                <a:gd name="T46" fmla="*/ 644 w 1154"/>
                <a:gd name="T47" fmla="*/ 192 h 378"/>
                <a:gd name="T48" fmla="*/ 584 w 1154"/>
                <a:gd name="T49" fmla="*/ 218 h 378"/>
                <a:gd name="T50" fmla="*/ 512 w 1154"/>
                <a:gd name="T51" fmla="*/ 238 h 378"/>
                <a:gd name="T52" fmla="*/ 344 w 1154"/>
                <a:gd name="T53" fmla="*/ 274 h 378"/>
                <a:gd name="T54" fmla="*/ 260 w 1154"/>
                <a:gd name="T55" fmla="*/ 296 h 378"/>
                <a:gd name="T56" fmla="*/ 82 w 1154"/>
                <a:gd name="T57" fmla="*/ 350 h 378"/>
                <a:gd name="T58" fmla="*/ 0 w 1154"/>
                <a:gd name="T59" fmla="*/ 370 h 378"/>
                <a:gd name="T60" fmla="*/ 20 w 1154"/>
                <a:gd name="T61" fmla="*/ 378 h 378"/>
                <a:gd name="T62" fmla="*/ 36 w 1154"/>
                <a:gd name="T63" fmla="*/ 378 h 378"/>
                <a:gd name="T64" fmla="*/ 124 w 1154"/>
                <a:gd name="T65" fmla="*/ 356 h 378"/>
                <a:gd name="T66" fmla="*/ 238 w 1154"/>
                <a:gd name="T67" fmla="*/ 322 h 378"/>
                <a:gd name="T68" fmla="*/ 396 w 1154"/>
                <a:gd name="T69" fmla="*/ 300 h 3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54" h="378">
                  <a:moveTo>
                    <a:pt x="396" y="300"/>
                  </a:moveTo>
                  <a:lnTo>
                    <a:pt x="396" y="300"/>
                  </a:lnTo>
                  <a:lnTo>
                    <a:pt x="554" y="254"/>
                  </a:lnTo>
                  <a:lnTo>
                    <a:pt x="634" y="230"/>
                  </a:lnTo>
                  <a:lnTo>
                    <a:pt x="718" y="204"/>
                  </a:lnTo>
                  <a:lnTo>
                    <a:pt x="774" y="184"/>
                  </a:lnTo>
                  <a:lnTo>
                    <a:pt x="828" y="164"/>
                  </a:lnTo>
                  <a:lnTo>
                    <a:pt x="846" y="146"/>
                  </a:lnTo>
                  <a:lnTo>
                    <a:pt x="860" y="130"/>
                  </a:lnTo>
                  <a:lnTo>
                    <a:pt x="868" y="122"/>
                  </a:lnTo>
                  <a:lnTo>
                    <a:pt x="876" y="116"/>
                  </a:lnTo>
                  <a:lnTo>
                    <a:pt x="886" y="110"/>
                  </a:lnTo>
                  <a:lnTo>
                    <a:pt x="900" y="104"/>
                  </a:lnTo>
                  <a:lnTo>
                    <a:pt x="930" y="94"/>
                  </a:lnTo>
                  <a:lnTo>
                    <a:pt x="966" y="84"/>
                  </a:lnTo>
                  <a:lnTo>
                    <a:pt x="1046" y="62"/>
                  </a:lnTo>
                  <a:lnTo>
                    <a:pt x="1084" y="48"/>
                  </a:lnTo>
                  <a:lnTo>
                    <a:pt x="1116" y="34"/>
                  </a:lnTo>
                  <a:lnTo>
                    <a:pt x="1130" y="26"/>
                  </a:lnTo>
                  <a:lnTo>
                    <a:pt x="1140" y="18"/>
                  </a:lnTo>
                  <a:lnTo>
                    <a:pt x="1150" y="10"/>
                  </a:lnTo>
                  <a:lnTo>
                    <a:pt x="1154" y="0"/>
                  </a:lnTo>
                  <a:lnTo>
                    <a:pt x="1132" y="0"/>
                  </a:lnTo>
                  <a:lnTo>
                    <a:pt x="1118" y="12"/>
                  </a:lnTo>
                  <a:lnTo>
                    <a:pt x="1102" y="20"/>
                  </a:lnTo>
                  <a:lnTo>
                    <a:pt x="1086" y="28"/>
                  </a:lnTo>
                  <a:lnTo>
                    <a:pt x="1070" y="36"/>
                  </a:lnTo>
                  <a:lnTo>
                    <a:pt x="1032" y="48"/>
                  </a:lnTo>
                  <a:lnTo>
                    <a:pt x="994" y="60"/>
                  </a:lnTo>
                  <a:lnTo>
                    <a:pt x="918" y="80"/>
                  </a:lnTo>
                  <a:lnTo>
                    <a:pt x="882" y="92"/>
                  </a:lnTo>
                  <a:lnTo>
                    <a:pt x="864" y="100"/>
                  </a:lnTo>
                  <a:lnTo>
                    <a:pt x="848" y="108"/>
                  </a:lnTo>
                  <a:lnTo>
                    <a:pt x="840" y="114"/>
                  </a:lnTo>
                  <a:lnTo>
                    <a:pt x="834" y="120"/>
                  </a:lnTo>
                  <a:lnTo>
                    <a:pt x="824" y="136"/>
                  </a:lnTo>
                  <a:lnTo>
                    <a:pt x="814" y="152"/>
                  </a:lnTo>
                  <a:lnTo>
                    <a:pt x="808" y="158"/>
                  </a:lnTo>
                  <a:lnTo>
                    <a:pt x="800" y="164"/>
                  </a:lnTo>
                  <a:lnTo>
                    <a:pt x="644" y="192"/>
                  </a:lnTo>
                  <a:lnTo>
                    <a:pt x="616" y="206"/>
                  </a:lnTo>
                  <a:lnTo>
                    <a:pt x="584" y="218"/>
                  </a:lnTo>
                  <a:lnTo>
                    <a:pt x="548" y="228"/>
                  </a:lnTo>
                  <a:lnTo>
                    <a:pt x="512" y="238"/>
                  </a:lnTo>
                  <a:lnTo>
                    <a:pt x="430" y="254"/>
                  </a:lnTo>
                  <a:lnTo>
                    <a:pt x="344" y="274"/>
                  </a:lnTo>
                  <a:lnTo>
                    <a:pt x="260" y="296"/>
                  </a:lnTo>
                  <a:lnTo>
                    <a:pt x="172" y="324"/>
                  </a:lnTo>
                  <a:lnTo>
                    <a:pt x="82" y="350"/>
                  </a:lnTo>
                  <a:lnTo>
                    <a:pt x="0" y="370"/>
                  </a:lnTo>
                  <a:lnTo>
                    <a:pt x="8" y="376"/>
                  </a:lnTo>
                  <a:lnTo>
                    <a:pt x="20" y="378"/>
                  </a:lnTo>
                  <a:lnTo>
                    <a:pt x="36" y="378"/>
                  </a:lnTo>
                  <a:lnTo>
                    <a:pt x="60" y="372"/>
                  </a:lnTo>
                  <a:lnTo>
                    <a:pt x="124" y="356"/>
                  </a:lnTo>
                  <a:lnTo>
                    <a:pt x="190" y="338"/>
                  </a:lnTo>
                  <a:lnTo>
                    <a:pt x="238" y="322"/>
                  </a:lnTo>
                  <a:lnTo>
                    <a:pt x="396" y="300"/>
                  </a:lnTo>
                  <a:close/>
                </a:path>
              </a:pathLst>
            </a:custGeom>
            <a:solidFill>
              <a:schemeClr val="bg1"/>
            </a:solidFill>
            <a:ln w="9525">
              <a:noFill/>
              <a:round/>
            </a:ln>
          </p:spPr>
          <p:txBody>
            <a:bodyPr/>
            <a:lstStyle/>
            <a:p>
              <a:endParaRPr lang="zh-CN" altLang="en-US"/>
            </a:p>
          </p:txBody>
        </p:sp>
        <p:sp>
          <p:nvSpPr>
            <p:cNvPr id="6295" name="Freeform 141"/>
            <p:cNvSpPr/>
            <p:nvPr/>
          </p:nvSpPr>
          <p:spPr bwMode="auto">
            <a:xfrm>
              <a:off x="4539" y="2991"/>
              <a:ext cx="94" cy="26"/>
            </a:xfrm>
            <a:custGeom>
              <a:avLst/>
              <a:gdLst>
                <a:gd name="T0" fmla="*/ 0 w 94"/>
                <a:gd name="T1" fmla="*/ 22 h 26"/>
                <a:gd name="T2" fmla="*/ 0 w 94"/>
                <a:gd name="T3" fmla="*/ 22 h 26"/>
                <a:gd name="T4" fmla="*/ 0 w 94"/>
                <a:gd name="T5" fmla="*/ 26 h 26"/>
                <a:gd name="T6" fmla="*/ 0 w 94"/>
                <a:gd name="T7" fmla="*/ 26 h 26"/>
                <a:gd name="T8" fmla="*/ 86 w 94"/>
                <a:gd name="T9" fmla="*/ 4 h 26"/>
                <a:gd name="T10" fmla="*/ 86 w 94"/>
                <a:gd name="T11" fmla="*/ 4 h 26"/>
                <a:gd name="T12" fmla="*/ 94 w 94"/>
                <a:gd name="T13" fmla="*/ 4 h 26"/>
                <a:gd name="T14" fmla="*/ 94 w 94"/>
                <a:gd name="T15" fmla="*/ 4 h 26"/>
                <a:gd name="T16" fmla="*/ 94 w 94"/>
                <a:gd name="T17" fmla="*/ 0 h 26"/>
                <a:gd name="T18" fmla="*/ 94 w 94"/>
                <a:gd name="T19" fmla="*/ 0 h 26"/>
                <a:gd name="T20" fmla="*/ 52 w 94"/>
                <a:gd name="T21" fmla="*/ 0 h 26"/>
                <a:gd name="T22" fmla="*/ 52 w 94"/>
                <a:gd name="T23" fmla="*/ 0 h 26"/>
                <a:gd name="T24" fmla="*/ 0 w 94"/>
                <a:gd name="T25" fmla="*/ 22 h 26"/>
                <a:gd name="T26" fmla="*/ 0 w 94"/>
                <a:gd name="T27" fmla="*/ 22 h 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4" h="26">
                  <a:moveTo>
                    <a:pt x="0" y="22"/>
                  </a:moveTo>
                  <a:lnTo>
                    <a:pt x="0" y="22"/>
                  </a:lnTo>
                  <a:lnTo>
                    <a:pt x="0" y="26"/>
                  </a:lnTo>
                  <a:lnTo>
                    <a:pt x="86" y="4"/>
                  </a:lnTo>
                  <a:lnTo>
                    <a:pt x="94" y="4"/>
                  </a:lnTo>
                  <a:lnTo>
                    <a:pt x="94" y="0"/>
                  </a:lnTo>
                  <a:lnTo>
                    <a:pt x="52" y="0"/>
                  </a:lnTo>
                  <a:lnTo>
                    <a:pt x="0" y="22"/>
                  </a:lnTo>
                  <a:close/>
                </a:path>
              </a:pathLst>
            </a:custGeom>
            <a:solidFill>
              <a:schemeClr val="bg1"/>
            </a:solidFill>
            <a:ln w="9525">
              <a:noFill/>
              <a:round/>
            </a:ln>
          </p:spPr>
          <p:txBody>
            <a:bodyPr/>
            <a:lstStyle/>
            <a:p>
              <a:endParaRPr lang="zh-CN" altLang="en-US"/>
            </a:p>
          </p:txBody>
        </p:sp>
        <p:sp>
          <p:nvSpPr>
            <p:cNvPr id="6296" name="Freeform 142"/>
            <p:cNvSpPr/>
            <p:nvPr/>
          </p:nvSpPr>
          <p:spPr bwMode="auto">
            <a:xfrm>
              <a:off x="4735" y="3011"/>
              <a:ext cx="26" cy="14"/>
            </a:xfrm>
            <a:custGeom>
              <a:avLst/>
              <a:gdLst>
                <a:gd name="T0" fmla="*/ 0 w 26"/>
                <a:gd name="T1" fmla="*/ 14 h 14"/>
                <a:gd name="T2" fmla="*/ 0 w 26"/>
                <a:gd name="T3" fmla="*/ 14 h 14"/>
                <a:gd name="T4" fmla="*/ 16 w 26"/>
                <a:gd name="T5" fmla="*/ 14 h 14"/>
                <a:gd name="T6" fmla="*/ 16 w 26"/>
                <a:gd name="T7" fmla="*/ 14 h 14"/>
                <a:gd name="T8" fmla="*/ 20 w 26"/>
                <a:gd name="T9" fmla="*/ 14 h 14"/>
                <a:gd name="T10" fmla="*/ 20 w 26"/>
                <a:gd name="T11" fmla="*/ 14 h 14"/>
                <a:gd name="T12" fmla="*/ 26 w 26"/>
                <a:gd name="T13" fmla="*/ 2 h 14"/>
                <a:gd name="T14" fmla="*/ 26 w 26"/>
                <a:gd name="T15" fmla="*/ 2 h 14"/>
                <a:gd name="T16" fmla="*/ 12 w 26"/>
                <a:gd name="T17" fmla="*/ 0 h 14"/>
                <a:gd name="T18" fmla="*/ 12 w 26"/>
                <a:gd name="T19" fmla="*/ 0 h 14"/>
                <a:gd name="T20" fmla="*/ 0 w 26"/>
                <a:gd name="T21" fmla="*/ 14 h 14"/>
                <a:gd name="T22" fmla="*/ 0 w 26"/>
                <a:gd name="T23" fmla="*/ 14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 h="14">
                  <a:moveTo>
                    <a:pt x="0" y="14"/>
                  </a:moveTo>
                  <a:lnTo>
                    <a:pt x="0" y="14"/>
                  </a:lnTo>
                  <a:lnTo>
                    <a:pt x="16" y="14"/>
                  </a:lnTo>
                  <a:lnTo>
                    <a:pt x="20" y="14"/>
                  </a:lnTo>
                  <a:lnTo>
                    <a:pt x="26" y="2"/>
                  </a:lnTo>
                  <a:lnTo>
                    <a:pt x="12" y="0"/>
                  </a:lnTo>
                  <a:lnTo>
                    <a:pt x="0" y="14"/>
                  </a:lnTo>
                  <a:close/>
                </a:path>
              </a:pathLst>
            </a:custGeom>
            <a:solidFill>
              <a:schemeClr val="bg1"/>
            </a:solidFill>
            <a:ln w="9525">
              <a:noFill/>
              <a:round/>
            </a:ln>
          </p:spPr>
          <p:txBody>
            <a:bodyPr/>
            <a:lstStyle/>
            <a:p>
              <a:endParaRPr lang="zh-CN" altLang="en-US"/>
            </a:p>
          </p:txBody>
        </p:sp>
        <p:sp>
          <p:nvSpPr>
            <p:cNvPr id="6297" name="Freeform 143"/>
            <p:cNvSpPr/>
            <p:nvPr/>
          </p:nvSpPr>
          <p:spPr bwMode="auto">
            <a:xfrm>
              <a:off x="4663" y="3029"/>
              <a:ext cx="48" cy="10"/>
            </a:xfrm>
            <a:custGeom>
              <a:avLst/>
              <a:gdLst>
                <a:gd name="T0" fmla="*/ 0 w 48"/>
                <a:gd name="T1" fmla="*/ 10 h 10"/>
                <a:gd name="T2" fmla="*/ 0 w 48"/>
                <a:gd name="T3" fmla="*/ 10 h 10"/>
                <a:gd name="T4" fmla="*/ 44 w 48"/>
                <a:gd name="T5" fmla="*/ 8 h 10"/>
                <a:gd name="T6" fmla="*/ 44 w 48"/>
                <a:gd name="T7" fmla="*/ 8 h 10"/>
                <a:gd name="T8" fmla="*/ 48 w 48"/>
                <a:gd name="T9" fmla="*/ 0 h 10"/>
                <a:gd name="T10" fmla="*/ 48 w 48"/>
                <a:gd name="T11" fmla="*/ 0 h 10"/>
                <a:gd name="T12" fmla="*/ 24 w 48"/>
                <a:gd name="T13" fmla="*/ 0 h 10"/>
                <a:gd name="T14" fmla="*/ 24 w 48"/>
                <a:gd name="T15" fmla="*/ 0 h 10"/>
                <a:gd name="T16" fmla="*/ 0 w 48"/>
                <a:gd name="T17" fmla="*/ 10 h 10"/>
                <a:gd name="T18" fmla="*/ 0 w 48"/>
                <a:gd name="T19" fmla="*/ 10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 h="10">
                  <a:moveTo>
                    <a:pt x="0" y="10"/>
                  </a:moveTo>
                  <a:lnTo>
                    <a:pt x="0" y="10"/>
                  </a:lnTo>
                  <a:lnTo>
                    <a:pt x="44" y="8"/>
                  </a:lnTo>
                  <a:lnTo>
                    <a:pt x="48" y="0"/>
                  </a:lnTo>
                  <a:lnTo>
                    <a:pt x="24" y="0"/>
                  </a:lnTo>
                  <a:lnTo>
                    <a:pt x="0" y="10"/>
                  </a:lnTo>
                  <a:close/>
                </a:path>
              </a:pathLst>
            </a:custGeom>
            <a:solidFill>
              <a:schemeClr val="bg1"/>
            </a:solidFill>
            <a:ln w="9525">
              <a:noFill/>
              <a:round/>
            </a:ln>
          </p:spPr>
          <p:txBody>
            <a:bodyPr/>
            <a:lstStyle/>
            <a:p>
              <a:endParaRPr lang="zh-CN" altLang="en-US"/>
            </a:p>
          </p:txBody>
        </p:sp>
        <p:sp>
          <p:nvSpPr>
            <p:cNvPr id="6298" name="Freeform 144"/>
            <p:cNvSpPr/>
            <p:nvPr/>
          </p:nvSpPr>
          <p:spPr bwMode="auto">
            <a:xfrm>
              <a:off x="4655" y="3039"/>
              <a:ext cx="8" cy="0"/>
            </a:xfrm>
            <a:custGeom>
              <a:avLst/>
              <a:gdLst>
                <a:gd name="T0" fmla="*/ 8 w 8"/>
                <a:gd name="T1" fmla="*/ 8 w 8"/>
                <a:gd name="T2" fmla="*/ 8 w 8"/>
                <a:gd name="T3" fmla="*/ 8 w 8"/>
                <a:gd name="T4" fmla="*/ 0 w 8"/>
                <a:gd name="T5" fmla="*/ 0 w 8"/>
                <a:gd name="T6" fmla="*/ 8 w 8"/>
                <a:gd name="T7" fmla="*/ 8 w 8"/>
                <a:gd name="T8" fmla="*/ 0 60000 65536"/>
                <a:gd name="T9" fmla="*/ 0 60000 65536"/>
                <a:gd name="T10" fmla="*/ 0 60000 65536"/>
                <a:gd name="T11" fmla="*/ 0 60000 65536"/>
                <a:gd name="T12" fmla="*/ 0 60000 65536"/>
                <a:gd name="T13" fmla="*/ 0 60000 65536"/>
                <a:gd name="T14" fmla="*/ 0 60000 65536"/>
                <a:gd name="T15" fmla="*/ 0 60000 65536"/>
              </a:gdLst>
              <a:ahLst/>
              <a:cxnLst>
                <a:cxn ang="T8">
                  <a:pos x="T0" y="0"/>
                </a:cxn>
                <a:cxn ang="T9">
                  <a:pos x="T1" y="0"/>
                </a:cxn>
                <a:cxn ang="T10">
                  <a:pos x="T2" y="0"/>
                </a:cxn>
                <a:cxn ang="T11">
                  <a:pos x="T3" y="0"/>
                </a:cxn>
                <a:cxn ang="T12">
                  <a:pos x="T4" y="0"/>
                </a:cxn>
                <a:cxn ang="T13">
                  <a:pos x="T5" y="0"/>
                </a:cxn>
                <a:cxn ang="T14">
                  <a:pos x="T6" y="0"/>
                </a:cxn>
                <a:cxn ang="T15">
                  <a:pos x="T7" y="0"/>
                </a:cxn>
              </a:cxnLst>
              <a:rect l="0" t="0" r="r" b="b"/>
              <a:pathLst>
                <a:path w="8">
                  <a:moveTo>
                    <a:pt x="8" y="0"/>
                  </a:moveTo>
                  <a:lnTo>
                    <a:pt x="8" y="0"/>
                  </a:lnTo>
                  <a:lnTo>
                    <a:pt x="0" y="0"/>
                  </a:lnTo>
                  <a:lnTo>
                    <a:pt x="8" y="0"/>
                  </a:lnTo>
                  <a:close/>
                </a:path>
              </a:pathLst>
            </a:custGeom>
            <a:solidFill>
              <a:srgbClr val="E60012"/>
            </a:solidFill>
            <a:ln w="9525">
              <a:noFill/>
              <a:round/>
            </a:ln>
          </p:spPr>
          <p:txBody>
            <a:bodyPr/>
            <a:lstStyle/>
            <a:p>
              <a:endParaRPr lang="zh-CN" altLang="en-US"/>
            </a:p>
          </p:txBody>
        </p:sp>
        <p:sp>
          <p:nvSpPr>
            <p:cNvPr id="6299" name="Freeform 145"/>
            <p:cNvSpPr/>
            <p:nvPr/>
          </p:nvSpPr>
          <p:spPr bwMode="auto">
            <a:xfrm>
              <a:off x="4225" y="3047"/>
              <a:ext cx="318" cy="92"/>
            </a:xfrm>
            <a:custGeom>
              <a:avLst/>
              <a:gdLst>
                <a:gd name="T0" fmla="*/ 0 w 318"/>
                <a:gd name="T1" fmla="*/ 88 h 92"/>
                <a:gd name="T2" fmla="*/ 0 w 318"/>
                <a:gd name="T3" fmla="*/ 88 h 92"/>
                <a:gd name="T4" fmla="*/ 0 w 318"/>
                <a:gd name="T5" fmla="*/ 92 h 92"/>
                <a:gd name="T6" fmla="*/ 0 w 318"/>
                <a:gd name="T7" fmla="*/ 92 h 92"/>
                <a:gd name="T8" fmla="*/ 26 w 318"/>
                <a:gd name="T9" fmla="*/ 90 h 92"/>
                <a:gd name="T10" fmla="*/ 66 w 318"/>
                <a:gd name="T11" fmla="*/ 82 h 92"/>
                <a:gd name="T12" fmla="*/ 170 w 318"/>
                <a:gd name="T13" fmla="*/ 58 h 92"/>
                <a:gd name="T14" fmla="*/ 224 w 318"/>
                <a:gd name="T15" fmla="*/ 44 h 92"/>
                <a:gd name="T16" fmla="*/ 270 w 318"/>
                <a:gd name="T17" fmla="*/ 30 h 92"/>
                <a:gd name="T18" fmla="*/ 304 w 318"/>
                <a:gd name="T19" fmla="*/ 18 h 92"/>
                <a:gd name="T20" fmla="*/ 314 w 318"/>
                <a:gd name="T21" fmla="*/ 12 h 92"/>
                <a:gd name="T22" fmla="*/ 318 w 318"/>
                <a:gd name="T23" fmla="*/ 8 h 92"/>
                <a:gd name="T24" fmla="*/ 318 w 318"/>
                <a:gd name="T25" fmla="*/ 8 h 92"/>
                <a:gd name="T26" fmla="*/ 286 w 318"/>
                <a:gd name="T27" fmla="*/ 0 h 92"/>
                <a:gd name="T28" fmla="*/ 286 w 318"/>
                <a:gd name="T29" fmla="*/ 0 h 92"/>
                <a:gd name="T30" fmla="*/ 274 w 318"/>
                <a:gd name="T31" fmla="*/ 8 h 92"/>
                <a:gd name="T32" fmla="*/ 260 w 318"/>
                <a:gd name="T33" fmla="*/ 16 h 92"/>
                <a:gd name="T34" fmla="*/ 244 w 318"/>
                <a:gd name="T35" fmla="*/ 22 h 92"/>
                <a:gd name="T36" fmla="*/ 226 w 318"/>
                <a:gd name="T37" fmla="*/ 28 h 92"/>
                <a:gd name="T38" fmla="*/ 188 w 318"/>
                <a:gd name="T39" fmla="*/ 38 h 92"/>
                <a:gd name="T40" fmla="*/ 146 w 318"/>
                <a:gd name="T41" fmla="*/ 46 h 92"/>
                <a:gd name="T42" fmla="*/ 104 w 318"/>
                <a:gd name="T43" fmla="*/ 54 h 92"/>
                <a:gd name="T44" fmla="*/ 64 w 318"/>
                <a:gd name="T45" fmla="*/ 62 h 92"/>
                <a:gd name="T46" fmla="*/ 46 w 318"/>
                <a:gd name="T47" fmla="*/ 68 h 92"/>
                <a:gd name="T48" fmla="*/ 28 w 318"/>
                <a:gd name="T49" fmla="*/ 74 h 92"/>
                <a:gd name="T50" fmla="*/ 14 w 318"/>
                <a:gd name="T51" fmla="*/ 80 h 92"/>
                <a:gd name="T52" fmla="*/ 0 w 318"/>
                <a:gd name="T53" fmla="*/ 88 h 92"/>
                <a:gd name="T54" fmla="*/ 0 w 318"/>
                <a:gd name="T55" fmla="*/ 88 h 9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8" h="92">
                  <a:moveTo>
                    <a:pt x="0" y="88"/>
                  </a:moveTo>
                  <a:lnTo>
                    <a:pt x="0" y="88"/>
                  </a:lnTo>
                  <a:lnTo>
                    <a:pt x="0" y="92"/>
                  </a:lnTo>
                  <a:lnTo>
                    <a:pt x="26" y="90"/>
                  </a:lnTo>
                  <a:lnTo>
                    <a:pt x="66" y="82"/>
                  </a:lnTo>
                  <a:lnTo>
                    <a:pt x="170" y="58"/>
                  </a:lnTo>
                  <a:lnTo>
                    <a:pt x="224" y="44"/>
                  </a:lnTo>
                  <a:lnTo>
                    <a:pt x="270" y="30"/>
                  </a:lnTo>
                  <a:lnTo>
                    <a:pt x="304" y="18"/>
                  </a:lnTo>
                  <a:lnTo>
                    <a:pt x="314" y="12"/>
                  </a:lnTo>
                  <a:lnTo>
                    <a:pt x="318" y="8"/>
                  </a:lnTo>
                  <a:lnTo>
                    <a:pt x="286" y="0"/>
                  </a:lnTo>
                  <a:lnTo>
                    <a:pt x="274" y="8"/>
                  </a:lnTo>
                  <a:lnTo>
                    <a:pt x="260" y="16"/>
                  </a:lnTo>
                  <a:lnTo>
                    <a:pt x="244" y="22"/>
                  </a:lnTo>
                  <a:lnTo>
                    <a:pt x="226" y="28"/>
                  </a:lnTo>
                  <a:lnTo>
                    <a:pt x="188" y="38"/>
                  </a:lnTo>
                  <a:lnTo>
                    <a:pt x="146" y="46"/>
                  </a:lnTo>
                  <a:lnTo>
                    <a:pt x="104" y="54"/>
                  </a:lnTo>
                  <a:lnTo>
                    <a:pt x="64" y="62"/>
                  </a:lnTo>
                  <a:lnTo>
                    <a:pt x="46" y="68"/>
                  </a:lnTo>
                  <a:lnTo>
                    <a:pt x="28" y="74"/>
                  </a:lnTo>
                  <a:lnTo>
                    <a:pt x="14" y="80"/>
                  </a:lnTo>
                  <a:lnTo>
                    <a:pt x="0" y="88"/>
                  </a:lnTo>
                  <a:close/>
                </a:path>
              </a:pathLst>
            </a:custGeom>
            <a:solidFill>
              <a:schemeClr val="bg1"/>
            </a:solidFill>
            <a:ln w="9525">
              <a:noFill/>
              <a:round/>
            </a:ln>
          </p:spPr>
          <p:txBody>
            <a:bodyPr/>
            <a:lstStyle/>
            <a:p>
              <a:endParaRPr lang="zh-CN" altLang="en-US"/>
            </a:p>
          </p:txBody>
        </p:sp>
        <p:sp>
          <p:nvSpPr>
            <p:cNvPr id="6300" name="Freeform 146"/>
            <p:cNvSpPr/>
            <p:nvPr/>
          </p:nvSpPr>
          <p:spPr bwMode="auto">
            <a:xfrm>
              <a:off x="4565" y="3055"/>
              <a:ext cx="34" cy="10"/>
            </a:xfrm>
            <a:custGeom>
              <a:avLst/>
              <a:gdLst>
                <a:gd name="T0" fmla="*/ 0 w 34"/>
                <a:gd name="T1" fmla="*/ 10 h 10"/>
                <a:gd name="T2" fmla="*/ 0 w 34"/>
                <a:gd name="T3" fmla="*/ 10 h 10"/>
                <a:gd name="T4" fmla="*/ 30 w 34"/>
                <a:gd name="T5" fmla="*/ 10 h 10"/>
                <a:gd name="T6" fmla="*/ 30 w 34"/>
                <a:gd name="T7" fmla="*/ 10 h 10"/>
                <a:gd name="T8" fmla="*/ 34 w 34"/>
                <a:gd name="T9" fmla="*/ 0 h 10"/>
                <a:gd name="T10" fmla="*/ 34 w 34"/>
                <a:gd name="T11" fmla="*/ 0 h 10"/>
                <a:gd name="T12" fmla="*/ 24 w 34"/>
                <a:gd name="T13" fmla="*/ 0 h 10"/>
                <a:gd name="T14" fmla="*/ 24 w 34"/>
                <a:gd name="T15" fmla="*/ 0 h 10"/>
                <a:gd name="T16" fmla="*/ 0 w 34"/>
                <a:gd name="T17" fmla="*/ 8 h 10"/>
                <a:gd name="T18" fmla="*/ 0 w 34"/>
                <a:gd name="T19" fmla="*/ 8 h 10"/>
                <a:gd name="T20" fmla="*/ 0 w 34"/>
                <a:gd name="T21" fmla="*/ 10 h 10"/>
                <a:gd name="T22" fmla="*/ 0 w 34"/>
                <a:gd name="T23" fmla="*/ 10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 h="10">
                  <a:moveTo>
                    <a:pt x="0" y="10"/>
                  </a:moveTo>
                  <a:lnTo>
                    <a:pt x="0" y="10"/>
                  </a:lnTo>
                  <a:lnTo>
                    <a:pt x="30" y="10"/>
                  </a:lnTo>
                  <a:lnTo>
                    <a:pt x="34" y="0"/>
                  </a:lnTo>
                  <a:lnTo>
                    <a:pt x="24" y="0"/>
                  </a:lnTo>
                  <a:lnTo>
                    <a:pt x="0" y="8"/>
                  </a:lnTo>
                  <a:lnTo>
                    <a:pt x="0" y="10"/>
                  </a:lnTo>
                  <a:close/>
                </a:path>
              </a:pathLst>
            </a:custGeom>
            <a:solidFill>
              <a:schemeClr val="bg1"/>
            </a:solidFill>
            <a:ln w="9525">
              <a:noFill/>
              <a:round/>
            </a:ln>
          </p:spPr>
          <p:txBody>
            <a:bodyPr/>
            <a:lstStyle/>
            <a:p>
              <a:endParaRPr lang="zh-CN" altLang="en-US"/>
            </a:p>
          </p:txBody>
        </p:sp>
        <p:sp>
          <p:nvSpPr>
            <p:cNvPr id="6301" name="Freeform 147"/>
            <p:cNvSpPr/>
            <p:nvPr/>
          </p:nvSpPr>
          <p:spPr bwMode="auto">
            <a:xfrm>
              <a:off x="4261" y="3181"/>
              <a:ext cx="28" cy="4"/>
            </a:xfrm>
            <a:custGeom>
              <a:avLst/>
              <a:gdLst>
                <a:gd name="T0" fmla="*/ 16 w 28"/>
                <a:gd name="T1" fmla="*/ 4 h 4"/>
                <a:gd name="T2" fmla="*/ 16 w 28"/>
                <a:gd name="T3" fmla="*/ 4 h 4"/>
                <a:gd name="T4" fmla="*/ 28 w 28"/>
                <a:gd name="T5" fmla="*/ 0 h 4"/>
                <a:gd name="T6" fmla="*/ 28 w 28"/>
                <a:gd name="T7" fmla="*/ 0 h 4"/>
                <a:gd name="T8" fmla="*/ 0 w 28"/>
                <a:gd name="T9" fmla="*/ 4 h 4"/>
                <a:gd name="T10" fmla="*/ 0 w 28"/>
                <a:gd name="T11" fmla="*/ 4 h 4"/>
                <a:gd name="T12" fmla="*/ 16 w 28"/>
                <a:gd name="T13" fmla="*/ 4 h 4"/>
                <a:gd name="T14" fmla="*/ 16 w 28"/>
                <a:gd name="T15" fmla="*/ 4 h 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 h="4">
                  <a:moveTo>
                    <a:pt x="16" y="4"/>
                  </a:moveTo>
                  <a:lnTo>
                    <a:pt x="16" y="4"/>
                  </a:lnTo>
                  <a:lnTo>
                    <a:pt x="28" y="0"/>
                  </a:lnTo>
                  <a:lnTo>
                    <a:pt x="0" y="4"/>
                  </a:lnTo>
                  <a:lnTo>
                    <a:pt x="16" y="4"/>
                  </a:lnTo>
                  <a:close/>
                </a:path>
              </a:pathLst>
            </a:custGeom>
            <a:solidFill>
              <a:srgbClr val="E60012"/>
            </a:solidFill>
            <a:ln w="9525">
              <a:noFill/>
              <a:round/>
            </a:ln>
          </p:spPr>
          <p:txBody>
            <a:bodyPr/>
            <a:lstStyle/>
            <a:p>
              <a:endParaRPr lang="zh-CN" altLang="en-US"/>
            </a:p>
          </p:txBody>
        </p:sp>
        <p:sp>
          <p:nvSpPr>
            <p:cNvPr id="6302" name="Freeform 148"/>
            <p:cNvSpPr/>
            <p:nvPr/>
          </p:nvSpPr>
          <p:spPr bwMode="auto">
            <a:xfrm>
              <a:off x="4289" y="3111"/>
              <a:ext cx="344" cy="70"/>
            </a:xfrm>
            <a:custGeom>
              <a:avLst/>
              <a:gdLst>
                <a:gd name="T0" fmla="*/ 248 w 344"/>
                <a:gd name="T1" fmla="*/ 2 h 70"/>
                <a:gd name="T2" fmla="*/ 248 w 344"/>
                <a:gd name="T3" fmla="*/ 2 h 70"/>
                <a:gd name="T4" fmla="*/ 120 w 344"/>
                <a:gd name="T5" fmla="*/ 38 h 70"/>
                <a:gd name="T6" fmla="*/ 0 w 344"/>
                <a:gd name="T7" fmla="*/ 70 h 70"/>
                <a:gd name="T8" fmla="*/ 0 w 344"/>
                <a:gd name="T9" fmla="*/ 70 h 70"/>
                <a:gd name="T10" fmla="*/ 84 w 344"/>
                <a:gd name="T11" fmla="*/ 60 h 70"/>
                <a:gd name="T12" fmla="*/ 174 w 344"/>
                <a:gd name="T13" fmla="*/ 48 h 70"/>
                <a:gd name="T14" fmla="*/ 218 w 344"/>
                <a:gd name="T15" fmla="*/ 40 h 70"/>
                <a:gd name="T16" fmla="*/ 260 w 344"/>
                <a:gd name="T17" fmla="*/ 32 h 70"/>
                <a:gd name="T18" fmla="*/ 300 w 344"/>
                <a:gd name="T19" fmla="*/ 20 h 70"/>
                <a:gd name="T20" fmla="*/ 336 w 344"/>
                <a:gd name="T21" fmla="*/ 6 h 70"/>
                <a:gd name="T22" fmla="*/ 336 w 344"/>
                <a:gd name="T23" fmla="*/ 6 h 70"/>
                <a:gd name="T24" fmla="*/ 344 w 344"/>
                <a:gd name="T25" fmla="*/ 6 h 70"/>
                <a:gd name="T26" fmla="*/ 344 w 344"/>
                <a:gd name="T27" fmla="*/ 6 h 70"/>
                <a:gd name="T28" fmla="*/ 344 w 344"/>
                <a:gd name="T29" fmla="*/ 0 h 70"/>
                <a:gd name="T30" fmla="*/ 344 w 344"/>
                <a:gd name="T31" fmla="*/ 0 h 70"/>
                <a:gd name="T32" fmla="*/ 332 w 344"/>
                <a:gd name="T33" fmla="*/ 0 h 70"/>
                <a:gd name="T34" fmla="*/ 332 w 344"/>
                <a:gd name="T35" fmla="*/ 0 h 70"/>
                <a:gd name="T36" fmla="*/ 322 w 344"/>
                <a:gd name="T37" fmla="*/ 4 h 70"/>
                <a:gd name="T38" fmla="*/ 310 w 344"/>
                <a:gd name="T39" fmla="*/ 6 h 70"/>
                <a:gd name="T40" fmla="*/ 300 w 344"/>
                <a:gd name="T41" fmla="*/ 6 h 70"/>
                <a:gd name="T42" fmla="*/ 290 w 344"/>
                <a:gd name="T43" fmla="*/ 4 h 70"/>
                <a:gd name="T44" fmla="*/ 268 w 344"/>
                <a:gd name="T45" fmla="*/ 2 h 70"/>
                <a:gd name="T46" fmla="*/ 258 w 344"/>
                <a:gd name="T47" fmla="*/ 2 h 70"/>
                <a:gd name="T48" fmla="*/ 248 w 344"/>
                <a:gd name="T49" fmla="*/ 2 h 70"/>
                <a:gd name="T50" fmla="*/ 248 w 344"/>
                <a:gd name="T51" fmla="*/ 2 h 7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44" h="70">
                  <a:moveTo>
                    <a:pt x="248" y="2"/>
                  </a:moveTo>
                  <a:lnTo>
                    <a:pt x="248" y="2"/>
                  </a:lnTo>
                  <a:lnTo>
                    <a:pt x="120" y="38"/>
                  </a:lnTo>
                  <a:lnTo>
                    <a:pt x="0" y="70"/>
                  </a:lnTo>
                  <a:lnTo>
                    <a:pt x="84" y="60"/>
                  </a:lnTo>
                  <a:lnTo>
                    <a:pt x="174" y="48"/>
                  </a:lnTo>
                  <a:lnTo>
                    <a:pt x="218" y="40"/>
                  </a:lnTo>
                  <a:lnTo>
                    <a:pt x="260" y="32"/>
                  </a:lnTo>
                  <a:lnTo>
                    <a:pt x="300" y="20"/>
                  </a:lnTo>
                  <a:lnTo>
                    <a:pt x="336" y="6"/>
                  </a:lnTo>
                  <a:lnTo>
                    <a:pt x="344" y="6"/>
                  </a:lnTo>
                  <a:lnTo>
                    <a:pt x="344" y="0"/>
                  </a:lnTo>
                  <a:lnTo>
                    <a:pt x="332" y="0"/>
                  </a:lnTo>
                  <a:lnTo>
                    <a:pt x="322" y="4"/>
                  </a:lnTo>
                  <a:lnTo>
                    <a:pt x="310" y="6"/>
                  </a:lnTo>
                  <a:lnTo>
                    <a:pt x="300" y="6"/>
                  </a:lnTo>
                  <a:lnTo>
                    <a:pt x="290" y="4"/>
                  </a:lnTo>
                  <a:lnTo>
                    <a:pt x="268" y="2"/>
                  </a:lnTo>
                  <a:lnTo>
                    <a:pt x="258" y="2"/>
                  </a:lnTo>
                  <a:lnTo>
                    <a:pt x="248" y="2"/>
                  </a:lnTo>
                  <a:close/>
                </a:path>
              </a:pathLst>
            </a:custGeom>
            <a:solidFill>
              <a:schemeClr val="bg1"/>
            </a:solidFill>
            <a:ln w="9525">
              <a:noFill/>
              <a:round/>
            </a:ln>
          </p:spPr>
          <p:txBody>
            <a:bodyPr/>
            <a:lstStyle/>
            <a:p>
              <a:endParaRPr lang="zh-CN" altLang="en-US"/>
            </a:p>
          </p:txBody>
        </p:sp>
        <p:sp>
          <p:nvSpPr>
            <p:cNvPr id="6303" name="Freeform 149"/>
            <p:cNvSpPr/>
            <p:nvPr/>
          </p:nvSpPr>
          <p:spPr bwMode="auto">
            <a:xfrm>
              <a:off x="3659" y="3181"/>
              <a:ext cx="602" cy="166"/>
            </a:xfrm>
            <a:custGeom>
              <a:avLst/>
              <a:gdLst>
                <a:gd name="T0" fmla="*/ 518 w 602"/>
                <a:gd name="T1" fmla="*/ 0 h 166"/>
                <a:gd name="T2" fmla="*/ 518 w 602"/>
                <a:gd name="T3" fmla="*/ 0 h 166"/>
                <a:gd name="T4" fmla="*/ 466 w 602"/>
                <a:gd name="T5" fmla="*/ 26 h 166"/>
                <a:gd name="T6" fmla="*/ 408 w 602"/>
                <a:gd name="T7" fmla="*/ 50 h 166"/>
                <a:gd name="T8" fmla="*/ 346 w 602"/>
                <a:gd name="T9" fmla="*/ 74 h 166"/>
                <a:gd name="T10" fmla="*/ 282 w 602"/>
                <a:gd name="T11" fmla="*/ 96 h 166"/>
                <a:gd name="T12" fmla="*/ 214 w 602"/>
                <a:gd name="T13" fmla="*/ 114 h 166"/>
                <a:gd name="T14" fmla="*/ 146 w 602"/>
                <a:gd name="T15" fmla="*/ 130 h 166"/>
                <a:gd name="T16" fmla="*/ 76 w 602"/>
                <a:gd name="T17" fmla="*/ 140 h 166"/>
                <a:gd name="T18" fmla="*/ 42 w 602"/>
                <a:gd name="T19" fmla="*/ 144 h 166"/>
                <a:gd name="T20" fmla="*/ 8 w 602"/>
                <a:gd name="T21" fmla="*/ 148 h 166"/>
                <a:gd name="T22" fmla="*/ 8 w 602"/>
                <a:gd name="T23" fmla="*/ 148 h 166"/>
                <a:gd name="T24" fmla="*/ 0 w 602"/>
                <a:gd name="T25" fmla="*/ 166 h 166"/>
                <a:gd name="T26" fmla="*/ 0 w 602"/>
                <a:gd name="T27" fmla="*/ 166 h 166"/>
                <a:gd name="T28" fmla="*/ 56 w 602"/>
                <a:gd name="T29" fmla="*/ 158 h 166"/>
                <a:gd name="T30" fmla="*/ 118 w 602"/>
                <a:gd name="T31" fmla="*/ 152 h 166"/>
                <a:gd name="T32" fmla="*/ 180 w 602"/>
                <a:gd name="T33" fmla="*/ 146 h 166"/>
                <a:gd name="T34" fmla="*/ 210 w 602"/>
                <a:gd name="T35" fmla="*/ 140 h 166"/>
                <a:gd name="T36" fmla="*/ 238 w 602"/>
                <a:gd name="T37" fmla="*/ 132 h 166"/>
                <a:gd name="T38" fmla="*/ 238 w 602"/>
                <a:gd name="T39" fmla="*/ 132 h 166"/>
                <a:gd name="T40" fmla="*/ 276 w 602"/>
                <a:gd name="T41" fmla="*/ 120 h 166"/>
                <a:gd name="T42" fmla="*/ 316 w 602"/>
                <a:gd name="T43" fmla="*/ 104 h 166"/>
                <a:gd name="T44" fmla="*/ 402 w 602"/>
                <a:gd name="T45" fmla="*/ 66 h 166"/>
                <a:gd name="T46" fmla="*/ 446 w 602"/>
                <a:gd name="T47" fmla="*/ 48 h 166"/>
                <a:gd name="T48" fmla="*/ 492 w 602"/>
                <a:gd name="T49" fmla="*/ 32 h 166"/>
                <a:gd name="T50" fmla="*/ 538 w 602"/>
                <a:gd name="T51" fmla="*/ 16 h 166"/>
                <a:gd name="T52" fmla="*/ 586 w 602"/>
                <a:gd name="T53" fmla="*/ 6 h 166"/>
                <a:gd name="T54" fmla="*/ 586 w 602"/>
                <a:gd name="T55" fmla="*/ 6 h 166"/>
                <a:gd name="T56" fmla="*/ 602 w 602"/>
                <a:gd name="T57" fmla="*/ 4 h 166"/>
                <a:gd name="T58" fmla="*/ 602 w 602"/>
                <a:gd name="T59" fmla="*/ 4 h 166"/>
                <a:gd name="T60" fmla="*/ 550 w 602"/>
                <a:gd name="T61" fmla="*/ 2 h 166"/>
                <a:gd name="T62" fmla="*/ 518 w 602"/>
                <a:gd name="T63" fmla="*/ 0 h 166"/>
                <a:gd name="T64" fmla="*/ 518 w 602"/>
                <a:gd name="T65" fmla="*/ 0 h 1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02" h="166">
                  <a:moveTo>
                    <a:pt x="518" y="0"/>
                  </a:moveTo>
                  <a:lnTo>
                    <a:pt x="518" y="0"/>
                  </a:lnTo>
                  <a:lnTo>
                    <a:pt x="466" y="26"/>
                  </a:lnTo>
                  <a:lnTo>
                    <a:pt x="408" y="50"/>
                  </a:lnTo>
                  <a:lnTo>
                    <a:pt x="346" y="74"/>
                  </a:lnTo>
                  <a:lnTo>
                    <a:pt x="282" y="96"/>
                  </a:lnTo>
                  <a:lnTo>
                    <a:pt x="214" y="114"/>
                  </a:lnTo>
                  <a:lnTo>
                    <a:pt x="146" y="130"/>
                  </a:lnTo>
                  <a:lnTo>
                    <a:pt x="76" y="140"/>
                  </a:lnTo>
                  <a:lnTo>
                    <a:pt x="42" y="144"/>
                  </a:lnTo>
                  <a:lnTo>
                    <a:pt x="8" y="148"/>
                  </a:lnTo>
                  <a:lnTo>
                    <a:pt x="0" y="166"/>
                  </a:lnTo>
                  <a:lnTo>
                    <a:pt x="56" y="158"/>
                  </a:lnTo>
                  <a:lnTo>
                    <a:pt x="118" y="152"/>
                  </a:lnTo>
                  <a:lnTo>
                    <a:pt x="180" y="146"/>
                  </a:lnTo>
                  <a:lnTo>
                    <a:pt x="210" y="140"/>
                  </a:lnTo>
                  <a:lnTo>
                    <a:pt x="238" y="132"/>
                  </a:lnTo>
                  <a:lnTo>
                    <a:pt x="276" y="120"/>
                  </a:lnTo>
                  <a:lnTo>
                    <a:pt x="316" y="104"/>
                  </a:lnTo>
                  <a:lnTo>
                    <a:pt x="402" y="66"/>
                  </a:lnTo>
                  <a:lnTo>
                    <a:pt x="446" y="48"/>
                  </a:lnTo>
                  <a:lnTo>
                    <a:pt x="492" y="32"/>
                  </a:lnTo>
                  <a:lnTo>
                    <a:pt x="538" y="16"/>
                  </a:lnTo>
                  <a:lnTo>
                    <a:pt x="586" y="6"/>
                  </a:lnTo>
                  <a:lnTo>
                    <a:pt x="602" y="4"/>
                  </a:lnTo>
                  <a:lnTo>
                    <a:pt x="550" y="2"/>
                  </a:lnTo>
                  <a:lnTo>
                    <a:pt x="518" y="0"/>
                  </a:lnTo>
                  <a:close/>
                </a:path>
              </a:pathLst>
            </a:custGeom>
            <a:solidFill>
              <a:schemeClr val="bg1"/>
            </a:solidFill>
            <a:ln w="9525">
              <a:noFill/>
              <a:round/>
            </a:ln>
          </p:spPr>
          <p:txBody>
            <a:bodyPr/>
            <a:lstStyle/>
            <a:p>
              <a:endParaRPr lang="zh-CN" altLang="en-US"/>
            </a:p>
          </p:txBody>
        </p:sp>
        <p:sp>
          <p:nvSpPr>
            <p:cNvPr id="6304" name="Freeform 150"/>
            <p:cNvSpPr/>
            <p:nvPr/>
          </p:nvSpPr>
          <p:spPr bwMode="auto">
            <a:xfrm>
              <a:off x="4595" y="3177"/>
              <a:ext cx="34" cy="14"/>
            </a:xfrm>
            <a:custGeom>
              <a:avLst/>
              <a:gdLst>
                <a:gd name="T0" fmla="*/ 0 w 34"/>
                <a:gd name="T1" fmla="*/ 8 h 14"/>
                <a:gd name="T2" fmla="*/ 0 w 34"/>
                <a:gd name="T3" fmla="*/ 8 h 14"/>
                <a:gd name="T4" fmla="*/ 0 w 34"/>
                <a:gd name="T5" fmla="*/ 14 h 14"/>
                <a:gd name="T6" fmla="*/ 0 w 34"/>
                <a:gd name="T7" fmla="*/ 14 h 14"/>
                <a:gd name="T8" fmla="*/ 22 w 34"/>
                <a:gd name="T9" fmla="*/ 14 h 14"/>
                <a:gd name="T10" fmla="*/ 22 w 34"/>
                <a:gd name="T11" fmla="*/ 14 h 14"/>
                <a:gd name="T12" fmla="*/ 34 w 34"/>
                <a:gd name="T13" fmla="*/ 0 h 14"/>
                <a:gd name="T14" fmla="*/ 34 w 34"/>
                <a:gd name="T15" fmla="*/ 0 h 14"/>
                <a:gd name="T16" fmla="*/ 16 w 34"/>
                <a:gd name="T17" fmla="*/ 0 h 14"/>
                <a:gd name="T18" fmla="*/ 16 w 34"/>
                <a:gd name="T19" fmla="*/ 0 h 14"/>
                <a:gd name="T20" fmla="*/ 0 w 34"/>
                <a:gd name="T21" fmla="*/ 8 h 14"/>
                <a:gd name="T22" fmla="*/ 0 w 34"/>
                <a:gd name="T23" fmla="*/ 8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 h="14">
                  <a:moveTo>
                    <a:pt x="0" y="8"/>
                  </a:moveTo>
                  <a:lnTo>
                    <a:pt x="0" y="8"/>
                  </a:lnTo>
                  <a:lnTo>
                    <a:pt x="0" y="14"/>
                  </a:lnTo>
                  <a:lnTo>
                    <a:pt x="22" y="14"/>
                  </a:lnTo>
                  <a:lnTo>
                    <a:pt x="34" y="0"/>
                  </a:lnTo>
                  <a:lnTo>
                    <a:pt x="16" y="0"/>
                  </a:lnTo>
                  <a:lnTo>
                    <a:pt x="0" y="8"/>
                  </a:lnTo>
                  <a:close/>
                </a:path>
              </a:pathLst>
            </a:custGeom>
            <a:solidFill>
              <a:schemeClr val="bg1"/>
            </a:solidFill>
            <a:ln w="9525">
              <a:noFill/>
              <a:round/>
            </a:ln>
          </p:spPr>
          <p:txBody>
            <a:bodyPr/>
            <a:lstStyle/>
            <a:p>
              <a:endParaRPr lang="zh-CN" altLang="en-US"/>
            </a:p>
          </p:txBody>
        </p:sp>
        <p:sp>
          <p:nvSpPr>
            <p:cNvPr id="6305" name="Freeform 151"/>
            <p:cNvSpPr/>
            <p:nvPr/>
          </p:nvSpPr>
          <p:spPr bwMode="auto">
            <a:xfrm>
              <a:off x="4565" y="3187"/>
              <a:ext cx="26" cy="12"/>
            </a:xfrm>
            <a:custGeom>
              <a:avLst/>
              <a:gdLst>
                <a:gd name="T0" fmla="*/ 0 w 26"/>
                <a:gd name="T1" fmla="*/ 12 h 12"/>
                <a:gd name="T2" fmla="*/ 0 w 26"/>
                <a:gd name="T3" fmla="*/ 12 h 12"/>
                <a:gd name="T4" fmla="*/ 20 w 26"/>
                <a:gd name="T5" fmla="*/ 4 h 12"/>
                <a:gd name="T6" fmla="*/ 20 w 26"/>
                <a:gd name="T7" fmla="*/ 4 h 12"/>
                <a:gd name="T8" fmla="*/ 26 w 26"/>
                <a:gd name="T9" fmla="*/ 4 h 12"/>
                <a:gd name="T10" fmla="*/ 26 w 26"/>
                <a:gd name="T11" fmla="*/ 4 h 12"/>
                <a:gd name="T12" fmla="*/ 26 w 26"/>
                <a:gd name="T13" fmla="*/ 0 h 12"/>
                <a:gd name="T14" fmla="*/ 26 w 26"/>
                <a:gd name="T15" fmla="*/ 0 h 12"/>
                <a:gd name="T16" fmla="*/ 0 w 26"/>
                <a:gd name="T17" fmla="*/ 0 h 12"/>
                <a:gd name="T18" fmla="*/ 0 w 26"/>
                <a:gd name="T19" fmla="*/ 0 h 12"/>
                <a:gd name="T20" fmla="*/ 0 w 26"/>
                <a:gd name="T21" fmla="*/ 12 h 12"/>
                <a:gd name="T22" fmla="*/ 0 w 26"/>
                <a:gd name="T23" fmla="*/ 12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 h="12">
                  <a:moveTo>
                    <a:pt x="0" y="12"/>
                  </a:moveTo>
                  <a:lnTo>
                    <a:pt x="0" y="12"/>
                  </a:lnTo>
                  <a:lnTo>
                    <a:pt x="20" y="4"/>
                  </a:lnTo>
                  <a:lnTo>
                    <a:pt x="26" y="4"/>
                  </a:lnTo>
                  <a:lnTo>
                    <a:pt x="26" y="0"/>
                  </a:lnTo>
                  <a:lnTo>
                    <a:pt x="0" y="0"/>
                  </a:lnTo>
                  <a:lnTo>
                    <a:pt x="0" y="12"/>
                  </a:lnTo>
                  <a:close/>
                </a:path>
              </a:pathLst>
            </a:custGeom>
            <a:solidFill>
              <a:schemeClr val="bg1"/>
            </a:solidFill>
            <a:ln w="9525">
              <a:noFill/>
              <a:round/>
            </a:ln>
          </p:spPr>
          <p:txBody>
            <a:bodyPr/>
            <a:lstStyle/>
            <a:p>
              <a:endParaRPr lang="zh-CN" altLang="en-US"/>
            </a:p>
          </p:txBody>
        </p:sp>
        <p:sp>
          <p:nvSpPr>
            <p:cNvPr id="6306" name="Freeform 152"/>
            <p:cNvSpPr/>
            <p:nvPr/>
          </p:nvSpPr>
          <p:spPr bwMode="auto">
            <a:xfrm>
              <a:off x="4411" y="3195"/>
              <a:ext cx="114" cy="40"/>
            </a:xfrm>
            <a:custGeom>
              <a:avLst/>
              <a:gdLst>
                <a:gd name="T0" fmla="*/ 114 w 114"/>
                <a:gd name="T1" fmla="*/ 8 h 40"/>
                <a:gd name="T2" fmla="*/ 114 w 114"/>
                <a:gd name="T3" fmla="*/ 8 h 40"/>
                <a:gd name="T4" fmla="*/ 106 w 114"/>
                <a:gd name="T5" fmla="*/ 4 h 40"/>
                <a:gd name="T6" fmla="*/ 98 w 114"/>
                <a:gd name="T7" fmla="*/ 0 h 40"/>
                <a:gd name="T8" fmla="*/ 86 w 114"/>
                <a:gd name="T9" fmla="*/ 0 h 40"/>
                <a:gd name="T10" fmla="*/ 74 w 114"/>
                <a:gd name="T11" fmla="*/ 0 h 40"/>
                <a:gd name="T12" fmla="*/ 74 w 114"/>
                <a:gd name="T13" fmla="*/ 0 h 40"/>
                <a:gd name="T14" fmla="*/ 66 w 114"/>
                <a:gd name="T15" fmla="*/ 6 h 40"/>
                <a:gd name="T16" fmla="*/ 58 w 114"/>
                <a:gd name="T17" fmla="*/ 12 h 40"/>
                <a:gd name="T18" fmla="*/ 50 w 114"/>
                <a:gd name="T19" fmla="*/ 14 h 40"/>
                <a:gd name="T20" fmla="*/ 42 w 114"/>
                <a:gd name="T21" fmla="*/ 16 h 40"/>
                <a:gd name="T22" fmla="*/ 26 w 114"/>
                <a:gd name="T23" fmla="*/ 18 h 40"/>
                <a:gd name="T24" fmla="*/ 16 w 114"/>
                <a:gd name="T25" fmla="*/ 20 h 40"/>
                <a:gd name="T26" fmla="*/ 6 w 114"/>
                <a:gd name="T27" fmla="*/ 22 h 40"/>
                <a:gd name="T28" fmla="*/ 6 w 114"/>
                <a:gd name="T29" fmla="*/ 22 h 40"/>
                <a:gd name="T30" fmla="*/ 0 w 114"/>
                <a:gd name="T31" fmla="*/ 22 h 40"/>
                <a:gd name="T32" fmla="*/ 0 w 114"/>
                <a:gd name="T33" fmla="*/ 22 h 40"/>
                <a:gd name="T34" fmla="*/ 0 w 114"/>
                <a:gd name="T35" fmla="*/ 38 h 40"/>
                <a:gd name="T36" fmla="*/ 0 w 114"/>
                <a:gd name="T37" fmla="*/ 38 h 40"/>
                <a:gd name="T38" fmla="*/ 6 w 114"/>
                <a:gd name="T39" fmla="*/ 40 h 40"/>
                <a:gd name="T40" fmla="*/ 6 w 114"/>
                <a:gd name="T41" fmla="*/ 40 h 40"/>
                <a:gd name="T42" fmla="*/ 30 w 114"/>
                <a:gd name="T43" fmla="*/ 32 h 40"/>
                <a:gd name="T44" fmla="*/ 54 w 114"/>
                <a:gd name="T45" fmla="*/ 22 h 40"/>
                <a:gd name="T46" fmla="*/ 82 w 114"/>
                <a:gd name="T47" fmla="*/ 18 h 40"/>
                <a:gd name="T48" fmla="*/ 96 w 114"/>
                <a:gd name="T49" fmla="*/ 16 h 40"/>
                <a:gd name="T50" fmla="*/ 110 w 114"/>
                <a:gd name="T51" fmla="*/ 14 h 40"/>
                <a:gd name="T52" fmla="*/ 110 w 114"/>
                <a:gd name="T53" fmla="*/ 14 h 40"/>
                <a:gd name="T54" fmla="*/ 114 w 114"/>
                <a:gd name="T55" fmla="*/ 8 h 40"/>
                <a:gd name="T56" fmla="*/ 114 w 114"/>
                <a:gd name="T57" fmla="*/ 8 h 4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4" h="40">
                  <a:moveTo>
                    <a:pt x="114" y="8"/>
                  </a:moveTo>
                  <a:lnTo>
                    <a:pt x="114" y="8"/>
                  </a:lnTo>
                  <a:lnTo>
                    <a:pt x="106" y="4"/>
                  </a:lnTo>
                  <a:lnTo>
                    <a:pt x="98" y="0"/>
                  </a:lnTo>
                  <a:lnTo>
                    <a:pt x="86" y="0"/>
                  </a:lnTo>
                  <a:lnTo>
                    <a:pt x="74" y="0"/>
                  </a:lnTo>
                  <a:lnTo>
                    <a:pt x="66" y="6"/>
                  </a:lnTo>
                  <a:lnTo>
                    <a:pt x="58" y="12"/>
                  </a:lnTo>
                  <a:lnTo>
                    <a:pt x="50" y="14"/>
                  </a:lnTo>
                  <a:lnTo>
                    <a:pt x="42" y="16"/>
                  </a:lnTo>
                  <a:lnTo>
                    <a:pt x="26" y="18"/>
                  </a:lnTo>
                  <a:lnTo>
                    <a:pt x="16" y="20"/>
                  </a:lnTo>
                  <a:lnTo>
                    <a:pt x="6" y="22"/>
                  </a:lnTo>
                  <a:lnTo>
                    <a:pt x="0" y="22"/>
                  </a:lnTo>
                  <a:lnTo>
                    <a:pt x="0" y="38"/>
                  </a:lnTo>
                  <a:lnTo>
                    <a:pt x="6" y="40"/>
                  </a:lnTo>
                  <a:lnTo>
                    <a:pt x="30" y="32"/>
                  </a:lnTo>
                  <a:lnTo>
                    <a:pt x="54" y="22"/>
                  </a:lnTo>
                  <a:lnTo>
                    <a:pt x="82" y="18"/>
                  </a:lnTo>
                  <a:lnTo>
                    <a:pt x="96" y="16"/>
                  </a:lnTo>
                  <a:lnTo>
                    <a:pt x="110" y="14"/>
                  </a:lnTo>
                  <a:lnTo>
                    <a:pt x="114" y="8"/>
                  </a:lnTo>
                  <a:close/>
                </a:path>
              </a:pathLst>
            </a:custGeom>
            <a:solidFill>
              <a:schemeClr val="bg1"/>
            </a:solidFill>
            <a:ln w="9525">
              <a:noFill/>
              <a:round/>
            </a:ln>
          </p:spPr>
          <p:txBody>
            <a:bodyPr/>
            <a:lstStyle/>
            <a:p>
              <a:endParaRPr lang="zh-CN" altLang="en-US"/>
            </a:p>
          </p:txBody>
        </p:sp>
        <p:sp>
          <p:nvSpPr>
            <p:cNvPr id="6307" name="Freeform 153"/>
            <p:cNvSpPr/>
            <p:nvPr/>
          </p:nvSpPr>
          <p:spPr bwMode="auto">
            <a:xfrm>
              <a:off x="3317" y="3217"/>
              <a:ext cx="48" cy="18"/>
            </a:xfrm>
            <a:custGeom>
              <a:avLst/>
              <a:gdLst>
                <a:gd name="T0" fmla="*/ 26 w 48"/>
                <a:gd name="T1" fmla="*/ 0 h 18"/>
                <a:gd name="T2" fmla="*/ 26 w 48"/>
                <a:gd name="T3" fmla="*/ 0 h 18"/>
                <a:gd name="T4" fmla="*/ 0 w 48"/>
                <a:gd name="T5" fmla="*/ 12 h 18"/>
                <a:gd name="T6" fmla="*/ 0 w 48"/>
                <a:gd name="T7" fmla="*/ 12 h 18"/>
                <a:gd name="T8" fmla="*/ 0 w 48"/>
                <a:gd name="T9" fmla="*/ 16 h 18"/>
                <a:gd name="T10" fmla="*/ 0 w 48"/>
                <a:gd name="T11" fmla="*/ 16 h 18"/>
                <a:gd name="T12" fmla="*/ 36 w 48"/>
                <a:gd name="T13" fmla="*/ 18 h 18"/>
                <a:gd name="T14" fmla="*/ 36 w 48"/>
                <a:gd name="T15" fmla="*/ 18 h 18"/>
                <a:gd name="T16" fmla="*/ 42 w 48"/>
                <a:gd name="T17" fmla="*/ 12 h 18"/>
                <a:gd name="T18" fmla="*/ 48 w 48"/>
                <a:gd name="T19" fmla="*/ 0 h 18"/>
                <a:gd name="T20" fmla="*/ 48 w 48"/>
                <a:gd name="T21" fmla="*/ 0 h 18"/>
                <a:gd name="T22" fmla="*/ 26 w 48"/>
                <a:gd name="T23" fmla="*/ 0 h 18"/>
                <a:gd name="T24" fmla="*/ 26 w 48"/>
                <a:gd name="T25" fmla="*/ 0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8" h="18">
                  <a:moveTo>
                    <a:pt x="26" y="0"/>
                  </a:moveTo>
                  <a:lnTo>
                    <a:pt x="26" y="0"/>
                  </a:lnTo>
                  <a:lnTo>
                    <a:pt x="0" y="12"/>
                  </a:lnTo>
                  <a:lnTo>
                    <a:pt x="0" y="16"/>
                  </a:lnTo>
                  <a:lnTo>
                    <a:pt x="36" y="18"/>
                  </a:lnTo>
                  <a:lnTo>
                    <a:pt x="42" y="12"/>
                  </a:lnTo>
                  <a:lnTo>
                    <a:pt x="48" y="0"/>
                  </a:lnTo>
                  <a:lnTo>
                    <a:pt x="26" y="0"/>
                  </a:lnTo>
                  <a:close/>
                </a:path>
              </a:pathLst>
            </a:custGeom>
            <a:solidFill>
              <a:schemeClr val="bg1"/>
            </a:solidFill>
            <a:ln w="9525">
              <a:noFill/>
              <a:round/>
            </a:ln>
          </p:spPr>
          <p:txBody>
            <a:bodyPr/>
            <a:lstStyle/>
            <a:p>
              <a:endParaRPr lang="zh-CN" altLang="en-US"/>
            </a:p>
          </p:txBody>
        </p:sp>
        <p:sp>
          <p:nvSpPr>
            <p:cNvPr id="6308" name="Freeform 154"/>
            <p:cNvSpPr/>
            <p:nvPr/>
          </p:nvSpPr>
          <p:spPr bwMode="auto">
            <a:xfrm>
              <a:off x="4049" y="3217"/>
              <a:ext cx="336" cy="94"/>
            </a:xfrm>
            <a:custGeom>
              <a:avLst/>
              <a:gdLst>
                <a:gd name="T0" fmla="*/ 336 w 336"/>
                <a:gd name="T1" fmla="*/ 8 h 94"/>
                <a:gd name="T2" fmla="*/ 336 w 336"/>
                <a:gd name="T3" fmla="*/ 8 h 94"/>
                <a:gd name="T4" fmla="*/ 320 w 336"/>
                <a:gd name="T5" fmla="*/ 0 h 94"/>
                <a:gd name="T6" fmla="*/ 320 w 336"/>
                <a:gd name="T7" fmla="*/ 0 h 94"/>
                <a:gd name="T8" fmla="*/ 314 w 336"/>
                <a:gd name="T9" fmla="*/ 4 h 94"/>
                <a:gd name="T10" fmla="*/ 304 w 336"/>
                <a:gd name="T11" fmla="*/ 8 h 94"/>
                <a:gd name="T12" fmla="*/ 270 w 336"/>
                <a:gd name="T13" fmla="*/ 18 h 94"/>
                <a:gd name="T14" fmla="*/ 224 w 336"/>
                <a:gd name="T15" fmla="*/ 30 h 94"/>
                <a:gd name="T16" fmla="*/ 174 w 336"/>
                <a:gd name="T17" fmla="*/ 42 h 94"/>
                <a:gd name="T18" fmla="*/ 80 w 336"/>
                <a:gd name="T19" fmla="*/ 60 h 94"/>
                <a:gd name="T20" fmla="*/ 44 w 336"/>
                <a:gd name="T21" fmla="*/ 66 h 94"/>
                <a:gd name="T22" fmla="*/ 26 w 336"/>
                <a:gd name="T23" fmla="*/ 66 h 94"/>
                <a:gd name="T24" fmla="*/ 26 w 336"/>
                <a:gd name="T25" fmla="*/ 66 h 94"/>
                <a:gd name="T26" fmla="*/ 0 w 336"/>
                <a:gd name="T27" fmla="*/ 92 h 94"/>
                <a:gd name="T28" fmla="*/ 0 w 336"/>
                <a:gd name="T29" fmla="*/ 92 h 94"/>
                <a:gd name="T30" fmla="*/ 6 w 336"/>
                <a:gd name="T31" fmla="*/ 94 h 94"/>
                <a:gd name="T32" fmla="*/ 18 w 336"/>
                <a:gd name="T33" fmla="*/ 94 h 94"/>
                <a:gd name="T34" fmla="*/ 50 w 336"/>
                <a:gd name="T35" fmla="*/ 88 h 94"/>
                <a:gd name="T36" fmla="*/ 92 w 336"/>
                <a:gd name="T37" fmla="*/ 78 h 94"/>
                <a:gd name="T38" fmla="*/ 140 w 336"/>
                <a:gd name="T39" fmla="*/ 66 h 94"/>
                <a:gd name="T40" fmla="*/ 192 w 336"/>
                <a:gd name="T41" fmla="*/ 52 h 94"/>
                <a:gd name="T42" fmla="*/ 242 w 336"/>
                <a:gd name="T43" fmla="*/ 38 h 94"/>
                <a:gd name="T44" fmla="*/ 286 w 336"/>
                <a:gd name="T45" fmla="*/ 30 h 94"/>
                <a:gd name="T46" fmla="*/ 304 w 336"/>
                <a:gd name="T47" fmla="*/ 28 h 94"/>
                <a:gd name="T48" fmla="*/ 320 w 336"/>
                <a:gd name="T49" fmla="*/ 26 h 94"/>
                <a:gd name="T50" fmla="*/ 320 w 336"/>
                <a:gd name="T51" fmla="*/ 26 h 94"/>
                <a:gd name="T52" fmla="*/ 336 w 336"/>
                <a:gd name="T53" fmla="*/ 8 h 94"/>
                <a:gd name="T54" fmla="*/ 336 w 336"/>
                <a:gd name="T55" fmla="*/ 8 h 9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36" h="94">
                  <a:moveTo>
                    <a:pt x="336" y="8"/>
                  </a:moveTo>
                  <a:lnTo>
                    <a:pt x="336" y="8"/>
                  </a:lnTo>
                  <a:lnTo>
                    <a:pt x="320" y="0"/>
                  </a:lnTo>
                  <a:lnTo>
                    <a:pt x="314" y="4"/>
                  </a:lnTo>
                  <a:lnTo>
                    <a:pt x="304" y="8"/>
                  </a:lnTo>
                  <a:lnTo>
                    <a:pt x="270" y="18"/>
                  </a:lnTo>
                  <a:lnTo>
                    <a:pt x="224" y="30"/>
                  </a:lnTo>
                  <a:lnTo>
                    <a:pt x="174" y="42"/>
                  </a:lnTo>
                  <a:lnTo>
                    <a:pt x="80" y="60"/>
                  </a:lnTo>
                  <a:lnTo>
                    <a:pt x="44" y="66"/>
                  </a:lnTo>
                  <a:lnTo>
                    <a:pt x="26" y="66"/>
                  </a:lnTo>
                  <a:lnTo>
                    <a:pt x="0" y="92"/>
                  </a:lnTo>
                  <a:lnTo>
                    <a:pt x="6" y="94"/>
                  </a:lnTo>
                  <a:lnTo>
                    <a:pt x="18" y="94"/>
                  </a:lnTo>
                  <a:lnTo>
                    <a:pt x="50" y="88"/>
                  </a:lnTo>
                  <a:lnTo>
                    <a:pt x="92" y="78"/>
                  </a:lnTo>
                  <a:lnTo>
                    <a:pt x="140" y="66"/>
                  </a:lnTo>
                  <a:lnTo>
                    <a:pt x="192" y="52"/>
                  </a:lnTo>
                  <a:lnTo>
                    <a:pt x="242" y="38"/>
                  </a:lnTo>
                  <a:lnTo>
                    <a:pt x="286" y="30"/>
                  </a:lnTo>
                  <a:lnTo>
                    <a:pt x="304" y="28"/>
                  </a:lnTo>
                  <a:lnTo>
                    <a:pt x="320" y="26"/>
                  </a:lnTo>
                  <a:lnTo>
                    <a:pt x="336" y="8"/>
                  </a:lnTo>
                  <a:close/>
                </a:path>
              </a:pathLst>
            </a:custGeom>
            <a:solidFill>
              <a:schemeClr val="bg1"/>
            </a:solidFill>
            <a:ln w="9525">
              <a:noFill/>
              <a:round/>
            </a:ln>
          </p:spPr>
          <p:txBody>
            <a:bodyPr/>
            <a:lstStyle/>
            <a:p>
              <a:endParaRPr lang="zh-CN" altLang="en-US"/>
            </a:p>
          </p:txBody>
        </p:sp>
        <p:sp>
          <p:nvSpPr>
            <p:cNvPr id="6309" name="Freeform 155"/>
            <p:cNvSpPr/>
            <p:nvPr/>
          </p:nvSpPr>
          <p:spPr bwMode="auto">
            <a:xfrm>
              <a:off x="4603" y="3239"/>
              <a:ext cx="8" cy="12"/>
            </a:xfrm>
            <a:custGeom>
              <a:avLst/>
              <a:gdLst>
                <a:gd name="T0" fmla="*/ 0 w 8"/>
                <a:gd name="T1" fmla="*/ 12 h 12"/>
                <a:gd name="T2" fmla="*/ 0 w 8"/>
                <a:gd name="T3" fmla="*/ 12 h 12"/>
                <a:gd name="T4" fmla="*/ 8 w 8"/>
                <a:gd name="T5" fmla="*/ 0 h 12"/>
                <a:gd name="T6" fmla="*/ 8 w 8"/>
                <a:gd name="T7" fmla="*/ 0 h 12"/>
                <a:gd name="T8" fmla="*/ 0 w 8"/>
                <a:gd name="T9" fmla="*/ 0 h 12"/>
                <a:gd name="T10" fmla="*/ 0 w 8"/>
                <a:gd name="T11" fmla="*/ 0 h 12"/>
                <a:gd name="T12" fmla="*/ 0 w 8"/>
                <a:gd name="T13" fmla="*/ 12 h 12"/>
                <a:gd name="T14" fmla="*/ 0 w 8"/>
                <a:gd name="T15" fmla="*/ 12 h 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12">
                  <a:moveTo>
                    <a:pt x="0" y="12"/>
                  </a:moveTo>
                  <a:lnTo>
                    <a:pt x="0" y="12"/>
                  </a:lnTo>
                  <a:lnTo>
                    <a:pt x="8" y="0"/>
                  </a:lnTo>
                  <a:lnTo>
                    <a:pt x="0" y="0"/>
                  </a:lnTo>
                  <a:lnTo>
                    <a:pt x="0" y="12"/>
                  </a:lnTo>
                  <a:close/>
                </a:path>
              </a:pathLst>
            </a:custGeom>
            <a:solidFill>
              <a:schemeClr val="bg1"/>
            </a:solidFill>
            <a:ln w="9525">
              <a:noFill/>
              <a:round/>
            </a:ln>
          </p:spPr>
          <p:txBody>
            <a:bodyPr/>
            <a:lstStyle/>
            <a:p>
              <a:endParaRPr lang="zh-CN" altLang="en-US"/>
            </a:p>
          </p:txBody>
        </p:sp>
        <p:sp>
          <p:nvSpPr>
            <p:cNvPr id="6310" name="Freeform 156"/>
            <p:cNvSpPr/>
            <p:nvPr/>
          </p:nvSpPr>
          <p:spPr bwMode="auto">
            <a:xfrm>
              <a:off x="4447" y="3255"/>
              <a:ext cx="112" cy="26"/>
            </a:xfrm>
            <a:custGeom>
              <a:avLst/>
              <a:gdLst>
                <a:gd name="T0" fmla="*/ 8 w 112"/>
                <a:gd name="T1" fmla="*/ 10 h 26"/>
                <a:gd name="T2" fmla="*/ 8 w 112"/>
                <a:gd name="T3" fmla="*/ 10 h 26"/>
                <a:gd name="T4" fmla="*/ 0 w 112"/>
                <a:gd name="T5" fmla="*/ 26 h 26"/>
                <a:gd name="T6" fmla="*/ 0 w 112"/>
                <a:gd name="T7" fmla="*/ 26 h 26"/>
                <a:gd name="T8" fmla="*/ 108 w 112"/>
                <a:gd name="T9" fmla="*/ 10 h 26"/>
                <a:gd name="T10" fmla="*/ 108 w 112"/>
                <a:gd name="T11" fmla="*/ 10 h 26"/>
                <a:gd name="T12" fmla="*/ 112 w 112"/>
                <a:gd name="T13" fmla="*/ 2 h 26"/>
                <a:gd name="T14" fmla="*/ 112 w 112"/>
                <a:gd name="T15" fmla="*/ 2 h 26"/>
                <a:gd name="T16" fmla="*/ 82 w 112"/>
                <a:gd name="T17" fmla="*/ 0 h 26"/>
                <a:gd name="T18" fmla="*/ 82 w 112"/>
                <a:gd name="T19" fmla="*/ 0 h 26"/>
                <a:gd name="T20" fmla="*/ 74 w 112"/>
                <a:gd name="T21" fmla="*/ 4 h 26"/>
                <a:gd name="T22" fmla="*/ 68 w 112"/>
                <a:gd name="T23" fmla="*/ 8 h 26"/>
                <a:gd name="T24" fmla="*/ 50 w 112"/>
                <a:gd name="T25" fmla="*/ 12 h 26"/>
                <a:gd name="T26" fmla="*/ 30 w 112"/>
                <a:gd name="T27" fmla="*/ 12 h 26"/>
                <a:gd name="T28" fmla="*/ 8 w 112"/>
                <a:gd name="T29" fmla="*/ 10 h 26"/>
                <a:gd name="T30" fmla="*/ 8 w 112"/>
                <a:gd name="T31" fmla="*/ 10 h 2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2" h="26">
                  <a:moveTo>
                    <a:pt x="8" y="10"/>
                  </a:moveTo>
                  <a:lnTo>
                    <a:pt x="8" y="10"/>
                  </a:lnTo>
                  <a:lnTo>
                    <a:pt x="0" y="26"/>
                  </a:lnTo>
                  <a:lnTo>
                    <a:pt x="108" y="10"/>
                  </a:lnTo>
                  <a:lnTo>
                    <a:pt x="112" y="2"/>
                  </a:lnTo>
                  <a:lnTo>
                    <a:pt x="82" y="0"/>
                  </a:lnTo>
                  <a:lnTo>
                    <a:pt x="74" y="4"/>
                  </a:lnTo>
                  <a:lnTo>
                    <a:pt x="68" y="8"/>
                  </a:lnTo>
                  <a:lnTo>
                    <a:pt x="50" y="12"/>
                  </a:lnTo>
                  <a:lnTo>
                    <a:pt x="30" y="12"/>
                  </a:lnTo>
                  <a:lnTo>
                    <a:pt x="8" y="10"/>
                  </a:lnTo>
                  <a:close/>
                </a:path>
              </a:pathLst>
            </a:custGeom>
            <a:solidFill>
              <a:schemeClr val="bg1"/>
            </a:solidFill>
            <a:ln w="9525">
              <a:noFill/>
              <a:round/>
            </a:ln>
          </p:spPr>
          <p:txBody>
            <a:bodyPr/>
            <a:lstStyle/>
            <a:p>
              <a:endParaRPr lang="zh-CN" altLang="en-US"/>
            </a:p>
          </p:txBody>
        </p:sp>
        <p:sp>
          <p:nvSpPr>
            <p:cNvPr id="6311" name="Freeform 157"/>
            <p:cNvSpPr/>
            <p:nvPr/>
          </p:nvSpPr>
          <p:spPr bwMode="auto">
            <a:xfrm>
              <a:off x="4381" y="3281"/>
              <a:ext cx="66" cy="18"/>
            </a:xfrm>
            <a:custGeom>
              <a:avLst/>
              <a:gdLst>
                <a:gd name="T0" fmla="*/ 0 w 66"/>
                <a:gd name="T1" fmla="*/ 18 h 18"/>
                <a:gd name="T2" fmla="*/ 0 w 66"/>
                <a:gd name="T3" fmla="*/ 18 h 18"/>
                <a:gd name="T4" fmla="*/ 60 w 66"/>
                <a:gd name="T5" fmla="*/ 2 h 18"/>
                <a:gd name="T6" fmla="*/ 60 w 66"/>
                <a:gd name="T7" fmla="*/ 2 h 18"/>
                <a:gd name="T8" fmla="*/ 66 w 66"/>
                <a:gd name="T9" fmla="*/ 2 h 18"/>
                <a:gd name="T10" fmla="*/ 66 w 66"/>
                <a:gd name="T11" fmla="*/ 2 h 18"/>
                <a:gd name="T12" fmla="*/ 14 w 66"/>
                <a:gd name="T13" fmla="*/ 0 h 18"/>
                <a:gd name="T14" fmla="*/ 14 w 66"/>
                <a:gd name="T15" fmla="*/ 0 h 18"/>
                <a:gd name="T16" fmla="*/ 0 w 66"/>
                <a:gd name="T17" fmla="*/ 18 h 18"/>
                <a:gd name="T18" fmla="*/ 0 w 66"/>
                <a:gd name="T19" fmla="*/ 18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6" h="18">
                  <a:moveTo>
                    <a:pt x="0" y="18"/>
                  </a:moveTo>
                  <a:lnTo>
                    <a:pt x="0" y="18"/>
                  </a:lnTo>
                  <a:lnTo>
                    <a:pt x="60" y="2"/>
                  </a:lnTo>
                  <a:lnTo>
                    <a:pt x="66" y="2"/>
                  </a:lnTo>
                  <a:lnTo>
                    <a:pt x="14" y="0"/>
                  </a:lnTo>
                  <a:lnTo>
                    <a:pt x="0" y="18"/>
                  </a:lnTo>
                  <a:close/>
                </a:path>
              </a:pathLst>
            </a:custGeom>
            <a:solidFill>
              <a:schemeClr val="bg1"/>
            </a:solidFill>
            <a:ln w="9525">
              <a:noFill/>
              <a:round/>
            </a:ln>
          </p:spPr>
          <p:txBody>
            <a:bodyPr/>
            <a:lstStyle/>
            <a:p>
              <a:endParaRPr lang="zh-CN" altLang="en-US"/>
            </a:p>
          </p:txBody>
        </p:sp>
        <p:sp>
          <p:nvSpPr>
            <p:cNvPr id="6312" name="Freeform 158"/>
            <p:cNvSpPr/>
            <p:nvPr/>
          </p:nvSpPr>
          <p:spPr bwMode="auto">
            <a:xfrm>
              <a:off x="4311" y="3287"/>
              <a:ext cx="44" cy="22"/>
            </a:xfrm>
            <a:custGeom>
              <a:avLst/>
              <a:gdLst>
                <a:gd name="T0" fmla="*/ 0 w 44"/>
                <a:gd name="T1" fmla="*/ 16 h 22"/>
                <a:gd name="T2" fmla="*/ 0 w 44"/>
                <a:gd name="T3" fmla="*/ 16 h 22"/>
                <a:gd name="T4" fmla="*/ 4 w 44"/>
                <a:gd name="T5" fmla="*/ 22 h 22"/>
                <a:gd name="T6" fmla="*/ 4 w 44"/>
                <a:gd name="T7" fmla="*/ 22 h 22"/>
                <a:gd name="T8" fmla="*/ 44 w 44"/>
                <a:gd name="T9" fmla="*/ 12 h 22"/>
                <a:gd name="T10" fmla="*/ 44 w 44"/>
                <a:gd name="T11" fmla="*/ 12 h 22"/>
                <a:gd name="T12" fmla="*/ 40 w 44"/>
                <a:gd name="T13" fmla="*/ 4 h 22"/>
                <a:gd name="T14" fmla="*/ 40 w 44"/>
                <a:gd name="T15" fmla="*/ 4 h 22"/>
                <a:gd name="T16" fmla="*/ 14 w 44"/>
                <a:gd name="T17" fmla="*/ 0 h 22"/>
                <a:gd name="T18" fmla="*/ 14 w 44"/>
                <a:gd name="T19" fmla="*/ 0 h 22"/>
                <a:gd name="T20" fmla="*/ 0 w 44"/>
                <a:gd name="T21" fmla="*/ 16 h 22"/>
                <a:gd name="T22" fmla="*/ 0 w 44"/>
                <a:gd name="T23" fmla="*/ 16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4" h="22">
                  <a:moveTo>
                    <a:pt x="0" y="16"/>
                  </a:moveTo>
                  <a:lnTo>
                    <a:pt x="0" y="16"/>
                  </a:lnTo>
                  <a:lnTo>
                    <a:pt x="4" y="22"/>
                  </a:lnTo>
                  <a:lnTo>
                    <a:pt x="44" y="12"/>
                  </a:lnTo>
                  <a:lnTo>
                    <a:pt x="40" y="4"/>
                  </a:lnTo>
                  <a:lnTo>
                    <a:pt x="14" y="0"/>
                  </a:lnTo>
                  <a:lnTo>
                    <a:pt x="0" y="16"/>
                  </a:lnTo>
                  <a:close/>
                </a:path>
              </a:pathLst>
            </a:custGeom>
            <a:solidFill>
              <a:schemeClr val="bg1"/>
            </a:solidFill>
            <a:ln w="9525">
              <a:noFill/>
              <a:round/>
            </a:ln>
          </p:spPr>
          <p:txBody>
            <a:bodyPr/>
            <a:lstStyle/>
            <a:p>
              <a:endParaRPr lang="zh-CN" altLang="en-US"/>
            </a:p>
          </p:txBody>
        </p:sp>
        <p:sp>
          <p:nvSpPr>
            <p:cNvPr id="6313" name="Freeform 159"/>
            <p:cNvSpPr/>
            <p:nvPr/>
          </p:nvSpPr>
          <p:spPr bwMode="auto">
            <a:xfrm>
              <a:off x="4063" y="3307"/>
              <a:ext cx="230" cy="60"/>
            </a:xfrm>
            <a:custGeom>
              <a:avLst/>
              <a:gdLst>
                <a:gd name="T0" fmla="*/ 0 w 230"/>
                <a:gd name="T1" fmla="*/ 54 h 60"/>
                <a:gd name="T2" fmla="*/ 0 w 230"/>
                <a:gd name="T3" fmla="*/ 54 h 60"/>
                <a:gd name="T4" fmla="*/ 12 w 230"/>
                <a:gd name="T5" fmla="*/ 58 h 60"/>
                <a:gd name="T6" fmla="*/ 26 w 230"/>
                <a:gd name="T7" fmla="*/ 60 h 60"/>
                <a:gd name="T8" fmla="*/ 40 w 230"/>
                <a:gd name="T9" fmla="*/ 60 h 60"/>
                <a:gd name="T10" fmla="*/ 54 w 230"/>
                <a:gd name="T11" fmla="*/ 60 h 60"/>
                <a:gd name="T12" fmla="*/ 84 w 230"/>
                <a:gd name="T13" fmla="*/ 54 h 60"/>
                <a:gd name="T14" fmla="*/ 114 w 230"/>
                <a:gd name="T15" fmla="*/ 44 h 60"/>
                <a:gd name="T16" fmla="*/ 172 w 230"/>
                <a:gd name="T17" fmla="*/ 22 h 60"/>
                <a:gd name="T18" fmla="*/ 200 w 230"/>
                <a:gd name="T19" fmla="*/ 14 h 60"/>
                <a:gd name="T20" fmla="*/ 212 w 230"/>
                <a:gd name="T21" fmla="*/ 12 h 60"/>
                <a:gd name="T22" fmla="*/ 226 w 230"/>
                <a:gd name="T23" fmla="*/ 10 h 60"/>
                <a:gd name="T24" fmla="*/ 226 w 230"/>
                <a:gd name="T25" fmla="*/ 10 h 60"/>
                <a:gd name="T26" fmla="*/ 230 w 230"/>
                <a:gd name="T27" fmla="*/ 2 h 60"/>
                <a:gd name="T28" fmla="*/ 230 w 230"/>
                <a:gd name="T29" fmla="*/ 2 h 60"/>
                <a:gd name="T30" fmla="*/ 230 w 230"/>
                <a:gd name="T31" fmla="*/ 0 h 60"/>
                <a:gd name="T32" fmla="*/ 230 w 230"/>
                <a:gd name="T33" fmla="*/ 0 h 60"/>
                <a:gd name="T34" fmla="*/ 214 w 230"/>
                <a:gd name="T35" fmla="*/ 0 h 60"/>
                <a:gd name="T36" fmla="*/ 214 w 230"/>
                <a:gd name="T37" fmla="*/ 0 h 60"/>
                <a:gd name="T38" fmla="*/ 8 w 230"/>
                <a:gd name="T39" fmla="*/ 44 h 60"/>
                <a:gd name="T40" fmla="*/ 8 w 230"/>
                <a:gd name="T41" fmla="*/ 44 h 60"/>
                <a:gd name="T42" fmla="*/ 0 w 230"/>
                <a:gd name="T43" fmla="*/ 54 h 60"/>
                <a:gd name="T44" fmla="*/ 0 w 230"/>
                <a:gd name="T45" fmla="*/ 54 h 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30" h="60">
                  <a:moveTo>
                    <a:pt x="0" y="54"/>
                  </a:moveTo>
                  <a:lnTo>
                    <a:pt x="0" y="54"/>
                  </a:lnTo>
                  <a:lnTo>
                    <a:pt x="12" y="58"/>
                  </a:lnTo>
                  <a:lnTo>
                    <a:pt x="26" y="60"/>
                  </a:lnTo>
                  <a:lnTo>
                    <a:pt x="40" y="60"/>
                  </a:lnTo>
                  <a:lnTo>
                    <a:pt x="54" y="60"/>
                  </a:lnTo>
                  <a:lnTo>
                    <a:pt x="84" y="54"/>
                  </a:lnTo>
                  <a:lnTo>
                    <a:pt x="114" y="44"/>
                  </a:lnTo>
                  <a:lnTo>
                    <a:pt x="172" y="22"/>
                  </a:lnTo>
                  <a:lnTo>
                    <a:pt x="200" y="14"/>
                  </a:lnTo>
                  <a:lnTo>
                    <a:pt x="212" y="12"/>
                  </a:lnTo>
                  <a:lnTo>
                    <a:pt x="226" y="10"/>
                  </a:lnTo>
                  <a:lnTo>
                    <a:pt x="230" y="2"/>
                  </a:lnTo>
                  <a:lnTo>
                    <a:pt x="230" y="0"/>
                  </a:lnTo>
                  <a:lnTo>
                    <a:pt x="214" y="0"/>
                  </a:lnTo>
                  <a:lnTo>
                    <a:pt x="8" y="44"/>
                  </a:lnTo>
                  <a:lnTo>
                    <a:pt x="0" y="54"/>
                  </a:lnTo>
                  <a:close/>
                </a:path>
              </a:pathLst>
            </a:custGeom>
            <a:solidFill>
              <a:schemeClr val="bg1"/>
            </a:solidFill>
            <a:ln w="9525">
              <a:noFill/>
              <a:round/>
            </a:ln>
          </p:spPr>
          <p:txBody>
            <a:bodyPr/>
            <a:lstStyle/>
            <a:p>
              <a:endParaRPr lang="zh-CN" altLang="en-US"/>
            </a:p>
          </p:txBody>
        </p:sp>
        <p:sp>
          <p:nvSpPr>
            <p:cNvPr id="6314" name="Freeform 160"/>
            <p:cNvSpPr/>
            <p:nvPr/>
          </p:nvSpPr>
          <p:spPr bwMode="auto">
            <a:xfrm>
              <a:off x="3645" y="3309"/>
              <a:ext cx="382" cy="94"/>
            </a:xfrm>
            <a:custGeom>
              <a:avLst/>
              <a:gdLst>
                <a:gd name="T0" fmla="*/ 8 w 382"/>
                <a:gd name="T1" fmla="*/ 82 h 94"/>
                <a:gd name="T2" fmla="*/ 8 w 382"/>
                <a:gd name="T3" fmla="*/ 82 h 94"/>
                <a:gd name="T4" fmla="*/ 0 w 382"/>
                <a:gd name="T5" fmla="*/ 94 h 94"/>
                <a:gd name="T6" fmla="*/ 0 w 382"/>
                <a:gd name="T7" fmla="*/ 94 h 94"/>
                <a:gd name="T8" fmla="*/ 26 w 382"/>
                <a:gd name="T9" fmla="*/ 94 h 94"/>
                <a:gd name="T10" fmla="*/ 52 w 382"/>
                <a:gd name="T11" fmla="*/ 94 h 94"/>
                <a:gd name="T12" fmla="*/ 76 w 382"/>
                <a:gd name="T13" fmla="*/ 90 h 94"/>
                <a:gd name="T14" fmla="*/ 98 w 382"/>
                <a:gd name="T15" fmla="*/ 84 h 94"/>
                <a:gd name="T16" fmla="*/ 144 w 382"/>
                <a:gd name="T17" fmla="*/ 72 h 94"/>
                <a:gd name="T18" fmla="*/ 166 w 382"/>
                <a:gd name="T19" fmla="*/ 68 h 94"/>
                <a:gd name="T20" fmla="*/ 188 w 382"/>
                <a:gd name="T21" fmla="*/ 64 h 94"/>
                <a:gd name="T22" fmla="*/ 188 w 382"/>
                <a:gd name="T23" fmla="*/ 64 h 94"/>
                <a:gd name="T24" fmla="*/ 252 w 382"/>
                <a:gd name="T25" fmla="*/ 70 h 94"/>
                <a:gd name="T26" fmla="*/ 252 w 382"/>
                <a:gd name="T27" fmla="*/ 70 h 94"/>
                <a:gd name="T28" fmla="*/ 266 w 382"/>
                <a:gd name="T29" fmla="*/ 66 h 94"/>
                <a:gd name="T30" fmla="*/ 280 w 382"/>
                <a:gd name="T31" fmla="*/ 60 h 94"/>
                <a:gd name="T32" fmla="*/ 308 w 382"/>
                <a:gd name="T33" fmla="*/ 44 h 94"/>
                <a:gd name="T34" fmla="*/ 338 w 382"/>
                <a:gd name="T35" fmla="*/ 30 h 94"/>
                <a:gd name="T36" fmla="*/ 354 w 382"/>
                <a:gd name="T37" fmla="*/ 24 h 94"/>
                <a:gd name="T38" fmla="*/ 370 w 382"/>
                <a:gd name="T39" fmla="*/ 20 h 94"/>
                <a:gd name="T40" fmla="*/ 370 w 382"/>
                <a:gd name="T41" fmla="*/ 20 h 94"/>
                <a:gd name="T42" fmla="*/ 382 w 382"/>
                <a:gd name="T43" fmla="*/ 4 h 94"/>
                <a:gd name="T44" fmla="*/ 382 w 382"/>
                <a:gd name="T45" fmla="*/ 4 h 94"/>
                <a:gd name="T46" fmla="*/ 382 w 382"/>
                <a:gd name="T47" fmla="*/ 0 h 94"/>
                <a:gd name="T48" fmla="*/ 382 w 382"/>
                <a:gd name="T49" fmla="*/ 0 h 94"/>
                <a:gd name="T50" fmla="*/ 358 w 382"/>
                <a:gd name="T51" fmla="*/ 0 h 94"/>
                <a:gd name="T52" fmla="*/ 358 w 382"/>
                <a:gd name="T53" fmla="*/ 0 h 94"/>
                <a:gd name="T54" fmla="*/ 348 w 382"/>
                <a:gd name="T55" fmla="*/ 10 h 94"/>
                <a:gd name="T56" fmla="*/ 334 w 382"/>
                <a:gd name="T57" fmla="*/ 18 h 94"/>
                <a:gd name="T58" fmla="*/ 316 w 382"/>
                <a:gd name="T59" fmla="*/ 26 h 94"/>
                <a:gd name="T60" fmla="*/ 296 w 382"/>
                <a:gd name="T61" fmla="*/ 32 h 94"/>
                <a:gd name="T62" fmla="*/ 252 w 382"/>
                <a:gd name="T63" fmla="*/ 46 h 94"/>
                <a:gd name="T64" fmla="*/ 200 w 382"/>
                <a:gd name="T65" fmla="*/ 56 h 94"/>
                <a:gd name="T66" fmla="*/ 148 w 382"/>
                <a:gd name="T67" fmla="*/ 64 h 94"/>
                <a:gd name="T68" fmla="*/ 96 w 382"/>
                <a:gd name="T69" fmla="*/ 72 h 94"/>
                <a:gd name="T70" fmla="*/ 8 w 382"/>
                <a:gd name="T71" fmla="*/ 82 h 94"/>
                <a:gd name="T72" fmla="*/ 8 w 382"/>
                <a:gd name="T73" fmla="*/ 82 h 9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82" h="94">
                  <a:moveTo>
                    <a:pt x="8" y="82"/>
                  </a:moveTo>
                  <a:lnTo>
                    <a:pt x="8" y="82"/>
                  </a:lnTo>
                  <a:lnTo>
                    <a:pt x="0" y="94"/>
                  </a:lnTo>
                  <a:lnTo>
                    <a:pt x="26" y="94"/>
                  </a:lnTo>
                  <a:lnTo>
                    <a:pt x="52" y="94"/>
                  </a:lnTo>
                  <a:lnTo>
                    <a:pt x="76" y="90"/>
                  </a:lnTo>
                  <a:lnTo>
                    <a:pt x="98" y="84"/>
                  </a:lnTo>
                  <a:lnTo>
                    <a:pt x="144" y="72"/>
                  </a:lnTo>
                  <a:lnTo>
                    <a:pt x="166" y="68"/>
                  </a:lnTo>
                  <a:lnTo>
                    <a:pt x="188" y="64"/>
                  </a:lnTo>
                  <a:lnTo>
                    <a:pt x="252" y="70"/>
                  </a:lnTo>
                  <a:lnTo>
                    <a:pt x="266" y="66"/>
                  </a:lnTo>
                  <a:lnTo>
                    <a:pt x="280" y="60"/>
                  </a:lnTo>
                  <a:lnTo>
                    <a:pt x="308" y="44"/>
                  </a:lnTo>
                  <a:lnTo>
                    <a:pt x="338" y="30"/>
                  </a:lnTo>
                  <a:lnTo>
                    <a:pt x="354" y="24"/>
                  </a:lnTo>
                  <a:lnTo>
                    <a:pt x="370" y="20"/>
                  </a:lnTo>
                  <a:lnTo>
                    <a:pt x="382" y="4"/>
                  </a:lnTo>
                  <a:lnTo>
                    <a:pt x="382" y="0"/>
                  </a:lnTo>
                  <a:lnTo>
                    <a:pt x="358" y="0"/>
                  </a:lnTo>
                  <a:lnTo>
                    <a:pt x="348" y="10"/>
                  </a:lnTo>
                  <a:lnTo>
                    <a:pt x="334" y="18"/>
                  </a:lnTo>
                  <a:lnTo>
                    <a:pt x="316" y="26"/>
                  </a:lnTo>
                  <a:lnTo>
                    <a:pt x="296" y="32"/>
                  </a:lnTo>
                  <a:lnTo>
                    <a:pt x="252" y="46"/>
                  </a:lnTo>
                  <a:lnTo>
                    <a:pt x="200" y="56"/>
                  </a:lnTo>
                  <a:lnTo>
                    <a:pt x="148" y="64"/>
                  </a:lnTo>
                  <a:lnTo>
                    <a:pt x="96" y="72"/>
                  </a:lnTo>
                  <a:lnTo>
                    <a:pt x="8" y="82"/>
                  </a:lnTo>
                  <a:close/>
                </a:path>
              </a:pathLst>
            </a:custGeom>
            <a:solidFill>
              <a:schemeClr val="bg1"/>
            </a:solidFill>
            <a:ln w="9525">
              <a:noFill/>
              <a:round/>
            </a:ln>
          </p:spPr>
          <p:txBody>
            <a:bodyPr/>
            <a:lstStyle/>
            <a:p>
              <a:endParaRPr lang="zh-CN" altLang="en-US"/>
            </a:p>
          </p:txBody>
        </p:sp>
        <p:sp>
          <p:nvSpPr>
            <p:cNvPr id="6315" name="Freeform 161"/>
            <p:cNvSpPr/>
            <p:nvPr/>
          </p:nvSpPr>
          <p:spPr bwMode="auto">
            <a:xfrm>
              <a:off x="4525" y="3329"/>
              <a:ext cx="18" cy="10"/>
            </a:xfrm>
            <a:custGeom>
              <a:avLst/>
              <a:gdLst>
                <a:gd name="T0" fmla="*/ 0 w 18"/>
                <a:gd name="T1" fmla="*/ 6 h 10"/>
                <a:gd name="T2" fmla="*/ 0 w 18"/>
                <a:gd name="T3" fmla="*/ 6 h 10"/>
                <a:gd name="T4" fmla="*/ 12 w 18"/>
                <a:gd name="T5" fmla="*/ 10 h 10"/>
                <a:gd name="T6" fmla="*/ 12 w 18"/>
                <a:gd name="T7" fmla="*/ 10 h 10"/>
                <a:gd name="T8" fmla="*/ 14 w 18"/>
                <a:gd name="T9" fmla="*/ 10 h 10"/>
                <a:gd name="T10" fmla="*/ 14 w 18"/>
                <a:gd name="T11" fmla="*/ 10 h 10"/>
                <a:gd name="T12" fmla="*/ 18 w 18"/>
                <a:gd name="T13" fmla="*/ 2 h 10"/>
                <a:gd name="T14" fmla="*/ 18 w 18"/>
                <a:gd name="T15" fmla="*/ 2 h 10"/>
                <a:gd name="T16" fmla="*/ 18 w 18"/>
                <a:gd name="T17" fmla="*/ 0 h 10"/>
                <a:gd name="T18" fmla="*/ 18 w 18"/>
                <a:gd name="T19" fmla="*/ 0 h 10"/>
                <a:gd name="T20" fmla="*/ 4 w 18"/>
                <a:gd name="T21" fmla="*/ 0 h 10"/>
                <a:gd name="T22" fmla="*/ 4 w 18"/>
                <a:gd name="T23" fmla="*/ 0 h 10"/>
                <a:gd name="T24" fmla="*/ 0 w 18"/>
                <a:gd name="T25" fmla="*/ 6 h 10"/>
                <a:gd name="T26" fmla="*/ 0 w 18"/>
                <a:gd name="T27" fmla="*/ 6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 h="10">
                  <a:moveTo>
                    <a:pt x="0" y="6"/>
                  </a:moveTo>
                  <a:lnTo>
                    <a:pt x="0" y="6"/>
                  </a:lnTo>
                  <a:lnTo>
                    <a:pt x="12" y="10"/>
                  </a:lnTo>
                  <a:lnTo>
                    <a:pt x="14" y="10"/>
                  </a:lnTo>
                  <a:lnTo>
                    <a:pt x="18" y="2"/>
                  </a:lnTo>
                  <a:lnTo>
                    <a:pt x="18" y="0"/>
                  </a:lnTo>
                  <a:lnTo>
                    <a:pt x="4" y="0"/>
                  </a:lnTo>
                  <a:lnTo>
                    <a:pt x="0" y="6"/>
                  </a:lnTo>
                  <a:close/>
                </a:path>
              </a:pathLst>
            </a:custGeom>
            <a:solidFill>
              <a:schemeClr val="bg1"/>
            </a:solidFill>
            <a:ln w="9525">
              <a:noFill/>
              <a:round/>
            </a:ln>
          </p:spPr>
          <p:txBody>
            <a:bodyPr/>
            <a:lstStyle/>
            <a:p>
              <a:endParaRPr lang="zh-CN" altLang="en-US"/>
            </a:p>
          </p:txBody>
        </p:sp>
        <p:sp>
          <p:nvSpPr>
            <p:cNvPr id="6316" name="Freeform 162"/>
            <p:cNvSpPr/>
            <p:nvPr/>
          </p:nvSpPr>
          <p:spPr bwMode="auto">
            <a:xfrm>
              <a:off x="3553" y="3339"/>
              <a:ext cx="92" cy="28"/>
            </a:xfrm>
            <a:custGeom>
              <a:avLst/>
              <a:gdLst>
                <a:gd name="T0" fmla="*/ 88 w 92"/>
                <a:gd name="T1" fmla="*/ 16 h 28"/>
                <a:gd name="T2" fmla="*/ 88 w 92"/>
                <a:gd name="T3" fmla="*/ 16 h 28"/>
                <a:gd name="T4" fmla="*/ 92 w 92"/>
                <a:gd name="T5" fmla="*/ 8 h 28"/>
                <a:gd name="T6" fmla="*/ 92 w 92"/>
                <a:gd name="T7" fmla="*/ 8 h 28"/>
                <a:gd name="T8" fmla="*/ 92 w 92"/>
                <a:gd name="T9" fmla="*/ 4 h 28"/>
                <a:gd name="T10" fmla="*/ 92 w 92"/>
                <a:gd name="T11" fmla="*/ 4 h 28"/>
                <a:gd name="T12" fmla="*/ 66 w 92"/>
                <a:gd name="T13" fmla="*/ 0 h 28"/>
                <a:gd name="T14" fmla="*/ 66 w 92"/>
                <a:gd name="T15" fmla="*/ 0 h 28"/>
                <a:gd name="T16" fmla="*/ 0 w 92"/>
                <a:gd name="T17" fmla="*/ 22 h 28"/>
                <a:gd name="T18" fmla="*/ 0 w 92"/>
                <a:gd name="T19" fmla="*/ 22 h 28"/>
                <a:gd name="T20" fmla="*/ 12 w 92"/>
                <a:gd name="T21" fmla="*/ 26 h 28"/>
                <a:gd name="T22" fmla="*/ 22 w 92"/>
                <a:gd name="T23" fmla="*/ 28 h 28"/>
                <a:gd name="T24" fmla="*/ 34 w 92"/>
                <a:gd name="T25" fmla="*/ 28 h 28"/>
                <a:gd name="T26" fmla="*/ 46 w 92"/>
                <a:gd name="T27" fmla="*/ 28 h 28"/>
                <a:gd name="T28" fmla="*/ 68 w 92"/>
                <a:gd name="T29" fmla="*/ 22 h 28"/>
                <a:gd name="T30" fmla="*/ 88 w 92"/>
                <a:gd name="T31" fmla="*/ 16 h 28"/>
                <a:gd name="T32" fmla="*/ 88 w 92"/>
                <a:gd name="T33" fmla="*/ 16 h 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92" h="28">
                  <a:moveTo>
                    <a:pt x="88" y="16"/>
                  </a:moveTo>
                  <a:lnTo>
                    <a:pt x="88" y="16"/>
                  </a:lnTo>
                  <a:lnTo>
                    <a:pt x="92" y="8"/>
                  </a:lnTo>
                  <a:lnTo>
                    <a:pt x="92" y="4"/>
                  </a:lnTo>
                  <a:lnTo>
                    <a:pt x="66" y="0"/>
                  </a:lnTo>
                  <a:lnTo>
                    <a:pt x="0" y="22"/>
                  </a:lnTo>
                  <a:lnTo>
                    <a:pt x="12" y="26"/>
                  </a:lnTo>
                  <a:lnTo>
                    <a:pt x="22" y="28"/>
                  </a:lnTo>
                  <a:lnTo>
                    <a:pt x="34" y="28"/>
                  </a:lnTo>
                  <a:lnTo>
                    <a:pt x="46" y="28"/>
                  </a:lnTo>
                  <a:lnTo>
                    <a:pt x="68" y="22"/>
                  </a:lnTo>
                  <a:lnTo>
                    <a:pt x="88" y="16"/>
                  </a:lnTo>
                  <a:close/>
                </a:path>
              </a:pathLst>
            </a:custGeom>
            <a:solidFill>
              <a:schemeClr val="bg1"/>
            </a:solidFill>
            <a:ln w="9525">
              <a:noFill/>
              <a:round/>
            </a:ln>
          </p:spPr>
          <p:txBody>
            <a:bodyPr/>
            <a:lstStyle/>
            <a:p>
              <a:endParaRPr lang="zh-CN" altLang="en-US"/>
            </a:p>
          </p:txBody>
        </p:sp>
        <p:sp>
          <p:nvSpPr>
            <p:cNvPr id="6317" name="Freeform 163"/>
            <p:cNvSpPr/>
            <p:nvPr/>
          </p:nvSpPr>
          <p:spPr bwMode="auto">
            <a:xfrm>
              <a:off x="4319" y="3357"/>
              <a:ext cx="74" cy="16"/>
            </a:xfrm>
            <a:custGeom>
              <a:avLst/>
              <a:gdLst>
                <a:gd name="T0" fmla="*/ 6 w 74"/>
                <a:gd name="T1" fmla="*/ 12 h 16"/>
                <a:gd name="T2" fmla="*/ 6 w 74"/>
                <a:gd name="T3" fmla="*/ 12 h 16"/>
                <a:gd name="T4" fmla="*/ 0 w 74"/>
                <a:gd name="T5" fmla="*/ 12 h 16"/>
                <a:gd name="T6" fmla="*/ 0 w 74"/>
                <a:gd name="T7" fmla="*/ 12 h 16"/>
                <a:gd name="T8" fmla="*/ 8 w 74"/>
                <a:gd name="T9" fmla="*/ 16 h 16"/>
                <a:gd name="T10" fmla="*/ 16 w 74"/>
                <a:gd name="T11" fmla="*/ 16 h 16"/>
                <a:gd name="T12" fmla="*/ 32 w 74"/>
                <a:gd name="T13" fmla="*/ 16 h 16"/>
                <a:gd name="T14" fmla="*/ 52 w 74"/>
                <a:gd name="T15" fmla="*/ 14 h 16"/>
                <a:gd name="T16" fmla="*/ 74 w 74"/>
                <a:gd name="T17" fmla="*/ 12 h 16"/>
                <a:gd name="T18" fmla="*/ 74 w 74"/>
                <a:gd name="T19" fmla="*/ 12 h 16"/>
                <a:gd name="T20" fmla="*/ 74 w 74"/>
                <a:gd name="T21" fmla="*/ 4 h 16"/>
                <a:gd name="T22" fmla="*/ 74 w 74"/>
                <a:gd name="T23" fmla="*/ 4 h 16"/>
                <a:gd name="T24" fmla="*/ 54 w 74"/>
                <a:gd name="T25" fmla="*/ 0 h 16"/>
                <a:gd name="T26" fmla="*/ 54 w 74"/>
                <a:gd name="T27" fmla="*/ 0 h 16"/>
                <a:gd name="T28" fmla="*/ 42 w 74"/>
                <a:gd name="T29" fmla="*/ 4 h 16"/>
                <a:gd name="T30" fmla="*/ 30 w 74"/>
                <a:gd name="T31" fmla="*/ 6 h 16"/>
                <a:gd name="T32" fmla="*/ 18 w 74"/>
                <a:gd name="T33" fmla="*/ 8 h 16"/>
                <a:gd name="T34" fmla="*/ 12 w 74"/>
                <a:gd name="T35" fmla="*/ 10 h 16"/>
                <a:gd name="T36" fmla="*/ 6 w 74"/>
                <a:gd name="T37" fmla="*/ 12 h 16"/>
                <a:gd name="T38" fmla="*/ 6 w 74"/>
                <a:gd name="T39" fmla="*/ 12 h 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74" h="16">
                  <a:moveTo>
                    <a:pt x="6" y="12"/>
                  </a:moveTo>
                  <a:lnTo>
                    <a:pt x="6" y="12"/>
                  </a:lnTo>
                  <a:lnTo>
                    <a:pt x="0" y="12"/>
                  </a:lnTo>
                  <a:lnTo>
                    <a:pt x="8" y="16"/>
                  </a:lnTo>
                  <a:lnTo>
                    <a:pt x="16" y="16"/>
                  </a:lnTo>
                  <a:lnTo>
                    <a:pt x="32" y="16"/>
                  </a:lnTo>
                  <a:lnTo>
                    <a:pt x="52" y="14"/>
                  </a:lnTo>
                  <a:lnTo>
                    <a:pt x="74" y="12"/>
                  </a:lnTo>
                  <a:lnTo>
                    <a:pt x="74" y="4"/>
                  </a:lnTo>
                  <a:lnTo>
                    <a:pt x="54" y="0"/>
                  </a:lnTo>
                  <a:lnTo>
                    <a:pt x="42" y="4"/>
                  </a:lnTo>
                  <a:lnTo>
                    <a:pt x="30" y="6"/>
                  </a:lnTo>
                  <a:lnTo>
                    <a:pt x="18" y="8"/>
                  </a:lnTo>
                  <a:lnTo>
                    <a:pt x="12" y="10"/>
                  </a:lnTo>
                  <a:lnTo>
                    <a:pt x="6" y="12"/>
                  </a:lnTo>
                  <a:close/>
                </a:path>
              </a:pathLst>
            </a:custGeom>
            <a:solidFill>
              <a:schemeClr val="bg1"/>
            </a:solidFill>
            <a:ln w="9525">
              <a:noFill/>
              <a:round/>
            </a:ln>
          </p:spPr>
          <p:txBody>
            <a:bodyPr/>
            <a:lstStyle/>
            <a:p>
              <a:endParaRPr lang="zh-CN" altLang="en-US"/>
            </a:p>
          </p:txBody>
        </p:sp>
        <p:sp>
          <p:nvSpPr>
            <p:cNvPr id="6318" name="Freeform 164"/>
            <p:cNvSpPr/>
            <p:nvPr/>
          </p:nvSpPr>
          <p:spPr bwMode="auto">
            <a:xfrm>
              <a:off x="4001" y="3365"/>
              <a:ext cx="48" cy="12"/>
            </a:xfrm>
            <a:custGeom>
              <a:avLst/>
              <a:gdLst>
                <a:gd name="T0" fmla="*/ 48 w 48"/>
                <a:gd name="T1" fmla="*/ 4 h 12"/>
                <a:gd name="T2" fmla="*/ 48 w 48"/>
                <a:gd name="T3" fmla="*/ 4 h 12"/>
                <a:gd name="T4" fmla="*/ 28 w 48"/>
                <a:gd name="T5" fmla="*/ 0 h 12"/>
                <a:gd name="T6" fmla="*/ 28 w 48"/>
                <a:gd name="T7" fmla="*/ 0 h 12"/>
                <a:gd name="T8" fmla="*/ 0 w 48"/>
                <a:gd name="T9" fmla="*/ 12 h 12"/>
                <a:gd name="T10" fmla="*/ 0 w 48"/>
                <a:gd name="T11" fmla="*/ 12 h 12"/>
                <a:gd name="T12" fmla="*/ 40 w 48"/>
                <a:gd name="T13" fmla="*/ 12 h 12"/>
                <a:gd name="T14" fmla="*/ 40 w 48"/>
                <a:gd name="T15" fmla="*/ 12 h 12"/>
                <a:gd name="T16" fmla="*/ 48 w 48"/>
                <a:gd name="T17" fmla="*/ 4 h 12"/>
                <a:gd name="T18" fmla="*/ 48 w 48"/>
                <a:gd name="T19" fmla="*/ 4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 h="12">
                  <a:moveTo>
                    <a:pt x="48" y="4"/>
                  </a:moveTo>
                  <a:lnTo>
                    <a:pt x="48" y="4"/>
                  </a:lnTo>
                  <a:lnTo>
                    <a:pt x="28" y="0"/>
                  </a:lnTo>
                  <a:lnTo>
                    <a:pt x="0" y="12"/>
                  </a:lnTo>
                  <a:lnTo>
                    <a:pt x="40" y="12"/>
                  </a:lnTo>
                  <a:lnTo>
                    <a:pt x="48" y="4"/>
                  </a:lnTo>
                  <a:close/>
                </a:path>
              </a:pathLst>
            </a:custGeom>
            <a:solidFill>
              <a:schemeClr val="bg1"/>
            </a:solidFill>
            <a:ln w="9525">
              <a:noFill/>
              <a:round/>
            </a:ln>
          </p:spPr>
          <p:txBody>
            <a:bodyPr/>
            <a:lstStyle/>
            <a:p>
              <a:endParaRPr lang="zh-CN" altLang="en-US"/>
            </a:p>
          </p:txBody>
        </p:sp>
        <p:sp>
          <p:nvSpPr>
            <p:cNvPr id="6319" name="Freeform 165"/>
            <p:cNvSpPr/>
            <p:nvPr/>
          </p:nvSpPr>
          <p:spPr bwMode="auto">
            <a:xfrm>
              <a:off x="4045" y="3369"/>
              <a:ext cx="274" cy="60"/>
            </a:xfrm>
            <a:custGeom>
              <a:avLst/>
              <a:gdLst>
                <a:gd name="T0" fmla="*/ 0 w 274"/>
                <a:gd name="T1" fmla="*/ 52 h 60"/>
                <a:gd name="T2" fmla="*/ 0 w 274"/>
                <a:gd name="T3" fmla="*/ 52 h 60"/>
                <a:gd name="T4" fmla="*/ 0 w 274"/>
                <a:gd name="T5" fmla="*/ 56 h 60"/>
                <a:gd name="T6" fmla="*/ 0 w 274"/>
                <a:gd name="T7" fmla="*/ 56 h 60"/>
                <a:gd name="T8" fmla="*/ 8 w 274"/>
                <a:gd name="T9" fmla="*/ 58 h 60"/>
                <a:gd name="T10" fmla="*/ 20 w 274"/>
                <a:gd name="T11" fmla="*/ 60 h 60"/>
                <a:gd name="T12" fmla="*/ 52 w 274"/>
                <a:gd name="T13" fmla="*/ 60 h 60"/>
                <a:gd name="T14" fmla="*/ 90 w 274"/>
                <a:gd name="T15" fmla="*/ 58 h 60"/>
                <a:gd name="T16" fmla="*/ 132 w 274"/>
                <a:gd name="T17" fmla="*/ 50 h 60"/>
                <a:gd name="T18" fmla="*/ 176 w 274"/>
                <a:gd name="T19" fmla="*/ 42 h 60"/>
                <a:gd name="T20" fmla="*/ 214 w 274"/>
                <a:gd name="T21" fmla="*/ 30 h 60"/>
                <a:gd name="T22" fmla="*/ 246 w 274"/>
                <a:gd name="T23" fmla="*/ 18 h 60"/>
                <a:gd name="T24" fmla="*/ 258 w 274"/>
                <a:gd name="T25" fmla="*/ 12 h 60"/>
                <a:gd name="T26" fmla="*/ 266 w 274"/>
                <a:gd name="T27" fmla="*/ 8 h 60"/>
                <a:gd name="T28" fmla="*/ 266 w 274"/>
                <a:gd name="T29" fmla="*/ 8 h 60"/>
                <a:gd name="T30" fmla="*/ 274 w 274"/>
                <a:gd name="T31" fmla="*/ 8 h 60"/>
                <a:gd name="T32" fmla="*/ 274 w 274"/>
                <a:gd name="T33" fmla="*/ 8 h 60"/>
                <a:gd name="T34" fmla="*/ 226 w 274"/>
                <a:gd name="T35" fmla="*/ 0 h 60"/>
                <a:gd name="T36" fmla="*/ 226 w 274"/>
                <a:gd name="T37" fmla="*/ 0 h 60"/>
                <a:gd name="T38" fmla="*/ 202 w 274"/>
                <a:gd name="T39" fmla="*/ 12 h 60"/>
                <a:gd name="T40" fmla="*/ 178 w 274"/>
                <a:gd name="T41" fmla="*/ 22 h 60"/>
                <a:gd name="T42" fmla="*/ 150 w 274"/>
                <a:gd name="T43" fmla="*/ 32 h 60"/>
                <a:gd name="T44" fmla="*/ 120 w 274"/>
                <a:gd name="T45" fmla="*/ 40 h 60"/>
                <a:gd name="T46" fmla="*/ 90 w 274"/>
                <a:gd name="T47" fmla="*/ 44 h 60"/>
                <a:gd name="T48" fmla="*/ 58 w 274"/>
                <a:gd name="T49" fmla="*/ 48 h 60"/>
                <a:gd name="T50" fmla="*/ 28 w 274"/>
                <a:gd name="T51" fmla="*/ 50 h 60"/>
                <a:gd name="T52" fmla="*/ 0 w 274"/>
                <a:gd name="T53" fmla="*/ 52 h 60"/>
                <a:gd name="T54" fmla="*/ 0 w 274"/>
                <a:gd name="T55" fmla="*/ 52 h 6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74" h="60">
                  <a:moveTo>
                    <a:pt x="0" y="52"/>
                  </a:moveTo>
                  <a:lnTo>
                    <a:pt x="0" y="52"/>
                  </a:lnTo>
                  <a:lnTo>
                    <a:pt x="0" y="56"/>
                  </a:lnTo>
                  <a:lnTo>
                    <a:pt x="8" y="58"/>
                  </a:lnTo>
                  <a:lnTo>
                    <a:pt x="20" y="60"/>
                  </a:lnTo>
                  <a:lnTo>
                    <a:pt x="52" y="60"/>
                  </a:lnTo>
                  <a:lnTo>
                    <a:pt x="90" y="58"/>
                  </a:lnTo>
                  <a:lnTo>
                    <a:pt x="132" y="50"/>
                  </a:lnTo>
                  <a:lnTo>
                    <a:pt x="176" y="42"/>
                  </a:lnTo>
                  <a:lnTo>
                    <a:pt x="214" y="30"/>
                  </a:lnTo>
                  <a:lnTo>
                    <a:pt x="246" y="18"/>
                  </a:lnTo>
                  <a:lnTo>
                    <a:pt x="258" y="12"/>
                  </a:lnTo>
                  <a:lnTo>
                    <a:pt x="266" y="8"/>
                  </a:lnTo>
                  <a:lnTo>
                    <a:pt x="274" y="8"/>
                  </a:lnTo>
                  <a:lnTo>
                    <a:pt x="226" y="0"/>
                  </a:lnTo>
                  <a:lnTo>
                    <a:pt x="202" y="12"/>
                  </a:lnTo>
                  <a:lnTo>
                    <a:pt x="178" y="22"/>
                  </a:lnTo>
                  <a:lnTo>
                    <a:pt x="150" y="32"/>
                  </a:lnTo>
                  <a:lnTo>
                    <a:pt x="120" y="40"/>
                  </a:lnTo>
                  <a:lnTo>
                    <a:pt x="90" y="44"/>
                  </a:lnTo>
                  <a:lnTo>
                    <a:pt x="58" y="48"/>
                  </a:lnTo>
                  <a:lnTo>
                    <a:pt x="28" y="50"/>
                  </a:lnTo>
                  <a:lnTo>
                    <a:pt x="0" y="52"/>
                  </a:lnTo>
                  <a:close/>
                </a:path>
              </a:pathLst>
            </a:custGeom>
            <a:solidFill>
              <a:schemeClr val="bg1"/>
            </a:solidFill>
            <a:ln w="9525">
              <a:noFill/>
              <a:round/>
            </a:ln>
          </p:spPr>
          <p:txBody>
            <a:bodyPr/>
            <a:lstStyle/>
            <a:p>
              <a:endParaRPr lang="zh-CN" altLang="en-US"/>
            </a:p>
          </p:txBody>
        </p:sp>
        <p:sp>
          <p:nvSpPr>
            <p:cNvPr id="6320" name="Freeform 166"/>
            <p:cNvSpPr/>
            <p:nvPr/>
          </p:nvSpPr>
          <p:spPr bwMode="auto">
            <a:xfrm>
              <a:off x="3479" y="3373"/>
              <a:ext cx="48" cy="18"/>
            </a:xfrm>
            <a:custGeom>
              <a:avLst/>
              <a:gdLst>
                <a:gd name="T0" fmla="*/ 0 w 48"/>
                <a:gd name="T1" fmla="*/ 10 h 18"/>
                <a:gd name="T2" fmla="*/ 0 w 48"/>
                <a:gd name="T3" fmla="*/ 10 h 18"/>
                <a:gd name="T4" fmla="*/ 4 w 48"/>
                <a:gd name="T5" fmla="*/ 18 h 18"/>
                <a:gd name="T6" fmla="*/ 4 w 48"/>
                <a:gd name="T7" fmla="*/ 18 h 18"/>
                <a:gd name="T8" fmla="*/ 44 w 48"/>
                <a:gd name="T9" fmla="*/ 6 h 18"/>
                <a:gd name="T10" fmla="*/ 44 w 48"/>
                <a:gd name="T11" fmla="*/ 6 h 18"/>
                <a:gd name="T12" fmla="*/ 48 w 48"/>
                <a:gd name="T13" fmla="*/ 0 h 18"/>
                <a:gd name="T14" fmla="*/ 48 w 48"/>
                <a:gd name="T15" fmla="*/ 0 h 18"/>
                <a:gd name="T16" fmla="*/ 10 w 48"/>
                <a:gd name="T17" fmla="*/ 0 h 18"/>
                <a:gd name="T18" fmla="*/ 10 w 48"/>
                <a:gd name="T19" fmla="*/ 0 h 18"/>
                <a:gd name="T20" fmla="*/ 0 w 48"/>
                <a:gd name="T21" fmla="*/ 10 h 18"/>
                <a:gd name="T22" fmla="*/ 0 w 48"/>
                <a:gd name="T23" fmla="*/ 1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8" h="18">
                  <a:moveTo>
                    <a:pt x="0" y="10"/>
                  </a:moveTo>
                  <a:lnTo>
                    <a:pt x="0" y="10"/>
                  </a:lnTo>
                  <a:lnTo>
                    <a:pt x="4" y="18"/>
                  </a:lnTo>
                  <a:lnTo>
                    <a:pt x="44" y="6"/>
                  </a:lnTo>
                  <a:lnTo>
                    <a:pt x="48" y="0"/>
                  </a:lnTo>
                  <a:lnTo>
                    <a:pt x="10" y="0"/>
                  </a:lnTo>
                  <a:lnTo>
                    <a:pt x="0" y="10"/>
                  </a:lnTo>
                  <a:close/>
                </a:path>
              </a:pathLst>
            </a:custGeom>
            <a:solidFill>
              <a:schemeClr val="bg1"/>
            </a:solidFill>
            <a:ln w="9525">
              <a:noFill/>
              <a:round/>
            </a:ln>
          </p:spPr>
          <p:txBody>
            <a:bodyPr/>
            <a:lstStyle/>
            <a:p>
              <a:endParaRPr lang="zh-CN" altLang="en-US"/>
            </a:p>
          </p:txBody>
        </p:sp>
        <p:sp>
          <p:nvSpPr>
            <p:cNvPr id="6321" name="Freeform 167"/>
            <p:cNvSpPr/>
            <p:nvPr/>
          </p:nvSpPr>
          <p:spPr bwMode="auto">
            <a:xfrm>
              <a:off x="3419" y="3387"/>
              <a:ext cx="52" cy="16"/>
            </a:xfrm>
            <a:custGeom>
              <a:avLst/>
              <a:gdLst>
                <a:gd name="T0" fmla="*/ 52 w 52"/>
                <a:gd name="T1" fmla="*/ 0 h 16"/>
                <a:gd name="T2" fmla="*/ 52 w 52"/>
                <a:gd name="T3" fmla="*/ 0 h 16"/>
                <a:gd name="T4" fmla="*/ 26 w 52"/>
                <a:gd name="T5" fmla="*/ 0 h 16"/>
                <a:gd name="T6" fmla="*/ 26 w 52"/>
                <a:gd name="T7" fmla="*/ 0 h 16"/>
                <a:gd name="T8" fmla="*/ 0 w 52"/>
                <a:gd name="T9" fmla="*/ 16 h 16"/>
                <a:gd name="T10" fmla="*/ 0 w 52"/>
                <a:gd name="T11" fmla="*/ 16 h 16"/>
                <a:gd name="T12" fmla="*/ 48 w 52"/>
                <a:gd name="T13" fmla="*/ 8 h 16"/>
                <a:gd name="T14" fmla="*/ 48 w 52"/>
                <a:gd name="T15" fmla="*/ 8 h 16"/>
                <a:gd name="T16" fmla="*/ 52 w 52"/>
                <a:gd name="T17" fmla="*/ 0 h 16"/>
                <a:gd name="T18" fmla="*/ 52 w 52"/>
                <a:gd name="T19" fmla="*/ 0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 h="16">
                  <a:moveTo>
                    <a:pt x="52" y="0"/>
                  </a:moveTo>
                  <a:lnTo>
                    <a:pt x="52" y="0"/>
                  </a:lnTo>
                  <a:lnTo>
                    <a:pt x="26" y="0"/>
                  </a:lnTo>
                  <a:lnTo>
                    <a:pt x="0" y="16"/>
                  </a:lnTo>
                  <a:lnTo>
                    <a:pt x="48" y="8"/>
                  </a:lnTo>
                  <a:lnTo>
                    <a:pt x="52" y="0"/>
                  </a:lnTo>
                  <a:close/>
                </a:path>
              </a:pathLst>
            </a:custGeom>
            <a:solidFill>
              <a:schemeClr val="bg1"/>
            </a:solidFill>
            <a:ln w="9525">
              <a:noFill/>
              <a:round/>
            </a:ln>
          </p:spPr>
          <p:txBody>
            <a:bodyPr/>
            <a:lstStyle/>
            <a:p>
              <a:endParaRPr lang="zh-CN" altLang="en-US"/>
            </a:p>
          </p:txBody>
        </p:sp>
        <p:sp>
          <p:nvSpPr>
            <p:cNvPr id="6322" name="Freeform 168"/>
            <p:cNvSpPr/>
            <p:nvPr/>
          </p:nvSpPr>
          <p:spPr bwMode="auto">
            <a:xfrm>
              <a:off x="3617" y="3403"/>
              <a:ext cx="24" cy="6"/>
            </a:xfrm>
            <a:custGeom>
              <a:avLst/>
              <a:gdLst>
                <a:gd name="T0" fmla="*/ 18 w 24"/>
                <a:gd name="T1" fmla="*/ 2 h 6"/>
                <a:gd name="T2" fmla="*/ 18 w 24"/>
                <a:gd name="T3" fmla="*/ 2 h 6"/>
                <a:gd name="T4" fmla="*/ 24 w 24"/>
                <a:gd name="T5" fmla="*/ 2 h 6"/>
                <a:gd name="T6" fmla="*/ 24 w 24"/>
                <a:gd name="T7" fmla="*/ 2 h 6"/>
                <a:gd name="T8" fmla="*/ 24 w 24"/>
                <a:gd name="T9" fmla="*/ 0 h 6"/>
                <a:gd name="T10" fmla="*/ 24 w 24"/>
                <a:gd name="T11" fmla="*/ 0 h 6"/>
                <a:gd name="T12" fmla="*/ 2 w 24"/>
                <a:gd name="T13" fmla="*/ 0 h 6"/>
                <a:gd name="T14" fmla="*/ 2 w 24"/>
                <a:gd name="T15" fmla="*/ 0 h 6"/>
                <a:gd name="T16" fmla="*/ 0 w 24"/>
                <a:gd name="T17" fmla="*/ 2 h 6"/>
                <a:gd name="T18" fmla="*/ 0 w 24"/>
                <a:gd name="T19" fmla="*/ 4 h 6"/>
                <a:gd name="T20" fmla="*/ 2 w 24"/>
                <a:gd name="T21" fmla="*/ 6 h 6"/>
                <a:gd name="T22" fmla="*/ 4 w 24"/>
                <a:gd name="T23" fmla="*/ 6 h 6"/>
                <a:gd name="T24" fmla="*/ 18 w 24"/>
                <a:gd name="T25" fmla="*/ 2 h 6"/>
                <a:gd name="T26" fmla="*/ 18 w 24"/>
                <a:gd name="T27" fmla="*/ 2 h 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4" h="6">
                  <a:moveTo>
                    <a:pt x="18" y="2"/>
                  </a:moveTo>
                  <a:lnTo>
                    <a:pt x="18" y="2"/>
                  </a:lnTo>
                  <a:lnTo>
                    <a:pt x="24" y="2"/>
                  </a:lnTo>
                  <a:lnTo>
                    <a:pt x="24" y="0"/>
                  </a:lnTo>
                  <a:lnTo>
                    <a:pt x="2" y="0"/>
                  </a:lnTo>
                  <a:lnTo>
                    <a:pt x="0" y="2"/>
                  </a:lnTo>
                  <a:lnTo>
                    <a:pt x="0" y="4"/>
                  </a:lnTo>
                  <a:lnTo>
                    <a:pt x="2" y="6"/>
                  </a:lnTo>
                  <a:lnTo>
                    <a:pt x="4" y="6"/>
                  </a:lnTo>
                  <a:lnTo>
                    <a:pt x="18" y="2"/>
                  </a:lnTo>
                  <a:close/>
                </a:path>
              </a:pathLst>
            </a:custGeom>
            <a:solidFill>
              <a:schemeClr val="bg1"/>
            </a:solidFill>
            <a:ln w="9525">
              <a:noFill/>
              <a:round/>
            </a:ln>
          </p:spPr>
          <p:txBody>
            <a:bodyPr/>
            <a:lstStyle/>
            <a:p>
              <a:endParaRPr lang="zh-CN" altLang="en-US"/>
            </a:p>
          </p:txBody>
        </p:sp>
        <p:sp>
          <p:nvSpPr>
            <p:cNvPr id="6323" name="Freeform 169"/>
            <p:cNvSpPr/>
            <p:nvPr/>
          </p:nvSpPr>
          <p:spPr bwMode="auto">
            <a:xfrm>
              <a:off x="4425" y="3403"/>
              <a:ext cx="16" cy="10"/>
            </a:xfrm>
            <a:custGeom>
              <a:avLst/>
              <a:gdLst>
                <a:gd name="T0" fmla="*/ 0 w 16"/>
                <a:gd name="T1" fmla="*/ 6 h 10"/>
                <a:gd name="T2" fmla="*/ 0 w 16"/>
                <a:gd name="T3" fmla="*/ 6 h 10"/>
                <a:gd name="T4" fmla="*/ 8 w 16"/>
                <a:gd name="T5" fmla="*/ 10 h 10"/>
                <a:gd name="T6" fmla="*/ 8 w 16"/>
                <a:gd name="T7" fmla="*/ 10 h 10"/>
                <a:gd name="T8" fmla="*/ 16 w 16"/>
                <a:gd name="T9" fmla="*/ 0 h 10"/>
                <a:gd name="T10" fmla="*/ 16 w 16"/>
                <a:gd name="T11" fmla="*/ 0 h 10"/>
                <a:gd name="T12" fmla="*/ 4 w 16"/>
                <a:gd name="T13" fmla="*/ 0 h 10"/>
                <a:gd name="T14" fmla="*/ 4 w 16"/>
                <a:gd name="T15" fmla="*/ 0 h 10"/>
                <a:gd name="T16" fmla="*/ 0 w 16"/>
                <a:gd name="T17" fmla="*/ 6 h 10"/>
                <a:gd name="T18" fmla="*/ 0 w 16"/>
                <a:gd name="T19" fmla="*/ 6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10">
                  <a:moveTo>
                    <a:pt x="0" y="6"/>
                  </a:moveTo>
                  <a:lnTo>
                    <a:pt x="0" y="6"/>
                  </a:lnTo>
                  <a:lnTo>
                    <a:pt x="8" y="10"/>
                  </a:lnTo>
                  <a:lnTo>
                    <a:pt x="16" y="0"/>
                  </a:lnTo>
                  <a:lnTo>
                    <a:pt x="4" y="0"/>
                  </a:lnTo>
                  <a:lnTo>
                    <a:pt x="0" y="6"/>
                  </a:lnTo>
                  <a:close/>
                </a:path>
              </a:pathLst>
            </a:custGeom>
            <a:solidFill>
              <a:schemeClr val="bg1"/>
            </a:solidFill>
            <a:ln w="9525">
              <a:noFill/>
              <a:round/>
            </a:ln>
          </p:spPr>
          <p:txBody>
            <a:bodyPr/>
            <a:lstStyle/>
            <a:p>
              <a:endParaRPr lang="zh-CN" altLang="en-US"/>
            </a:p>
          </p:txBody>
        </p:sp>
        <p:sp>
          <p:nvSpPr>
            <p:cNvPr id="6324" name="Freeform 170"/>
            <p:cNvSpPr/>
            <p:nvPr/>
          </p:nvSpPr>
          <p:spPr bwMode="auto">
            <a:xfrm>
              <a:off x="3561" y="3413"/>
              <a:ext cx="32" cy="18"/>
            </a:xfrm>
            <a:custGeom>
              <a:avLst/>
              <a:gdLst>
                <a:gd name="T0" fmla="*/ 32 w 32"/>
                <a:gd name="T1" fmla="*/ 4 h 18"/>
                <a:gd name="T2" fmla="*/ 32 w 32"/>
                <a:gd name="T3" fmla="*/ 4 h 18"/>
                <a:gd name="T4" fmla="*/ 10 w 32"/>
                <a:gd name="T5" fmla="*/ 0 h 18"/>
                <a:gd name="T6" fmla="*/ 10 w 32"/>
                <a:gd name="T7" fmla="*/ 0 h 18"/>
                <a:gd name="T8" fmla="*/ 2 w 32"/>
                <a:gd name="T9" fmla="*/ 4 h 18"/>
                <a:gd name="T10" fmla="*/ 2 w 32"/>
                <a:gd name="T11" fmla="*/ 4 h 18"/>
                <a:gd name="T12" fmla="*/ 0 w 32"/>
                <a:gd name="T13" fmla="*/ 10 h 18"/>
                <a:gd name="T14" fmla="*/ 0 w 32"/>
                <a:gd name="T15" fmla="*/ 12 h 18"/>
                <a:gd name="T16" fmla="*/ 2 w 32"/>
                <a:gd name="T17" fmla="*/ 14 h 18"/>
                <a:gd name="T18" fmla="*/ 6 w 32"/>
                <a:gd name="T19" fmla="*/ 18 h 18"/>
                <a:gd name="T20" fmla="*/ 6 w 32"/>
                <a:gd name="T21" fmla="*/ 18 h 18"/>
                <a:gd name="T22" fmla="*/ 32 w 32"/>
                <a:gd name="T23" fmla="*/ 12 h 18"/>
                <a:gd name="T24" fmla="*/ 32 w 32"/>
                <a:gd name="T25" fmla="*/ 12 h 18"/>
                <a:gd name="T26" fmla="*/ 32 w 32"/>
                <a:gd name="T27" fmla="*/ 4 h 18"/>
                <a:gd name="T28" fmla="*/ 32 w 32"/>
                <a:gd name="T29" fmla="*/ 4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2" h="18">
                  <a:moveTo>
                    <a:pt x="32" y="4"/>
                  </a:moveTo>
                  <a:lnTo>
                    <a:pt x="32" y="4"/>
                  </a:lnTo>
                  <a:lnTo>
                    <a:pt x="10" y="0"/>
                  </a:lnTo>
                  <a:lnTo>
                    <a:pt x="2" y="4"/>
                  </a:lnTo>
                  <a:lnTo>
                    <a:pt x="0" y="10"/>
                  </a:lnTo>
                  <a:lnTo>
                    <a:pt x="0" y="12"/>
                  </a:lnTo>
                  <a:lnTo>
                    <a:pt x="2" y="14"/>
                  </a:lnTo>
                  <a:lnTo>
                    <a:pt x="6" y="18"/>
                  </a:lnTo>
                  <a:lnTo>
                    <a:pt x="32" y="12"/>
                  </a:lnTo>
                  <a:lnTo>
                    <a:pt x="32" y="4"/>
                  </a:lnTo>
                  <a:close/>
                </a:path>
              </a:pathLst>
            </a:custGeom>
            <a:solidFill>
              <a:schemeClr val="bg1"/>
            </a:solidFill>
            <a:ln w="9525">
              <a:noFill/>
              <a:round/>
            </a:ln>
          </p:spPr>
          <p:txBody>
            <a:bodyPr/>
            <a:lstStyle/>
            <a:p>
              <a:endParaRPr lang="zh-CN" altLang="en-US"/>
            </a:p>
          </p:txBody>
        </p:sp>
        <p:sp>
          <p:nvSpPr>
            <p:cNvPr id="6325" name="Freeform 171"/>
            <p:cNvSpPr/>
            <p:nvPr/>
          </p:nvSpPr>
          <p:spPr bwMode="auto">
            <a:xfrm>
              <a:off x="4367" y="3413"/>
              <a:ext cx="26" cy="8"/>
            </a:xfrm>
            <a:custGeom>
              <a:avLst/>
              <a:gdLst>
                <a:gd name="T0" fmla="*/ 0 w 26"/>
                <a:gd name="T1" fmla="*/ 8 h 8"/>
                <a:gd name="T2" fmla="*/ 0 w 26"/>
                <a:gd name="T3" fmla="*/ 8 h 8"/>
                <a:gd name="T4" fmla="*/ 26 w 26"/>
                <a:gd name="T5" fmla="*/ 8 h 8"/>
                <a:gd name="T6" fmla="*/ 26 w 26"/>
                <a:gd name="T7" fmla="*/ 8 h 8"/>
                <a:gd name="T8" fmla="*/ 26 w 26"/>
                <a:gd name="T9" fmla="*/ 4 h 8"/>
                <a:gd name="T10" fmla="*/ 26 w 26"/>
                <a:gd name="T11" fmla="*/ 4 h 8"/>
                <a:gd name="T12" fmla="*/ 6 w 26"/>
                <a:gd name="T13" fmla="*/ 0 h 8"/>
                <a:gd name="T14" fmla="*/ 6 w 26"/>
                <a:gd name="T15" fmla="*/ 0 h 8"/>
                <a:gd name="T16" fmla="*/ 0 w 26"/>
                <a:gd name="T17" fmla="*/ 8 h 8"/>
                <a:gd name="T18" fmla="*/ 0 w 26"/>
                <a:gd name="T19" fmla="*/ 8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 h="8">
                  <a:moveTo>
                    <a:pt x="0" y="8"/>
                  </a:moveTo>
                  <a:lnTo>
                    <a:pt x="0" y="8"/>
                  </a:lnTo>
                  <a:lnTo>
                    <a:pt x="26" y="8"/>
                  </a:lnTo>
                  <a:lnTo>
                    <a:pt x="26" y="4"/>
                  </a:lnTo>
                  <a:lnTo>
                    <a:pt x="6" y="0"/>
                  </a:lnTo>
                  <a:lnTo>
                    <a:pt x="0" y="8"/>
                  </a:lnTo>
                  <a:close/>
                </a:path>
              </a:pathLst>
            </a:custGeom>
            <a:solidFill>
              <a:schemeClr val="bg1"/>
            </a:solidFill>
            <a:ln w="9525">
              <a:noFill/>
              <a:round/>
            </a:ln>
          </p:spPr>
          <p:txBody>
            <a:bodyPr/>
            <a:lstStyle/>
            <a:p>
              <a:endParaRPr lang="zh-CN" altLang="en-US"/>
            </a:p>
          </p:txBody>
        </p:sp>
        <p:sp>
          <p:nvSpPr>
            <p:cNvPr id="6326" name="Freeform 172"/>
            <p:cNvSpPr/>
            <p:nvPr/>
          </p:nvSpPr>
          <p:spPr bwMode="auto">
            <a:xfrm>
              <a:off x="3855" y="3425"/>
              <a:ext cx="104" cy="22"/>
            </a:xfrm>
            <a:custGeom>
              <a:avLst/>
              <a:gdLst>
                <a:gd name="T0" fmla="*/ 78 w 104"/>
                <a:gd name="T1" fmla="*/ 22 h 22"/>
                <a:gd name="T2" fmla="*/ 78 w 104"/>
                <a:gd name="T3" fmla="*/ 22 h 22"/>
                <a:gd name="T4" fmla="*/ 100 w 104"/>
                <a:gd name="T5" fmla="*/ 10 h 22"/>
                <a:gd name="T6" fmla="*/ 100 w 104"/>
                <a:gd name="T7" fmla="*/ 10 h 22"/>
                <a:gd name="T8" fmla="*/ 104 w 104"/>
                <a:gd name="T9" fmla="*/ 4 h 22"/>
                <a:gd name="T10" fmla="*/ 104 w 104"/>
                <a:gd name="T11" fmla="*/ 4 h 22"/>
                <a:gd name="T12" fmla="*/ 50 w 104"/>
                <a:gd name="T13" fmla="*/ 0 h 22"/>
                <a:gd name="T14" fmla="*/ 50 w 104"/>
                <a:gd name="T15" fmla="*/ 0 h 22"/>
                <a:gd name="T16" fmla="*/ 0 w 104"/>
                <a:gd name="T17" fmla="*/ 6 h 22"/>
                <a:gd name="T18" fmla="*/ 0 w 104"/>
                <a:gd name="T19" fmla="*/ 6 h 22"/>
                <a:gd name="T20" fmla="*/ 78 w 104"/>
                <a:gd name="T21" fmla="*/ 22 h 22"/>
                <a:gd name="T22" fmla="*/ 78 w 104"/>
                <a:gd name="T23" fmla="*/ 22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4" h="22">
                  <a:moveTo>
                    <a:pt x="78" y="22"/>
                  </a:moveTo>
                  <a:lnTo>
                    <a:pt x="78" y="22"/>
                  </a:lnTo>
                  <a:lnTo>
                    <a:pt x="100" y="10"/>
                  </a:lnTo>
                  <a:lnTo>
                    <a:pt x="104" y="4"/>
                  </a:lnTo>
                  <a:lnTo>
                    <a:pt x="50" y="0"/>
                  </a:lnTo>
                  <a:lnTo>
                    <a:pt x="0" y="6"/>
                  </a:lnTo>
                  <a:lnTo>
                    <a:pt x="78" y="22"/>
                  </a:lnTo>
                  <a:close/>
                </a:path>
              </a:pathLst>
            </a:custGeom>
            <a:solidFill>
              <a:schemeClr val="bg1"/>
            </a:solidFill>
            <a:ln w="9525">
              <a:noFill/>
              <a:round/>
            </a:ln>
          </p:spPr>
          <p:txBody>
            <a:bodyPr/>
            <a:lstStyle/>
            <a:p>
              <a:endParaRPr lang="zh-CN" altLang="en-US"/>
            </a:p>
          </p:txBody>
        </p:sp>
        <p:sp>
          <p:nvSpPr>
            <p:cNvPr id="6327" name="Freeform 173"/>
            <p:cNvSpPr/>
            <p:nvPr/>
          </p:nvSpPr>
          <p:spPr bwMode="auto">
            <a:xfrm>
              <a:off x="3981" y="3425"/>
              <a:ext cx="22" cy="14"/>
            </a:xfrm>
            <a:custGeom>
              <a:avLst/>
              <a:gdLst>
                <a:gd name="T0" fmla="*/ 16 w 22"/>
                <a:gd name="T1" fmla="*/ 10 h 14"/>
                <a:gd name="T2" fmla="*/ 16 w 22"/>
                <a:gd name="T3" fmla="*/ 10 h 14"/>
                <a:gd name="T4" fmla="*/ 22 w 22"/>
                <a:gd name="T5" fmla="*/ 10 h 14"/>
                <a:gd name="T6" fmla="*/ 22 w 22"/>
                <a:gd name="T7" fmla="*/ 10 h 14"/>
                <a:gd name="T8" fmla="*/ 22 w 22"/>
                <a:gd name="T9" fmla="*/ 6 h 14"/>
                <a:gd name="T10" fmla="*/ 22 w 22"/>
                <a:gd name="T11" fmla="*/ 6 h 14"/>
                <a:gd name="T12" fmla="*/ 4 w 22"/>
                <a:gd name="T13" fmla="*/ 0 h 14"/>
                <a:gd name="T14" fmla="*/ 4 w 22"/>
                <a:gd name="T15" fmla="*/ 0 h 14"/>
                <a:gd name="T16" fmla="*/ 0 w 22"/>
                <a:gd name="T17" fmla="*/ 6 h 14"/>
                <a:gd name="T18" fmla="*/ 0 w 22"/>
                <a:gd name="T19" fmla="*/ 14 h 14"/>
                <a:gd name="T20" fmla="*/ 0 w 22"/>
                <a:gd name="T21" fmla="*/ 14 h 14"/>
                <a:gd name="T22" fmla="*/ 16 w 22"/>
                <a:gd name="T23" fmla="*/ 10 h 14"/>
                <a:gd name="T24" fmla="*/ 16 w 22"/>
                <a:gd name="T25" fmla="*/ 10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2" h="14">
                  <a:moveTo>
                    <a:pt x="16" y="10"/>
                  </a:moveTo>
                  <a:lnTo>
                    <a:pt x="16" y="10"/>
                  </a:lnTo>
                  <a:lnTo>
                    <a:pt x="22" y="10"/>
                  </a:lnTo>
                  <a:lnTo>
                    <a:pt x="22" y="6"/>
                  </a:lnTo>
                  <a:lnTo>
                    <a:pt x="4" y="0"/>
                  </a:lnTo>
                  <a:lnTo>
                    <a:pt x="0" y="6"/>
                  </a:lnTo>
                  <a:lnTo>
                    <a:pt x="0" y="14"/>
                  </a:lnTo>
                  <a:lnTo>
                    <a:pt x="16" y="10"/>
                  </a:lnTo>
                  <a:close/>
                </a:path>
              </a:pathLst>
            </a:custGeom>
            <a:solidFill>
              <a:schemeClr val="bg1"/>
            </a:solidFill>
            <a:ln w="9525">
              <a:noFill/>
              <a:round/>
            </a:ln>
          </p:spPr>
          <p:txBody>
            <a:bodyPr/>
            <a:lstStyle/>
            <a:p>
              <a:endParaRPr lang="zh-CN" altLang="en-US"/>
            </a:p>
          </p:txBody>
        </p:sp>
        <p:sp>
          <p:nvSpPr>
            <p:cNvPr id="6328" name="Freeform 174"/>
            <p:cNvSpPr/>
            <p:nvPr/>
          </p:nvSpPr>
          <p:spPr bwMode="auto">
            <a:xfrm>
              <a:off x="3457" y="3431"/>
              <a:ext cx="48" cy="16"/>
            </a:xfrm>
            <a:custGeom>
              <a:avLst/>
              <a:gdLst>
                <a:gd name="T0" fmla="*/ 0 w 48"/>
                <a:gd name="T1" fmla="*/ 12 h 16"/>
                <a:gd name="T2" fmla="*/ 0 w 48"/>
                <a:gd name="T3" fmla="*/ 12 h 16"/>
                <a:gd name="T4" fmla="*/ 8 w 48"/>
                <a:gd name="T5" fmla="*/ 16 h 16"/>
                <a:gd name="T6" fmla="*/ 16 w 48"/>
                <a:gd name="T7" fmla="*/ 16 h 16"/>
                <a:gd name="T8" fmla="*/ 26 w 48"/>
                <a:gd name="T9" fmla="*/ 16 h 16"/>
                <a:gd name="T10" fmla="*/ 36 w 48"/>
                <a:gd name="T11" fmla="*/ 12 h 16"/>
                <a:gd name="T12" fmla="*/ 36 w 48"/>
                <a:gd name="T13" fmla="*/ 12 h 16"/>
                <a:gd name="T14" fmla="*/ 44 w 48"/>
                <a:gd name="T15" fmla="*/ 10 h 16"/>
                <a:gd name="T16" fmla="*/ 46 w 48"/>
                <a:gd name="T17" fmla="*/ 8 h 16"/>
                <a:gd name="T18" fmla="*/ 46 w 48"/>
                <a:gd name="T19" fmla="*/ 4 h 16"/>
                <a:gd name="T20" fmla="*/ 48 w 48"/>
                <a:gd name="T21" fmla="*/ 0 h 16"/>
                <a:gd name="T22" fmla="*/ 48 w 48"/>
                <a:gd name="T23" fmla="*/ 0 h 16"/>
                <a:gd name="T24" fmla="*/ 0 w 48"/>
                <a:gd name="T25" fmla="*/ 12 h 16"/>
                <a:gd name="T26" fmla="*/ 0 w 48"/>
                <a:gd name="T27" fmla="*/ 12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8" h="16">
                  <a:moveTo>
                    <a:pt x="0" y="12"/>
                  </a:moveTo>
                  <a:lnTo>
                    <a:pt x="0" y="12"/>
                  </a:lnTo>
                  <a:lnTo>
                    <a:pt x="8" y="16"/>
                  </a:lnTo>
                  <a:lnTo>
                    <a:pt x="16" y="16"/>
                  </a:lnTo>
                  <a:lnTo>
                    <a:pt x="26" y="16"/>
                  </a:lnTo>
                  <a:lnTo>
                    <a:pt x="36" y="12"/>
                  </a:lnTo>
                  <a:lnTo>
                    <a:pt x="44" y="10"/>
                  </a:lnTo>
                  <a:lnTo>
                    <a:pt x="46" y="8"/>
                  </a:lnTo>
                  <a:lnTo>
                    <a:pt x="46" y="4"/>
                  </a:lnTo>
                  <a:lnTo>
                    <a:pt x="48" y="0"/>
                  </a:lnTo>
                  <a:lnTo>
                    <a:pt x="0" y="12"/>
                  </a:lnTo>
                  <a:close/>
                </a:path>
              </a:pathLst>
            </a:custGeom>
            <a:solidFill>
              <a:schemeClr val="bg1"/>
            </a:solidFill>
            <a:ln w="9525">
              <a:noFill/>
              <a:round/>
            </a:ln>
          </p:spPr>
          <p:txBody>
            <a:bodyPr/>
            <a:lstStyle/>
            <a:p>
              <a:endParaRPr lang="zh-CN" altLang="en-US"/>
            </a:p>
          </p:txBody>
        </p:sp>
        <p:sp>
          <p:nvSpPr>
            <p:cNvPr id="6329" name="Freeform 175"/>
            <p:cNvSpPr/>
            <p:nvPr/>
          </p:nvSpPr>
          <p:spPr bwMode="auto">
            <a:xfrm>
              <a:off x="3823" y="3431"/>
              <a:ext cx="26" cy="8"/>
            </a:xfrm>
            <a:custGeom>
              <a:avLst/>
              <a:gdLst>
                <a:gd name="T0" fmla="*/ 0 w 26"/>
                <a:gd name="T1" fmla="*/ 8 h 8"/>
                <a:gd name="T2" fmla="*/ 0 w 26"/>
                <a:gd name="T3" fmla="*/ 8 h 8"/>
                <a:gd name="T4" fmla="*/ 22 w 26"/>
                <a:gd name="T5" fmla="*/ 8 h 8"/>
                <a:gd name="T6" fmla="*/ 22 w 26"/>
                <a:gd name="T7" fmla="*/ 8 h 8"/>
                <a:gd name="T8" fmla="*/ 26 w 26"/>
                <a:gd name="T9" fmla="*/ 0 h 8"/>
                <a:gd name="T10" fmla="*/ 26 w 26"/>
                <a:gd name="T11" fmla="*/ 0 h 8"/>
                <a:gd name="T12" fmla="*/ 8 w 26"/>
                <a:gd name="T13" fmla="*/ 0 h 8"/>
                <a:gd name="T14" fmla="*/ 8 w 26"/>
                <a:gd name="T15" fmla="*/ 0 h 8"/>
                <a:gd name="T16" fmla="*/ 0 w 26"/>
                <a:gd name="T17" fmla="*/ 8 h 8"/>
                <a:gd name="T18" fmla="*/ 0 w 26"/>
                <a:gd name="T19" fmla="*/ 8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 h="8">
                  <a:moveTo>
                    <a:pt x="0" y="8"/>
                  </a:moveTo>
                  <a:lnTo>
                    <a:pt x="0" y="8"/>
                  </a:lnTo>
                  <a:lnTo>
                    <a:pt x="22" y="8"/>
                  </a:lnTo>
                  <a:lnTo>
                    <a:pt x="26" y="0"/>
                  </a:lnTo>
                  <a:lnTo>
                    <a:pt x="8" y="0"/>
                  </a:lnTo>
                  <a:lnTo>
                    <a:pt x="0" y="8"/>
                  </a:lnTo>
                  <a:close/>
                </a:path>
              </a:pathLst>
            </a:custGeom>
            <a:solidFill>
              <a:schemeClr val="bg1"/>
            </a:solidFill>
            <a:ln w="9525">
              <a:noFill/>
              <a:round/>
            </a:ln>
          </p:spPr>
          <p:txBody>
            <a:bodyPr/>
            <a:lstStyle/>
            <a:p>
              <a:endParaRPr lang="zh-CN" altLang="en-US"/>
            </a:p>
          </p:txBody>
        </p:sp>
        <p:sp>
          <p:nvSpPr>
            <p:cNvPr id="6330" name="Freeform 176"/>
            <p:cNvSpPr/>
            <p:nvPr/>
          </p:nvSpPr>
          <p:spPr bwMode="auto">
            <a:xfrm>
              <a:off x="3753" y="3443"/>
              <a:ext cx="54" cy="10"/>
            </a:xfrm>
            <a:custGeom>
              <a:avLst/>
              <a:gdLst>
                <a:gd name="T0" fmla="*/ 0 w 54"/>
                <a:gd name="T1" fmla="*/ 10 h 10"/>
                <a:gd name="T2" fmla="*/ 0 w 54"/>
                <a:gd name="T3" fmla="*/ 10 h 10"/>
                <a:gd name="T4" fmla="*/ 48 w 54"/>
                <a:gd name="T5" fmla="*/ 4 h 10"/>
                <a:gd name="T6" fmla="*/ 48 w 54"/>
                <a:gd name="T7" fmla="*/ 4 h 10"/>
                <a:gd name="T8" fmla="*/ 54 w 54"/>
                <a:gd name="T9" fmla="*/ 4 h 10"/>
                <a:gd name="T10" fmla="*/ 54 w 54"/>
                <a:gd name="T11" fmla="*/ 4 h 10"/>
                <a:gd name="T12" fmla="*/ 6 w 54"/>
                <a:gd name="T13" fmla="*/ 0 h 10"/>
                <a:gd name="T14" fmla="*/ 6 w 54"/>
                <a:gd name="T15" fmla="*/ 0 h 10"/>
                <a:gd name="T16" fmla="*/ 0 w 54"/>
                <a:gd name="T17" fmla="*/ 4 h 10"/>
                <a:gd name="T18" fmla="*/ 0 w 54"/>
                <a:gd name="T19" fmla="*/ 4 h 10"/>
                <a:gd name="T20" fmla="*/ 0 w 54"/>
                <a:gd name="T21" fmla="*/ 10 h 10"/>
                <a:gd name="T22" fmla="*/ 0 w 54"/>
                <a:gd name="T23" fmla="*/ 10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4" h="10">
                  <a:moveTo>
                    <a:pt x="0" y="10"/>
                  </a:moveTo>
                  <a:lnTo>
                    <a:pt x="0" y="10"/>
                  </a:lnTo>
                  <a:lnTo>
                    <a:pt x="48" y="4"/>
                  </a:lnTo>
                  <a:lnTo>
                    <a:pt x="54" y="4"/>
                  </a:lnTo>
                  <a:lnTo>
                    <a:pt x="6" y="0"/>
                  </a:lnTo>
                  <a:lnTo>
                    <a:pt x="0" y="4"/>
                  </a:lnTo>
                  <a:lnTo>
                    <a:pt x="0" y="10"/>
                  </a:lnTo>
                  <a:close/>
                </a:path>
              </a:pathLst>
            </a:custGeom>
            <a:solidFill>
              <a:schemeClr val="bg1"/>
            </a:solidFill>
            <a:ln w="9525">
              <a:noFill/>
              <a:round/>
            </a:ln>
          </p:spPr>
          <p:txBody>
            <a:bodyPr/>
            <a:lstStyle/>
            <a:p>
              <a:endParaRPr lang="zh-CN" altLang="en-US"/>
            </a:p>
          </p:txBody>
        </p:sp>
        <p:sp>
          <p:nvSpPr>
            <p:cNvPr id="6331" name="Freeform 177"/>
            <p:cNvSpPr/>
            <p:nvPr/>
          </p:nvSpPr>
          <p:spPr bwMode="auto">
            <a:xfrm>
              <a:off x="3671" y="3457"/>
              <a:ext cx="56" cy="18"/>
            </a:xfrm>
            <a:custGeom>
              <a:avLst/>
              <a:gdLst>
                <a:gd name="T0" fmla="*/ 56 w 56"/>
                <a:gd name="T1" fmla="*/ 0 h 18"/>
                <a:gd name="T2" fmla="*/ 56 w 56"/>
                <a:gd name="T3" fmla="*/ 0 h 18"/>
                <a:gd name="T4" fmla="*/ 34 w 56"/>
                <a:gd name="T5" fmla="*/ 0 h 18"/>
                <a:gd name="T6" fmla="*/ 34 w 56"/>
                <a:gd name="T7" fmla="*/ 0 h 18"/>
                <a:gd name="T8" fmla="*/ 0 w 56"/>
                <a:gd name="T9" fmla="*/ 4 h 18"/>
                <a:gd name="T10" fmla="*/ 0 w 56"/>
                <a:gd name="T11" fmla="*/ 4 h 18"/>
                <a:gd name="T12" fmla="*/ 4 w 56"/>
                <a:gd name="T13" fmla="*/ 12 h 18"/>
                <a:gd name="T14" fmla="*/ 10 w 56"/>
                <a:gd name="T15" fmla="*/ 16 h 18"/>
                <a:gd name="T16" fmla="*/ 16 w 56"/>
                <a:gd name="T17" fmla="*/ 18 h 18"/>
                <a:gd name="T18" fmla="*/ 22 w 56"/>
                <a:gd name="T19" fmla="*/ 18 h 18"/>
                <a:gd name="T20" fmla="*/ 36 w 56"/>
                <a:gd name="T21" fmla="*/ 14 h 18"/>
                <a:gd name="T22" fmla="*/ 52 w 56"/>
                <a:gd name="T23" fmla="*/ 8 h 18"/>
                <a:gd name="T24" fmla="*/ 52 w 56"/>
                <a:gd name="T25" fmla="*/ 8 h 18"/>
                <a:gd name="T26" fmla="*/ 56 w 56"/>
                <a:gd name="T27" fmla="*/ 0 h 18"/>
                <a:gd name="T28" fmla="*/ 56 w 56"/>
                <a:gd name="T29" fmla="*/ 0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6" h="18">
                  <a:moveTo>
                    <a:pt x="56" y="0"/>
                  </a:moveTo>
                  <a:lnTo>
                    <a:pt x="56" y="0"/>
                  </a:lnTo>
                  <a:lnTo>
                    <a:pt x="34" y="0"/>
                  </a:lnTo>
                  <a:lnTo>
                    <a:pt x="0" y="4"/>
                  </a:lnTo>
                  <a:lnTo>
                    <a:pt x="4" y="12"/>
                  </a:lnTo>
                  <a:lnTo>
                    <a:pt x="10" y="16"/>
                  </a:lnTo>
                  <a:lnTo>
                    <a:pt x="16" y="18"/>
                  </a:lnTo>
                  <a:lnTo>
                    <a:pt x="22" y="18"/>
                  </a:lnTo>
                  <a:lnTo>
                    <a:pt x="36" y="14"/>
                  </a:lnTo>
                  <a:lnTo>
                    <a:pt x="52" y="8"/>
                  </a:lnTo>
                  <a:lnTo>
                    <a:pt x="56" y="0"/>
                  </a:lnTo>
                  <a:close/>
                </a:path>
              </a:pathLst>
            </a:custGeom>
            <a:solidFill>
              <a:schemeClr val="bg1"/>
            </a:solidFill>
            <a:ln w="9525">
              <a:noFill/>
              <a:round/>
            </a:ln>
          </p:spPr>
          <p:txBody>
            <a:bodyPr/>
            <a:lstStyle/>
            <a:p>
              <a:endParaRPr lang="zh-CN" altLang="en-US"/>
            </a:p>
          </p:txBody>
        </p:sp>
        <p:sp>
          <p:nvSpPr>
            <p:cNvPr id="6332" name="Freeform 178"/>
            <p:cNvSpPr/>
            <p:nvPr/>
          </p:nvSpPr>
          <p:spPr bwMode="auto">
            <a:xfrm>
              <a:off x="4123" y="3465"/>
              <a:ext cx="58" cy="26"/>
            </a:xfrm>
            <a:custGeom>
              <a:avLst/>
              <a:gdLst>
                <a:gd name="T0" fmla="*/ 0 w 58"/>
                <a:gd name="T1" fmla="*/ 4 h 26"/>
                <a:gd name="T2" fmla="*/ 0 w 58"/>
                <a:gd name="T3" fmla="*/ 4 h 26"/>
                <a:gd name="T4" fmla="*/ 18 w 58"/>
                <a:gd name="T5" fmla="*/ 26 h 26"/>
                <a:gd name="T6" fmla="*/ 18 w 58"/>
                <a:gd name="T7" fmla="*/ 26 h 26"/>
                <a:gd name="T8" fmla="*/ 50 w 58"/>
                <a:gd name="T9" fmla="*/ 18 h 26"/>
                <a:gd name="T10" fmla="*/ 50 w 58"/>
                <a:gd name="T11" fmla="*/ 18 h 26"/>
                <a:gd name="T12" fmla="*/ 58 w 58"/>
                <a:gd name="T13" fmla="*/ 0 h 26"/>
                <a:gd name="T14" fmla="*/ 58 w 58"/>
                <a:gd name="T15" fmla="*/ 0 h 26"/>
                <a:gd name="T16" fmla="*/ 44 w 58"/>
                <a:gd name="T17" fmla="*/ 0 h 26"/>
                <a:gd name="T18" fmla="*/ 44 w 58"/>
                <a:gd name="T19" fmla="*/ 0 h 26"/>
                <a:gd name="T20" fmla="*/ 34 w 58"/>
                <a:gd name="T21" fmla="*/ 4 h 26"/>
                <a:gd name="T22" fmla="*/ 24 w 58"/>
                <a:gd name="T23" fmla="*/ 6 h 26"/>
                <a:gd name="T24" fmla="*/ 12 w 58"/>
                <a:gd name="T25" fmla="*/ 6 h 26"/>
                <a:gd name="T26" fmla="*/ 0 w 58"/>
                <a:gd name="T27" fmla="*/ 4 h 26"/>
                <a:gd name="T28" fmla="*/ 0 w 58"/>
                <a:gd name="T29" fmla="*/ 4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8" h="26">
                  <a:moveTo>
                    <a:pt x="0" y="4"/>
                  </a:moveTo>
                  <a:lnTo>
                    <a:pt x="0" y="4"/>
                  </a:lnTo>
                  <a:lnTo>
                    <a:pt x="18" y="26"/>
                  </a:lnTo>
                  <a:lnTo>
                    <a:pt x="50" y="18"/>
                  </a:lnTo>
                  <a:lnTo>
                    <a:pt x="58" y="0"/>
                  </a:lnTo>
                  <a:lnTo>
                    <a:pt x="44" y="0"/>
                  </a:lnTo>
                  <a:lnTo>
                    <a:pt x="34" y="4"/>
                  </a:lnTo>
                  <a:lnTo>
                    <a:pt x="24" y="6"/>
                  </a:lnTo>
                  <a:lnTo>
                    <a:pt x="12" y="6"/>
                  </a:lnTo>
                  <a:lnTo>
                    <a:pt x="0" y="4"/>
                  </a:lnTo>
                  <a:close/>
                </a:path>
              </a:pathLst>
            </a:custGeom>
            <a:solidFill>
              <a:schemeClr val="bg1"/>
            </a:solidFill>
            <a:ln w="9525">
              <a:noFill/>
              <a:round/>
            </a:ln>
          </p:spPr>
          <p:txBody>
            <a:bodyPr/>
            <a:lstStyle/>
            <a:p>
              <a:endParaRPr lang="zh-CN" altLang="en-US"/>
            </a:p>
          </p:txBody>
        </p:sp>
        <p:sp>
          <p:nvSpPr>
            <p:cNvPr id="6333" name="Freeform 179"/>
            <p:cNvSpPr/>
            <p:nvPr/>
          </p:nvSpPr>
          <p:spPr bwMode="auto">
            <a:xfrm>
              <a:off x="3593" y="3469"/>
              <a:ext cx="60" cy="14"/>
            </a:xfrm>
            <a:custGeom>
              <a:avLst/>
              <a:gdLst>
                <a:gd name="T0" fmla="*/ 4 w 60"/>
                <a:gd name="T1" fmla="*/ 4 h 14"/>
                <a:gd name="T2" fmla="*/ 4 w 60"/>
                <a:gd name="T3" fmla="*/ 4 h 14"/>
                <a:gd name="T4" fmla="*/ 0 w 60"/>
                <a:gd name="T5" fmla="*/ 14 h 14"/>
                <a:gd name="T6" fmla="*/ 0 w 60"/>
                <a:gd name="T7" fmla="*/ 14 h 14"/>
                <a:gd name="T8" fmla="*/ 56 w 60"/>
                <a:gd name="T9" fmla="*/ 14 h 14"/>
                <a:gd name="T10" fmla="*/ 56 w 60"/>
                <a:gd name="T11" fmla="*/ 14 h 14"/>
                <a:gd name="T12" fmla="*/ 60 w 60"/>
                <a:gd name="T13" fmla="*/ 4 h 14"/>
                <a:gd name="T14" fmla="*/ 60 w 60"/>
                <a:gd name="T15" fmla="*/ 4 h 14"/>
                <a:gd name="T16" fmla="*/ 60 w 60"/>
                <a:gd name="T17" fmla="*/ 0 h 14"/>
                <a:gd name="T18" fmla="*/ 60 w 60"/>
                <a:gd name="T19" fmla="*/ 0 h 14"/>
                <a:gd name="T20" fmla="*/ 38 w 60"/>
                <a:gd name="T21" fmla="*/ 0 h 14"/>
                <a:gd name="T22" fmla="*/ 38 w 60"/>
                <a:gd name="T23" fmla="*/ 0 h 14"/>
                <a:gd name="T24" fmla="*/ 4 w 60"/>
                <a:gd name="T25" fmla="*/ 4 h 14"/>
                <a:gd name="T26" fmla="*/ 4 w 60"/>
                <a:gd name="T27" fmla="*/ 4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0" h="14">
                  <a:moveTo>
                    <a:pt x="4" y="4"/>
                  </a:moveTo>
                  <a:lnTo>
                    <a:pt x="4" y="4"/>
                  </a:lnTo>
                  <a:lnTo>
                    <a:pt x="0" y="14"/>
                  </a:lnTo>
                  <a:lnTo>
                    <a:pt x="56" y="14"/>
                  </a:lnTo>
                  <a:lnTo>
                    <a:pt x="60" y="4"/>
                  </a:lnTo>
                  <a:lnTo>
                    <a:pt x="60" y="0"/>
                  </a:lnTo>
                  <a:lnTo>
                    <a:pt x="38" y="0"/>
                  </a:lnTo>
                  <a:lnTo>
                    <a:pt x="4" y="4"/>
                  </a:lnTo>
                  <a:close/>
                </a:path>
              </a:pathLst>
            </a:custGeom>
            <a:solidFill>
              <a:schemeClr val="bg1"/>
            </a:solidFill>
            <a:ln w="9525">
              <a:noFill/>
              <a:round/>
            </a:ln>
          </p:spPr>
          <p:txBody>
            <a:bodyPr/>
            <a:lstStyle/>
            <a:p>
              <a:endParaRPr lang="zh-CN" altLang="en-US"/>
            </a:p>
          </p:txBody>
        </p:sp>
        <p:sp>
          <p:nvSpPr>
            <p:cNvPr id="6334" name="Freeform 180"/>
            <p:cNvSpPr/>
            <p:nvPr/>
          </p:nvSpPr>
          <p:spPr bwMode="auto">
            <a:xfrm>
              <a:off x="4033" y="3473"/>
              <a:ext cx="70" cy="18"/>
            </a:xfrm>
            <a:custGeom>
              <a:avLst/>
              <a:gdLst>
                <a:gd name="T0" fmla="*/ 4 w 70"/>
                <a:gd name="T1" fmla="*/ 4 h 18"/>
                <a:gd name="T2" fmla="*/ 4 w 70"/>
                <a:gd name="T3" fmla="*/ 4 h 18"/>
                <a:gd name="T4" fmla="*/ 0 w 70"/>
                <a:gd name="T5" fmla="*/ 14 h 18"/>
                <a:gd name="T6" fmla="*/ 0 w 70"/>
                <a:gd name="T7" fmla="*/ 14 h 18"/>
                <a:gd name="T8" fmla="*/ 66 w 70"/>
                <a:gd name="T9" fmla="*/ 18 h 18"/>
                <a:gd name="T10" fmla="*/ 66 w 70"/>
                <a:gd name="T11" fmla="*/ 18 h 18"/>
                <a:gd name="T12" fmla="*/ 70 w 70"/>
                <a:gd name="T13" fmla="*/ 14 h 18"/>
                <a:gd name="T14" fmla="*/ 70 w 70"/>
                <a:gd name="T15" fmla="*/ 14 h 18"/>
                <a:gd name="T16" fmla="*/ 70 w 70"/>
                <a:gd name="T17" fmla="*/ 10 h 18"/>
                <a:gd name="T18" fmla="*/ 70 w 70"/>
                <a:gd name="T19" fmla="*/ 10 h 18"/>
                <a:gd name="T20" fmla="*/ 12 w 70"/>
                <a:gd name="T21" fmla="*/ 0 h 18"/>
                <a:gd name="T22" fmla="*/ 12 w 70"/>
                <a:gd name="T23" fmla="*/ 0 h 18"/>
                <a:gd name="T24" fmla="*/ 4 w 70"/>
                <a:gd name="T25" fmla="*/ 4 h 18"/>
                <a:gd name="T26" fmla="*/ 4 w 70"/>
                <a:gd name="T27" fmla="*/ 4 h 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0" h="18">
                  <a:moveTo>
                    <a:pt x="4" y="4"/>
                  </a:moveTo>
                  <a:lnTo>
                    <a:pt x="4" y="4"/>
                  </a:lnTo>
                  <a:lnTo>
                    <a:pt x="0" y="14"/>
                  </a:lnTo>
                  <a:lnTo>
                    <a:pt x="66" y="18"/>
                  </a:lnTo>
                  <a:lnTo>
                    <a:pt x="70" y="14"/>
                  </a:lnTo>
                  <a:lnTo>
                    <a:pt x="70" y="10"/>
                  </a:lnTo>
                  <a:lnTo>
                    <a:pt x="12" y="0"/>
                  </a:lnTo>
                  <a:lnTo>
                    <a:pt x="4" y="4"/>
                  </a:lnTo>
                  <a:close/>
                </a:path>
              </a:pathLst>
            </a:custGeom>
            <a:solidFill>
              <a:schemeClr val="bg1"/>
            </a:solidFill>
            <a:ln w="9525">
              <a:noFill/>
              <a:round/>
            </a:ln>
          </p:spPr>
          <p:txBody>
            <a:bodyPr/>
            <a:lstStyle/>
            <a:p>
              <a:endParaRPr lang="zh-CN" altLang="en-US"/>
            </a:p>
          </p:txBody>
        </p:sp>
        <p:sp>
          <p:nvSpPr>
            <p:cNvPr id="6335" name="Freeform 181"/>
            <p:cNvSpPr/>
            <p:nvPr/>
          </p:nvSpPr>
          <p:spPr bwMode="auto">
            <a:xfrm>
              <a:off x="3709" y="3483"/>
              <a:ext cx="154" cy="42"/>
            </a:xfrm>
            <a:custGeom>
              <a:avLst/>
              <a:gdLst>
                <a:gd name="T0" fmla="*/ 154 w 154"/>
                <a:gd name="T1" fmla="*/ 4 h 42"/>
                <a:gd name="T2" fmla="*/ 154 w 154"/>
                <a:gd name="T3" fmla="*/ 4 h 42"/>
                <a:gd name="T4" fmla="*/ 144 w 154"/>
                <a:gd name="T5" fmla="*/ 0 h 42"/>
                <a:gd name="T6" fmla="*/ 144 w 154"/>
                <a:gd name="T7" fmla="*/ 0 h 42"/>
                <a:gd name="T8" fmla="*/ 136 w 154"/>
                <a:gd name="T9" fmla="*/ 12 h 42"/>
                <a:gd name="T10" fmla="*/ 136 w 154"/>
                <a:gd name="T11" fmla="*/ 12 h 42"/>
                <a:gd name="T12" fmla="*/ 98 w 154"/>
                <a:gd name="T13" fmla="*/ 12 h 42"/>
                <a:gd name="T14" fmla="*/ 66 w 154"/>
                <a:gd name="T15" fmla="*/ 16 h 42"/>
                <a:gd name="T16" fmla="*/ 36 w 154"/>
                <a:gd name="T17" fmla="*/ 22 h 42"/>
                <a:gd name="T18" fmla="*/ 6 w 154"/>
                <a:gd name="T19" fmla="*/ 30 h 42"/>
                <a:gd name="T20" fmla="*/ 6 w 154"/>
                <a:gd name="T21" fmla="*/ 30 h 42"/>
                <a:gd name="T22" fmla="*/ 0 w 154"/>
                <a:gd name="T23" fmla="*/ 42 h 42"/>
                <a:gd name="T24" fmla="*/ 0 w 154"/>
                <a:gd name="T25" fmla="*/ 42 h 42"/>
                <a:gd name="T26" fmla="*/ 22 w 154"/>
                <a:gd name="T27" fmla="*/ 40 h 42"/>
                <a:gd name="T28" fmla="*/ 42 w 154"/>
                <a:gd name="T29" fmla="*/ 36 h 42"/>
                <a:gd name="T30" fmla="*/ 78 w 154"/>
                <a:gd name="T31" fmla="*/ 28 h 42"/>
                <a:gd name="T32" fmla="*/ 110 w 154"/>
                <a:gd name="T33" fmla="*/ 20 h 42"/>
                <a:gd name="T34" fmla="*/ 130 w 154"/>
                <a:gd name="T35" fmla="*/ 16 h 42"/>
                <a:gd name="T36" fmla="*/ 150 w 154"/>
                <a:gd name="T37" fmla="*/ 16 h 42"/>
                <a:gd name="T38" fmla="*/ 150 w 154"/>
                <a:gd name="T39" fmla="*/ 16 h 42"/>
                <a:gd name="T40" fmla="*/ 154 w 154"/>
                <a:gd name="T41" fmla="*/ 4 h 42"/>
                <a:gd name="T42" fmla="*/ 154 w 154"/>
                <a:gd name="T43" fmla="*/ 4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54" h="42">
                  <a:moveTo>
                    <a:pt x="154" y="4"/>
                  </a:moveTo>
                  <a:lnTo>
                    <a:pt x="154" y="4"/>
                  </a:lnTo>
                  <a:lnTo>
                    <a:pt x="144" y="0"/>
                  </a:lnTo>
                  <a:lnTo>
                    <a:pt x="136" y="12"/>
                  </a:lnTo>
                  <a:lnTo>
                    <a:pt x="98" y="12"/>
                  </a:lnTo>
                  <a:lnTo>
                    <a:pt x="66" y="16"/>
                  </a:lnTo>
                  <a:lnTo>
                    <a:pt x="36" y="22"/>
                  </a:lnTo>
                  <a:lnTo>
                    <a:pt x="6" y="30"/>
                  </a:lnTo>
                  <a:lnTo>
                    <a:pt x="0" y="42"/>
                  </a:lnTo>
                  <a:lnTo>
                    <a:pt x="22" y="40"/>
                  </a:lnTo>
                  <a:lnTo>
                    <a:pt x="42" y="36"/>
                  </a:lnTo>
                  <a:lnTo>
                    <a:pt x="78" y="28"/>
                  </a:lnTo>
                  <a:lnTo>
                    <a:pt x="110" y="20"/>
                  </a:lnTo>
                  <a:lnTo>
                    <a:pt x="130" y="16"/>
                  </a:lnTo>
                  <a:lnTo>
                    <a:pt x="150" y="16"/>
                  </a:lnTo>
                  <a:lnTo>
                    <a:pt x="154" y="4"/>
                  </a:lnTo>
                  <a:close/>
                </a:path>
              </a:pathLst>
            </a:custGeom>
            <a:solidFill>
              <a:schemeClr val="bg1"/>
            </a:solidFill>
            <a:ln w="9525">
              <a:noFill/>
              <a:round/>
            </a:ln>
          </p:spPr>
          <p:txBody>
            <a:bodyPr/>
            <a:lstStyle/>
            <a:p>
              <a:endParaRPr lang="zh-CN" altLang="en-US"/>
            </a:p>
          </p:txBody>
        </p:sp>
        <p:sp>
          <p:nvSpPr>
            <p:cNvPr id="6336" name="Freeform 182"/>
            <p:cNvSpPr/>
            <p:nvPr/>
          </p:nvSpPr>
          <p:spPr bwMode="auto">
            <a:xfrm>
              <a:off x="3905" y="3483"/>
              <a:ext cx="98" cy="24"/>
            </a:xfrm>
            <a:custGeom>
              <a:avLst/>
              <a:gdLst>
                <a:gd name="T0" fmla="*/ 98 w 98"/>
                <a:gd name="T1" fmla="*/ 4 h 24"/>
                <a:gd name="T2" fmla="*/ 98 w 98"/>
                <a:gd name="T3" fmla="*/ 4 h 24"/>
                <a:gd name="T4" fmla="*/ 70 w 98"/>
                <a:gd name="T5" fmla="*/ 0 h 24"/>
                <a:gd name="T6" fmla="*/ 70 w 98"/>
                <a:gd name="T7" fmla="*/ 0 h 24"/>
                <a:gd name="T8" fmla="*/ 52 w 98"/>
                <a:gd name="T9" fmla="*/ 6 h 24"/>
                <a:gd name="T10" fmla="*/ 36 w 98"/>
                <a:gd name="T11" fmla="*/ 10 h 24"/>
                <a:gd name="T12" fmla="*/ 20 w 98"/>
                <a:gd name="T13" fmla="*/ 8 h 24"/>
                <a:gd name="T14" fmla="*/ 2 w 98"/>
                <a:gd name="T15" fmla="*/ 4 h 24"/>
                <a:gd name="T16" fmla="*/ 2 w 98"/>
                <a:gd name="T17" fmla="*/ 4 h 24"/>
                <a:gd name="T18" fmla="*/ 0 w 98"/>
                <a:gd name="T19" fmla="*/ 16 h 24"/>
                <a:gd name="T20" fmla="*/ 0 w 98"/>
                <a:gd name="T21" fmla="*/ 16 h 24"/>
                <a:gd name="T22" fmla="*/ 6 w 98"/>
                <a:gd name="T23" fmla="*/ 20 h 24"/>
                <a:gd name="T24" fmla="*/ 18 w 98"/>
                <a:gd name="T25" fmla="*/ 24 h 24"/>
                <a:gd name="T26" fmla="*/ 30 w 98"/>
                <a:gd name="T27" fmla="*/ 24 h 24"/>
                <a:gd name="T28" fmla="*/ 42 w 98"/>
                <a:gd name="T29" fmla="*/ 24 h 24"/>
                <a:gd name="T30" fmla="*/ 70 w 98"/>
                <a:gd name="T31" fmla="*/ 22 h 24"/>
                <a:gd name="T32" fmla="*/ 98 w 98"/>
                <a:gd name="T33" fmla="*/ 20 h 24"/>
                <a:gd name="T34" fmla="*/ 98 w 98"/>
                <a:gd name="T35" fmla="*/ 20 h 24"/>
                <a:gd name="T36" fmla="*/ 98 w 98"/>
                <a:gd name="T37" fmla="*/ 4 h 24"/>
                <a:gd name="T38" fmla="*/ 98 w 98"/>
                <a:gd name="T39" fmla="*/ 4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98" h="24">
                  <a:moveTo>
                    <a:pt x="98" y="4"/>
                  </a:moveTo>
                  <a:lnTo>
                    <a:pt x="98" y="4"/>
                  </a:lnTo>
                  <a:lnTo>
                    <a:pt x="70" y="0"/>
                  </a:lnTo>
                  <a:lnTo>
                    <a:pt x="52" y="6"/>
                  </a:lnTo>
                  <a:lnTo>
                    <a:pt x="36" y="10"/>
                  </a:lnTo>
                  <a:lnTo>
                    <a:pt x="20" y="8"/>
                  </a:lnTo>
                  <a:lnTo>
                    <a:pt x="2" y="4"/>
                  </a:lnTo>
                  <a:lnTo>
                    <a:pt x="0" y="16"/>
                  </a:lnTo>
                  <a:lnTo>
                    <a:pt x="6" y="20"/>
                  </a:lnTo>
                  <a:lnTo>
                    <a:pt x="18" y="24"/>
                  </a:lnTo>
                  <a:lnTo>
                    <a:pt x="30" y="24"/>
                  </a:lnTo>
                  <a:lnTo>
                    <a:pt x="42" y="24"/>
                  </a:lnTo>
                  <a:lnTo>
                    <a:pt x="70" y="22"/>
                  </a:lnTo>
                  <a:lnTo>
                    <a:pt x="98" y="20"/>
                  </a:lnTo>
                  <a:lnTo>
                    <a:pt x="98" y="4"/>
                  </a:lnTo>
                  <a:close/>
                </a:path>
              </a:pathLst>
            </a:custGeom>
            <a:solidFill>
              <a:schemeClr val="bg1"/>
            </a:solidFill>
            <a:ln w="9525">
              <a:noFill/>
              <a:round/>
            </a:ln>
          </p:spPr>
          <p:txBody>
            <a:bodyPr/>
            <a:lstStyle/>
            <a:p>
              <a:endParaRPr lang="zh-CN" altLang="en-US"/>
            </a:p>
          </p:txBody>
        </p:sp>
        <p:sp>
          <p:nvSpPr>
            <p:cNvPr id="6337" name="Freeform 183"/>
            <p:cNvSpPr/>
            <p:nvPr/>
          </p:nvSpPr>
          <p:spPr bwMode="auto">
            <a:xfrm>
              <a:off x="4225" y="3503"/>
              <a:ext cx="20" cy="14"/>
            </a:xfrm>
            <a:custGeom>
              <a:avLst/>
              <a:gdLst>
                <a:gd name="T0" fmla="*/ 12 w 20"/>
                <a:gd name="T1" fmla="*/ 14 h 14"/>
                <a:gd name="T2" fmla="*/ 12 w 20"/>
                <a:gd name="T3" fmla="*/ 14 h 14"/>
                <a:gd name="T4" fmla="*/ 16 w 20"/>
                <a:gd name="T5" fmla="*/ 14 h 14"/>
                <a:gd name="T6" fmla="*/ 16 w 20"/>
                <a:gd name="T7" fmla="*/ 14 h 14"/>
                <a:gd name="T8" fmla="*/ 20 w 20"/>
                <a:gd name="T9" fmla="*/ 6 h 14"/>
                <a:gd name="T10" fmla="*/ 20 w 20"/>
                <a:gd name="T11" fmla="*/ 6 h 14"/>
                <a:gd name="T12" fmla="*/ 0 w 20"/>
                <a:gd name="T13" fmla="*/ 0 h 14"/>
                <a:gd name="T14" fmla="*/ 0 w 20"/>
                <a:gd name="T15" fmla="*/ 0 h 14"/>
                <a:gd name="T16" fmla="*/ 2 w 20"/>
                <a:gd name="T17" fmla="*/ 10 h 14"/>
                <a:gd name="T18" fmla="*/ 12 w 20"/>
                <a:gd name="T19" fmla="*/ 14 h 14"/>
                <a:gd name="T20" fmla="*/ 12 w 20"/>
                <a:gd name="T21" fmla="*/ 14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 h="14">
                  <a:moveTo>
                    <a:pt x="12" y="14"/>
                  </a:moveTo>
                  <a:lnTo>
                    <a:pt x="12" y="14"/>
                  </a:lnTo>
                  <a:lnTo>
                    <a:pt x="16" y="14"/>
                  </a:lnTo>
                  <a:lnTo>
                    <a:pt x="20" y="6"/>
                  </a:lnTo>
                  <a:lnTo>
                    <a:pt x="0" y="0"/>
                  </a:lnTo>
                  <a:lnTo>
                    <a:pt x="2" y="10"/>
                  </a:lnTo>
                  <a:lnTo>
                    <a:pt x="12" y="14"/>
                  </a:lnTo>
                  <a:close/>
                </a:path>
              </a:pathLst>
            </a:custGeom>
            <a:solidFill>
              <a:schemeClr val="bg1"/>
            </a:solidFill>
            <a:ln w="9525">
              <a:noFill/>
              <a:round/>
            </a:ln>
          </p:spPr>
          <p:txBody>
            <a:bodyPr/>
            <a:lstStyle/>
            <a:p>
              <a:endParaRPr lang="zh-CN" altLang="en-US"/>
            </a:p>
          </p:txBody>
        </p:sp>
        <p:sp>
          <p:nvSpPr>
            <p:cNvPr id="6338" name="Freeform 184"/>
            <p:cNvSpPr/>
            <p:nvPr/>
          </p:nvSpPr>
          <p:spPr bwMode="auto">
            <a:xfrm>
              <a:off x="4329" y="3505"/>
              <a:ext cx="18" cy="12"/>
            </a:xfrm>
            <a:custGeom>
              <a:avLst/>
              <a:gdLst>
                <a:gd name="T0" fmla="*/ 0 w 18"/>
                <a:gd name="T1" fmla="*/ 4 h 12"/>
                <a:gd name="T2" fmla="*/ 0 w 18"/>
                <a:gd name="T3" fmla="*/ 4 h 12"/>
                <a:gd name="T4" fmla="*/ 4 w 18"/>
                <a:gd name="T5" fmla="*/ 10 h 12"/>
                <a:gd name="T6" fmla="*/ 12 w 18"/>
                <a:gd name="T7" fmla="*/ 12 h 12"/>
                <a:gd name="T8" fmla="*/ 12 w 18"/>
                <a:gd name="T9" fmla="*/ 12 h 12"/>
                <a:gd name="T10" fmla="*/ 16 w 18"/>
                <a:gd name="T11" fmla="*/ 12 h 12"/>
                <a:gd name="T12" fmla="*/ 16 w 18"/>
                <a:gd name="T13" fmla="*/ 12 h 12"/>
                <a:gd name="T14" fmla="*/ 18 w 18"/>
                <a:gd name="T15" fmla="*/ 4 h 12"/>
                <a:gd name="T16" fmla="*/ 18 w 18"/>
                <a:gd name="T17" fmla="*/ 4 h 12"/>
                <a:gd name="T18" fmla="*/ 8 w 18"/>
                <a:gd name="T19" fmla="*/ 0 h 12"/>
                <a:gd name="T20" fmla="*/ 8 w 18"/>
                <a:gd name="T21" fmla="*/ 0 h 12"/>
                <a:gd name="T22" fmla="*/ 0 w 18"/>
                <a:gd name="T23" fmla="*/ 4 h 12"/>
                <a:gd name="T24" fmla="*/ 0 w 18"/>
                <a:gd name="T25" fmla="*/ 4 h 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 h="12">
                  <a:moveTo>
                    <a:pt x="0" y="4"/>
                  </a:moveTo>
                  <a:lnTo>
                    <a:pt x="0" y="4"/>
                  </a:lnTo>
                  <a:lnTo>
                    <a:pt x="4" y="10"/>
                  </a:lnTo>
                  <a:lnTo>
                    <a:pt x="12" y="12"/>
                  </a:lnTo>
                  <a:lnTo>
                    <a:pt x="16" y="12"/>
                  </a:lnTo>
                  <a:lnTo>
                    <a:pt x="18" y="4"/>
                  </a:lnTo>
                  <a:lnTo>
                    <a:pt x="8" y="0"/>
                  </a:lnTo>
                  <a:lnTo>
                    <a:pt x="0" y="4"/>
                  </a:lnTo>
                  <a:close/>
                </a:path>
              </a:pathLst>
            </a:custGeom>
            <a:solidFill>
              <a:schemeClr val="bg1"/>
            </a:solidFill>
            <a:ln w="9525">
              <a:noFill/>
              <a:round/>
            </a:ln>
          </p:spPr>
          <p:txBody>
            <a:bodyPr/>
            <a:lstStyle/>
            <a:p>
              <a:endParaRPr lang="zh-CN" altLang="en-US"/>
            </a:p>
          </p:txBody>
        </p:sp>
        <p:sp>
          <p:nvSpPr>
            <p:cNvPr id="6339" name="Freeform 185"/>
            <p:cNvSpPr/>
            <p:nvPr/>
          </p:nvSpPr>
          <p:spPr bwMode="auto">
            <a:xfrm>
              <a:off x="4277" y="3509"/>
              <a:ext cx="22" cy="8"/>
            </a:xfrm>
            <a:custGeom>
              <a:avLst/>
              <a:gdLst>
                <a:gd name="T0" fmla="*/ 0 w 22"/>
                <a:gd name="T1" fmla="*/ 8 h 8"/>
                <a:gd name="T2" fmla="*/ 0 w 22"/>
                <a:gd name="T3" fmla="*/ 8 h 8"/>
                <a:gd name="T4" fmla="*/ 22 w 22"/>
                <a:gd name="T5" fmla="*/ 8 h 8"/>
                <a:gd name="T6" fmla="*/ 22 w 22"/>
                <a:gd name="T7" fmla="*/ 8 h 8"/>
                <a:gd name="T8" fmla="*/ 16 w 22"/>
                <a:gd name="T9" fmla="*/ 2 h 8"/>
                <a:gd name="T10" fmla="*/ 4 w 22"/>
                <a:gd name="T11" fmla="*/ 0 h 8"/>
                <a:gd name="T12" fmla="*/ 4 w 22"/>
                <a:gd name="T13" fmla="*/ 0 h 8"/>
                <a:gd name="T14" fmla="*/ 0 w 22"/>
                <a:gd name="T15" fmla="*/ 8 h 8"/>
                <a:gd name="T16" fmla="*/ 0 w 22"/>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8">
                  <a:moveTo>
                    <a:pt x="0" y="8"/>
                  </a:moveTo>
                  <a:lnTo>
                    <a:pt x="0" y="8"/>
                  </a:lnTo>
                  <a:lnTo>
                    <a:pt x="22" y="8"/>
                  </a:lnTo>
                  <a:lnTo>
                    <a:pt x="16" y="2"/>
                  </a:lnTo>
                  <a:lnTo>
                    <a:pt x="4" y="0"/>
                  </a:lnTo>
                  <a:lnTo>
                    <a:pt x="0" y="8"/>
                  </a:lnTo>
                  <a:close/>
                </a:path>
              </a:pathLst>
            </a:custGeom>
            <a:solidFill>
              <a:schemeClr val="bg1"/>
            </a:solidFill>
            <a:ln w="9525">
              <a:noFill/>
              <a:round/>
            </a:ln>
          </p:spPr>
          <p:txBody>
            <a:bodyPr/>
            <a:lstStyle/>
            <a:p>
              <a:endParaRPr lang="zh-CN" altLang="en-US"/>
            </a:p>
          </p:txBody>
        </p:sp>
        <p:sp>
          <p:nvSpPr>
            <p:cNvPr id="6340" name="Freeform 186"/>
            <p:cNvSpPr/>
            <p:nvPr/>
          </p:nvSpPr>
          <p:spPr bwMode="auto">
            <a:xfrm>
              <a:off x="3963" y="3535"/>
              <a:ext cx="114" cy="28"/>
            </a:xfrm>
            <a:custGeom>
              <a:avLst/>
              <a:gdLst>
                <a:gd name="T0" fmla="*/ 0 w 114"/>
                <a:gd name="T1" fmla="*/ 18 h 28"/>
                <a:gd name="T2" fmla="*/ 0 w 114"/>
                <a:gd name="T3" fmla="*/ 18 h 28"/>
                <a:gd name="T4" fmla="*/ 4 w 114"/>
                <a:gd name="T5" fmla="*/ 22 h 28"/>
                <a:gd name="T6" fmla="*/ 10 w 114"/>
                <a:gd name="T7" fmla="*/ 24 h 28"/>
                <a:gd name="T8" fmla="*/ 24 w 114"/>
                <a:gd name="T9" fmla="*/ 28 h 28"/>
                <a:gd name="T10" fmla="*/ 40 w 114"/>
                <a:gd name="T11" fmla="*/ 28 h 28"/>
                <a:gd name="T12" fmla="*/ 56 w 114"/>
                <a:gd name="T13" fmla="*/ 28 h 28"/>
                <a:gd name="T14" fmla="*/ 88 w 114"/>
                <a:gd name="T15" fmla="*/ 22 h 28"/>
                <a:gd name="T16" fmla="*/ 114 w 114"/>
                <a:gd name="T17" fmla="*/ 18 h 28"/>
                <a:gd name="T18" fmla="*/ 114 w 114"/>
                <a:gd name="T19" fmla="*/ 18 h 28"/>
                <a:gd name="T20" fmla="*/ 78 w 114"/>
                <a:gd name="T21" fmla="*/ 0 h 28"/>
                <a:gd name="T22" fmla="*/ 78 w 114"/>
                <a:gd name="T23" fmla="*/ 0 h 28"/>
                <a:gd name="T24" fmla="*/ 70 w 114"/>
                <a:gd name="T25" fmla="*/ 12 h 28"/>
                <a:gd name="T26" fmla="*/ 70 w 114"/>
                <a:gd name="T27" fmla="*/ 12 h 28"/>
                <a:gd name="T28" fmla="*/ 56 w 114"/>
                <a:gd name="T29" fmla="*/ 16 h 28"/>
                <a:gd name="T30" fmla="*/ 40 w 114"/>
                <a:gd name="T31" fmla="*/ 18 h 28"/>
                <a:gd name="T32" fmla="*/ 20 w 114"/>
                <a:gd name="T33" fmla="*/ 20 h 28"/>
                <a:gd name="T34" fmla="*/ 0 w 114"/>
                <a:gd name="T35" fmla="*/ 18 h 28"/>
                <a:gd name="T36" fmla="*/ 0 w 114"/>
                <a:gd name="T37" fmla="*/ 18 h 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14" h="28">
                  <a:moveTo>
                    <a:pt x="0" y="18"/>
                  </a:moveTo>
                  <a:lnTo>
                    <a:pt x="0" y="18"/>
                  </a:lnTo>
                  <a:lnTo>
                    <a:pt x="4" y="22"/>
                  </a:lnTo>
                  <a:lnTo>
                    <a:pt x="10" y="24"/>
                  </a:lnTo>
                  <a:lnTo>
                    <a:pt x="24" y="28"/>
                  </a:lnTo>
                  <a:lnTo>
                    <a:pt x="40" y="28"/>
                  </a:lnTo>
                  <a:lnTo>
                    <a:pt x="56" y="28"/>
                  </a:lnTo>
                  <a:lnTo>
                    <a:pt x="88" y="22"/>
                  </a:lnTo>
                  <a:lnTo>
                    <a:pt x="114" y="18"/>
                  </a:lnTo>
                  <a:lnTo>
                    <a:pt x="78" y="0"/>
                  </a:lnTo>
                  <a:lnTo>
                    <a:pt x="70" y="12"/>
                  </a:lnTo>
                  <a:lnTo>
                    <a:pt x="56" y="16"/>
                  </a:lnTo>
                  <a:lnTo>
                    <a:pt x="40" y="18"/>
                  </a:lnTo>
                  <a:lnTo>
                    <a:pt x="20" y="20"/>
                  </a:lnTo>
                  <a:lnTo>
                    <a:pt x="0" y="18"/>
                  </a:lnTo>
                  <a:close/>
                </a:path>
              </a:pathLst>
            </a:custGeom>
            <a:solidFill>
              <a:schemeClr val="bg1"/>
            </a:solidFill>
            <a:ln w="9525">
              <a:noFill/>
              <a:round/>
            </a:ln>
          </p:spPr>
          <p:txBody>
            <a:bodyPr/>
            <a:lstStyle/>
            <a:p>
              <a:endParaRPr lang="zh-CN" altLang="en-US"/>
            </a:p>
          </p:txBody>
        </p:sp>
        <p:sp>
          <p:nvSpPr>
            <p:cNvPr id="6341" name="Freeform 187"/>
            <p:cNvSpPr/>
            <p:nvPr/>
          </p:nvSpPr>
          <p:spPr bwMode="auto">
            <a:xfrm>
              <a:off x="4111" y="3535"/>
              <a:ext cx="34" cy="22"/>
            </a:xfrm>
            <a:custGeom>
              <a:avLst/>
              <a:gdLst>
                <a:gd name="T0" fmla="*/ 22 w 34"/>
                <a:gd name="T1" fmla="*/ 22 h 22"/>
                <a:gd name="T2" fmla="*/ 22 w 34"/>
                <a:gd name="T3" fmla="*/ 22 h 22"/>
                <a:gd name="T4" fmla="*/ 34 w 34"/>
                <a:gd name="T5" fmla="*/ 18 h 22"/>
                <a:gd name="T6" fmla="*/ 34 w 34"/>
                <a:gd name="T7" fmla="*/ 18 h 22"/>
                <a:gd name="T8" fmla="*/ 34 w 34"/>
                <a:gd name="T9" fmla="*/ 12 h 22"/>
                <a:gd name="T10" fmla="*/ 34 w 34"/>
                <a:gd name="T11" fmla="*/ 12 h 22"/>
                <a:gd name="T12" fmla="*/ 0 w 34"/>
                <a:gd name="T13" fmla="*/ 0 h 22"/>
                <a:gd name="T14" fmla="*/ 0 w 34"/>
                <a:gd name="T15" fmla="*/ 0 h 22"/>
                <a:gd name="T16" fmla="*/ 0 w 34"/>
                <a:gd name="T17" fmla="*/ 12 h 22"/>
                <a:gd name="T18" fmla="*/ 0 w 34"/>
                <a:gd name="T19" fmla="*/ 14 h 22"/>
                <a:gd name="T20" fmla="*/ 2 w 34"/>
                <a:gd name="T21" fmla="*/ 16 h 22"/>
                <a:gd name="T22" fmla="*/ 10 w 34"/>
                <a:gd name="T23" fmla="*/ 20 h 22"/>
                <a:gd name="T24" fmla="*/ 22 w 34"/>
                <a:gd name="T25" fmla="*/ 22 h 22"/>
                <a:gd name="T26" fmla="*/ 22 w 34"/>
                <a:gd name="T27" fmla="*/ 22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4" h="22">
                  <a:moveTo>
                    <a:pt x="22" y="22"/>
                  </a:moveTo>
                  <a:lnTo>
                    <a:pt x="22" y="22"/>
                  </a:lnTo>
                  <a:lnTo>
                    <a:pt x="34" y="18"/>
                  </a:lnTo>
                  <a:lnTo>
                    <a:pt x="34" y="12"/>
                  </a:lnTo>
                  <a:lnTo>
                    <a:pt x="0" y="0"/>
                  </a:lnTo>
                  <a:lnTo>
                    <a:pt x="0" y="12"/>
                  </a:lnTo>
                  <a:lnTo>
                    <a:pt x="0" y="14"/>
                  </a:lnTo>
                  <a:lnTo>
                    <a:pt x="2" y="16"/>
                  </a:lnTo>
                  <a:lnTo>
                    <a:pt x="10" y="20"/>
                  </a:lnTo>
                  <a:lnTo>
                    <a:pt x="22" y="22"/>
                  </a:lnTo>
                  <a:close/>
                </a:path>
              </a:pathLst>
            </a:custGeom>
            <a:solidFill>
              <a:schemeClr val="bg1"/>
            </a:solidFill>
            <a:ln w="9525">
              <a:noFill/>
              <a:round/>
            </a:ln>
          </p:spPr>
          <p:txBody>
            <a:bodyPr/>
            <a:lstStyle/>
            <a:p>
              <a:endParaRPr lang="zh-CN" altLang="en-US"/>
            </a:p>
          </p:txBody>
        </p:sp>
        <p:sp>
          <p:nvSpPr>
            <p:cNvPr id="6342" name="Freeform 188"/>
            <p:cNvSpPr/>
            <p:nvPr/>
          </p:nvSpPr>
          <p:spPr bwMode="auto">
            <a:xfrm>
              <a:off x="3827" y="3551"/>
              <a:ext cx="58" cy="14"/>
            </a:xfrm>
            <a:custGeom>
              <a:avLst/>
              <a:gdLst>
                <a:gd name="T0" fmla="*/ 58 w 58"/>
                <a:gd name="T1" fmla="*/ 2 h 14"/>
                <a:gd name="T2" fmla="*/ 58 w 58"/>
                <a:gd name="T3" fmla="*/ 2 h 14"/>
                <a:gd name="T4" fmla="*/ 4 w 58"/>
                <a:gd name="T5" fmla="*/ 0 h 14"/>
                <a:gd name="T6" fmla="*/ 4 w 58"/>
                <a:gd name="T7" fmla="*/ 0 h 14"/>
                <a:gd name="T8" fmla="*/ 0 w 58"/>
                <a:gd name="T9" fmla="*/ 6 h 14"/>
                <a:gd name="T10" fmla="*/ 0 w 58"/>
                <a:gd name="T11" fmla="*/ 6 h 14"/>
                <a:gd name="T12" fmla="*/ 58 w 58"/>
                <a:gd name="T13" fmla="*/ 14 h 14"/>
                <a:gd name="T14" fmla="*/ 58 w 58"/>
                <a:gd name="T15" fmla="*/ 14 h 14"/>
                <a:gd name="T16" fmla="*/ 58 w 58"/>
                <a:gd name="T17" fmla="*/ 2 h 14"/>
                <a:gd name="T18" fmla="*/ 58 w 58"/>
                <a:gd name="T19" fmla="*/ 2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8" h="14">
                  <a:moveTo>
                    <a:pt x="58" y="2"/>
                  </a:moveTo>
                  <a:lnTo>
                    <a:pt x="58" y="2"/>
                  </a:lnTo>
                  <a:lnTo>
                    <a:pt x="4" y="0"/>
                  </a:lnTo>
                  <a:lnTo>
                    <a:pt x="0" y="6"/>
                  </a:lnTo>
                  <a:lnTo>
                    <a:pt x="58" y="14"/>
                  </a:lnTo>
                  <a:lnTo>
                    <a:pt x="58" y="2"/>
                  </a:lnTo>
                  <a:close/>
                </a:path>
              </a:pathLst>
            </a:custGeom>
            <a:solidFill>
              <a:schemeClr val="bg1"/>
            </a:solidFill>
            <a:ln w="9525">
              <a:noFill/>
              <a:round/>
            </a:ln>
          </p:spPr>
          <p:txBody>
            <a:bodyPr/>
            <a:lstStyle/>
            <a:p>
              <a:endParaRPr lang="zh-CN" altLang="en-US"/>
            </a:p>
          </p:txBody>
        </p:sp>
        <p:sp>
          <p:nvSpPr>
            <p:cNvPr id="6343" name="Freeform 189"/>
            <p:cNvSpPr/>
            <p:nvPr/>
          </p:nvSpPr>
          <p:spPr bwMode="auto">
            <a:xfrm>
              <a:off x="3767" y="3569"/>
              <a:ext cx="26" cy="6"/>
            </a:xfrm>
            <a:custGeom>
              <a:avLst/>
              <a:gdLst>
                <a:gd name="T0" fmla="*/ 0 w 26"/>
                <a:gd name="T1" fmla="*/ 6 h 6"/>
                <a:gd name="T2" fmla="*/ 0 w 26"/>
                <a:gd name="T3" fmla="*/ 6 h 6"/>
                <a:gd name="T4" fmla="*/ 26 w 26"/>
                <a:gd name="T5" fmla="*/ 6 h 6"/>
                <a:gd name="T6" fmla="*/ 26 w 26"/>
                <a:gd name="T7" fmla="*/ 6 h 6"/>
                <a:gd name="T8" fmla="*/ 26 w 26"/>
                <a:gd name="T9" fmla="*/ 0 h 6"/>
                <a:gd name="T10" fmla="*/ 26 w 26"/>
                <a:gd name="T11" fmla="*/ 0 h 6"/>
                <a:gd name="T12" fmla="*/ 12 w 26"/>
                <a:gd name="T13" fmla="*/ 0 h 6"/>
                <a:gd name="T14" fmla="*/ 12 w 26"/>
                <a:gd name="T15" fmla="*/ 0 h 6"/>
                <a:gd name="T16" fmla="*/ 0 w 26"/>
                <a:gd name="T17" fmla="*/ 6 h 6"/>
                <a:gd name="T18" fmla="*/ 0 w 26"/>
                <a:gd name="T19" fmla="*/ 6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 h="6">
                  <a:moveTo>
                    <a:pt x="0" y="6"/>
                  </a:moveTo>
                  <a:lnTo>
                    <a:pt x="0" y="6"/>
                  </a:lnTo>
                  <a:lnTo>
                    <a:pt x="26" y="6"/>
                  </a:lnTo>
                  <a:lnTo>
                    <a:pt x="26" y="0"/>
                  </a:lnTo>
                  <a:lnTo>
                    <a:pt x="12" y="0"/>
                  </a:lnTo>
                  <a:lnTo>
                    <a:pt x="0" y="6"/>
                  </a:lnTo>
                  <a:close/>
                </a:path>
              </a:pathLst>
            </a:custGeom>
            <a:solidFill>
              <a:schemeClr val="bg1"/>
            </a:solidFill>
            <a:ln w="9525">
              <a:noFill/>
              <a:round/>
            </a:ln>
          </p:spPr>
          <p:txBody>
            <a:bodyPr/>
            <a:lstStyle/>
            <a:p>
              <a:endParaRPr lang="zh-CN" altLang="en-US"/>
            </a:p>
          </p:txBody>
        </p:sp>
        <p:sp>
          <p:nvSpPr>
            <p:cNvPr id="6344" name="Freeform 190"/>
            <p:cNvSpPr/>
            <p:nvPr/>
          </p:nvSpPr>
          <p:spPr bwMode="auto">
            <a:xfrm>
              <a:off x="3997" y="3613"/>
              <a:ext cx="40" cy="12"/>
            </a:xfrm>
            <a:custGeom>
              <a:avLst/>
              <a:gdLst>
                <a:gd name="T0" fmla="*/ 0 w 40"/>
                <a:gd name="T1" fmla="*/ 4 h 12"/>
                <a:gd name="T2" fmla="*/ 0 w 40"/>
                <a:gd name="T3" fmla="*/ 4 h 12"/>
                <a:gd name="T4" fmla="*/ 6 w 40"/>
                <a:gd name="T5" fmla="*/ 8 h 12"/>
                <a:gd name="T6" fmla="*/ 12 w 40"/>
                <a:gd name="T7" fmla="*/ 10 h 12"/>
                <a:gd name="T8" fmla="*/ 32 w 40"/>
                <a:gd name="T9" fmla="*/ 12 h 12"/>
                <a:gd name="T10" fmla="*/ 32 w 40"/>
                <a:gd name="T11" fmla="*/ 12 h 12"/>
                <a:gd name="T12" fmla="*/ 40 w 40"/>
                <a:gd name="T13" fmla="*/ 0 h 12"/>
                <a:gd name="T14" fmla="*/ 40 w 40"/>
                <a:gd name="T15" fmla="*/ 0 h 12"/>
                <a:gd name="T16" fmla="*/ 14 w 40"/>
                <a:gd name="T17" fmla="*/ 0 h 12"/>
                <a:gd name="T18" fmla="*/ 14 w 40"/>
                <a:gd name="T19" fmla="*/ 0 h 12"/>
                <a:gd name="T20" fmla="*/ 0 w 40"/>
                <a:gd name="T21" fmla="*/ 4 h 12"/>
                <a:gd name="T22" fmla="*/ 0 w 40"/>
                <a:gd name="T23" fmla="*/ 4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0" h="12">
                  <a:moveTo>
                    <a:pt x="0" y="4"/>
                  </a:moveTo>
                  <a:lnTo>
                    <a:pt x="0" y="4"/>
                  </a:lnTo>
                  <a:lnTo>
                    <a:pt x="6" y="8"/>
                  </a:lnTo>
                  <a:lnTo>
                    <a:pt x="12" y="10"/>
                  </a:lnTo>
                  <a:lnTo>
                    <a:pt x="32" y="12"/>
                  </a:lnTo>
                  <a:lnTo>
                    <a:pt x="40" y="0"/>
                  </a:lnTo>
                  <a:lnTo>
                    <a:pt x="14" y="0"/>
                  </a:lnTo>
                  <a:lnTo>
                    <a:pt x="0" y="4"/>
                  </a:lnTo>
                  <a:close/>
                </a:path>
              </a:pathLst>
            </a:custGeom>
            <a:solidFill>
              <a:schemeClr val="bg1"/>
            </a:solidFill>
            <a:ln w="9525">
              <a:noFill/>
              <a:round/>
            </a:ln>
          </p:spPr>
          <p:txBody>
            <a:bodyPr/>
            <a:lstStyle/>
            <a:p>
              <a:endParaRPr lang="zh-CN" altLang="en-US"/>
            </a:p>
          </p:txBody>
        </p:sp>
        <p:sp>
          <p:nvSpPr>
            <p:cNvPr id="6345" name="Freeform 191"/>
            <p:cNvSpPr/>
            <p:nvPr/>
          </p:nvSpPr>
          <p:spPr bwMode="auto">
            <a:xfrm>
              <a:off x="4063" y="3617"/>
              <a:ext cx="22" cy="10"/>
            </a:xfrm>
            <a:custGeom>
              <a:avLst/>
              <a:gdLst>
                <a:gd name="T0" fmla="*/ 0 w 22"/>
                <a:gd name="T1" fmla="*/ 8 h 10"/>
                <a:gd name="T2" fmla="*/ 0 w 22"/>
                <a:gd name="T3" fmla="*/ 8 h 10"/>
                <a:gd name="T4" fmla="*/ 14 w 22"/>
                <a:gd name="T5" fmla="*/ 10 h 10"/>
                <a:gd name="T6" fmla="*/ 14 w 22"/>
                <a:gd name="T7" fmla="*/ 10 h 10"/>
                <a:gd name="T8" fmla="*/ 18 w 22"/>
                <a:gd name="T9" fmla="*/ 10 h 10"/>
                <a:gd name="T10" fmla="*/ 18 w 22"/>
                <a:gd name="T11" fmla="*/ 10 h 10"/>
                <a:gd name="T12" fmla="*/ 22 w 22"/>
                <a:gd name="T13" fmla="*/ 4 h 10"/>
                <a:gd name="T14" fmla="*/ 22 w 22"/>
                <a:gd name="T15" fmla="*/ 4 h 10"/>
                <a:gd name="T16" fmla="*/ 4 w 22"/>
                <a:gd name="T17" fmla="*/ 0 h 10"/>
                <a:gd name="T18" fmla="*/ 4 w 22"/>
                <a:gd name="T19" fmla="*/ 0 h 10"/>
                <a:gd name="T20" fmla="*/ 0 w 22"/>
                <a:gd name="T21" fmla="*/ 8 h 10"/>
                <a:gd name="T22" fmla="*/ 0 w 22"/>
                <a:gd name="T23" fmla="*/ 8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2" h="10">
                  <a:moveTo>
                    <a:pt x="0" y="8"/>
                  </a:moveTo>
                  <a:lnTo>
                    <a:pt x="0" y="8"/>
                  </a:lnTo>
                  <a:lnTo>
                    <a:pt x="14" y="10"/>
                  </a:lnTo>
                  <a:lnTo>
                    <a:pt x="18" y="10"/>
                  </a:lnTo>
                  <a:lnTo>
                    <a:pt x="22" y="4"/>
                  </a:lnTo>
                  <a:lnTo>
                    <a:pt x="4" y="0"/>
                  </a:lnTo>
                  <a:lnTo>
                    <a:pt x="0" y="8"/>
                  </a:lnTo>
                  <a:close/>
                </a:path>
              </a:pathLst>
            </a:custGeom>
            <a:solidFill>
              <a:schemeClr val="bg1"/>
            </a:solidFill>
            <a:ln w="9525">
              <a:noFill/>
              <a:round/>
            </a:ln>
          </p:spPr>
          <p:txBody>
            <a:bodyPr/>
            <a:lstStyle/>
            <a:p>
              <a:endParaRPr lang="zh-CN" altLang="en-US"/>
            </a:p>
          </p:txBody>
        </p:sp>
        <p:sp>
          <p:nvSpPr>
            <p:cNvPr id="6346" name="Freeform 192"/>
            <p:cNvSpPr/>
            <p:nvPr/>
          </p:nvSpPr>
          <p:spPr bwMode="auto">
            <a:xfrm>
              <a:off x="3885" y="3625"/>
              <a:ext cx="30" cy="18"/>
            </a:xfrm>
            <a:custGeom>
              <a:avLst/>
              <a:gdLst>
                <a:gd name="T0" fmla="*/ 0 w 30"/>
                <a:gd name="T1" fmla="*/ 6 h 18"/>
                <a:gd name="T2" fmla="*/ 0 w 30"/>
                <a:gd name="T3" fmla="*/ 6 h 18"/>
                <a:gd name="T4" fmla="*/ 0 w 30"/>
                <a:gd name="T5" fmla="*/ 18 h 18"/>
                <a:gd name="T6" fmla="*/ 0 w 30"/>
                <a:gd name="T7" fmla="*/ 18 h 18"/>
                <a:gd name="T8" fmla="*/ 20 w 30"/>
                <a:gd name="T9" fmla="*/ 18 h 18"/>
                <a:gd name="T10" fmla="*/ 20 w 30"/>
                <a:gd name="T11" fmla="*/ 18 h 18"/>
                <a:gd name="T12" fmla="*/ 30 w 30"/>
                <a:gd name="T13" fmla="*/ 0 h 18"/>
                <a:gd name="T14" fmla="*/ 30 w 30"/>
                <a:gd name="T15" fmla="*/ 0 h 18"/>
                <a:gd name="T16" fmla="*/ 20 w 30"/>
                <a:gd name="T17" fmla="*/ 0 h 18"/>
                <a:gd name="T18" fmla="*/ 20 w 30"/>
                <a:gd name="T19" fmla="*/ 0 h 18"/>
                <a:gd name="T20" fmla="*/ 0 w 30"/>
                <a:gd name="T21" fmla="*/ 6 h 18"/>
                <a:gd name="T22" fmla="*/ 0 w 30"/>
                <a:gd name="T23" fmla="*/ 6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0" h="18">
                  <a:moveTo>
                    <a:pt x="0" y="6"/>
                  </a:moveTo>
                  <a:lnTo>
                    <a:pt x="0" y="6"/>
                  </a:lnTo>
                  <a:lnTo>
                    <a:pt x="0" y="18"/>
                  </a:lnTo>
                  <a:lnTo>
                    <a:pt x="20" y="18"/>
                  </a:lnTo>
                  <a:lnTo>
                    <a:pt x="30" y="0"/>
                  </a:lnTo>
                  <a:lnTo>
                    <a:pt x="20" y="0"/>
                  </a:lnTo>
                  <a:lnTo>
                    <a:pt x="0" y="6"/>
                  </a:lnTo>
                  <a:close/>
                </a:path>
              </a:pathLst>
            </a:custGeom>
            <a:solidFill>
              <a:schemeClr val="bg1"/>
            </a:solidFill>
            <a:ln w="9525">
              <a:noFill/>
              <a:round/>
            </a:ln>
          </p:spPr>
          <p:txBody>
            <a:bodyPr/>
            <a:lstStyle/>
            <a:p>
              <a:endParaRPr lang="zh-CN" altLang="en-US"/>
            </a:p>
          </p:txBody>
        </p:sp>
        <p:sp>
          <p:nvSpPr>
            <p:cNvPr id="6347" name="Freeform 193"/>
            <p:cNvSpPr/>
            <p:nvPr/>
          </p:nvSpPr>
          <p:spPr bwMode="auto">
            <a:xfrm>
              <a:off x="3953" y="3627"/>
              <a:ext cx="24" cy="20"/>
            </a:xfrm>
            <a:custGeom>
              <a:avLst/>
              <a:gdLst>
                <a:gd name="T0" fmla="*/ 10 w 24"/>
                <a:gd name="T1" fmla="*/ 4 h 20"/>
                <a:gd name="T2" fmla="*/ 10 w 24"/>
                <a:gd name="T3" fmla="*/ 4 h 20"/>
                <a:gd name="T4" fmla="*/ 0 w 24"/>
                <a:gd name="T5" fmla="*/ 20 h 20"/>
                <a:gd name="T6" fmla="*/ 0 w 24"/>
                <a:gd name="T7" fmla="*/ 20 h 20"/>
                <a:gd name="T8" fmla="*/ 22 w 24"/>
                <a:gd name="T9" fmla="*/ 20 h 20"/>
                <a:gd name="T10" fmla="*/ 22 w 24"/>
                <a:gd name="T11" fmla="*/ 20 h 20"/>
                <a:gd name="T12" fmla="*/ 24 w 24"/>
                <a:gd name="T13" fmla="*/ 16 h 20"/>
                <a:gd name="T14" fmla="*/ 24 w 24"/>
                <a:gd name="T15" fmla="*/ 16 h 20"/>
                <a:gd name="T16" fmla="*/ 18 w 24"/>
                <a:gd name="T17" fmla="*/ 0 h 20"/>
                <a:gd name="T18" fmla="*/ 18 w 24"/>
                <a:gd name="T19" fmla="*/ 0 h 20"/>
                <a:gd name="T20" fmla="*/ 10 w 24"/>
                <a:gd name="T21" fmla="*/ 4 h 20"/>
                <a:gd name="T22" fmla="*/ 10 w 24"/>
                <a:gd name="T23" fmla="*/ 4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4" h="20">
                  <a:moveTo>
                    <a:pt x="10" y="4"/>
                  </a:moveTo>
                  <a:lnTo>
                    <a:pt x="10" y="4"/>
                  </a:lnTo>
                  <a:lnTo>
                    <a:pt x="0" y="20"/>
                  </a:lnTo>
                  <a:lnTo>
                    <a:pt x="22" y="20"/>
                  </a:lnTo>
                  <a:lnTo>
                    <a:pt x="24" y="16"/>
                  </a:lnTo>
                  <a:lnTo>
                    <a:pt x="18" y="0"/>
                  </a:lnTo>
                  <a:lnTo>
                    <a:pt x="10" y="4"/>
                  </a:lnTo>
                  <a:close/>
                </a:path>
              </a:pathLst>
            </a:custGeom>
            <a:solidFill>
              <a:schemeClr val="bg1"/>
            </a:solidFill>
            <a:ln w="9525">
              <a:noFill/>
              <a:round/>
            </a:ln>
          </p:spPr>
          <p:txBody>
            <a:bodyPr/>
            <a:lstStyle/>
            <a:p>
              <a:endParaRPr lang="zh-CN" altLang="en-US"/>
            </a:p>
          </p:txBody>
        </p:sp>
        <p:sp>
          <p:nvSpPr>
            <p:cNvPr id="6348" name="Freeform 194"/>
            <p:cNvSpPr/>
            <p:nvPr/>
          </p:nvSpPr>
          <p:spPr bwMode="auto">
            <a:xfrm>
              <a:off x="3845" y="3631"/>
              <a:ext cx="14" cy="12"/>
            </a:xfrm>
            <a:custGeom>
              <a:avLst/>
              <a:gdLst>
                <a:gd name="T0" fmla="*/ 0 w 14"/>
                <a:gd name="T1" fmla="*/ 0 h 12"/>
                <a:gd name="T2" fmla="*/ 0 w 14"/>
                <a:gd name="T3" fmla="*/ 0 h 12"/>
                <a:gd name="T4" fmla="*/ 0 w 14"/>
                <a:gd name="T5" fmla="*/ 12 h 12"/>
                <a:gd name="T6" fmla="*/ 0 w 14"/>
                <a:gd name="T7" fmla="*/ 12 h 12"/>
                <a:gd name="T8" fmla="*/ 14 w 14"/>
                <a:gd name="T9" fmla="*/ 12 h 12"/>
                <a:gd name="T10" fmla="*/ 14 w 14"/>
                <a:gd name="T11" fmla="*/ 12 h 12"/>
                <a:gd name="T12" fmla="*/ 10 w 14"/>
                <a:gd name="T13" fmla="*/ 4 h 12"/>
                <a:gd name="T14" fmla="*/ 0 w 14"/>
                <a:gd name="T15" fmla="*/ 0 h 12"/>
                <a:gd name="T16" fmla="*/ 0 w 14"/>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 h="12">
                  <a:moveTo>
                    <a:pt x="0" y="0"/>
                  </a:moveTo>
                  <a:lnTo>
                    <a:pt x="0" y="0"/>
                  </a:lnTo>
                  <a:lnTo>
                    <a:pt x="0" y="12"/>
                  </a:lnTo>
                  <a:lnTo>
                    <a:pt x="14" y="12"/>
                  </a:lnTo>
                  <a:lnTo>
                    <a:pt x="10" y="4"/>
                  </a:lnTo>
                  <a:lnTo>
                    <a:pt x="0" y="0"/>
                  </a:lnTo>
                  <a:close/>
                </a:path>
              </a:pathLst>
            </a:custGeom>
            <a:solidFill>
              <a:schemeClr val="bg1"/>
            </a:solidFill>
            <a:ln w="9525">
              <a:noFill/>
              <a:round/>
            </a:ln>
          </p:spPr>
          <p:txBody>
            <a:bodyPr/>
            <a:lstStyle/>
            <a:p>
              <a:endParaRPr lang="zh-CN" altLang="en-US"/>
            </a:p>
          </p:txBody>
        </p:sp>
      </p:grpSp>
      <p:sp>
        <p:nvSpPr>
          <p:cNvPr id="2" name="矩形 1"/>
          <p:cNvSpPr/>
          <p:nvPr/>
        </p:nvSpPr>
        <p:spPr>
          <a:xfrm>
            <a:off x="5915046" y="3828250"/>
            <a:ext cx="1403747" cy="361950"/>
          </a:xfrm>
          <a:prstGeom prst="rect">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6150" name="文本框 3"/>
          <p:cNvSpPr txBox="1">
            <a:spLocks noChangeArrowheads="1"/>
          </p:cNvSpPr>
          <p:nvPr/>
        </p:nvSpPr>
        <p:spPr bwMode="auto">
          <a:xfrm>
            <a:off x="5963861" y="3848726"/>
            <a:ext cx="1537097" cy="346249"/>
          </a:xfrm>
          <a:prstGeom prst="rect">
            <a:avLst/>
          </a:prstGeom>
          <a:noFill/>
          <a:ln w="9525">
            <a:noFill/>
            <a:miter lim="800000"/>
          </a:ln>
        </p:spPr>
        <p:txBody>
          <a:bodyPr lIns="68580" tIns="34290" rIns="68580" bIns="34290">
            <a:spAutoFit/>
          </a:bodyPr>
          <a:lstStyle/>
          <a:p>
            <a:pPr eaLnBrk="1" hangingPunct="1"/>
            <a:r>
              <a:rPr lang="en-US" altLang="zh-CN" dirty="0">
                <a:solidFill>
                  <a:schemeClr val="bg1"/>
                </a:solidFill>
                <a:latin typeface="微软雅黑 Light" pitchFamily="34" charset="-122"/>
              </a:rPr>
              <a:t>Your Logo</a:t>
            </a:r>
            <a:endParaRPr lang="zh-CN" altLang="en-US" dirty="0">
              <a:solidFill>
                <a:schemeClr val="bg1"/>
              </a:solidFill>
              <a:latin typeface="微软雅黑 Light" pitchFamily="34" charset="-122"/>
            </a:endParaRPr>
          </a:p>
        </p:txBody>
      </p:sp>
      <p:sp>
        <p:nvSpPr>
          <p:cNvPr id="6152" name="文本框 2"/>
          <p:cNvSpPr txBox="1">
            <a:spLocks noChangeArrowheads="1"/>
          </p:cNvSpPr>
          <p:nvPr/>
        </p:nvSpPr>
        <p:spPr bwMode="auto">
          <a:xfrm>
            <a:off x="1000100" y="1428742"/>
            <a:ext cx="2400300" cy="315471"/>
          </a:xfrm>
          <a:prstGeom prst="rect">
            <a:avLst/>
          </a:prstGeom>
          <a:noFill/>
          <a:ln w="9525">
            <a:noFill/>
            <a:miter lim="800000"/>
          </a:ln>
        </p:spPr>
        <p:txBody>
          <a:bodyPr lIns="68580" tIns="34290" rIns="68580" bIns="34290">
            <a:spAutoFit/>
          </a:bodyPr>
          <a:lstStyle/>
          <a:p>
            <a:r>
              <a:rPr lang="en-US" altLang="zh-CN" sz="1600" dirty="0">
                <a:solidFill>
                  <a:srgbClr val="B8AA9A"/>
                </a:solidFill>
                <a:latin typeface="微软雅黑 Light" pitchFamily="34" charset="-122"/>
                <a:ea typeface="微软雅黑 Light" pitchFamily="34" charset="-122"/>
              </a:rPr>
              <a:t>ADD YOUR TEXT HERE</a:t>
            </a:r>
            <a:endParaRPr lang="zh-CN" altLang="en-US" sz="1600" dirty="0">
              <a:solidFill>
                <a:srgbClr val="B8AA9A"/>
              </a:solidFill>
              <a:latin typeface="微软雅黑 Light" pitchFamily="34" charset="-122"/>
              <a:ea typeface="微软雅黑 Light" pitchFamily="34" charset="-122"/>
            </a:endParaRPr>
          </a:p>
        </p:txBody>
      </p:sp>
      <p:sp>
        <p:nvSpPr>
          <p:cNvPr id="4" name="矩形 3"/>
          <p:cNvSpPr/>
          <p:nvPr/>
        </p:nvSpPr>
        <p:spPr>
          <a:xfrm>
            <a:off x="1059657" y="2010966"/>
            <a:ext cx="2371725" cy="350044"/>
          </a:xfrm>
          <a:prstGeom prst="rect">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6154" name="文本框 200"/>
          <p:cNvSpPr txBox="1">
            <a:spLocks noChangeArrowheads="1"/>
          </p:cNvSpPr>
          <p:nvPr/>
        </p:nvSpPr>
        <p:spPr bwMode="auto">
          <a:xfrm>
            <a:off x="1714480" y="2071684"/>
            <a:ext cx="2676525" cy="346472"/>
          </a:xfrm>
          <a:prstGeom prst="rect">
            <a:avLst/>
          </a:prstGeom>
          <a:noFill/>
          <a:ln w="9525">
            <a:noFill/>
            <a:miter lim="800000"/>
          </a:ln>
        </p:spPr>
        <p:txBody>
          <a:bodyPr lIns="68580" tIns="34290" rIns="68580" bIns="34290">
            <a:spAutoFit/>
          </a:bodyPr>
          <a:lstStyle/>
          <a:p>
            <a:endParaRPr lang="zh-CN" altLang="en-US" dirty="0">
              <a:solidFill>
                <a:schemeClr val="bg1"/>
              </a:solidFill>
              <a:latin typeface="微软雅黑 Light" pitchFamily="34" charset="-122"/>
              <a:ea typeface="微软雅黑 Light" pitchFamily="34" charset="-122"/>
            </a:endParaRPr>
          </a:p>
        </p:txBody>
      </p:sp>
      <p:sp>
        <p:nvSpPr>
          <p:cNvPr id="6155" name="文本框 201"/>
          <p:cNvSpPr txBox="1">
            <a:spLocks noChangeArrowheads="1"/>
          </p:cNvSpPr>
          <p:nvPr/>
        </p:nvSpPr>
        <p:spPr bwMode="auto">
          <a:xfrm>
            <a:off x="1071538" y="2028825"/>
            <a:ext cx="2063353" cy="346472"/>
          </a:xfrm>
          <a:prstGeom prst="rect">
            <a:avLst/>
          </a:prstGeom>
          <a:noFill/>
          <a:ln w="9525">
            <a:noFill/>
            <a:miter lim="800000"/>
          </a:ln>
        </p:spPr>
        <p:txBody>
          <a:bodyPr lIns="68580" tIns="34290" rIns="68580" bIns="34290">
            <a:spAutoFit/>
          </a:bodyPr>
          <a:lstStyle/>
          <a:p>
            <a:r>
              <a:rPr lang="en-US" altLang="zh-CN" dirty="0">
                <a:solidFill>
                  <a:schemeClr val="bg1"/>
                </a:solidFill>
                <a:latin typeface="微软雅黑 Light" pitchFamily="34" charset="-122"/>
                <a:ea typeface="微软雅黑 Light" pitchFamily="34" charset="-122"/>
              </a:rPr>
              <a:t>Business Analysis</a:t>
            </a:r>
            <a:endParaRPr lang="zh-CN" altLang="en-US" dirty="0">
              <a:solidFill>
                <a:schemeClr val="bg1"/>
              </a:solidFill>
              <a:latin typeface="微软雅黑 Light" pitchFamily="34" charset="-122"/>
              <a:ea typeface="微软雅黑 Light" pitchFamily="34" charset="-122"/>
            </a:endParaRPr>
          </a:p>
        </p:txBody>
      </p:sp>
      <p:sp>
        <p:nvSpPr>
          <p:cNvPr id="6156" name="文本框 16"/>
          <p:cNvSpPr txBox="1">
            <a:spLocks noChangeArrowheads="1"/>
          </p:cNvSpPr>
          <p:nvPr/>
        </p:nvSpPr>
        <p:spPr bwMode="auto">
          <a:xfrm>
            <a:off x="991792" y="2641997"/>
            <a:ext cx="3580208" cy="623248"/>
          </a:xfrm>
          <a:prstGeom prst="rect">
            <a:avLst/>
          </a:prstGeom>
          <a:noFill/>
          <a:ln w="9525">
            <a:noFill/>
            <a:miter lim="800000"/>
          </a:ln>
        </p:spPr>
        <p:txBody>
          <a:bodyPr wrap="square" lIns="68580" tIns="34290" rIns="68580" bIns="34290">
            <a:spAutoFit/>
          </a:bodyPr>
          <a:lstStyle/>
          <a:p>
            <a:pPr eaLnBrk="1" hangingPunct="1"/>
            <a:r>
              <a:rPr lang="en-US" altLang="zh-CN" sz="1200" dirty="0">
                <a:solidFill>
                  <a:schemeClr val="bg1"/>
                </a:solidFill>
                <a:latin typeface="Microsoft JhengHei" panose="020B0604030504040204" pitchFamily="34" charset="-120"/>
                <a:ea typeface="Microsoft JhengHei" panose="020B0604030504040204" pitchFamily="34" charset="-120"/>
                <a:cs typeface="billy" pitchFamily="2" charset="-122"/>
              </a:rPr>
              <a:t>The Monocle Guide to Good Business follows up on the success of The Monocle Guide to Better Living. </a:t>
            </a:r>
            <a:endParaRPr lang="zh-CN" altLang="en-US" sz="1200" dirty="0">
              <a:solidFill>
                <a:schemeClr val="bg1"/>
              </a:solidFill>
              <a:latin typeface="Microsoft JhengHei" panose="020B0604030504040204" pitchFamily="34" charset="-120"/>
              <a:ea typeface="Microsoft JhengHei" panose="020B0604030504040204" pitchFamily="34" charset="-120"/>
              <a:cs typeface="billy" pitchFamily="2" charset="-122"/>
            </a:endParaRPr>
          </a:p>
        </p:txBody>
      </p:sp>
      <p:sp>
        <p:nvSpPr>
          <p:cNvPr id="6157" name="文本框 16"/>
          <p:cNvSpPr txBox="1">
            <a:spLocks noChangeArrowheads="1"/>
          </p:cNvSpPr>
          <p:nvPr/>
        </p:nvSpPr>
        <p:spPr bwMode="auto">
          <a:xfrm>
            <a:off x="978694" y="3661172"/>
            <a:ext cx="3450430" cy="623248"/>
          </a:xfrm>
          <a:prstGeom prst="rect">
            <a:avLst/>
          </a:prstGeom>
          <a:noFill/>
          <a:ln w="9525">
            <a:noFill/>
            <a:miter lim="800000"/>
          </a:ln>
        </p:spPr>
        <p:txBody>
          <a:bodyPr wrap="square" lIns="68580" tIns="34290" rIns="68580" bIns="34290">
            <a:spAutoFit/>
          </a:bodyPr>
          <a:lstStyle/>
          <a:p>
            <a:pPr eaLnBrk="1" hangingPunct="1"/>
            <a:r>
              <a:rPr lang="en-US" altLang="zh-CN" sz="1200" dirty="0">
                <a:solidFill>
                  <a:schemeClr val="bg1"/>
                </a:solidFill>
                <a:latin typeface="Microsoft JhengHei" panose="020B0604030504040204" pitchFamily="34" charset="-120"/>
                <a:ea typeface="Microsoft JhengHei" panose="020B0604030504040204" pitchFamily="34" charset="-120"/>
                <a:cs typeface="billy" pitchFamily="2" charset="-122"/>
              </a:rPr>
              <a:t>The Monocle Guide to Good Business follows up on the success of The Monocle Guide to Better Living. </a:t>
            </a:r>
            <a:endParaRPr lang="zh-CN" altLang="en-US" sz="1200" dirty="0">
              <a:solidFill>
                <a:schemeClr val="bg1"/>
              </a:solidFill>
              <a:latin typeface="Microsoft JhengHei" panose="020B0604030504040204" pitchFamily="34" charset="-120"/>
              <a:ea typeface="Microsoft JhengHei" panose="020B0604030504040204" pitchFamily="34" charset="-120"/>
              <a:cs typeface="billy" pitchFamily="2" charset="-122"/>
            </a:endParaRPr>
          </a:p>
        </p:txBody>
      </p:sp>
      <p:sp>
        <p:nvSpPr>
          <p:cNvPr id="202" name="TextBox 201"/>
          <p:cNvSpPr txBox="1"/>
          <p:nvPr/>
        </p:nvSpPr>
        <p:spPr>
          <a:xfrm>
            <a:off x="142876" y="171376"/>
            <a:ext cx="2571736" cy="338554"/>
          </a:xfrm>
          <a:prstGeom prst="rect">
            <a:avLst/>
          </a:prstGeom>
          <a:noFill/>
        </p:spPr>
        <p:txBody>
          <a:bodyPr wrap="square" rtlCol="0">
            <a:spAutoFit/>
          </a:bodyPr>
          <a:lstStyle/>
          <a:p>
            <a:r>
              <a:rPr lang="zh-CN" altLang="en-US" sz="1600" dirty="0" smtClean="0">
                <a:solidFill>
                  <a:srgbClr val="B8AA9A"/>
                </a:solidFill>
                <a:latin typeface="微软雅黑" panose="020B0503020204020204" pitchFamily="34" charset="-122"/>
                <a:ea typeface="微软雅黑" panose="020B0503020204020204" pitchFamily="34" charset="-122"/>
              </a:rPr>
              <a:t>亮点阐述</a:t>
            </a:r>
            <a:r>
              <a:rPr lang="en-US" altLang="zh-CN" sz="1600" dirty="0" smtClean="0">
                <a:solidFill>
                  <a:srgbClr val="B8AA9A"/>
                </a:solidFill>
                <a:latin typeface="微软雅黑" panose="020B0503020204020204" pitchFamily="34" charset="-122"/>
                <a:ea typeface="微软雅黑" panose="020B0503020204020204" pitchFamily="34" charset="-122"/>
              </a:rPr>
              <a:t>/</a:t>
            </a:r>
            <a:r>
              <a:rPr lang="en-US" altLang="zh-CN" sz="1600" dirty="0" smtClean="0">
                <a:solidFill>
                  <a:srgbClr val="B8AA9A"/>
                </a:solidFill>
              </a:rPr>
              <a:t> </a:t>
            </a:r>
            <a:r>
              <a:rPr lang="en-US" altLang="zh-CN" sz="1400" dirty="0" smtClean="0">
                <a:solidFill>
                  <a:srgbClr val="B8AA9A"/>
                </a:solidFill>
                <a:latin typeface="Impact" pitchFamily="34" charset="0"/>
              </a:rPr>
              <a:t>Event Highlights</a:t>
            </a:r>
            <a:endParaRPr lang="en-US" altLang="zh-CN" sz="1600" dirty="0" smtClean="0">
              <a:solidFill>
                <a:srgbClr val="B8AA9A"/>
              </a:solidFill>
              <a:latin typeface="Impact" pitchFamily="34" charset="0"/>
            </a:endParaRPr>
          </a:p>
        </p:txBody>
      </p:sp>
    </p:spTree>
  </p:cSld>
  <p:clrMapOvr>
    <a:masterClrMapping/>
  </p:clrMapOvr>
  <p:transition>
    <p:split dir="in"/>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10"/>
          <p:cNvSpPr>
            <a:spLocks noChangeArrowheads="1"/>
          </p:cNvSpPr>
          <p:nvPr/>
        </p:nvSpPr>
        <p:spPr bwMode="auto">
          <a:xfrm rot="2451013">
            <a:off x="766763" y="1788341"/>
            <a:ext cx="1141810" cy="1163241"/>
          </a:xfrm>
          <a:prstGeom prst="ellipse">
            <a:avLst/>
          </a:prstGeom>
          <a:noFill/>
          <a:ln w="19050">
            <a:solidFill>
              <a:srgbClr val="B8AA9A"/>
            </a:solidFill>
          </a:ln>
        </p:spPr>
        <p:txBody>
          <a:bodyPr lIns="68580" tIns="34290" rIns="68580" bIns="3429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zh-CN" sz="1400" dirty="0">
              <a:solidFill>
                <a:srgbClr val="3070A9"/>
              </a:solidFill>
              <a:latin typeface="浪漫雅圆"/>
              <a:sym typeface="宋体" panose="02010600030101010101" pitchFamily="2" charset="-122"/>
            </a:endParaRPr>
          </a:p>
        </p:txBody>
      </p:sp>
      <p:sp>
        <p:nvSpPr>
          <p:cNvPr id="9" name="Oval 10"/>
          <p:cNvSpPr>
            <a:spLocks noChangeArrowheads="1"/>
          </p:cNvSpPr>
          <p:nvPr/>
        </p:nvSpPr>
        <p:spPr bwMode="auto">
          <a:xfrm rot="2451013">
            <a:off x="2640807" y="3063501"/>
            <a:ext cx="870347" cy="885825"/>
          </a:xfrm>
          <a:prstGeom prst="ellipse">
            <a:avLst/>
          </a:prstGeom>
          <a:noFill/>
          <a:ln w="19050">
            <a:solidFill>
              <a:srgbClr val="B8AA9A"/>
            </a:solidFill>
          </a:ln>
        </p:spPr>
        <p:txBody>
          <a:bodyPr lIns="68580" tIns="34290" rIns="68580" bIns="3429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zh-CN" sz="1400" dirty="0">
              <a:solidFill>
                <a:srgbClr val="3070A9"/>
              </a:solidFill>
              <a:latin typeface="浪漫雅圆"/>
              <a:sym typeface="宋体" panose="02010600030101010101" pitchFamily="2" charset="-122"/>
            </a:endParaRPr>
          </a:p>
        </p:txBody>
      </p:sp>
      <p:sp>
        <p:nvSpPr>
          <p:cNvPr id="10" name="Oval 10"/>
          <p:cNvSpPr>
            <a:spLocks noChangeArrowheads="1"/>
          </p:cNvSpPr>
          <p:nvPr/>
        </p:nvSpPr>
        <p:spPr bwMode="auto">
          <a:xfrm rot="2451013">
            <a:off x="5228035" y="929902"/>
            <a:ext cx="1769269" cy="1782365"/>
          </a:xfrm>
          <a:prstGeom prst="ellipse">
            <a:avLst/>
          </a:prstGeom>
          <a:noFill/>
          <a:ln w="19050">
            <a:solidFill>
              <a:srgbClr val="B8AA9A"/>
            </a:solidFill>
          </a:ln>
        </p:spPr>
        <p:txBody>
          <a:bodyPr lIns="68580" tIns="34290" rIns="68580" bIns="3429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zh-CN" sz="1400" dirty="0">
              <a:solidFill>
                <a:srgbClr val="000000"/>
              </a:solidFill>
              <a:latin typeface="浪漫雅圆"/>
              <a:sym typeface="宋体" panose="02010600030101010101" pitchFamily="2" charset="-122"/>
            </a:endParaRPr>
          </a:p>
        </p:txBody>
      </p:sp>
      <p:sp>
        <p:nvSpPr>
          <p:cNvPr id="11" name="Oval 10"/>
          <p:cNvSpPr>
            <a:spLocks noChangeArrowheads="1"/>
          </p:cNvSpPr>
          <p:nvPr/>
        </p:nvSpPr>
        <p:spPr bwMode="auto">
          <a:xfrm rot="2451013">
            <a:off x="7249716" y="3429023"/>
            <a:ext cx="1141809" cy="1162050"/>
          </a:xfrm>
          <a:prstGeom prst="ellipse">
            <a:avLst/>
          </a:prstGeom>
          <a:noFill/>
          <a:ln w="19050">
            <a:solidFill>
              <a:srgbClr val="B8AA9A"/>
            </a:solidFill>
          </a:ln>
        </p:spPr>
        <p:txBody>
          <a:bodyPr lIns="68580" tIns="34290" rIns="68580" bIns="3429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zh-CN" sz="1400" dirty="0">
              <a:solidFill>
                <a:srgbClr val="000000"/>
              </a:solidFill>
              <a:latin typeface="浪漫雅圆"/>
              <a:sym typeface="宋体" panose="02010600030101010101" pitchFamily="2" charset="-122"/>
            </a:endParaRPr>
          </a:p>
        </p:txBody>
      </p:sp>
      <p:cxnSp>
        <p:nvCxnSpPr>
          <p:cNvPr id="12" name="直接连接符 18"/>
          <p:cNvCxnSpPr/>
          <p:nvPr/>
        </p:nvCxnSpPr>
        <p:spPr>
          <a:xfrm rot="10800000">
            <a:off x="1391841" y="2945629"/>
            <a:ext cx="1273969" cy="709613"/>
          </a:xfrm>
          <a:prstGeom prst="curvedConnector3">
            <a:avLst>
              <a:gd name="adj1" fmla="val 90359"/>
            </a:avLst>
          </a:prstGeom>
          <a:ln w="19050">
            <a:solidFill>
              <a:srgbClr val="B8AA9A"/>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8"/>
          <p:cNvCxnSpPr>
            <a:stCxn id="10" idx="2"/>
            <a:endCxn id="9" idx="0"/>
          </p:cNvCxnSpPr>
          <p:nvPr/>
        </p:nvCxnSpPr>
        <p:spPr>
          <a:xfrm rot="10800000" flipV="1">
            <a:off x="3365898" y="1243036"/>
            <a:ext cx="2077640" cy="1927622"/>
          </a:xfrm>
          <a:prstGeom prst="curvedConnector2">
            <a:avLst/>
          </a:prstGeom>
          <a:ln w="19050">
            <a:solidFill>
              <a:srgbClr val="B8AA9A"/>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8"/>
          <p:cNvCxnSpPr>
            <a:stCxn id="11" idx="1"/>
            <a:endCxn id="10" idx="5"/>
          </p:cNvCxnSpPr>
          <p:nvPr/>
        </p:nvCxnSpPr>
        <p:spPr>
          <a:xfrm rot="16200000" flipV="1">
            <a:off x="6614518" y="2265187"/>
            <a:ext cx="728663" cy="1610915"/>
          </a:xfrm>
          <a:prstGeom prst="curvedConnector3">
            <a:avLst>
              <a:gd name="adj1" fmla="val 50000"/>
            </a:avLst>
          </a:prstGeom>
          <a:ln w="19050">
            <a:solidFill>
              <a:srgbClr val="B8AA9A"/>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8"/>
          <p:cNvCxnSpPr/>
          <p:nvPr/>
        </p:nvCxnSpPr>
        <p:spPr>
          <a:xfrm rot="16200000" flipV="1">
            <a:off x="8218290" y="4260675"/>
            <a:ext cx="1602581" cy="1591865"/>
          </a:xfrm>
          <a:prstGeom prst="curvedConnector3">
            <a:avLst>
              <a:gd name="adj1" fmla="val 60695"/>
            </a:avLst>
          </a:prstGeom>
          <a:ln w="19050">
            <a:solidFill>
              <a:srgbClr val="B8AA9A"/>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8"/>
          <p:cNvCxnSpPr/>
          <p:nvPr/>
        </p:nvCxnSpPr>
        <p:spPr>
          <a:xfrm rot="16200000" flipV="1">
            <a:off x="-203629" y="1560902"/>
            <a:ext cx="1040606" cy="919163"/>
          </a:xfrm>
          <a:prstGeom prst="curvedConnector3">
            <a:avLst>
              <a:gd name="adj1" fmla="val 50824"/>
            </a:avLst>
          </a:prstGeom>
          <a:ln w="19050">
            <a:solidFill>
              <a:srgbClr val="B8AA9A"/>
            </a:solidFill>
            <a:prstDash val="dash"/>
          </a:ln>
        </p:spPr>
        <p:style>
          <a:lnRef idx="1">
            <a:schemeClr val="accent1"/>
          </a:lnRef>
          <a:fillRef idx="0">
            <a:schemeClr val="accent1"/>
          </a:fillRef>
          <a:effectRef idx="0">
            <a:schemeClr val="accent1"/>
          </a:effectRef>
          <a:fontRef idx="minor">
            <a:schemeClr val="tx1"/>
          </a:fontRef>
        </p:style>
      </p:cxnSp>
      <p:sp>
        <p:nvSpPr>
          <p:cNvPr id="17" name="TextBox 46"/>
          <p:cNvSpPr txBox="1">
            <a:spLocks noChangeArrowheads="1"/>
          </p:cNvSpPr>
          <p:nvPr/>
        </p:nvSpPr>
        <p:spPr bwMode="auto">
          <a:xfrm>
            <a:off x="798228" y="2217191"/>
            <a:ext cx="1144427"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800" b="1" dirty="0" smtClean="0">
                <a:solidFill>
                  <a:schemeClr val="bg1"/>
                </a:solidFill>
                <a:latin typeface="+mn-lt"/>
                <a:ea typeface="微软雅黑" panose="020B0503020204020204" pitchFamily="34" charset="-122"/>
              </a:rPr>
              <a:t>ADD TITLE</a:t>
            </a:r>
            <a:endParaRPr lang="zh-CN" altLang="en-US" sz="1800" b="1" dirty="0">
              <a:solidFill>
                <a:schemeClr val="bg1"/>
              </a:solidFill>
              <a:latin typeface="+mn-lt"/>
              <a:ea typeface="微软雅黑" panose="020B0503020204020204" pitchFamily="34" charset="-122"/>
            </a:endParaRPr>
          </a:p>
        </p:txBody>
      </p:sp>
      <p:sp>
        <p:nvSpPr>
          <p:cNvPr id="21" name="TextBox 46"/>
          <p:cNvSpPr txBox="1">
            <a:spLocks noChangeArrowheads="1"/>
          </p:cNvSpPr>
          <p:nvPr/>
        </p:nvSpPr>
        <p:spPr bwMode="auto">
          <a:xfrm>
            <a:off x="2646895" y="3329576"/>
            <a:ext cx="1144427"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400" b="1" dirty="0" smtClean="0">
                <a:solidFill>
                  <a:schemeClr val="bg1"/>
                </a:solidFill>
                <a:latin typeface="+mn-lt"/>
                <a:ea typeface="微软雅黑" panose="020B0503020204020204" pitchFamily="34" charset="-122"/>
              </a:rPr>
              <a:t>ADD TITLE</a:t>
            </a:r>
            <a:endParaRPr lang="zh-CN" altLang="en-US" sz="1400" b="1" dirty="0">
              <a:solidFill>
                <a:schemeClr val="bg1"/>
              </a:solidFill>
              <a:latin typeface="+mn-lt"/>
              <a:ea typeface="微软雅黑" panose="020B0503020204020204" pitchFamily="34" charset="-122"/>
            </a:endParaRPr>
          </a:p>
        </p:txBody>
      </p:sp>
      <p:sp>
        <p:nvSpPr>
          <p:cNvPr id="22" name="TextBox 46"/>
          <p:cNvSpPr txBox="1">
            <a:spLocks noChangeArrowheads="1"/>
          </p:cNvSpPr>
          <p:nvPr/>
        </p:nvSpPr>
        <p:spPr bwMode="auto">
          <a:xfrm>
            <a:off x="5293163" y="1569020"/>
            <a:ext cx="1760457"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2700" b="1" dirty="0" smtClean="0">
                <a:solidFill>
                  <a:schemeClr val="bg1"/>
                </a:solidFill>
                <a:latin typeface="+mn-lt"/>
                <a:ea typeface="微软雅黑" panose="020B0503020204020204" pitchFamily="34" charset="-122"/>
              </a:rPr>
              <a:t>ADD TITLE</a:t>
            </a:r>
            <a:endParaRPr lang="zh-CN" altLang="en-US" sz="2700" b="1" dirty="0">
              <a:solidFill>
                <a:schemeClr val="bg1"/>
              </a:solidFill>
              <a:latin typeface="+mn-lt"/>
              <a:ea typeface="微软雅黑" panose="020B0503020204020204" pitchFamily="34" charset="-122"/>
            </a:endParaRPr>
          </a:p>
        </p:txBody>
      </p:sp>
      <p:sp>
        <p:nvSpPr>
          <p:cNvPr id="23" name="TextBox 46"/>
          <p:cNvSpPr txBox="1">
            <a:spLocks noChangeArrowheads="1"/>
          </p:cNvSpPr>
          <p:nvPr/>
        </p:nvSpPr>
        <p:spPr bwMode="auto">
          <a:xfrm>
            <a:off x="7249368" y="3858655"/>
            <a:ext cx="1144427"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800" b="1" dirty="0" smtClean="0">
                <a:solidFill>
                  <a:schemeClr val="bg1"/>
                </a:solidFill>
                <a:latin typeface="+mn-lt"/>
                <a:ea typeface="微软雅黑" panose="020B0503020204020204" pitchFamily="34" charset="-122"/>
              </a:rPr>
              <a:t>ADD TITLE</a:t>
            </a:r>
            <a:endParaRPr lang="zh-CN" altLang="en-US" sz="1800" b="1" dirty="0">
              <a:solidFill>
                <a:schemeClr val="bg1"/>
              </a:solidFill>
              <a:latin typeface="+mn-lt"/>
              <a:ea typeface="微软雅黑" panose="020B0503020204020204" pitchFamily="34" charset="-122"/>
            </a:endParaRPr>
          </a:p>
        </p:txBody>
      </p:sp>
      <p:sp>
        <p:nvSpPr>
          <p:cNvPr id="24" name="矩形 23"/>
          <p:cNvSpPr/>
          <p:nvPr/>
        </p:nvSpPr>
        <p:spPr>
          <a:xfrm>
            <a:off x="1714480" y="1214428"/>
            <a:ext cx="1857388" cy="992579"/>
          </a:xfrm>
          <a:prstGeom prst="rect">
            <a:avLst/>
          </a:prstGeom>
        </p:spPr>
        <p:txBody>
          <a:bodyPr wrap="square" lIns="68580" tIns="34290" rIns="68580" bIns="34290">
            <a:spAutoFit/>
          </a:bodyPr>
          <a:lstStyle/>
          <a:p>
            <a:pPr marL="214630" indent="-214630">
              <a:buFont typeface="Wingdings" panose="05000000000000000000" pitchFamily="2" charset="2"/>
              <a:buChar char="n"/>
            </a:pPr>
            <a:r>
              <a:rPr lang="en-US" altLang="zh-CN" sz="1200" dirty="0">
                <a:solidFill>
                  <a:schemeClr val="bg1"/>
                </a:solidFill>
              </a:rPr>
              <a:t>The Monocle Guide to Good Business follows up on the success of The Monocle Guide to Better Living. </a:t>
            </a:r>
            <a:endParaRPr lang="zh-CN" altLang="en-US" sz="1200" dirty="0">
              <a:solidFill>
                <a:schemeClr val="bg1"/>
              </a:solidFill>
            </a:endParaRPr>
          </a:p>
        </p:txBody>
      </p:sp>
      <p:sp>
        <p:nvSpPr>
          <p:cNvPr id="25" name="矩形 24"/>
          <p:cNvSpPr/>
          <p:nvPr/>
        </p:nvSpPr>
        <p:spPr>
          <a:xfrm>
            <a:off x="3929058" y="2714626"/>
            <a:ext cx="2014918" cy="807913"/>
          </a:xfrm>
          <a:prstGeom prst="rect">
            <a:avLst/>
          </a:prstGeom>
        </p:spPr>
        <p:txBody>
          <a:bodyPr wrap="square" lIns="68580" tIns="34290" rIns="68580" bIns="34290">
            <a:spAutoFit/>
          </a:bodyPr>
          <a:lstStyle/>
          <a:p>
            <a:pPr marL="214630" indent="-214630">
              <a:buFont typeface="Wingdings" panose="05000000000000000000" pitchFamily="2" charset="2"/>
              <a:buChar char="n"/>
            </a:pPr>
            <a:r>
              <a:rPr lang="en-US" altLang="zh-CN" sz="1200" dirty="0">
                <a:solidFill>
                  <a:schemeClr val="bg1"/>
                </a:solidFill>
              </a:rPr>
              <a:t>The Monocle Guide to Good Business follows up on the success of The Monocle Guide to Better Living. </a:t>
            </a:r>
            <a:endParaRPr lang="zh-CN" altLang="en-US" sz="1200" dirty="0">
              <a:solidFill>
                <a:schemeClr val="bg1"/>
              </a:solidFill>
            </a:endParaRPr>
          </a:p>
        </p:txBody>
      </p:sp>
      <p:sp>
        <p:nvSpPr>
          <p:cNvPr id="26" name="矩形 25"/>
          <p:cNvSpPr/>
          <p:nvPr/>
        </p:nvSpPr>
        <p:spPr>
          <a:xfrm>
            <a:off x="1571604" y="4000510"/>
            <a:ext cx="2368169" cy="807914"/>
          </a:xfrm>
          <a:prstGeom prst="rect">
            <a:avLst/>
          </a:prstGeom>
        </p:spPr>
        <p:txBody>
          <a:bodyPr wrap="square" lIns="68580" tIns="34290" rIns="68580" bIns="34290">
            <a:spAutoFit/>
          </a:bodyPr>
          <a:lstStyle/>
          <a:p>
            <a:pPr marL="214630" indent="-214630">
              <a:buFont typeface="Wingdings" panose="05000000000000000000" pitchFamily="2" charset="2"/>
              <a:buChar char="n"/>
            </a:pPr>
            <a:r>
              <a:rPr lang="en-US" altLang="zh-CN" sz="1200" dirty="0">
                <a:solidFill>
                  <a:schemeClr val="bg1"/>
                </a:solidFill>
              </a:rPr>
              <a:t>The Monocle Guide to Good Business follows up on the success of The Monocle Guide to Better Living. </a:t>
            </a:r>
            <a:endParaRPr lang="zh-CN" altLang="en-US" sz="1200" dirty="0">
              <a:solidFill>
                <a:schemeClr val="bg1"/>
              </a:solidFill>
            </a:endParaRPr>
          </a:p>
        </p:txBody>
      </p:sp>
      <p:sp>
        <p:nvSpPr>
          <p:cNvPr id="27" name="矩形 26"/>
          <p:cNvSpPr/>
          <p:nvPr/>
        </p:nvSpPr>
        <p:spPr>
          <a:xfrm>
            <a:off x="6929454" y="2214560"/>
            <a:ext cx="1944829" cy="992579"/>
          </a:xfrm>
          <a:prstGeom prst="rect">
            <a:avLst/>
          </a:prstGeom>
        </p:spPr>
        <p:txBody>
          <a:bodyPr wrap="square" lIns="68580" tIns="34290" rIns="68580" bIns="34290">
            <a:spAutoFit/>
          </a:bodyPr>
          <a:lstStyle/>
          <a:p>
            <a:pPr marL="214630" indent="-214630">
              <a:buFont typeface="Wingdings" panose="05000000000000000000" pitchFamily="2" charset="2"/>
              <a:buChar char="n"/>
            </a:pPr>
            <a:r>
              <a:rPr lang="en-US" altLang="zh-CN" sz="1200" dirty="0">
                <a:solidFill>
                  <a:schemeClr val="bg1"/>
                </a:solidFill>
              </a:rPr>
              <a:t>The Monocle Guide to Good Business follows up on the success of The Monocle Guide to Better Living. </a:t>
            </a:r>
            <a:endParaRPr lang="zh-CN" altLang="en-US" sz="1200" dirty="0">
              <a:solidFill>
                <a:schemeClr val="bg1"/>
              </a:solidFill>
            </a:endParaRPr>
          </a:p>
        </p:txBody>
      </p:sp>
      <p:sp>
        <p:nvSpPr>
          <p:cNvPr id="19" name="TextBox 18"/>
          <p:cNvSpPr txBox="1"/>
          <p:nvPr/>
        </p:nvSpPr>
        <p:spPr>
          <a:xfrm>
            <a:off x="142876" y="171376"/>
            <a:ext cx="2571736" cy="338554"/>
          </a:xfrm>
          <a:prstGeom prst="rect">
            <a:avLst/>
          </a:prstGeom>
          <a:noFill/>
        </p:spPr>
        <p:txBody>
          <a:bodyPr wrap="square" rtlCol="0">
            <a:spAutoFit/>
          </a:bodyPr>
          <a:lstStyle/>
          <a:p>
            <a:r>
              <a:rPr lang="zh-CN" altLang="en-US" sz="1600" dirty="0" smtClean="0">
                <a:solidFill>
                  <a:srgbClr val="B8AA9A"/>
                </a:solidFill>
                <a:latin typeface="微软雅黑" panose="020B0503020204020204" pitchFamily="34" charset="-122"/>
                <a:ea typeface="微软雅黑" panose="020B0503020204020204" pitchFamily="34" charset="-122"/>
              </a:rPr>
              <a:t>亮点阐述</a:t>
            </a:r>
            <a:r>
              <a:rPr lang="en-US" altLang="zh-CN" sz="1600" dirty="0" smtClean="0">
                <a:solidFill>
                  <a:srgbClr val="B8AA9A"/>
                </a:solidFill>
                <a:latin typeface="微软雅黑" panose="020B0503020204020204" pitchFamily="34" charset="-122"/>
                <a:ea typeface="微软雅黑" panose="020B0503020204020204" pitchFamily="34" charset="-122"/>
              </a:rPr>
              <a:t>/</a:t>
            </a:r>
            <a:r>
              <a:rPr lang="en-US" altLang="zh-CN" sz="1600" dirty="0" smtClean="0">
                <a:solidFill>
                  <a:srgbClr val="B8AA9A"/>
                </a:solidFill>
              </a:rPr>
              <a:t> </a:t>
            </a:r>
            <a:r>
              <a:rPr lang="en-US" altLang="zh-CN" sz="1400" dirty="0" smtClean="0">
                <a:solidFill>
                  <a:srgbClr val="B8AA9A"/>
                </a:solidFill>
                <a:latin typeface="Impact" pitchFamily="34" charset="0"/>
              </a:rPr>
              <a:t>Event Highlights</a:t>
            </a:r>
            <a:endParaRPr lang="en-US" altLang="zh-CN" sz="1600" dirty="0" smtClean="0">
              <a:solidFill>
                <a:srgbClr val="B8AA9A"/>
              </a:solidFill>
              <a:latin typeface="Impact" pitchFamily="34" charset="0"/>
            </a:endParaRPr>
          </a:p>
        </p:txBody>
      </p:sp>
    </p:spTree>
  </p:cSld>
  <p:clrMapOvr>
    <a:masterClrMapping/>
  </p:clrMapOvr>
  <p:transition>
    <p:split dir="in"/>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571604" y="1571618"/>
            <a:ext cx="2500330" cy="2215991"/>
          </a:xfrm>
          <a:prstGeom prst="rect">
            <a:avLst/>
          </a:prstGeom>
          <a:noFill/>
        </p:spPr>
        <p:txBody>
          <a:bodyPr wrap="square" rtlCol="0">
            <a:spAutoFit/>
          </a:bodyPr>
          <a:lstStyle/>
          <a:p>
            <a:r>
              <a:rPr lang="en-US" altLang="zh-CN" sz="13800" dirty="0" smtClean="0">
                <a:solidFill>
                  <a:srgbClr val="B8AA9A"/>
                </a:solidFill>
                <a:latin typeface="时尚中黑简体" pitchFamily="2" charset="-122"/>
                <a:ea typeface="时尚中黑简体" pitchFamily="2" charset="-122"/>
              </a:rPr>
              <a:t>2</a:t>
            </a:r>
            <a:r>
              <a:rPr lang="en-US" altLang="zh-CN" sz="13800" dirty="0" smtClean="0">
                <a:solidFill>
                  <a:srgbClr val="B8AA9A"/>
                </a:solidFill>
                <a:ea typeface="时尚中黑简体" pitchFamily="2" charset="-122"/>
              </a:rPr>
              <a:t>.</a:t>
            </a:r>
            <a:endParaRPr lang="zh-CN" altLang="en-US" sz="13800" dirty="0">
              <a:solidFill>
                <a:srgbClr val="B8AA9A"/>
              </a:solidFill>
              <a:ea typeface="时尚中黑简体" pitchFamily="2" charset="-122"/>
            </a:endParaRPr>
          </a:p>
        </p:txBody>
      </p:sp>
      <p:cxnSp>
        <p:nvCxnSpPr>
          <p:cNvPr id="10" name="直接连接符 9"/>
          <p:cNvCxnSpPr/>
          <p:nvPr/>
        </p:nvCxnSpPr>
        <p:spPr>
          <a:xfrm>
            <a:off x="0" y="1571618"/>
            <a:ext cx="5429256" cy="1588"/>
          </a:xfrm>
          <a:prstGeom prst="line">
            <a:avLst/>
          </a:prstGeom>
          <a:ln>
            <a:solidFill>
              <a:srgbClr val="B8AA9A"/>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3714776" y="3714758"/>
            <a:ext cx="5429256" cy="1588"/>
          </a:xfrm>
          <a:prstGeom prst="line">
            <a:avLst/>
          </a:prstGeom>
          <a:ln>
            <a:solidFill>
              <a:srgbClr val="B8AA9A"/>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143240" y="1855782"/>
            <a:ext cx="2714644" cy="830997"/>
          </a:xfrm>
          <a:prstGeom prst="rect">
            <a:avLst/>
          </a:prstGeom>
          <a:noFill/>
        </p:spPr>
        <p:txBody>
          <a:bodyPr wrap="square" rtlCol="0">
            <a:spAutoFit/>
          </a:bodyPr>
          <a:lstStyle/>
          <a:p>
            <a:r>
              <a:rPr lang="en-US" altLang="zh-CN" sz="4800" dirty="0" smtClean="0">
                <a:solidFill>
                  <a:schemeClr val="bg1"/>
                </a:solidFill>
                <a:latin typeface="时尚中黑简体" pitchFamily="2" charset="-122"/>
                <a:ea typeface="时尚中黑简体" pitchFamily="2" charset="-122"/>
              </a:rPr>
              <a:t>REVIEW</a:t>
            </a:r>
            <a:endParaRPr lang="zh-CN" altLang="en-US" sz="4800" dirty="0">
              <a:solidFill>
                <a:schemeClr val="bg1"/>
              </a:solidFill>
              <a:latin typeface="时尚中黑简体" pitchFamily="2" charset="-122"/>
              <a:ea typeface="时尚中黑简体" pitchFamily="2" charset="-122"/>
            </a:endParaRPr>
          </a:p>
        </p:txBody>
      </p:sp>
      <p:sp>
        <p:nvSpPr>
          <p:cNvPr id="13" name="矩形 12"/>
          <p:cNvSpPr/>
          <p:nvPr/>
        </p:nvSpPr>
        <p:spPr>
          <a:xfrm>
            <a:off x="3214678" y="2580703"/>
            <a:ext cx="4786346" cy="830997"/>
          </a:xfrm>
          <a:prstGeom prst="rect">
            <a:avLst/>
          </a:prstGeom>
        </p:spPr>
        <p:txBody>
          <a:bodyPr wrap="square">
            <a:spAutoFit/>
          </a:bodyPr>
          <a:lstStyle/>
          <a:p>
            <a:pPr>
              <a:lnSpc>
                <a:spcPct val="200000"/>
              </a:lnSpc>
            </a:pPr>
            <a:r>
              <a:rPr lang="en-US" altLang="zh-CN" sz="1200" dirty="0" smtClean="0">
                <a:solidFill>
                  <a:schemeClr val="bg1"/>
                </a:solidFill>
                <a:latin typeface="微软雅黑 Light" pitchFamily="34" charset="-122"/>
                <a:ea typeface="微软雅黑 Light" pitchFamily="34" charset="-122"/>
              </a:rPr>
              <a:t>The Monocle Guide to Good Business follows up on the success of The Monocle Guide to Better Living. </a:t>
            </a:r>
            <a:endParaRPr lang="zh-CN" altLang="zh-CN" sz="1200" dirty="0">
              <a:solidFill>
                <a:schemeClr val="bg1"/>
              </a:solidFill>
              <a:latin typeface="微软雅黑 Light" pitchFamily="34" charset="-122"/>
              <a:ea typeface="微软雅黑 Light" pitchFamily="34" charset="-122"/>
            </a:endParaRPr>
          </a:p>
        </p:txBody>
      </p:sp>
    </p:spTree>
  </p:cSld>
  <p:clrMapOvr>
    <a:masterClrMapping/>
  </p:clrMapOvr>
  <p:transition>
    <p:split dir="in"/>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图片 3"/>
          <p:cNvPicPr>
            <a:picLocks noChangeAspect="1"/>
          </p:cNvPicPr>
          <p:nvPr/>
        </p:nvPicPr>
        <p:blipFill>
          <a:blip r:embed="rId2"/>
          <a:srcRect t="7335" b="14922"/>
          <a:stretch>
            <a:fillRect/>
          </a:stretch>
        </p:blipFill>
        <p:spPr bwMode="auto">
          <a:xfrm>
            <a:off x="571472" y="1450164"/>
            <a:ext cx="3890963" cy="3025378"/>
          </a:xfrm>
          <a:prstGeom prst="rect">
            <a:avLst/>
          </a:prstGeom>
          <a:noFill/>
          <a:ln w="9525">
            <a:noFill/>
            <a:miter lim="800000"/>
            <a:headEnd/>
            <a:tailEnd/>
          </a:ln>
        </p:spPr>
      </p:pic>
      <p:cxnSp>
        <p:nvCxnSpPr>
          <p:cNvPr id="10" name="直接连接符 9"/>
          <p:cNvCxnSpPr/>
          <p:nvPr/>
        </p:nvCxnSpPr>
        <p:spPr>
          <a:xfrm>
            <a:off x="4786340" y="3704023"/>
            <a:ext cx="3629025" cy="0"/>
          </a:xfrm>
          <a:prstGeom prst="line">
            <a:avLst/>
          </a:prstGeom>
          <a:ln w="12700">
            <a:solidFill>
              <a:srgbClr val="B8AA9A"/>
            </a:solidFill>
          </a:ln>
        </p:spPr>
        <p:style>
          <a:lnRef idx="1">
            <a:schemeClr val="accent1"/>
          </a:lnRef>
          <a:fillRef idx="0">
            <a:schemeClr val="accent1"/>
          </a:fillRef>
          <a:effectRef idx="0">
            <a:schemeClr val="accent1"/>
          </a:effectRef>
          <a:fontRef idx="minor">
            <a:schemeClr val="tx1"/>
          </a:fontRef>
        </p:style>
      </p:cxnSp>
      <p:sp>
        <p:nvSpPr>
          <p:cNvPr id="11272" name="文本框 11"/>
          <p:cNvSpPr txBox="1">
            <a:spLocks noChangeArrowheads="1"/>
          </p:cNvSpPr>
          <p:nvPr/>
        </p:nvSpPr>
        <p:spPr bwMode="auto">
          <a:xfrm>
            <a:off x="4675613" y="3762126"/>
            <a:ext cx="3968353" cy="746356"/>
          </a:xfrm>
          <a:prstGeom prst="rect">
            <a:avLst/>
          </a:prstGeom>
          <a:noFill/>
          <a:ln w="9525">
            <a:noFill/>
            <a:miter lim="800000"/>
          </a:ln>
        </p:spPr>
        <p:txBody>
          <a:bodyPr lIns="68570" tIns="34289" rIns="68570" bIns="34289">
            <a:spAutoFit/>
          </a:bodyPr>
          <a:lstStyle/>
          <a:p>
            <a:r>
              <a:rPr lang="en-US" altLang="zh-CN" sz="1100" dirty="0">
                <a:solidFill>
                  <a:schemeClr val="bg1"/>
                </a:solidFill>
                <a:latin typeface="微软雅黑 Light" pitchFamily="34" charset="-122"/>
                <a:ea typeface="微软雅黑 Light" pitchFamily="34" charset="-122"/>
              </a:rPr>
              <a:t>The Monocle Guide to Good Business follows up on the success of The Monocle Guide to Better Living</a:t>
            </a:r>
            <a:r>
              <a:rPr lang="en-US" altLang="zh-CN" sz="1100" dirty="0" smtClean="0">
                <a:solidFill>
                  <a:schemeClr val="bg1"/>
                </a:solidFill>
                <a:latin typeface="微软雅黑 Light" pitchFamily="34" charset="-122"/>
                <a:ea typeface="微软雅黑 Light" pitchFamily="34" charset="-122"/>
              </a:rPr>
              <a:t>. The Monocle Guide to Good Business follows up on the success of The Monocle Guide to Better Living.</a:t>
            </a:r>
          </a:p>
        </p:txBody>
      </p:sp>
      <p:sp>
        <p:nvSpPr>
          <p:cNvPr id="11273" name="文本框 12"/>
          <p:cNvSpPr txBox="1">
            <a:spLocks noChangeArrowheads="1"/>
          </p:cNvSpPr>
          <p:nvPr/>
        </p:nvSpPr>
        <p:spPr bwMode="auto">
          <a:xfrm>
            <a:off x="4689901" y="3326831"/>
            <a:ext cx="3725492" cy="346249"/>
          </a:xfrm>
          <a:prstGeom prst="rect">
            <a:avLst/>
          </a:prstGeom>
          <a:noFill/>
          <a:ln w="9525">
            <a:noFill/>
            <a:miter lim="800000"/>
          </a:ln>
        </p:spPr>
        <p:txBody>
          <a:bodyPr wrap="square" lIns="68570" tIns="34289" rIns="68570" bIns="34289">
            <a:spAutoFit/>
          </a:bodyPr>
          <a:lstStyle/>
          <a:p>
            <a:pPr eaLnBrk="1" hangingPunct="1"/>
            <a:r>
              <a:rPr lang="en-US" altLang="zh-CN" b="1" dirty="0">
                <a:solidFill>
                  <a:srgbClr val="B8AA9A"/>
                </a:solidFill>
                <a:latin typeface="微软雅黑 Light" pitchFamily="34" charset="-122"/>
                <a:ea typeface="微软雅黑 Light" pitchFamily="34" charset="-122"/>
              </a:rPr>
              <a:t>ADD YOUR TEXT HERE</a:t>
            </a:r>
            <a:endParaRPr lang="zh-CN" altLang="en-US" b="1" dirty="0">
              <a:solidFill>
                <a:srgbClr val="B8AA9A"/>
              </a:solidFill>
              <a:latin typeface="微软雅黑 Light" pitchFamily="34" charset="-122"/>
              <a:ea typeface="微软雅黑 Light" pitchFamily="34" charset="-122"/>
            </a:endParaRPr>
          </a:p>
        </p:txBody>
      </p:sp>
      <p:sp>
        <p:nvSpPr>
          <p:cNvPr id="14" name="圆角矩形 13"/>
          <p:cNvSpPr/>
          <p:nvPr/>
        </p:nvSpPr>
        <p:spPr>
          <a:xfrm>
            <a:off x="4786341" y="2128829"/>
            <a:ext cx="671513" cy="1064419"/>
          </a:xfrm>
          <a:prstGeom prst="roundRect">
            <a:avLst/>
          </a:prstGeom>
          <a:solidFill>
            <a:srgbClr val="B8AA9A"/>
          </a:solidFill>
          <a:ln>
            <a:noFill/>
          </a:ln>
        </p:spPr>
        <p:style>
          <a:lnRef idx="2">
            <a:schemeClr val="accent1">
              <a:shade val="50000"/>
            </a:schemeClr>
          </a:lnRef>
          <a:fillRef idx="1">
            <a:schemeClr val="accent1"/>
          </a:fillRef>
          <a:effectRef idx="0">
            <a:schemeClr val="accent1"/>
          </a:effectRef>
          <a:fontRef idx="minor">
            <a:schemeClr val="lt1"/>
          </a:fontRef>
        </p:style>
        <p:txBody>
          <a:bodyPr lIns="68570" tIns="34289" rIns="68570" bIns="34289" anchor="ctr"/>
          <a:lstStyle/>
          <a:p>
            <a:pPr algn="ctr">
              <a:defRPr/>
            </a:pPr>
            <a:endParaRPr lang="zh-CN" altLang="en-US" dirty="0"/>
          </a:p>
        </p:txBody>
      </p:sp>
      <p:sp>
        <p:nvSpPr>
          <p:cNvPr id="17" name="圆角矩形 16"/>
          <p:cNvSpPr/>
          <p:nvPr/>
        </p:nvSpPr>
        <p:spPr>
          <a:xfrm>
            <a:off x="6681822" y="2139545"/>
            <a:ext cx="671513" cy="1064419"/>
          </a:xfrm>
          <a:prstGeom prst="roundRect">
            <a:avLst/>
          </a:prstGeom>
          <a:solidFill>
            <a:srgbClr val="B8AA9A"/>
          </a:solidFill>
          <a:ln>
            <a:noFill/>
          </a:ln>
        </p:spPr>
        <p:style>
          <a:lnRef idx="2">
            <a:schemeClr val="accent1">
              <a:shade val="50000"/>
            </a:schemeClr>
          </a:lnRef>
          <a:fillRef idx="1">
            <a:schemeClr val="accent1"/>
          </a:fillRef>
          <a:effectRef idx="0">
            <a:schemeClr val="accent1"/>
          </a:effectRef>
          <a:fontRef idx="minor">
            <a:schemeClr val="lt1"/>
          </a:fontRef>
        </p:style>
        <p:txBody>
          <a:bodyPr lIns="68570" tIns="34289" rIns="68570" bIns="34289" anchor="ctr"/>
          <a:lstStyle/>
          <a:p>
            <a:pPr algn="ctr">
              <a:defRPr/>
            </a:pPr>
            <a:endParaRPr lang="zh-CN" altLang="en-US" dirty="0"/>
          </a:p>
        </p:txBody>
      </p:sp>
      <p:sp>
        <p:nvSpPr>
          <p:cNvPr id="18" name="圆角矩形 17"/>
          <p:cNvSpPr/>
          <p:nvPr/>
        </p:nvSpPr>
        <p:spPr>
          <a:xfrm>
            <a:off x="5728131" y="1771642"/>
            <a:ext cx="671513" cy="1431131"/>
          </a:xfrm>
          <a:prstGeom prst="roundRect">
            <a:avLst/>
          </a:prstGeom>
          <a:solidFill>
            <a:srgbClr val="B8AA9A"/>
          </a:solidFill>
          <a:ln>
            <a:noFill/>
          </a:ln>
        </p:spPr>
        <p:style>
          <a:lnRef idx="2">
            <a:schemeClr val="accent1">
              <a:shade val="50000"/>
            </a:schemeClr>
          </a:lnRef>
          <a:fillRef idx="1">
            <a:schemeClr val="accent1"/>
          </a:fillRef>
          <a:effectRef idx="0">
            <a:schemeClr val="accent1"/>
          </a:effectRef>
          <a:fontRef idx="minor">
            <a:schemeClr val="lt1"/>
          </a:fontRef>
        </p:style>
        <p:txBody>
          <a:bodyPr lIns="68570" tIns="34289" rIns="68570" bIns="34289" anchor="ctr"/>
          <a:lstStyle/>
          <a:p>
            <a:pPr algn="ctr">
              <a:defRPr/>
            </a:pPr>
            <a:endParaRPr lang="zh-CN" altLang="en-US" dirty="0"/>
          </a:p>
        </p:txBody>
      </p:sp>
      <p:sp>
        <p:nvSpPr>
          <p:cNvPr id="19" name="圆角矩形 18"/>
          <p:cNvSpPr/>
          <p:nvPr/>
        </p:nvSpPr>
        <p:spPr>
          <a:xfrm>
            <a:off x="7597413" y="1428742"/>
            <a:ext cx="671513" cy="1774031"/>
          </a:xfrm>
          <a:prstGeom prst="roundRect">
            <a:avLst/>
          </a:prstGeom>
          <a:solidFill>
            <a:srgbClr val="B8AA9A"/>
          </a:solidFill>
          <a:ln>
            <a:noFill/>
          </a:ln>
        </p:spPr>
        <p:style>
          <a:lnRef idx="2">
            <a:schemeClr val="accent1">
              <a:shade val="50000"/>
            </a:schemeClr>
          </a:lnRef>
          <a:fillRef idx="1">
            <a:schemeClr val="accent1"/>
          </a:fillRef>
          <a:effectRef idx="0">
            <a:schemeClr val="accent1"/>
          </a:effectRef>
          <a:fontRef idx="minor">
            <a:schemeClr val="lt1"/>
          </a:fontRef>
        </p:style>
        <p:txBody>
          <a:bodyPr lIns="68570" tIns="34289" rIns="68570" bIns="34289" anchor="ctr"/>
          <a:lstStyle/>
          <a:p>
            <a:pPr algn="ctr">
              <a:defRPr/>
            </a:pPr>
            <a:endParaRPr lang="zh-CN" altLang="en-US" dirty="0"/>
          </a:p>
        </p:txBody>
      </p:sp>
      <p:grpSp>
        <p:nvGrpSpPr>
          <p:cNvPr id="2" name="组合 82"/>
          <p:cNvGrpSpPr/>
          <p:nvPr/>
        </p:nvGrpSpPr>
        <p:grpSpPr bwMode="auto">
          <a:xfrm>
            <a:off x="4938740" y="2821768"/>
            <a:ext cx="363141" cy="259556"/>
            <a:chOff x="0" y="0"/>
            <a:chExt cx="793264" cy="506466"/>
          </a:xfrm>
        </p:grpSpPr>
        <p:sp>
          <p:nvSpPr>
            <p:cNvPr id="11293" name="任意多边形 81"/>
            <p:cNvSpPr>
              <a:spLocks noChangeArrowheads="1"/>
            </p:cNvSpPr>
            <p:nvPr/>
          </p:nvSpPr>
          <p:spPr bwMode="auto">
            <a:xfrm>
              <a:off x="0" y="34634"/>
              <a:ext cx="793264" cy="471832"/>
            </a:xfrm>
            <a:custGeom>
              <a:avLst/>
              <a:gdLst>
                <a:gd name="T0" fmla="*/ 20045 w 793264"/>
                <a:gd name="T1" fmla="*/ 0 h 471832"/>
                <a:gd name="T2" fmla="*/ 303739 w 793264"/>
                <a:gd name="T3" fmla="*/ 283693 h 471832"/>
                <a:gd name="T4" fmla="*/ 490419 w 793264"/>
                <a:gd name="T5" fmla="*/ 283693 h 471832"/>
                <a:gd name="T6" fmla="*/ 773579 w 793264"/>
                <a:gd name="T7" fmla="*/ 533 h 471832"/>
                <a:gd name="T8" fmla="*/ 786675 w 793264"/>
                <a:gd name="T9" fmla="*/ 19957 h 471832"/>
                <a:gd name="T10" fmla="*/ 793264 w 793264"/>
                <a:gd name="T11" fmla="*/ 52595 h 471832"/>
                <a:gd name="T12" fmla="*/ 793264 w 793264"/>
                <a:gd name="T13" fmla="*/ 387983 h 471832"/>
                <a:gd name="T14" fmla="*/ 709415 w 793264"/>
                <a:gd name="T15" fmla="*/ 471832 h 471832"/>
                <a:gd name="T16" fmla="*/ 83849 w 793264"/>
                <a:gd name="T17" fmla="*/ 471832 h 471832"/>
                <a:gd name="T18" fmla="*/ 0 w 793264"/>
                <a:gd name="T19" fmla="*/ 387983 h 471832"/>
                <a:gd name="T20" fmla="*/ 0 w 793264"/>
                <a:gd name="T21" fmla="*/ 52595 h 471832"/>
                <a:gd name="T22" fmla="*/ 6589 w 793264"/>
                <a:gd name="T23" fmla="*/ 19957 h 4718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93264"/>
                <a:gd name="T37" fmla="*/ 0 h 471832"/>
                <a:gd name="T38" fmla="*/ 793264 w 793264"/>
                <a:gd name="T39" fmla="*/ 471832 h 4718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93264" h="471832">
                  <a:moveTo>
                    <a:pt x="20045" y="0"/>
                  </a:moveTo>
                  <a:lnTo>
                    <a:pt x="303739" y="283693"/>
                  </a:lnTo>
                  <a:cubicBezTo>
                    <a:pt x="355289" y="335244"/>
                    <a:pt x="438869" y="335244"/>
                    <a:pt x="490419" y="283693"/>
                  </a:cubicBezTo>
                  <a:lnTo>
                    <a:pt x="773579" y="533"/>
                  </a:lnTo>
                  <a:lnTo>
                    <a:pt x="786675" y="19957"/>
                  </a:lnTo>
                  <a:cubicBezTo>
                    <a:pt x="790918" y="29989"/>
                    <a:pt x="793264" y="41018"/>
                    <a:pt x="793264" y="52595"/>
                  </a:cubicBezTo>
                  <a:lnTo>
                    <a:pt x="793264" y="387983"/>
                  </a:lnTo>
                  <a:cubicBezTo>
                    <a:pt x="793264" y="434292"/>
                    <a:pt x="755724" y="471832"/>
                    <a:pt x="709415" y="471832"/>
                  </a:cubicBezTo>
                  <a:lnTo>
                    <a:pt x="83849" y="471832"/>
                  </a:lnTo>
                  <a:cubicBezTo>
                    <a:pt x="37540" y="471832"/>
                    <a:pt x="0" y="434292"/>
                    <a:pt x="0" y="387983"/>
                  </a:cubicBezTo>
                  <a:lnTo>
                    <a:pt x="0" y="52595"/>
                  </a:lnTo>
                  <a:cubicBezTo>
                    <a:pt x="0" y="41018"/>
                    <a:pt x="2347" y="29989"/>
                    <a:pt x="6589" y="19957"/>
                  </a:cubicBezTo>
                  <a:lnTo>
                    <a:pt x="20045" y="0"/>
                  </a:lnTo>
                  <a:close/>
                </a:path>
              </a:pathLst>
            </a:custGeom>
            <a:noFill/>
            <a:ln w="28575">
              <a:solidFill>
                <a:schemeClr val="bg1"/>
              </a:solidFill>
              <a:bevel/>
            </a:ln>
          </p:spPr>
          <p:txBody>
            <a:bodyPr anchor="ctr"/>
            <a:lstStyle/>
            <a:p>
              <a:endParaRPr lang="zh-CN" altLang="en-US"/>
            </a:p>
          </p:txBody>
        </p:sp>
        <p:sp>
          <p:nvSpPr>
            <p:cNvPr id="11294" name="圆角矩形 80"/>
            <p:cNvSpPr>
              <a:spLocks noChangeArrowheads="1"/>
            </p:cNvSpPr>
            <p:nvPr/>
          </p:nvSpPr>
          <p:spPr bwMode="auto">
            <a:xfrm>
              <a:off x="0" y="0"/>
              <a:ext cx="793264" cy="503086"/>
            </a:xfrm>
            <a:prstGeom prst="roundRect">
              <a:avLst>
                <a:gd name="adj" fmla="val 16667"/>
              </a:avLst>
            </a:prstGeom>
            <a:noFill/>
            <a:ln w="28575">
              <a:solidFill>
                <a:schemeClr val="bg1"/>
              </a:solidFill>
              <a:bevel/>
            </a:ln>
          </p:spPr>
          <p:txBody>
            <a:bodyPr anchor="ctr"/>
            <a:lstStyle/>
            <a:p>
              <a:pPr algn="ctr" eaLnBrk="1" hangingPunct="1"/>
              <a:endParaRPr lang="zh-CN" altLang="zh-CN">
                <a:solidFill>
                  <a:srgbClr val="FFFFFF"/>
                </a:solidFill>
                <a:latin typeface="Arial" panose="020B0604020202020204" pitchFamily="34" charset="0"/>
              </a:endParaRPr>
            </a:p>
          </p:txBody>
        </p:sp>
      </p:grpSp>
      <p:grpSp>
        <p:nvGrpSpPr>
          <p:cNvPr id="3" name="组合 64"/>
          <p:cNvGrpSpPr/>
          <p:nvPr/>
        </p:nvGrpSpPr>
        <p:grpSpPr bwMode="auto">
          <a:xfrm>
            <a:off x="5900766" y="2778906"/>
            <a:ext cx="341710" cy="341710"/>
            <a:chOff x="0" y="0"/>
            <a:chExt cx="771288" cy="771288"/>
          </a:xfrm>
        </p:grpSpPr>
        <p:sp>
          <p:nvSpPr>
            <p:cNvPr id="11284" name="任意多边形 53"/>
            <p:cNvSpPr>
              <a:spLocks noChangeArrowheads="1"/>
            </p:cNvSpPr>
            <p:nvPr/>
          </p:nvSpPr>
          <p:spPr bwMode="auto">
            <a:xfrm>
              <a:off x="265116" y="270368"/>
              <a:ext cx="234415" cy="234415"/>
            </a:xfrm>
            <a:custGeom>
              <a:avLst/>
              <a:gdLst>
                <a:gd name="T0" fmla="*/ 20318 w 1352282"/>
                <a:gd name="T1" fmla="*/ 2468 h 1352282"/>
                <a:gd name="T2" fmla="*/ 2468 w 1352282"/>
                <a:gd name="T3" fmla="*/ 20318 h 1352282"/>
                <a:gd name="T4" fmla="*/ 20318 w 1352282"/>
                <a:gd name="T5" fmla="*/ 38167 h 1352282"/>
                <a:gd name="T6" fmla="*/ 38167 w 1352282"/>
                <a:gd name="T7" fmla="*/ 20318 h 1352282"/>
                <a:gd name="T8" fmla="*/ 20318 w 1352282"/>
                <a:gd name="T9" fmla="*/ 2468 h 1352282"/>
                <a:gd name="T10" fmla="*/ 20318 w 1352282"/>
                <a:gd name="T11" fmla="*/ 0 h 1352282"/>
                <a:gd name="T12" fmla="*/ 40635 w 1352282"/>
                <a:gd name="T13" fmla="*/ 20318 h 1352282"/>
                <a:gd name="T14" fmla="*/ 20318 w 1352282"/>
                <a:gd name="T15" fmla="*/ 40635 h 1352282"/>
                <a:gd name="T16" fmla="*/ 0 w 1352282"/>
                <a:gd name="T17" fmla="*/ 20318 h 1352282"/>
                <a:gd name="T18" fmla="*/ 20318 w 1352282"/>
                <a:gd name="T19" fmla="*/ 0 h 135228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52282"/>
                <a:gd name="T31" fmla="*/ 0 h 1352282"/>
                <a:gd name="T32" fmla="*/ 1352282 w 1352282"/>
                <a:gd name="T33" fmla="*/ 1352282 h 135228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52282" h="1352282">
                  <a:moveTo>
                    <a:pt x="676140" y="82140"/>
                  </a:moveTo>
                  <a:cubicBezTo>
                    <a:pt x="348083" y="82140"/>
                    <a:pt x="82140" y="348083"/>
                    <a:pt x="82140" y="676140"/>
                  </a:cubicBezTo>
                  <a:cubicBezTo>
                    <a:pt x="82140" y="1004197"/>
                    <a:pt x="348083" y="1270140"/>
                    <a:pt x="676140" y="1270140"/>
                  </a:cubicBezTo>
                  <a:cubicBezTo>
                    <a:pt x="1004197" y="1270140"/>
                    <a:pt x="1270140" y="1004197"/>
                    <a:pt x="1270140" y="676140"/>
                  </a:cubicBezTo>
                  <a:cubicBezTo>
                    <a:pt x="1270140" y="348083"/>
                    <a:pt x="1004197" y="82140"/>
                    <a:pt x="676140" y="82140"/>
                  </a:cubicBezTo>
                  <a:close/>
                  <a:moveTo>
                    <a:pt x="676141" y="0"/>
                  </a:moveTo>
                  <a:cubicBezTo>
                    <a:pt x="1049563" y="0"/>
                    <a:pt x="1352282" y="302719"/>
                    <a:pt x="1352282" y="676141"/>
                  </a:cubicBezTo>
                  <a:cubicBezTo>
                    <a:pt x="1352282" y="1049563"/>
                    <a:pt x="1049563" y="1352282"/>
                    <a:pt x="676141" y="1352282"/>
                  </a:cubicBezTo>
                  <a:cubicBezTo>
                    <a:pt x="302719" y="1352282"/>
                    <a:pt x="0" y="1049563"/>
                    <a:pt x="0" y="676141"/>
                  </a:cubicBezTo>
                  <a:cubicBezTo>
                    <a:pt x="0" y="302719"/>
                    <a:pt x="302719" y="0"/>
                    <a:pt x="676141" y="0"/>
                  </a:cubicBezTo>
                  <a:close/>
                </a:path>
              </a:pathLst>
            </a:custGeom>
            <a:solidFill>
              <a:srgbClr val="3F3F3F"/>
            </a:solidFill>
            <a:ln w="19050">
              <a:solidFill>
                <a:schemeClr val="bg1"/>
              </a:solidFill>
              <a:bevel/>
            </a:ln>
          </p:spPr>
          <p:txBody>
            <a:bodyPr anchor="ctr"/>
            <a:lstStyle/>
            <a:p>
              <a:endParaRPr lang="zh-CN" altLang="en-US"/>
            </a:p>
          </p:txBody>
        </p:sp>
        <p:sp>
          <p:nvSpPr>
            <p:cNvPr id="11285" name="圆角矩形 55"/>
            <p:cNvSpPr>
              <a:spLocks noChangeArrowheads="1"/>
            </p:cNvSpPr>
            <p:nvPr/>
          </p:nvSpPr>
          <p:spPr bwMode="auto">
            <a:xfrm rot="-5400000">
              <a:off x="67139" y="295644"/>
              <a:ext cx="45719" cy="180000"/>
            </a:xfrm>
            <a:prstGeom prst="roundRect">
              <a:avLst>
                <a:gd name="adj" fmla="val 16667"/>
              </a:avLst>
            </a:prstGeom>
            <a:solidFill>
              <a:srgbClr val="3F3F3F"/>
            </a:solidFill>
            <a:ln w="25400">
              <a:solidFill>
                <a:schemeClr val="bg1"/>
              </a:solidFill>
              <a:bevel/>
            </a:ln>
          </p:spPr>
          <p:txBody>
            <a:bodyPr anchor="ctr"/>
            <a:lstStyle/>
            <a:p>
              <a:pPr algn="ctr" eaLnBrk="1" hangingPunct="1"/>
              <a:endParaRPr lang="zh-CN" altLang="zh-CN">
                <a:solidFill>
                  <a:srgbClr val="FFFFFF"/>
                </a:solidFill>
                <a:latin typeface="Arial" panose="020B0604020202020204" pitchFamily="34" charset="0"/>
              </a:endParaRPr>
            </a:p>
          </p:txBody>
        </p:sp>
        <p:sp>
          <p:nvSpPr>
            <p:cNvPr id="11286" name="圆角矩形 56"/>
            <p:cNvSpPr>
              <a:spLocks noChangeArrowheads="1"/>
            </p:cNvSpPr>
            <p:nvPr/>
          </p:nvSpPr>
          <p:spPr bwMode="auto">
            <a:xfrm rot="-2700000">
              <a:off x="155155" y="90028"/>
              <a:ext cx="36000" cy="180000"/>
            </a:xfrm>
            <a:prstGeom prst="roundRect">
              <a:avLst>
                <a:gd name="adj" fmla="val 16667"/>
              </a:avLst>
            </a:prstGeom>
            <a:solidFill>
              <a:srgbClr val="3F3F3F"/>
            </a:solidFill>
            <a:ln w="25400">
              <a:solidFill>
                <a:schemeClr val="bg1"/>
              </a:solidFill>
              <a:bevel/>
            </a:ln>
          </p:spPr>
          <p:txBody>
            <a:bodyPr anchor="ctr"/>
            <a:lstStyle/>
            <a:p>
              <a:pPr algn="ctr" eaLnBrk="1" hangingPunct="1"/>
              <a:endParaRPr lang="zh-CN" altLang="zh-CN">
                <a:solidFill>
                  <a:srgbClr val="FFFFFF"/>
                </a:solidFill>
                <a:latin typeface="Arial" panose="020B0604020202020204" pitchFamily="34" charset="0"/>
              </a:endParaRPr>
            </a:p>
          </p:txBody>
        </p:sp>
        <p:sp>
          <p:nvSpPr>
            <p:cNvPr id="11287" name="圆角矩形 57"/>
            <p:cNvSpPr>
              <a:spLocks noChangeArrowheads="1"/>
            </p:cNvSpPr>
            <p:nvPr/>
          </p:nvSpPr>
          <p:spPr bwMode="auto">
            <a:xfrm>
              <a:off x="362784" y="0"/>
              <a:ext cx="45719" cy="180000"/>
            </a:xfrm>
            <a:prstGeom prst="roundRect">
              <a:avLst>
                <a:gd name="adj" fmla="val 16667"/>
              </a:avLst>
            </a:prstGeom>
            <a:solidFill>
              <a:srgbClr val="3F3F3F"/>
            </a:solidFill>
            <a:ln w="25400">
              <a:solidFill>
                <a:schemeClr val="bg1"/>
              </a:solidFill>
              <a:bevel/>
            </a:ln>
          </p:spPr>
          <p:txBody>
            <a:bodyPr anchor="ctr"/>
            <a:lstStyle/>
            <a:p>
              <a:pPr algn="ctr" eaLnBrk="1" hangingPunct="1"/>
              <a:endParaRPr lang="zh-CN" altLang="zh-CN">
                <a:solidFill>
                  <a:srgbClr val="FFFFFF"/>
                </a:solidFill>
                <a:latin typeface="Arial" panose="020B0604020202020204" pitchFamily="34" charset="0"/>
              </a:endParaRPr>
            </a:p>
          </p:txBody>
        </p:sp>
        <p:sp>
          <p:nvSpPr>
            <p:cNvPr id="11288" name="圆角矩形 58"/>
            <p:cNvSpPr>
              <a:spLocks noChangeArrowheads="1"/>
            </p:cNvSpPr>
            <p:nvPr/>
          </p:nvSpPr>
          <p:spPr bwMode="auto">
            <a:xfrm rot="2700000">
              <a:off x="573259" y="83156"/>
              <a:ext cx="36000" cy="180000"/>
            </a:xfrm>
            <a:prstGeom prst="roundRect">
              <a:avLst>
                <a:gd name="adj" fmla="val 16667"/>
              </a:avLst>
            </a:prstGeom>
            <a:solidFill>
              <a:srgbClr val="3F3F3F"/>
            </a:solidFill>
            <a:ln w="25400">
              <a:solidFill>
                <a:schemeClr val="bg1"/>
              </a:solidFill>
              <a:bevel/>
            </a:ln>
          </p:spPr>
          <p:txBody>
            <a:bodyPr anchor="ctr"/>
            <a:lstStyle/>
            <a:p>
              <a:pPr algn="ctr" eaLnBrk="1" hangingPunct="1"/>
              <a:endParaRPr lang="zh-CN" altLang="zh-CN">
                <a:solidFill>
                  <a:srgbClr val="FFFFFF"/>
                </a:solidFill>
                <a:latin typeface="Arial" panose="020B0604020202020204" pitchFamily="34" charset="0"/>
              </a:endParaRPr>
            </a:p>
          </p:txBody>
        </p:sp>
        <p:sp>
          <p:nvSpPr>
            <p:cNvPr id="11289" name="圆角矩形 59"/>
            <p:cNvSpPr>
              <a:spLocks noChangeArrowheads="1"/>
            </p:cNvSpPr>
            <p:nvPr/>
          </p:nvSpPr>
          <p:spPr bwMode="auto">
            <a:xfrm rot="5400000">
              <a:off x="658427" y="295644"/>
              <a:ext cx="45719" cy="180000"/>
            </a:xfrm>
            <a:prstGeom prst="roundRect">
              <a:avLst>
                <a:gd name="adj" fmla="val 16667"/>
              </a:avLst>
            </a:prstGeom>
            <a:solidFill>
              <a:srgbClr val="3F3F3F"/>
            </a:solidFill>
            <a:ln w="25400">
              <a:solidFill>
                <a:schemeClr val="bg1"/>
              </a:solidFill>
              <a:bevel/>
            </a:ln>
          </p:spPr>
          <p:txBody>
            <a:bodyPr anchor="ctr"/>
            <a:lstStyle/>
            <a:p>
              <a:pPr algn="ctr" eaLnBrk="1" hangingPunct="1"/>
              <a:endParaRPr lang="zh-CN" altLang="zh-CN">
                <a:solidFill>
                  <a:srgbClr val="FFFFFF"/>
                </a:solidFill>
                <a:latin typeface="Arial" panose="020B0604020202020204" pitchFamily="34" charset="0"/>
              </a:endParaRPr>
            </a:p>
          </p:txBody>
        </p:sp>
        <p:sp>
          <p:nvSpPr>
            <p:cNvPr id="11290" name="圆角矩形 60"/>
            <p:cNvSpPr>
              <a:spLocks noChangeArrowheads="1"/>
            </p:cNvSpPr>
            <p:nvPr/>
          </p:nvSpPr>
          <p:spPr bwMode="auto">
            <a:xfrm rot="8100000">
              <a:off x="580131" y="501260"/>
              <a:ext cx="36000" cy="180000"/>
            </a:xfrm>
            <a:prstGeom prst="roundRect">
              <a:avLst>
                <a:gd name="adj" fmla="val 16667"/>
              </a:avLst>
            </a:prstGeom>
            <a:solidFill>
              <a:srgbClr val="3F3F3F"/>
            </a:solidFill>
            <a:ln w="25400">
              <a:solidFill>
                <a:schemeClr val="bg1"/>
              </a:solidFill>
              <a:bevel/>
            </a:ln>
          </p:spPr>
          <p:txBody>
            <a:bodyPr anchor="ctr"/>
            <a:lstStyle/>
            <a:p>
              <a:pPr algn="ctr" eaLnBrk="1" hangingPunct="1"/>
              <a:endParaRPr lang="zh-CN" altLang="zh-CN">
                <a:solidFill>
                  <a:srgbClr val="FFFFFF"/>
                </a:solidFill>
                <a:latin typeface="Arial" panose="020B0604020202020204" pitchFamily="34" charset="0"/>
              </a:endParaRPr>
            </a:p>
          </p:txBody>
        </p:sp>
        <p:sp>
          <p:nvSpPr>
            <p:cNvPr id="11291" name="圆角矩形 61"/>
            <p:cNvSpPr>
              <a:spLocks noChangeArrowheads="1"/>
            </p:cNvSpPr>
            <p:nvPr/>
          </p:nvSpPr>
          <p:spPr bwMode="auto">
            <a:xfrm rot="10800000">
              <a:off x="362784" y="591288"/>
              <a:ext cx="45719" cy="180000"/>
            </a:xfrm>
            <a:prstGeom prst="roundRect">
              <a:avLst>
                <a:gd name="adj" fmla="val 16667"/>
              </a:avLst>
            </a:prstGeom>
            <a:solidFill>
              <a:srgbClr val="3F3F3F"/>
            </a:solidFill>
            <a:ln w="25400">
              <a:solidFill>
                <a:schemeClr val="bg1"/>
              </a:solidFill>
              <a:bevel/>
            </a:ln>
          </p:spPr>
          <p:txBody>
            <a:bodyPr anchor="ctr"/>
            <a:lstStyle/>
            <a:p>
              <a:pPr algn="ctr" eaLnBrk="1" hangingPunct="1"/>
              <a:endParaRPr lang="zh-CN" altLang="zh-CN">
                <a:solidFill>
                  <a:srgbClr val="FFFFFF"/>
                </a:solidFill>
                <a:latin typeface="Arial" panose="020B0604020202020204" pitchFamily="34" charset="0"/>
              </a:endParaRPr>
            </a:p>
          </p:txBody>
        </p:sp>
        <p:sp>
          <p:nvSpPr>
            <p:cNvPr id="11292" name="圆角矩形 62"/>
            <p:cNvSpPr>
              <a:spLocks noChangeArrowheads="1"/>
            </p:cNvSpPr>
            <p:nvPr/>
          </p:nvSpPr>
          <p:spPr bwMode="auto">
            <a:xfrm rot="-8100000">
              <a:off x="162027" y="508132"/>
              <a:ext cx="36000" cy="180000"/>
            </a:xfrm>
            <a:prstGeom prst="roundRect">
              <a:avLst>
                <a:gd name="adj" fmla="val 16667"/>
              </a:avLst>
            </a:prstGeom>
            <a:solidFill>
              <a:srgbClr val="3F3F3F"/>
            </a:solidFill>
            <a:ln w="25400">
              <a:solidFill>
                <a:schemeClr val="bg1"/>
              </a:solidFill>
              <a:bevel/>
            </a:ln>
          </p:spPr>
          <p:txBody>
            <a:bodyPr anchor="ctr"/>
            <a:lstStyle/>
            <a:p>
              <a:pPr algn="ctr" eaLnBrk="1" hangingPunct="1"/>
              <a:endParaRPr lang="zh-CN" altLang="zh-CN">
                <a:solidFill>
                  <a:srgbClr val="FFFFFF"/>
                </a:solidFill>
                <a:latin typeface="Arial" panose="020B0604020202020204" pitchFamily="34" charset="0"/>
              </a:endParaRPr>
            </a:p>
          </p:txBody>
        </p:sp>
      </p:grpSp>
      <p:grpSp>
        <p:nvGrpSpPr>
          <p:cNvPr id="4" name="组合 85"/>
          <p:cNvGrpSpPr/>
          <p:nvPr/>
        </p:nvGrpSpPr>
        <p:grpSpPr bwMode="auto">
          <a:xfrm>
            <a:off x="6858028" y="2778906"/>
            <a:ext cx="354806" cy="341710"/>
            <a:chOff x="0" y="0"/>
            <a:chExt cx="645346" cy="622656"/>
          </a:xfrm>
        </p:grpSpPr>
        <p:sp>
          <p:nvSpPr>
            <p:cNvPr id="11282" name="圆角矩形 83"/>
            <p:cNvSpPr>
              <a:spLocks noChangeArrowheads="1"/>
            </p:cNvSpPr>
            <p:nvPr/>
          </p:nvSpPr>
          <p:spPr bwMode="auto">
            <a:xfrm>
              <a:off x="0" y="61817"/>
              <a:ext cx="560839" cy="560839"/>
            </a:xfrm>
            <a:prstGeom prst="roundRect">
              <a:avLst>
                <a:gd name="adj" fmla="val 16667"/>
              </a:avLst>
            </a:prstGeom>
            <a:solidFill>
              <a:srgbClr val="B8AA9A"/>
            </a:solidFill>
            <a:ln w="28575">
              <a:solidFill>
                <a:schemeClr val="bg1"/>
              </a:solidFill>
              <a:bevel/>
            </a:ln>
          </p:spPr>
          <p:txBody>
            <a:bodyPr anchor="ctr"/>
            <a:lstStyle/>
            <a:p>
              <a:pPr algn="ctr" eaLnBrk="1" hangingPunct="1"/>
              <a:endParaRPr lang="zh-CN" altLang="zh-CN">
                <a:solidFill>
                  <a:srgbClr val="FFFFFF"/>
                </a:solidFill>
                <a:latin typeface="Arial" panose="020B0604020202020204" pitchFamily="34" charset="0"/>
              </a:endParaRPr>
            </a:p>
          </p:txBody>
        </p:sp>
        <p:sp>
          <p:nvSpPr>
            <p:cNvPr id="11283" name="椭圆 84"/>
            <p:cNvSpPr>
              <a:spLocks noChangeArrowheads="1"/>
            </p:cNvSpPr>
            <p:nvPr/>
          </p:nvSpPr>
          <p:spPr bwMode="auto">
            <a:xfrm>
              <a:off x="431425" y="0"/>
              <a:ext cx="213921" cy="213921"/>
            </a:xfrm>
            <a:prstGeom prst="ellipse">
              <a:avLst/>
            </a:prstGeom>
            <a:solidFill>
              <a:srgbClr val="B8AA9A"/>
            </a:solidFill>
            <a:ln w="25400">
              <a:solidFill>
                <a:schemeClr val="bg1"/>
              </a:solidFill>
              <a:bevel/>
            </a:ln>
          </p:spPr>
          <p:txBody>
            <a:bodyPr anchor="ctr"/>
            <a:lstStyle/>
            <a:p>
              <a:pPr algn="ctr" eaLnBrk="1" hangingPunct="1"/>
              <a:endParaRPr lang="zh-CN" altLang="zh-CN">
                <a:solidFill>
                  <a:srgbClr val="FFFFFF"/>
                </a:solidFill>
                <a:latin typeface="Arial" panose="020B0604020202020204" pitchFamily="34" charset="0"/>
              </a:endParaRPr>
            </a:p>
          </p:txBody>
        </p:sp>
      </p:grpSp>
      <p:sp>
        <p:nvSpPr>
          <p:cNvPr id="11281" name="任意多边形 9"/>
          <p:cNvSpPr>
            <a:spLocks noChangeArrowheads="1"/>
          </p:cNvSpPr>
          <p:nvPr/>
        </p:nvSpPr>
        <p:spPr bwMode="auto">
          <a:xfrm>
            <a:off x="7718857" y="2821773"/>
            <a:ext cx="461963" cy="298847"/>
          </a:xfrm>
          <a:custGeom>
            <a:avLst/>
            <a:gdLst>
              <a:gd name="T0" fmla="*/ 284458 w 1038225"/>
              <a:gd name="T1" fmla="*/ 0 h 672874"/>
              <a:gd name="T2" fmla="*/ 428041 w 1038225"/>
              <a:gd name="T3" fmla="*/ 117023 h 672874"/>
              <a:gd name="T4" fmla="*/ 428586 w 1038225"/>
              <a:gd name="T5" fmla="*/ 122429 h 672874"/>
              <a:gd name="T6" fmla="*/ 440697 w 1038225"/>
              <a:gd name="T7" fmla="*/ 123650 h 672874"/>
              <a:gd name="T8" fmla="*/ 517312 w 1038225"/>
              <a:gd name="T9" fmla="*/ 217653 h 672874"/>
              <a:gd name="T10" fmla="*/ 517312 w 1038225"/>
              <a:gd name="T11" fmla="*/ 239318 h 672874"/>
              <a:gd name="T12" fmla="*/ 421359 w 1038225"/>
              <a:gd name="T13" fmla="*/ 335270 h 672874"/>
              <a:gd name="T14" fmla="*/ 95952 w 1038225"/>
              <a:gd name="T15" fmla="*/ 335270 h 672874"/>
              <a:gd name="T16" fmla="*/ 0 w 1038225"/>
              <a:gd name="T17" fmla="*/ 239318 h 672874"/>
              <a:gd name="T18" fmla="*/ 0 w 1038225"/>
              <a:gd name="T19" fmla="*/ 217653 h 672874"/>
              <a:gd name="T20" fmla="*/ 76615 w 1038225"/>
              <a:gd name="T21" fmla="*/ 123650 h 672874"/>
              <a:gd name="T22" fmla="*/ 77001 w 1038225"/>
              <a:gd name="T23" fmla="*/ 123611 h 672874"/>
              <a:gd name="T24" fmla="*/ 81048 w 1038225"/>
              <a:gd name="T25" fmla="*/ 103561 h 672874"/>
              <a:gd name="T26" fmla="*/ 137898 w 1038225"/>
              <a:gd name="T27" fmla="*/ 65879 h 672874"/>
              <a:gd name="T28" fmla="*/ 159412 w 1038225"/>
              <a:gd name="T29" fmla="*/ 70222 h 672874"/>
              <a:gd name="T30" fmla="*/ 191232 w 1038225"/>
              <a:gd name="T31" fmla="*/ 33467 h 672874"/>
              <a:gd name="T32" fmla="*/ 284458 w 1038225"/>
              <a:gd name="T33" fmla="*/ 0 h 67287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38225"/>
              <a:gd name="T52" fmla="*/ 0 h 672874"/>
              <a:gd name="T53" fmla="*/ 1038225 w 1038225"/>
              <a:gd name="T54" fmla="*/ 672874 h 67287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38225" h="672874">
                <a:moveTo>
                  <a:pt x="570897" y="0"/>
                </a:moveTo>
                <a:cubicBezTo>
                  <a:pt x="713041" y="0"/>
                  <a:pt x="831635" y="100826"/>
                  <a:pt x="859062" y="234861"/>
                </a:cubicBezTo>
                <a:lnTo>
                  <a:pt x="860156" y="245710"/>
                </a:lnTo>
                <a:lnTo>
                  <a:pt x="884462" y="248161"/>
                </a:lnTo>
                <a:cubicBezTo>
                  <a:pt x="972215" y="266117"/>
                  <a:pt x="1038225" y="343761"/>
                  <a:pt x="1038225" y="436821"/>
                </a:cubicBezTo>
                <a:lnTo>
                  <a:pt x="1038225" y="480301"/>
                </a:lnTo>
                <a:cubicBezTo>
                  <a:pt x="1038225" y="586656"/>
                  <a:pt x="952007" y="672874"/>
                  <a:pt x="845652" y="672874"/>
                </a:cubicBezTo>
                <a:lnTo>
                  <a:pt x="192573" y="672874"/>
                </a:lnTo>
                <a:cubicBezTo>
                  <a:pt x="86218" y="672874"/>
                  <a:pt x="0" y="586656"/>
                  <a:pt x="0" y="480301"/>
                </a:cubicBezTo>
                <a:lnTo>
                  <a:pt x="0" y="436821"/>
                </a:lnTo>
                <a:cubicBezTo>
                  <a:pt x="0" y="343761"/>
                  <a:pt x="66010" y="266117"/>
                  <a:pt x="153763" y="248161"/>
                </a:cubicBezTo>
                <a:lnTo>
                  <a:pt x="154538" y="248082"/>
                </a:lnTo>
                <a:lnTo>
                  <a:pt x="162661" y="207843"/>
                </a:lnTo>
                <a:cubicBezTo>
                  <a:pt x="181459" y="163400"/>
                  <a:pt x="225466" y="132216"/>
                  <a:pt x="276756" y="132216"/>
                </a:cubicBezTo>
                <a:lnTo>
                  <a:pt x="319933" y="140933"/>
                </a:lnTo>
                <a:lnTo>
                  <a:pt x="383796" y="67168"/>
                </a:lnTo>
                <a:cubicBezTo>
                  <a:pt x="434641" y="25207"/>
                  <a:pt x="499826" y="0"/>
                  <a:pt x="570897" y="0"/>
                </a:cubicBezTo>
                <a:close/>
              </a:path>
            </a:pathLst>
          </a:custGeom>
          <a:noFill/>
          <a:ln w="28575">
            <a:solidFill>
              <a:schemeClr val="bg1"/>
            </a:solidFill>
            <a:bevel/>
          </a:ln>
        </p:spPr>
        <p:txBody>
          <a:bodyPr lIns="68570" tIns="34289" rIns="68570" bIns="34289" anchor="ctr"/>
          <a:lstStyle/>
          <a:p>
            <a:endParaRPr lang="zh-CN" altLang="en-US"/>
          </a:p>
        </p:txBody>
      </p:sp>
      <p:sp>
        <p:nvSpPr>
          <p:cNvPr id="27" name="TextBox 26"/>
          <p:cNvSpPr txBox="1"/>
          <p:nvPr/>
        </p:nvSpPr>
        <p:spPr>
          <a:xfrm>
            <a:off x="142876" y="171376"/>
            <a:ext cx="2571736" cy="338554"/>
          </a:xfrm>
          <a:prstGeom prst="rect">
            <a:avLst/>
          </a:prstGeom>
          <a:noFill/>
        </p:spPr>
        <p:txBody>
          <a:bodyPr wrap="square" rtlCol="0">
            <a:spAutoFit/>
          </a:bodyPr>
          <a:lstStyle/>
          <a:p>
            <a:r>
              <a:rPr lang="zh-CN" altLang="en-US" sz="1600" dirty="0" smtClean="0">
                <a:solidFill>
                  <a:srgbClr val="B8AA9A"/>
                </a:solidFill>
                <a:latin typeface="微软雅黑" panose="020B0503020204020204" pitchFamily="34" charset="-122"/>
                <a:ea typeface="微软雅黑" panose="020B0503020204020204" pitchFamily="34" charset="-122"/>
              </a:rPr>
              <a:t>亮点阐述</a:t>
            </a:r>
            <a:r>
              <a:rPr lang="en-US" altLang="zh-CN" sz="1600" dirty="0" smtClean="0">
                <a:solidFill>
                  <a:srgbClr val="B8AA9A"/>
                </a:solidFill>
                <a:latin typeface="微软雅黑" panose="020B0503020204020204" pitchFamily="34" charset="-122"/>
                <a:ea typeface="微软雅黑" panose="020B0503020204020204" pitchFamily="34" charset="-122"/>
              </a:rPr>
              <a:t>/</a:t>
            </a:r>
            <a:r>
              <a:rPr lang="en-US" altLang="zh-CN" sz="1600" dirty="0" smtClean="0">
                <a:solidFill>
                  <a:srgbClr val="B8AA9A"/>
                </a:solidFill>
              </a:rPr>
              <a:t> </a:t>
            </a:r>
            <a:r>
              <a:rPr lang="en-US" altLang="zh-CN" sz="1400" dirty="0" smtClean="0">
                <a:solidFill>
                  <a:srgbClr val="B8AA9A"/>
                </a:solidFill>
                <a:latin typeface="Impact" pitchFamily="34" charset="0"/>
              </a:rPr>
              <a:t>Event Highlights</a:t>
            </a:r>
            <a:endParaRPr lang="en-US" altLang="zh-CN" sz="1600" dirty="0" smtClean="0">
              <a:solidFill>
                <a:srgbClr val="B8AA9A"/>
              </a:solidFill>
              <a:latin typeface="Impact" pitchFamily="34" charset="0"/>
            </a:endParaRPr>
          </a:p>
        </p:txBody>
      </p:sp>
    </p:spTree>
  </p:cSld>
  <p:clrMapOvr>
    <a:masterClrMapping/>
  </p:clrMapOvr>
  <p:transition>
    <p:split dir="in"/>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H="1" flipV="1">
            <a:off x="2921793" y="2757480"/>
            <a:ext cx="3187304" cy="8335"/>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573190" y="1500180"/>
            <a:ext cx="0" cy="264795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圆角矩形 5"/>
          <p:cNvSpPr/>
          <p:nvPr/>
        </p:nvSpPr>
        <p:spPr>
          <a:xfrm>
            <a:off x="3249215" y="1615672"/>
            <a:ext cx="950119" cy="896540"/>
          </a:xfrm>
          <a:prstGeom prst="roundRect">
            <a:avLst/>
          </a:prstGeom>
          <a:solidFill>
            <a:srgbClr val="B8AA9A"/>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8" name="圆角矩形 7"/>
          <p:cNvSpPr/>
          <p:nvPr/>
        </p:nvSpPr>
        <p:spPr>
          <a:xfrm>
            <a:off x="5000624" y="1615672"/>
            <a:ext cx="950119" cy="896540"/>
          </a:xfrm>
          <a:prstGeom prst="roundRect">
            <a:avLst/>
          </a:prstGeom>
          <a:solidFill>
            <a:srgbClr val="B8AA9A"/>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9" name="圆角矩形 8"/>
          <p:cNvSpPr/>
          <p:nvPr/>
        </p:nvSpPr>
        <p:spPr>
          <a:xfrm>
            <a:off x="3249215" y="3008703"/>
            <a:ext cx="950119" cy="896540"/>
          </a:xfrm>
          <a:prstGeom prst="roundRect">
            <a:avLst/>
          </a:prstGeom>
          <a:solidFill>
            <a:srgbClr val="B8AA9A"/>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10" name="圆角矩形 9"/>
          <p:cNvSpPr/>
          <p:nvPr/>
        </p:nvSpPr>
        <p:spPr>
          <a:xfrm>
            <a:off x="5000624" y="3008703"/>
            <a:ext cx="950119" cy="896540"/>
          </a:xfrm>
          <a:prstGeom prst="roundRect">
            <a:avLst/>
          </a:prstGeom>
          <a:solidFill>
            <a:srgbClr val="B8AA9A"/>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12298" name="文本框 10"/>
          <p:cNvSpPr txBox="1">
            <a:spLocks noChangeArrowheads="1"/>
          </p:cNvSpPr>
          <p:nvPr/>
        </p:nvSpPr>
        <p:spPr bwMode="auto">
          <a:xfrm>
            <a:off x="3449240" y="1681156"/>
            <a:ext cx="242888" cy="831056"/>
          </a:xfrm>
          <a:prstGeom prst="rect">
            <a:avLst/>
          </a:prstGeom>
          <a:noFill/>
          <a:ln w="9525">
            <a:noFill/>
            <a:miter lim="800000"/>
          </a:ln>
        </p:spPr>
        <p:txBody>
          <a:bodyPr lIns="68580" tIns="34290" rIns="68580" bIns="34290">
            <a:spAutoFit/>
          </a:bodyPr>
          <a:lstStyle/>
          <a:p>
            <a:pPr eaLnBrk="1" hangingPunct="1"/>
            <a:r>
              <a:rPr lang="en-US" altLang="zh-CN" sz="5000" b="1" dirty="0">
                <a:solidFill>
                  <a:schemeClr val="bg1"/>
                </a:solidFill>
                <a:latin typeface="Microsoft JhengHei Light" pitchFamily="34" charset="-120"/>
                <a:ea typeface="Microsoft JhengHei Light" pitchFamily="34" charset="-120"/>
              </a:rPr>
              <a:t>S</a:t>
            </a:r>
            <a:endParaRPr lang="zh-CN" altLang="en-US" sz="5000" b="1" dirty="0">
              <a:solidFill>
                <a:schemeClr val="bg1"/>
              </a:solidFill>
              <a:latin typeface="Microsoft JhengHei Light" pitchFamily="34" charset="-120"/>
              <a:ea typeface="Microsoft JhengHei Light" pitchFamily="34" charset="-120"/>
            </a:endParaRPr>
          </a:p>
        </p:txBody>
      </p:sp>
      <p:sp>
        <p:nvSpPr>
          <p:cNvPr id="12299" name="文本框 11"/>
          <p:cNvSpPr txBox="1">
            <a:spLocks noChangeArrowheads="1"/>
          </p:cNvSpPr>
          <p:nvPr/>
        </p:nvSpPr>
        <p:spPr bwMode="auto">
          <a:xfrm>
            <a:off x="5106590" y="1681156"/>
            <a:ext cx="242888" cy="831056"/>
          </a:xfrm>
          <a:prstGeom prst="rect">
            <a:avLst/>
          </a:prstGeom>
          <a:noFill/>
          <a:ln w="9525">
            <a:noFill/>
            <a:miter lim="800000"/>
          </a:ln>
        </p:spPr>
        <p:txBody>
          <a:bodyPr lIns="68580" tIns="34290" rIns="68580" bIns="34290">
            <a:spAutoFit/>
          </a:bodyPr>
          <a:lstStyle/>
          <a:p>
            <a:pPr eaLnBrk="1" hangingPunct="1"/>
            <a:r>
              <a:rPr lang="en-US" altLang="zh-CN" sz="5000" b="1" dirty="0">
                <a:solidFill>
                  <a:schemeClr val="bg1"/>
                </a:solidFill>
                <a:latin typeface="Microsoft JhengHei Light" pitchFamily="34" charset="-120"/>
                <a:ea typeface="Microsoft JhengHei Light" pitchFamily="34" charset="-120"/>
              </a:rPr>
              <a:t>W</a:t>
            </a:r>
            <a:endParaRPr lang="zh-CN" altLang="en-US" sz="5000" b="1" dirty="0">
              <a:solidFill>
                <a:schemeClr val="bg1"/>
              </a:solidFill>
              <a:latin typeface="Microsoft JhengHei Light" pitchFamily="34" charset="-120"/>
              <a:ea typeface="Microsoft JhengHei Light" pitchFamily="34" charset="-120"/>
            </a:endParaRPr>
          </a:p>
        </p:txBody>
      </p:sp>
      <p:sp>
        <p:nvSpPr>
          <p:cNvPr id="12300" name="文本框 12"/>
          <p:cNvSpPr txBox="1">
            <a:spLocks noChangeArrowheads="1"/>
          </p:cNvSpPr>
          <p:nvPr/>
        </p:nvSpPr>
        <p:spPr bwMode="auto">
          <a:xfrm>
            <a:off x="3370658" y="3074187"/>
            <a:ext cx="242888" cy="831056"/>
          </a:xfrm>
          <a:prstGeom prst="rect">
            <a:avLst/>
          </a:prstGeom>
          <a:noFill/>
          <a:ln w="9525">
            <a:noFill/>
            <a:miter lim="800000"/>
          </a:ln>
        </p:spPr>
        <p:txBody>
          <a:bodyPr lIns="68580" tIns="34290" rIns="68580" bIns="34290">
            <a:spAutoFit/>
          </a:bodyPr>
          <a:lstStyle/>
          <a:p>
            <a:pPr eaLnBrk="1" hangingPunct="1"/>
            <a:r>
              <a:rPr lang="en-US" altLang="zh-CN" sz="5000" b="1" dirty="0">
                <a:solidFill>
                  <a:schemeClr val="bg1"/>
                </a:solidFill>
                <a:latin typeface="Microsoft JhengHei Light" pitchFamily="34" charset="-120"/>
                <a:ea typeface="Microsoft JhengHei Light" pitchFamily="34" charset="-120"/>
              </a:rPr>
              <a:t>O</a:t>
            </a:r>
            <a:endParaRPr lang="zh-CN" altLang="en-US" sz="5000" b="1" dirty="0">
              <a:solidFill>
                <a:schemeClr val="bg1"/>
              </a:solidFill>
              <a:latin typeface="Microsoft JhengHei Light" pitchFamily="34" charset="-120"/>
              <a:ea typeface="Microsoft JhengHei Light" pitchFamily="34" charset="-120"/>
            </a:endParaRPr>
          </a:p>
        </p:txBody>
      </p:sp>
      <p:sp>
        <p:nvSpPr>
          <p:cNvPr id="12301" name="文本框 13"/>
          <p:cNvSpPr txBox="1">
            <a:spLocks noChangeArrowheads="1"/>
          </p:cNvSpPr>
          <p:nvPr/>
        </p:nvSpPr>
        <p:spPr bwMode="auto">
          <a:xfrm>
            <a:off x="5232796" y="3074187"/>
            <a:ext cx="242888" cy="831056"/>
          </a:xfrm>
          <a:prstGeom prst="rect">
            <a:avLst/>
          </a:prstGeom>
          <a:noFill/>
          <a:ln w="9525">
            <a:noFill/>
            <a:miter lim="800000"/>
          </a:ln>
        </p:spPr>
        <p:txBody>
          <a:bodyPr lIns="68580" tIns="34290" rIns="68580" bIns="34290">
            <a:spAutoFit/>
          </a:bodyPr>
          <a:lstStyle/>
          <a:p>
            <a:pPr eaLnBrk="1" hangingPunct="1"/>
            <a:r>
              <a:rPr lang="en-US" altLang="zh-CN" sz="5000" b="1" dirty="0">
                <a:solidFill>
                  <a:schemeClr val="bg1"/>
                </a:solidFill>
                <a:latin typeface="Microsoft JhengHei Light" pitchFamily="34" charset="-120"/>
                <a:ea typeface="Microsoft JhengHei Light" pitchFamily="34" charset="-120"/>
              </a:rPr>
              <a:t>T</a:t>
            </a:r>
            <a:endParaRPr lang="zh-CN" altLang="en-US" sz="5000" b="1" dirty="0">
              <a:solidFill>
                <a:schemeClr val="bg1"/>
              </a:solidFill>
              <a:latin typeface="Microsoft JhengHei Light" pitchFamily="34" charset="-120"/>
              <a:ea typeface="Microsoft JhengHei Light" pitchFamily="34" charset="-120"/>
            </a:endParaRPr>
          </a:p>
        </p:txBody>
      </p:sp>
      <p:sp>
        <p:nvSpPr>
          <p:cNvPr id="12302" name="文本框 17"/>
          <p:cNvSpPr txBox="1">
            <a:spLocks noChangeArrowheads="1"/>
          </p:cNvSpPr>
          <p:nvPr/>
        </p:nvSpPr>
        <p:spPr bwMode="auto">
          <a:xfrm>
            <a:off x="1777603" y="1569236"/>
            <a:ext cx="1054894" cy="484585"/>
          </a:xfrm>
          <a:prstGeom prst="rect">
            <a:avLst/>
          </a:prstGeom>
          <a:noFill/>
          <a:ln w="9525">
            <a:noFill/>
            <a:miter lim="800000"/>
          </a:ln>
        </p:spPr>
        <p:txBody>
          <a:bodyPr lIns="68580" tIns="34290" rIns="68580" bIns="34290">
            <a:spAutoFit/>
          </a:bodyPr>
          <a:lstStyle/>
          <a:p>
            <a:pPr eaLnBrk="1" hangingPunct="1"/>
            <a:r>
              <a:rPr lang="en-US" altLang="zh-CN" sz="2700" b="1" dirty="0">
                <a:solidFill>
                  <a:schemeClr val="bg1"/>
                </a:solidFill>
                <a:latin typeface="Microsoft JhengHei Light" pitchFamily="34" charset="-120"/>
                <a:ea typeface="Microsoft JhengHei Light" pitchFamily="34" charset="-120"/>
              </a:rPr>
              <a:t>TEXT</a:t>
            </a:r>
            <a:endParaRPr lang="zh-CN" altLang="en-US" sz="2700" b="1" dirty="0">
              <a:solidFill>
                <a:schemeClr val="bg1"/>
              </a:solidFill>
              <a:latin typeface="Microsoft JhengHei Light" pitchFamily="34" charset="-120"/>
              <a:ea typeface="Microsoft JhengHei Light" pitchFamily="34" charset="-120"/>
            </a:endParaRPr>
          </a:p>
        </p:txBody>
      </p:sp>
      <p:sp>
        <p:nvSpPr>
          <p:cNvPr id="12303" name="文本框 48"/>
          <p:cNvSpPr txBox="1">
            <a:spLocks noChangeArrowheads="1"/>
          </p:cNvSpPr>
          <p:nvPr/>
        </p:nvSpPr>
        <p:spPr bwMode="auto">
          <a:xfrm>
            <a:off x="1000100" y="2009764"/>
            <a:ext cx="1783556" cy="746358"/>
          </a:xfrm>
          <a:prstGeom prst="rect">
            <a:avLst/>
          </a:prstGeom>
          <a:noFill/>
          <a:ln w="9525">
            <a:noFill/>
            <a:miter lim="800000"/>
          </a:ln>
        </p:spPr>
        <p:txBody>
          <a:bodyPr lIns="68580" tIns="34290" rIns="68580" bIns="34290">
            <a:spAutoFit/>
          </a:bodyPr>
          <a:lstStyle/>
          <a:p>
            <a:pPr algn="r"/>
            <a:r>
              <a:rPr lang="en-US" altLang="zh-CN" sz="1100" dirty="0" smtClean="0">
                <a:solidFill>
                  <a:schemeClr val="bg1"/>
                </a:solidFill>
                <a:latin typeface="微软雅黑 Light" pitchFamily="34" charset="-122"/>
                <a:ea typeface="微软雅黑 Light" pitchFamily="34" charset="-122"/>
              </a:rPr>
              <a:t>Within you I lose myself, without you I find myself wanting to be lost again.</a:t>
            </a:r>
            <a:endParaRPr lang="zh-CN" altLang="en-US" sz="1100" dirty="0">
              <a:solidFill>
                <a:schemeClr val="bg1"/>
              </a:solidFill>
              <a:latin typeface="微软雅黑 Light" pitchFamily="34" charset="-122"/>
              <a:ea typeface="微软雅黑 Light" pitchFamily="34" charset="-122"/>
            </a:endParaRPr>
          </a:p>
        </p:txBody>
      </p:sp>
      <p:sp>
        <p:nvSpPr>
          <p:cNvPr id="12305" name="文本框 20"/>
          <p:cNvSpPr txBox="1">
            <a:spLocks noChangeArrowheads="1"/>
          </p:cNvSpPr>
          <p:nvPr/>
        </p:nvSpPr>
        <p:spPr bwMode="auto">
          <a:xfrm>
            <a:off x="6350793" y="1537090"/>
            <a:ext cx="1056085" cy="484584"/>
          </a:xfrm>
          <a:prstGeom prst="rect">
            <a:avLst/>
          </a:prstGeom>
          <a:noFill/>
          <a:ln w="9525">
            <a:noFill/>
            <a:miter lim="800000"/>
          </a:ln>
        </p:spPr>
        <p:txBody>
          <a:bodyPr lIns="68580" tIns="34290" rIns="68580" bIns="34290">
            <a:spAutoFit/>
          </a:bodyPr>
          <a:lstStyle/>
          <a:p>
            <a:pPr eaLnBrk="1" hangingPunct="1"/>
            <a:r>
              <a:rPr lang="en-US" altLang="zh-CN" sz="2700" b="1" dirty="0">
                <a:solidFill>
                  <a:schemeClr val="bg1"/>
                </a:solidFill>
                <a:latin typeface="Microsoft JhengHei Light" pitchFamily="34" charset="-120"/>
                <a:ea typeface="Microsoft JhengHei Light" pitchFamily="34" charset="-120"/>
              </a:rPr>
              <a:t>TEXT</a:t>
            </a:r>
            <a:endParaRPr lang="zh-CN" altLang="en-US" sz="2700" b="1" dirty="0">
              <a:solidFill>
                <a:schemeClr val="bg1"/>
              </a:solidFill>
              <a:latin typeface="Microsoft JhengHei Light" pitchFamily="34" charset="-120"/>
              <a:ea typeface="Microsoft JhengHei Light" pitchFamily="34" charset="-120"/>
            </a:endParaRPr>
          </a:p>
        </p:txBody>
      </p:sp>
      <p:sp>
        <p:nvSpPr>
          <p:cNvPr id="12308" name="文本框 23"/>
          <p:cNvSpPr txBox="1">
            <a:spLocks noChangeArrowheads="1"/>
          </p:cNvSpPr>
          <p:nvPr/>
        </p:nvSpPr>
        <p:spPr bwMode="auto">
          <a:xfrm>
            <a:off x="1802594" y="2938458"/>
            <a:ext cx="1054894" cy="484585"/>
          </a:xfrm>
          <a:prstGeom prst="rect">
            <a:avLst/>
          </a:prstGeom>
          <a:noFill/>
          <a:ln w="9525">
            <a:noFill/>
            <a:miter lim="800000"/>
          </a:ln>
        </p:spPr>
        <p:txBody>
          <a:bodyPr lIns="68580" tIns="34290" rIns="68580" bIns="34290">
            <a:spAutoFit/>
          </a:bodyPr>
          <a:lstStyle/>
          <a:p>
            <a:pPr eaLnBrk="1" hangingPunct="1"/>
            <a:r>
              <a:rPr lang="en-US" altLang="zh-CN" sz="2700" b="1" dirty="0">
                <a:solidFill>
                  <a:schemeClr val="bg1"/>
                </a:solidFill>
                <a:latin typeface="Microsoft JhengHei Light" pitchFamily="34" charset="-120"/>
                <a:ea typeface="Microsoft JhengHei Light" pitchFamily="34" charset="-120"/>
              </a:rPr>
              <a:t>TEXT</a:t>
            </a:r>
            <a:endParaRPr lang="zh-CN" altLang="en-US" sz="2700" b="1" dirty="0">
              <a:solidFill>
                <a:schemeClr val="bg1"/>
              </a:solidFill>
              <a:latin typeface="Microsoft JhengHei Light" pitchFamily="34" charset="-120"/>
              <a:ea typeface="Microsoft JhengHei Light" pitchFamily="34" charset="-120"/>
            </a:endParaRPr>
          </a:p>
        </p:txBody>
      </p:sp>
      <p:sp>
        <p:nvSpPr>
          <p:cNvPr id="12311" name="文本框 26"/>
          <p:cNvSpPr txBox="1">
            <a:spLocks noChangeArrowheads="1"/>
          </p:cNvSpPr>
          <p:nvPr/>
        </p:nvSpPr>
        <p:spPr bwMode="auto">
          <a:xfrm>
            <a:off x="6350793" y="2938458"/>
            <a:ext cx="1056085" cy="484584"/>
          </a:xfrm>
          <a:prstGeom prst="rect">
            <a:avLst/>
          </a:prstGeom>
          <a:noFill/>
          <a:ln w="9525">
            <a:noFill/>
            <a:miter lim="800000"/>
          </a:ln>
        </p:spPr>
        <p:txBody>
          <a:bodyPr lIns="68580" tIns="34290" rIns="68580" bIns="34290">
            <a:spAutoFit/>
          </a:bodyPr>
          <a:lstStyle/>
          <a:p>
            <a:pPr eaLnBrk="1" hangingPunct="1"/>
            <a:r>
              <a:rPr lang="en-US" altLang="zh-CN" sz="2700" b="1" dirty="0">
                <a:solidFill>
                  <a:schemeClr val="bg1"/>
                </a:solidFill>
                <a:latin typeface="Microsoft JhengHei Light" pitchFamily="34" charset="-120"/>
                <a:ea typeface="Microsoft JhengHei Light" pitchFamily="34" charset="-120"/>
              </a:rPr>
              <a:t>TEXT</a:t>
            </a:r>
            <a:endParaRPr lang="zh-CN" altLang="en-US" sz="2700" b="1" dirty="0">
              <a:solidFill>
                <a:schemeClr val="bg1"/>
              </a:solidFill>
              <a:latin typeface="Microsoft JhengHei Light" pitchFamily="34" charset="-120"/>
              <a:ea typeface="Microsoft JhengHei Light" pitchFamily="34" charset="-120"/>
            </a:endParaRPr>
          </a:p>
        </p:txBody>
      </p:sp>
      <p:sp>
        <p:nvSpPr>
          <p:cNvPr id="27" name="文本框 48"/>
          <p:cNvSpPr txBox="1">
            <a:spLocks noChangeArrowheads="1"/>
          </p:cNvSpPr>
          <p:nvPr/>
        </p:nvSpPr>
        <p:spPr bwMode="auto">
          <a:xfrm>
            <a:off x="1002494" y="3367086"/>
            <a:ext cx="1783556" cy="746358"/>
          </a:xfrm>
          <a:prstGeom prst="rect">
            <a:avLst/>
          </a:prstGeom>
          <a:noFill/>
          <a:ln w="9525">
            <a:noFill/>
            <a:miter lim="800000"/>
          </a:ln>
        </p:spPr>
        <p:txBody>
          <a:bodyPr lIns="68580" tIns="34290" rIns="68580" bIns="34290">
            <a:spAutoFit/>
          </a:bodyPr>
          <a:lstStyle/>
          <a:p>
            <a:pPr algn="r"/>
            <a:r>
              <a:rPr lang="en-US" altLang="zh-CN" sz="1100" dirty="0" smtClean="0">
                <a:solidFill>
                  <a:schemeClr val="bg1"/>
                </a:solidFill>
                <a:latin typeface="微软雅黑 Light" pitchFamily="34" charset="-122"/>
                <a:ea typeface="微软雅黑 Light" pitchFamily="34" charset="-122"/>
              </a:rPr>
              <a:t>Within you I lose myself, without you I find myself wanting to be lost again.</a:t>
            </a:r>
            <a:endParaRPr lang="zh-CN" altLang="en-US" sz="1100" dirty="0">
              <a:solidFill>
                <a:schemeClr val="bg1"/>
              </a:solidFill>
              <a:latin typeface="微软雅黑 Light" pitchFamily="34" charset="-122"/>
              <a:ea typeface="微软雅黑 Light" pitchFamily="34" charset="-122"/>
            </a:endParaRPr>
          </a:p>
        </p:txBody>
      </p:sp>
      <p:sp>
        <p:nvSpPr>
          <p:cNvPr id="28" name="文本框 48"/>
          <p:cNvSpPr txBox="1">
            <a:spLocks noChangeArrowheads="1"/>
          </p:cNvSpPr>
          <p:nvPr/>
        </p:nvSpPr>
        <p:spPr bwMode="auto">
          <a:xfrm>
            <a:off x="6360344" y="2009764"/>
            <a:ext cx="1783556" cy="746358"/>
          </a:xfrm>
          <a:prstGeom prst="rect">
            <a:avLst/>
          </a:prstGeom>
          <a:noFill/>
          <a:ln w="9525">
            <a:noFill/>
            <a:miter lim="800000"/>
          </a:ln>
        </p:spPr>
        <p:txBody>
          <a:bodyPr lIns="68580" tIns="34290" rIns="68580" bIns="34290">
            <a:spAutoFit/>
          </a:bodyPr>
          <a:lstStyle/>
          <a:p>
            <a:r>
              <a:rPr lang="en-US" altLang="zh-CN" sz="1100" dirty="0" smtClean="0">
                <a:solidFill>
                  <a:schemeClr val="bg1"/>
                </a:solidFill>
                <a:latin typeface="微软雅黑 Light" pitchFamily="34" charset="-122"/>
                <a:ea typeface="微软雅黑 Light" pitchFamily="34" charset="-122"/>
              </a:rPr>
              <a:t>Within you I lose myself, without you I find myself wanting to be lost again.</a:t>
            </a:r>
            <a:endParaRPr lang="zh-CN" altLang="en-US" sz="1100" dirty="0">
              <a:solidFill>
                <a:schemeClr val="bg1"/>
              </a:solidFill>
              <a:latin typeface="微软雅黑 Light" pitchFamily="34" charset="-122"/>
              <a:ea typeface="微软雅黑 Light" pitchFamily="34" charset="-122"/>
            </a:endParaRPr>
          </a:p>
        </p:txBody>
      </p:sp>
      <p:sp>
        <p:nvSpPr>
          <p:cNvPr id="29" name="文本框 48"/>
          <p:cNvSpPr txBox="1">
            <a:spLocks noChangeArrowheads="1"/>
          </p:cNvSpPr>
          <p:nvPr/>
        </p:nvSpPr>
        <p:spPr bwMode="auto">
          <a:xfrm>
            <a:off x="6357950" y="3367086"/>
            <a:ext cx="1783556" cy="746358"/>
          </a:xfrm>
          <a:prstGeom prst="rect">
            <a:avLst/>
          </a:prstGeom>
          <a:noFill/>
          <a:ln w="9525">
            <a:noFill/>
            <a:miter lim="800000"/>
          </a:ln>
        </p:spPr>
        <p:txBody>
          <a:bodyPr lIns="68580" tIns="34290" rIns="68580" bIns="34290">
            <a:spAutoFit/>
          </a:bodyPr>
          <a:lstStyle/>
          <a:p>
            <a:r>
              <a:rPr lang="en-US" altLang="zh-CN" sz="1100" dirty="0" smtClean="0">
                <a:solidFill>
                  <a:schemeClr val="bg1"/>
                </a:solidFill>
                <a:latin typeface="微软雅黑 Light" pitchFamily="34" charset="-122"/>
                <a:ea typeface="微软雅黑 Light" pitchFamily="34" charset="-122"/>
              </a:rPr>
              <a:t>Within you I lose myself, without you I find myself wanting to be lost again.</a:t>
            </a:r>
            <a:endParaRPr lang="zh-CN" altLang="en-US" sz="1100" dirty="0">
              <a:solidFill>
                <a:schemeClr val="bg1"/>
              </a:solidFill>
              <a:latin typeface="微软雅黑 Light" pitchFamily="34" charset="-122"/>
              <a:ea typeface="微软雅黑 Light" pitchFamily="34" charset="-122"/>
            </a:endParaRPr>
          </a:p>
        </p:txBody>
      </p:sp>
      <p:sp>
        <p:nvSpPr>
          <p:cNvPr id="20" name="TextBox 19"/>
          <p:cNvSpPr txBox="1"/>
          <p:nvPr/>
        </p:nvSpPr>
        <p:spPr>
          <a:xfrm>
            <a:off x="142876" y="171376"/>
            <a:ext cx="2571736" cy="338554"/>
          </a:xfrm>
          <a:prstGeom prst="rect">
            <a:avLst/>
          </a:prstGeom>
          <a:noFill/>
        </p:spPr>
        <p:txBody>
          <a:bodyPr wrap="square" rtlCol="0">
            <a:spAutoFit/>
          </a:bodyPr>
          <a:lstStyle/>
          <a:p>
            <a:r>
              <a:rPr lang="zh-CN" altLang="en-US" sz="1600" dirty="0" smtClean="0">
                <a:solidFill>
                  <a:srgbClr val="B8AA9A"/>
                </a:solidFill>
                <a:latin typeface="微软雅黑" panose="020B0503020204020204" pitchFamily="34" charset="-122"/>
                <a:ea typeface="微软雅黑" panose="020B0503020204020204" pitchFamily="34" charset="-122"/>
              </a:rPr>
              <a:t>亮点阐述</a:t>
            </a:r>
            <a:r>
              <a:rPr lang="en-US" altLang="zh-CN" sz="1600" dirty="0" smtClean="0">
                <a:solidFill>
                  <a:srgbClr val="B8AA9A"/>
                </a:solidFill>
                <a:latin typeface="微软雅黑" panose="020B0503020204020204" pitchFamily="34" charset="-122"/>
                <a:ea typeface="微软雅黑" panose="020B0503020204020204" pitchFamily="34" charset="-122"/>
              </a:rPr>
              <a:t>/</a:t>
            </a:r>
            <a:r>
              <a:rPr lang="en-US" altLang="zh-CN" sz="1600" dirty="0" smtClean="0">
                <a:solidFill>
                  <a:srgbClr val="B8AA9A"/>
                </a:solidFill>
              </a:rPr>
              <a:t> </a:t>
            </a:r>
            <a:r>
              <a:rPr lang="en-US" altLang="zh-CN" sz="1400" dirty="0" smtClean="0">
                <a:solidFill>
                  <a:srgbClr val="B8AA9A"/>
                </a:solidFill>
                <a:latin typeface="Impact" pitchFamily="34" charset="0"/>
              </a:rPr>
              <a:t>Event Highlights</a:t>
            </a:r>
            <a:endParaRPr lang="en-US" altLang="zh-CN" sz="1600" dirty="0" smtClean="0">
              <a:solidFill>
                <a:srgbClr val="B8AA9A"/>
              </a:solidFill>
              <a:latin typeface="Impact" pitchFamily="34" charset="0"/>
            </a:endParaRPr>
          </a:p>
        </p:txBody>
      </p:sp>
    </p:spTree>
  </p:cSld>
  <p:clrMapOvr>
    <a:masterClrMapping/>
  </p:clrMapOvr>
  <p:transition>
    <p:split dir="in"/>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24056" y="1500180"/>
            <a:ext cx="889397" cy="832247"/>
          </a:xfrm>
          <a:prstGeom prst="rect">
            <a:avLst/>
          </a:prstGeom>
          <a:noFill/>
          <a:ln>
            <a:solidFill>
              <a:srgbClr val="B8AA9A"/>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9" name="矩形 8"/>
          <p:cNvSpPr/>
          <p:nvPr/>
        </p:nvSpPr>
        <p:spPr>
          <a:xfrm>
            <a:off x="2808704" y="2443155"/>
            <a:ext cx="889397" cy="832247"/>
          </a:xfrm>
          <a:prstGeom prst="rect">
            <a:avLst/>
          </a:prstGeom>
          <a:noFill/>
          <a:ln>
            <a:solidFill>
              <a:srgbClr val="B8AA9A"/>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0" name="矩形 9"/>
          <p:cNvSpPr/>
          <p:nvPr/>
        </p:nvSpPr>
        <p:spPr>
          <a:xfrm>
            <a:off x="3782635" y="3389701"/>
            <a:ext cx="889397" cy="832247"/>
          </a:xfrm>
          <a:prstGeom prst="rect">
            <a:avLst/>
          </a:prstGeom>
          <a:noFill/>
          <a:ln>
            <a:solidFill>
              <a:srgbClr val="B8AA9A"/>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1" name="矩形 10"/>
          <p:cNvSpPr/>
          <p:nvPr/>
        </p:nvSpPr>
        <p:spPr>
          <a:xfrm>
            <a:off x="2713453" y="1500180"/>
            <a:ext cx="2652713" cy="832247"/>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2" name="矩形 11"/>
          <p:cNvSpPr/>
          <p:nvPr/>
        </p:nvSpPr>
        <p:spPr>
          <a:xfrm>
            <a:off x="3698100" y="2443155"/>
            <a:ext cx="2652713" cy="832247"/>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3" name="矩形 12"/>
          <p:cNvSpPr/>
          <p:nvPr/>
        </p:nvSpPr>
        <p:spPr>
          <a:xfrm>
            <a:off x="4672032" y="3387321"/>
            <a:ext cx="2653903" cy="831056"/>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grpSp>
        <p:nvGrpSpPr>
          <p:cNvPr id="3" name="组合 13"/>
          <p:cNvGrpSpPr/>
          <p:nvPr/>
        </p:nvGrpSpPr>
        <p:grpSpPr bwMode="auto">
          <a:xfrm>
            <a:off x="1965740" y="1619242"/>
            <a:ext cx="634604" cy="634604"/>
            <a:chOff x="11417301" y="2544763"/>
            <a:chExt cx="479425" cy="479425"/>
          </a:xfrm>
        </p:grpSpPr>
        <p:sp>
          <p:nvSpPr>
            <p:cNvPr id="22545" name="Freeform 101"/>
            <p:cNvSpPr>
              <a:spLocks noEditPoints="1"/>
            </p:cNvSpPr>
            <p:nvPr/>
          </p:nvSpPr>
          <p:spPr bwMode="auto">
            <a:xfrm>
              <a:off x="11533188" y="2660650"/>
              <a:ext cx="363538" cy="363538"/>
            </a:xfrm>
            <a:custGeom>
              <a:avLst/>
              <a:gdLst>
                <a:gd name="T0" fmla="*/ 2147483646 w 170"/>
                <a:gd name="T1" fmla="*/ 2147483646 h 170"/>
                <a:gd name="T2" fmla="*/ 2147483646 w 170"/>
                <a:gd name="T3" fmla="*/ 2147483646 h 170"/>
                <a:gd name="T4" fmla="*/ 2147483646 w 170"/>
                <a:gd name="T5" fmla="*/ 2147483646 h 170"/>
                <a:gd name="T6" fmla="*/ 2147483646 w 170"/>
                <a:gd name="T7" fmla="*/ 2147483646 h 170"/>
                <a:gd name="T8" fmla="*/ 2147483646 w 170"/>
                <a:gd name="T9" fmla="*/ 2147483646 h 170"/>
                <a:gd name="T10" fmla="*/ 2147483646 w 170"/>
                <a:gd name="T11" fmla="*/ 2147483646 h 170"/>
                <a:gd name="T12" fmla="*/ 2147483646 w 170"/>
                <a:gd name="T13" fmla="*/ 2147483646 h 170"/>
                <a:gd name="T14" fmla="*/ 2147483646 w 170"/>
                <a:gd name="T15" fmla="*/ 2147483646 h 170"/>
                <a:gd name="T16" fmla="*/ 2147483646 w 170"/>
                <a:gd name="T17" fmla="*/ 0 h 170"/>
                <a:gd name="T18" fmla="*/ 2147483646 w 170"/>
                <a:gd name="T19" fmla="*/ 2147483646 h 170"/>
                <a:gd name="T20" fmla="*/ 2147483646 w 170"/>
                <a:gd name="T21" fmla="*/ 2147483646 h 170"/>
                <a:gd name="T22" fmla="*/ 2147483646 w 170"/>
                <a:gd name="T23" fmla="*/ 2147483646 h 170"/>
                <a:gd name="T24" fmla="*/ 2147483646 w 170"/>
                <a:gd name="T25" fmla="*/ 2147483646 h 170"/>
                <a:gd name="T26" fmla="*/ 2147483646 w 170"/>
                <a:gd name="T27" fmla="*/ 2147483646 h 170"/>
                <a:gd name="T28" fmla="*/ 2147483646 w 170"/>
                <a:gd name="T29" fmla="*/ 2147483646 h 170"/>
                <a:gd name="T30" fmla="*/ 2147483646 w 170"/>
                <a:gd name="T31" fmla="*/ 2147483646 h 170"/>
                <a:gd name="T32" fmla="*/ 2147483646 w 170"/>
                <a:gd name="T33" fmla="*/ 2147483646 h 170"/>
                <a:gd name="T34" fmla="*/ 0 w 170"/>
                <a:gd name="T35" fmla="*/ 2147483646 h 170"/>
                <a:gd name="T36" fmla="*/ 2147483646 w 170"/>
                <a:gd name="T37" fmla="*/ 2147483646 h 170"/>
                <a:gd name="T38" fmla="*/ 2147483646 w 170"/>
                <a:gd name="T39" fmla="*/ 2147483646 h 170"/>
                <a:gd name="T40" fmla="*/ 2147483646 w 170"/>
                <a:gd name="T41" fmla="*/ 2147483646 h 170"/>
                <a:gd name="T42" fmla="*/ 2147483646 w 170"/>
                <a:gd name="T43" fmla="*/ 2147483646 h 170"/>
                <a:gd name="T44" fmla="*/ 2147483646 w 170"/>
                <a:gd name="T45" fmla="*/ 2147483646 h 170"/>
                <a:gd name="T46" fmla="*/ 2147483646 w 170"/>
                <a:gd name="T47" fmla="*/ 2147483646 h 170"/>
                <a:gd name="T48" fmla="*/ 2147483646 w 170"/>
                <a:gd name="T49" fmla="*/ 2147483646 h 170"/>
                <a:gd name="T50" fmla="*/ 2147483646 w 170"/>
                <a:gd name="T51" fmla="*/ 2147483646 h 170"/>
                <a:gd name="T52" fmla="*/ 2147483646 w 170"/>
                <a:gd name="T53" fmla="*/ 2147483646 h 170"/>
                <a:gd name="T54" fmla="*/ 2147483646 w 170"/>
                <a:gd name="T55" fmla="*/ 2147483646 h 170"/>
                <a:gd name="T56" fmla="*/ 2147483646 w 170"/>
                <a:gd name="T57" fmla="*/ 2147483646 h 170"/>
                <a:gd name="T58" fmla="*/ 2147483646 w 170"/>
                <a:gd name="T59" fmla="*/ 2147483646 h 170"/>
                <a:gd name="T60" fmla="*/ 2147483646 w 170"/>
                <a:gd name="T61" fmla="*/ 2147483646 h 170"/>
                <a:gd name="T62" fmla="*/ 2147483646 w 170"/>
                <a:gd name="T63" fmla="*/ 2147483646 h 170"/>
                <a:gd name="T64" fmla="*/ 2147483646 w 170"/>
                <a:gd name="T65" fmla="*/ 2147483646 h 170"/>
                <a:gd name="T66" fmla="*/ 2147483646 w 170"/>
                <a:gd name="T67" fmla="*/ 2147483646 h 170"/>
                <a:gd name="T68" fmla="*/ 2147483646 w 170"/>
                <a:gd name="T69" fmla="*/ 2147483646 h 170"/>
                <a:gd name="T70" fmla="*/ 2147483646 w 170"/>
                <a:gd name="T71" fmla="*/ 2147483646 h 170"/>
                <a:gd name="T72" fmla="*/ 2147483646 w 170"/>
                <a:gd name="T73" fmla="*/ 2147483646 h 170"/>
                <a:gd name="T74" fmla="*/ 2147483646 w 170"/>
                <a:gd name="T75" fmla="*/ 2147483646 h 170"/>
                <a:gd name="T76" fmla="*/ 2147483646 w 170"/>
                <a:gd name="T77" fmla="*/ 2147483646 h 17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70" h="170">
                  <a:moveTo>
                    <a:pt x="159" y="68"/>
                  </a:moveTo>
                  <a:cubicBezTo>
                    <a:pt x="151" y="68"/>
                    <a:pt x="151" y="68"/>
                    <a:pt x="151" y="68"/>
                  </a:cubicBezTo>
                  <a:cubicBezTo>
                    <a:pt x="149" y="68"/>
                    <a:pt x="146" y="66"/>
                    <a:pt x="146" y="64"/>
                  </a:cubicBezTo>
                  <a:cubicBezTo>
                    <a:pt x="145" y="61"/>
                    <a:pt x="144" y="59"/>
                    <a:pt x="143" y="57"/>
                  </a:cubicBezTo>
                  <a:cubicBezTo>
                    <a:pt x="142" y="55"/>
                    <a:pt x="142" y="52"/>
                    <a:pt x="144" y="50"/>
                  </a:cubicBezTo>
                  <a:cubicBezTo>
                    <a:pt x="150" y="44"/>
                    <a:pt x="150" y="44"/>
                    <a:pt x="150" y="44"/>
                  </a:cubicBezTo>
                  <a:cubicBezTo>
                    <a:pt x="154" y="40"/>
                    <a:pt x="154" y="34"/>
                    <a:pt x="150" y="30"/>
                  </a:cubicBezTo>
                  <a:cubicBezTo>
                    <a:pt x="140" y="20"/>
                    <a:pt x="140" y="20"/>
                    <a:pt x="140" y="20"/>
                  </a:cubicBezTo>
                  <a:cubicBezTo>
                    <a:pt x="138" y="18"/>
                    <a:pt x="136" y="17"/>
                    <a:pt x="133" y="17"/>
                  </a:cubicBezTo>
                  <a:cubicBezTo>
                    <a:pt x="130" y="17"/>
                    <a:pt x="127" y="18"/>
                    <a:pt x="125" y="20"/>
                  </a:cubicBezTo>
                  <a:cubicBezTo>
                    <a:pt x="120" y="26"/>
                    <a:pt x="120" y="26"/>
                    <a:pt x="120" y="26"/>
                  </a:cubicBezTo>
                  <a:cubicBezTo>
                    <a:pt x="119" y="27"/>
                    <a:pt x="117" y="28"/>
                    <a:pt x="116" y="28"/>
                  </a:cubicBezTo>
                  <a:cubicBezTo>
                    <a:pt x="115" y="28"/>
                    <a:pt x="114" y="27"/>
                    <a:pt x="113" y="27"/>
                  </a:cubicBezTo>
                  <a:cubicBezTo>
                    <a:pt x="111" y="26"/>
                    <a:pt x="108" y="25"/>
                    <a:pt x="106" y="24"/>
                  </a:cubicBezTo>
                  <a:cubicBezTo>
                    <a:pt x="104" y="23"/>
                    <a:pt x="102" y="21"/>
                    <a:pt x="102" y="19"/>
                  </a:cubicBezTo>
                  <a:cubicBezTo>
                    <a:pt x="102" y="10"/>
                    <a:pt x="102" y="10"/>
                    <a:pt x="102" y="10"/>
                  </a:cubicBezTo>
                  <a:cubicBezTo>
                    <a:pt x="102" y="5"/>
                    <a:pt x="97" y="0"/>
                    <a:pt x="92" y="0"/>
                  </a:cubicBezTo>
                  <a:cubicBezTo>
                    <a:pt x="78" y="0"/>
                    <a:pt x="78" y="0"/>
                    <a:pt x="78" y="0"/>
                  </a:cubicBezTo>
                  <a:cubicBezTo>
                    <a:pt x="73" y="0"/>
                    <a:pt x="68" y="5"/>
                    <a:pt x="68" y="10"/>
                  </a:cubicBezTo>
                  <a:cubicBezTo>
                    <a:pt x="68" y="19"/>
                    <a:pt x="68" y="19"/>
                    <a:pt x="68" y="19"/>
                  </a:cubicBezTo>
                  <a:cubicBezTo>
                    <a:pt x="68" y="21"/>
                    <a:pt x="66" y="23"/>
                    <a:pt x="64" y="24"/>
                  </a:cubicBezTo>
                  <a:cubicBezTo>
                    <a:pt x="61" y="25"/>
                    <a:pt x="59" y="26"/>
                    <a:pt x="57" y="27"/>
                  </a:cubicBezTo>
                  <a:cubicBezTo>
                    <a:pt x="56" y="27"/>
                    <a:pt x="55" y="28"/>
                    <a:pt x="54" y="28"/>
                  </a:cubicBezTo>
                  <a:cubicBezTo>
                    <a:pt x="53" y="28"/>
                    <a:pt x="51" y="27"/>
                    <a:pt x="50" y="26"/>
                  </a:cubicBezTo>
                  <a:cubicBezTo>
                    <a:pt x="44" y="20"/>
                    <a:pt x="44" y="20"/>
                    <a:pt x="44" y="20"/>
                  </a:cubicBezTo>
                  <a:cubicBezTo>
                    <a:pt x="42" y="18"/>
                    <a:pt x="40" y="17"/>
                    <a:pt x="37" y="17"/>
                  </a:cubicBezTo>
                  <a:cubicBezTo>
                    <a:pt x="34" y="17"/>
                    <a:pt x="32" y="18"/>
                    <a:pt x="30" y="20"/>
                  </a:cubicBezTo>
                  <a:cubicBezTo>
                    <a:pt x="20" y="30"/>
                    <a:pt x="20" y="30"/>
                    <a:pt x="20" y="30"/>
                  </a:cubicBezTo>
                  <a:cubicBezTo>
                    <a:pt x="18" y="32"/>
                    <a:pt x="17" y="34"/>
                    <a:pt x="17" y="37"/>
                  </a:cubicBezTo>
                  <a:cubicBezTo>
                    <a:pt x="17" y="40"/>
                    <a:pt x="18" y="42"/>
                    <a:pt x="20" y="44"/>
                  </a:cubicBezTo>
                  <a:cubicBezTo>
                    <a:pt x="26" y="50"/>
                    <a:pt x="26" y="50"/>
                    <a:pt x="26" y="50"/>
                  </a:cubicBezTo>
                  <a:cubicBezTo>
                    <a:pt x="28" y="52"/>
                    <a:pt x="28" y="55"/>
                    <a:pt x="27" y="57"/>
                  </a:cubicBezTo>
                  <a:cubicBezTo>
                    <a:pt x="26" y="59"/>
                    <a:pt x="25" y="61"/>
                    <a:pt x="24" y="64"/>
                  </a:cubicBezTo>
                  <a:cubicBezTo>
                    <a:pt x="23" y="66"/>
                    <a:pt x="21" y="68"/>
                    <a:pt x="19" y="68"/>
                  </a:cubicBezTo>
                  <a:cubicBezTo>
                    <a:pt x="11" y="68"/>
                    <a:pt x="11" y="68"/>
                    <a:pt x="11" y="68"/>
                  </a:cubicBezTo>
                  <a:cubicBezTo>
                    <a:pt x="5" y="68"/>
                    <a:pt x="0" y="73"/>
                    <a:pt x="0" y="78"/>
                  </a:cubicBezTo>
                  <a:cubicBezTo>
                    <a:pt x="0" y="92"/>
                    <a:pt x="0" y="92"/>
                    <a:pt x="0" y="92"/>
                  </a:cubicBezTo>
                  <a:cubicBezTo>
                    <a:pt x="0" y="97"/>
                    <a:pt x="5" y="102"/>
                    <a:pt x="11" y="102"/>
                  </a:cubicBezTo>
                  <a:cubicBezTo>
                    <a:pt x="19" y="102"/>
                    <a:pt x="19" y="102"/>
                    <a:pt x="19" y="102"/>
                  </a:cubicBezTo>
                  <a:cubicBezTo>
                    <a:pt x="21" y="102"/>
                    <a:pt x="23" y="104"/>
                    <a:pt x="24" y="106"/>
                  </a:cubicBezTo>
                  <a:cubicBezTo>
                    <a:pt x="25" y="108"/>
                    <a:pt x="26" y="111"/>
                    <a:pt x="27" y="113"/>
                  </a:cubicBezTo>
                  <a:cubicBezTo>
                    <a:pt x="28" y="115"/>
                    <a:pt x="28" y="118"/>
                    <a:pt x="26" y="120"/>
                  </a:cubicBezTo>
                  <a:cubicBezTo>
                    <a:pt x="20" y="125"/>
                    <a:pt x="20" y="125"/>
                    <a:pt x="20" y="125"/>
                  </a:cubicBezTo>
                  <a:cubicBezTo>
                    <a:pt x="16" y="129"/>
                    <a:pt x="16" y="136"/>
                    <a:pt x="20" y="140"/>
                  </a:cubicBezTo>
                  <a:cubicBezTo>
                    <a:pt x="30" y="149"/>
                    <a:pt x="30" y="149"/>
                    <a:pt x="30" y="149"/>
                  </a:cubicBezTo>
                  <a:cubicBezTo>
                    <a:pt x="32" y="151"/>
                    <a:pt x="34" y="153"/>
                    <a:pt x="37" y="153"/>
                  </a:cubicBezTo>
                  <a:cubicBezTo>
                    <a:pt x="40" y="153"/>
                    <a:pt x="42" y="151"/>
                    <a:pt x="44" y="149"/>
                  </a:cubicBezTo>
                  <a:cubicBezTo>
                    <a:pt x="50" y="144"/>
                    <a:pt x="50" y="144"/>
                    <a:pt x="50" y="144"/>
                  </a:cubicBezTo>
                  <a:cubicBezTo>
                    <a:pt x="51" y="143"/>
                    <a:pt x="53" y="142"/>
                    <a:pt x="54" y="142"/>
                  </a:cubicBezTo>
                  <a:cubicBezTo>
                    <a:pt x="55" y="142"/>
                    <a:pt x="56" y="142"/>
                    <a:pt x="57" y="143"/>
                  </a:cubicBezTo>
                  <a:cubicBezTo>
                    <a:pt x="59" y="144"/>
                    <a:pt x="61" y="145"/>
                    <a:pt x="64" y="146"/>
                  </a:cubicBezTo>
                  <a:cubicBezTo>
                    <a:pt x="66" y="146"/>
                    <a:pt x="68" y="149"/>
                    <a:pt x="68" y="151"/>
                  </a:cubicBezTo>
                  <a:cubicBezTo>
                    <a:pt x="68" y="159"/>
                    <a:pt x="68" y="159"/>
                    <a:pt x="68" y="159"/>
                  </a:cubicBezTo>
                  <a:cubicBezTo>
                    <a:pt x="68" y="165"/>
                    <a:pt x="73" y="170"/>
                    <a:pt x="78" y="170"/>
                  </a:cubicBezTo>
                  <a:cubicBezTo>
                    <a:pt x="92" y="170"/>
                    <a:pt x="92" y="170"/>
                    <a:pt x="92" y="170"/>
                  </a:cubicBezTo>
                  <a:cubicBezTo>
                    <a:pt x="97" y="170"/>
                    <a:pt x="102" y="165"/>
                    <a:pt x="102" y="159"/>
                  </a:cubicBezTo>
                  <a:cubicBezTo>
                    <a:pt x="102" y="151"/>
                    <a:pt x="102" y="151"/>
                    <a:pt x="102" y="151"/>
                  </a:cubicBezTo>
                  <a:cubicBezTo>
                    <a:pt x="102" y="149"/>
                    <a:pt x="104" y="146"/>
                    <a:pt x="106" y="146"/>
                  </a:cubicBezTo>
                  <a:cubicBezTo>
                    <a:pt x="108" y="145"/>
                    <a:pt x="111" y="144"/>
                    <a:pt x="113" y="143"/>
                  </a:cubicBezTo>
                  <a:cubicBezTo>
                    <a:pt x="114" y="142"/>
                    <a:pt x="115" y="142"/>
                    <a:pt x="116" y="142"/>
                  </a:cubicBezTo>
                  <a:cubicBezTo>
                    <a:pt x="117" y="142"/>
                    <a:pt x="119" y="143"/>
                    <a:pt x="120" y="144"/>
                  </a:cubicBezTo>
                  <a:cubicBezTo>
                    <a:pt x="125" y="149"/>
                    <a:pt x="125" y="149"/>
                    <a:pt x="125" y="149"/>
                  </a:cubicBezTo>
                  <a:cubicBezTo>
                    <a:pt x="127" y="151"/>
                    <a:pt x="130" y="153"/>
                    <a:pt x="133" y="153"/>
                  </a:cubicBezTo>
                  <a:cubicBezTo>
                    <a:pt x="136" y="153"/>
                    <a:pt x="138" y="151"/>
                    <a:pt x="140" y="149"/>
                  </a:cubicBezTo>
                  <a:cubicBezTo>
                    <a:pt x="150" y="140"/>
                    <a:pt x="150" y="140"/>
                    <a:pt x="150" y="140"/>
                  </a:cubicBezTo>
                  <a:cubicBezTo>
                    <a:pt x="154" y="136"/>
                    <a:pt x="154" y="129"/>
                    <a:pt x="150" y="125"/>
                  </a:cubicBezTo>
                  <a:cubicBezTo>
                    <a:pt x="144" y="120"/>
                    <a:pt x="144" y="120"/>
                    <a:pt x="144" y="120"/>
                  </a:cubicBezTo>
                  <a:cubicBezTo>
                    <a:pt x="142" y="118"/>
                    <a:pt x="142" y="115"/>
                    <a:pt x="143" y="113"/>
                  </a:cubicBezTo>
                  <a:cubicBezTo>
                    <a:pt x="144" y="111"/>
                    <a:pt x="145" y="108"/>
                    <a:pt x="146" y="106"/>
                  </a:cubicBezTo>
                  <a:cubicBezTo>
                    <a:pt x="146" y="104"/>
                    <a:pt x="149" y="102"/>
                    <a:pt x="151" y="102"/>
                  </a:cubicBezTo>
                  <a:cubicBezTo>
                    <a:pt x="159" y="102"/>
                    <a:pt x="159" y="102"/>
                    <a:pt x="159" y="102"/>
                  </a:cubicBezTo>
                  <a:cubicBezTo>
                    <a:pt x="165" y="102"/>
                    <a:pt x="170" y="97"/>
                    <a:pt x="170" y="92"/>
                  </a:cubicBezTo>
                  <a:cubicBezTo>
                    <a:pt x="170" y="78"/>
                    <a:pt x="170" y="78"/>
                    <a:pt x="170" y="78"/>
                  </a:cubicBezTo>
                  <a:cubicBezTo>
                    <a:pt x="170" y="73"/>
                    <a:pt x="165" y="68"/>
                    <a:pt x="159" y="68"/>
                  </a:cubicBezTo>
                  <a:moveTo>
                    <a:pt x="115" y="85"/>
                  </a:moveTo>
                  <a:cubicBezTo>
                    <a:pt x="115" y="102"/>
                    <a:pt x="102" y="115"/>
                    <a:pt x="85" y="115"/>
                  </a:cubicBezTo>
                  <a:cubicBezTo>
                    <a:pt x="68" y="115"/>
                    <a:pt x="55" y="102"/>
                    <a:pt x="55" y="85"/>
                  </a:cubicBezTo>
                  <a:cubicBezTo>
                    <a:pt x="55" y="68"/>
                    <a:pt x="68" y="54"/>
                    <a:pt x="85" y="54"/>
                  </a:cubicBezTo>
                  <a:cubicBezTo>
                    <a:pt x="102" y="54"/>
                    <a:pt x="115" y="68"/>
                    <a:pt x="115" y="85"/>
                  </a:cubicBezTo>
                </a:path>
              </a:pathLst>
            </a:custGeom>
            <a:solidFill>
              <a:schemeClr val="bg1"/>
            </a:solidFill>
            <a:ln w="9525">
              <a:noFill/>
              <a:round/>
            </a:ln>
          </p:spPr>
          <p:txBody>
            <a:bodyPr/>
            <a:lstStyle/>
            <a:p>
              <a:endParaRPr lang="zh-CN" altLang="en-US"/>
            </a:p>
          </p:txBody>
        </p:sp>
        <p:sp>
          <p:nvSpPr>
            <p:cNvPr id="22546" name="Freeform 102"/>
            <p:cNvSpPr>
              <a:spLocks noEditPoints="1"/>
            </p:cNvSpPr>
            <p:nvPr/>
          </p:nvSpPr>
          <p:spPr bwMode="auto">
            <a:xfrm>
              <a:off x="11417301" y="2544763"/>
              <a:ext cx="188913" cy="187325"/>
            </a:xfrm>
            <a:custGeom>
              <a:avLst/>
              <a:gdLst>
                <a:gd name="T0" fmla="*/ 2147483646 w 88"/>
                <a:gd name="T1" fmla="*/ 2147483646 h 88"/>
                <a:gd name="T2" fmla="*/ 2147483646 w 88"/>
                <a:gd name="T3" fmla="*/ 2147483646 h 88"/>
                <a:gd name="T4" fmla="*/ 2147483646 w 88"/>
                <a:gd name="T5" fmla="*/ 2147483646 h 88"/>
                <a:gd name="T6" fmla="*/ 2147483646 w 88"/>
                <a:gd name="T7" fmla="*/ 2147483646 h 88"/>
                <a:gd name="T8" fmla="*/ 2147483646 w 88"/>
                <a:gd name="T9" fmla="*/ 2147483646 h 88"/>
                <a:gd name="T10" fmla="*/ 2147483646 w 88"/>
                <a:gd name="T11" fmla="*/ 2147483646 h 88"/>
                <a:gd name="T12" fmla="*/ 2147483646 w 88"/>
                <a:gd name="T13" fmla="*/ 2147483646 h 88"/>
                <a:gd name="T14" fmla="*/ 2147483646 w 88"/>
                <a:gd name="T15" fmla="*/ 2147483646 h 88"/>
                <a:gd name="T16" fmla="*/ 2147483646 w 88"/>
                <a:gd name="T17" fmla="*/ 2147483646 h 88"/>
                <a:gd name="T18" fmla="*/ 2147483646 w 88"/>
                <a:gd name="T19" fmla="*/ 2147483646 h 88"/>
                <a:gd name="T20" fmla="*/ 2147483646 w 88"/>
                <a:gd name="T21" fmla="*/ 0 h 88"/>
                <a:gd name="T22" fmla="*/ 2147483646 w 88"/>
                <a:gd name="T23" fmla="*/ 2147483646 h 88"/>
                <a:gd name="T24" fmla="*/ 2147483646 w 88"/>
                <a:gd name="T25" fmla="*/ 2147483646 h 88"/>
                <a:gd name="T26" fmla="*/ 2147483646 w 88"/>
                <a:gd name="T27" fmla="*/ 2147483646 h 88"/>
                <a:gd name="T28" fmla="*/ 2147483646 w 88"/>
                <a:gd name="T29" fmla="*/ 2147483646 h 88"/>
                <a:gd name="T30" fmla="*/ 2147483646 w 88"/>
                <a:gd name="T31" fmla="*/ 2147483646 h 88"/>
                <a:gd name="T32" fmla="*/ 2147483646 w 88"/>
                <a:gd name="T33" fmla="*/ 2147483646 h 88"/>
                <a:gd name="T34" fmla="*/ 2147483646 w 88"/>
                <a:gd name="T35" fmla="*/ 2147483646 h 88"/>
                <a:gd name="T36" fmla="*/ 2147483646 w 88"/>
                <a:gd name="T37" fmla="*/ 2147483646 h 88"/>
                <a:gd name="T38" fmla="*/ 0 w 88"/>
                <a:gd name="T39" fmla="*/ 2147483646 h 88"/>
                <a:gd name="T40" fmla="*/ 2147483646 w 88"/>
                <a:gd name="T41" fmla="*/ 2147483646 h 88"/>
                <a:gd name="T42" fmla="*/ 2147483646 w 88"/>
                <a:gd name="T43" fmla="*/ 2147483646 h 88"/>
                <a:gd name="T44" fmla="*/ 2147483646 w 88"/>
                <a:gd name="T45" fmla="*/ 2147483646 h 88"/>
                <a:gd name="T46" fmla="*/ 2147483646 w 88"/>
                <a:gd name="T47" fmla="*/ 2147483646 h 88"/>
                <a:gd name="T48" fmla="*/ 2147483646 w 88"/>
                <a:gd name="T49" fmla="*/ 2147483646 h 88"/>
                <a:gd name="T50" fmla="*/ 2147483646 w 88"/>
                <a:gd name="T51" fmla="*/ 2147483646 h 88"/>
                <a:gd name="T52" fmla="*/ 2147483646 w 88"/>
                <a:gd name="T53" fmla="*/ 2147483646 h 88"/>
                <a:gd name="T54" fmla="*/ 2147483646 w 88"/>
                <a:gd name="T55" fmla="*/ 2147483646 h 88"/>
                <a:gd name="T56" fmla="*/ 2147483646 w 88"/>
                <a:gd name="T57" fmla="*/ 2147483646 h 88"/>
                <a:gd name="T58" fmla="*/ 2147483646 w 88"/>
                <a:gd name="T59" fmla="*/ 2147483646 h 88"/>
                <a:gd name="T60" fmla="*/ 2147483646 w 88"/>
                <a:gd name="T61" fmla="*/ 2147483646 h 88"/>
                <a:gd name="T62" fmla="*/ 2147483646 w 88"/>
                <a:gd name="T63" fmla="*/ 2147483646 h 88"/>
                <a:gd name="T64" fmla="*/ 2147483646 w 88"/>
                <a:gd name="T65" fmla="*/ 2147483646 h 88"/>
                <a:gd name="T66" fmla="*/ 2147483646 w 88"/>
                <a:gd name="T67" fmla="*/ 2147483646 h 88"/>
                <a:gd name="T68" fmla="*/ 2147483646 w 88"/>
                <a:gd name="T69" fmla="*/ 2147483646 h 88"/>
                <a:gd name="T70" fmla="*/ 2147483646 w 88"/>
                <a:gd name="T71" fmla="*/ 2147483646 h 88"/>
                <a:gd name="T72" fmla="*/ 2147483646 w 88"/>
                <a:gd name="T73" fmla="*/ 2147483646 h 88"/>
                <a:gd name="T74" fmla="*/ 2147483646 w 88"/>
                <a:gd name="T75" fmla="*/ 2147483646 h 88"/>
                <a:gd name="T76" fmla="*/ 2147483646 w 88"/>
                <a:gd name="T77" fmla="*/ 2147483646 h 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8" h="88">
                  <a:moveTo>
                    <a:pt x="76" y="55"/>
                  </a:moveTo>
                  <a:cubicBezTo>
                    <a:pt x="76" y="55"/>
                    <a:pt x="77" y="54"/>
                    <a:pt x="77" y="54"/>
                  </a:cubicBezTo>
                  <a:cubicBezTo>
                    <a:pt x="81" y="54"/>
                    <a:pt x="81" y="54"/>
                    <a:pt x="81" y="54"/>
                  </a:cubicBezTo>
                  <a:cubicBezTo>
                    <a:pt x="85" y="54"/>
                    <a:pt x="88" y="51"/>
                    <a:pt x="88" y="47"/>
                  </a:cubicBezTo>
                  <a:cubicBezTo>
                    <a:pt x="88" y="41"/>
                    <a:pt x="88" y="41"/>
                    <a:pt x="88" y="41"/>
                  </a:cubicBezTo>
                  <a:cubicBezTo>
                    <a:pt x="88" y="37"/>
                    <a:pt x="85" y="34"/>
                    <a:pt x="81" y="34"/>
                  </a:cubicBezTo>
                  <a:cubicBezTo>
                    <a:pt x="77" y="34"/>
                    <a:pt x="77" y="34"/>
                    <a:pt x="77" y="34"/>
                  </a:cubicBezTo>
                  <a:cubicBezTo>
                    <a:pt x="77" y="34"/>
                    <a:pt x="76" y="33"/>
                    <a:pt x="76" y="33"/>
                  </a:cubicBezTo>
                  <a:cubicBezTo>
                    <a:pt x="76" y="32"/>
                    <a:pt x="75" y="30"/>
                    <a:pt x="75" y="29"/>
                  </a:cubicBezTo>
                  <a:cubicBezTo>
                    <a:pt x="74" y="29"/>
                    <a:pt x="75" y="28"/>
                    <a:pt x="75" y="28"/>
                  </a:cubicBezTo>
                  <a:cubicBezTo>
                    <a:pt x="78" y="25"/>
                    <a:pt x="78" y="25"/>
                    <a:pt x="78" y="25"/>
                  </a:cubicBezTo>
                  <a:cubicBezTo>
                    <a:pt x="80" y="22"/>
                    <a:pt x="80" y="18"/>
                    <a:pt x="78" y="15"/>
                  </a:cubicBezTo>
                  <a:cubicBezTo>
                    <a:pt x="73" y="11"/>
                    <a:pt x="73" y="11"/>
                    <a:pt x="73" y="11"/>
                  </a:cubicBezTo>
                  <a:cubicBezTo>
                    <a:pt x="72" y="9"/>
                    <a:pt x="70" y="8"/>
                    <a:pt x="68" y="8"/>
                  </a:cubicBezTo>
                  <a:cubicBezTo>
                    <a:pt x="66" y="8"/>
                    <a:pt x="64" y="9"/>
                    <a:pt x="63" y="11"/>
                  </a:cubicBezTo>
                  <a:cubicBezTo>
                    <a:pt x="60" y="13"/>
                    <a:pt x="60" y="13"/>
                    <a:pt x="60" y="13"/>
                  </a:cubicBezTo>
                  <a:cubicBezTo>
                    <a:pt x="60" y="13"/>
                    <a:pt x="60" y="14"/>
                    <a:pt x="59" y="14"/>
                  </a:cubicBezTo>
                  <a:cubicBezTo>
                    <a:pt x="59" y="13"/>
                    <a:pt x="59" y="13"/>
                    <a:pt x="59" y="13"/>
                  </a:cubicBezTo>
                  <a:cubicBezTo>
                    <a:pt x="58" y="13"/>
                    <a:pt x="56" y="12"/>
                    <a:pt x="55" y="12"/>
                  </a:cubicBezTo>
                  <a:cubicBezTo>
                    <a:pt x="55" y="12"/>
                    <a:pt x="54" y="11"/>
                    <a:pt x="54" y="11"/>
                  </a:cubicBezTo>
                  <a:cubicBezTo>
                    <a:pt x="54" y="7"/>
                    <a:pt x="54" y="7"/>
                    <a:pt x="54" y="7"/>
                  </a:cubicBezTo>
                  <a:cubicBezTo>
                    <a:pt x="54" y="3"/>
                    <a:pt x="51" y="0"/>
                    <a:pt x="47" y="0"/>
                  </a:cubicBezTo>
                  <a:cubicBezTo>
                    <a:pt x="41" y="0"/>
                    <a:pt x="41" y="0"/>
                    <a:pt x="41" y="0"/>
                  </a:cubicBezTo>
                  <a:cubicBezTo>
                    <a:pt x="37" y="0"/>
                    <a:pt x="34" y="3"/>
                    <a:pt x="34" y="7"/>
                  </a:cubicBezTo>
                  <a:cubicBezTo>
                    <a:pt x="34" y="11"/>
                    <a:pt x="34" y="11"/>
                    <a:pt x="34" y="11"/>
                  </a:cubicBezTo>
                  <a:cubicBezTo>
                    <a:pt x="34" y="11"/>
                    <a:pt x="33" y="12"/>
                    <a:pt x="33" y="12"/>
                  </a:cubicBezTo>
                  <a:cubicBezTo>
                    <a:pt x="32" y="12"/>
                    <a:pt x="31" y="13"/>
                    <a:pt x="29" y="13"/>
                  </a:cubicBezTo>
                  <a:cubicBezTo>
                    <a:pt x="29" y="14"/>
                    <a:pt x="29" y="14"/>
                    <a:pt x="29" y="14"/>
                  </a:cubicBezTo>
                  <a:cubicBezTo>
                    <a:pt x="28" y="14"/>
                    <a:pt x="28" y="13"/>
                    <a:pt x="28" y="13"/>
                  </a:cubicBezTo>
                  <a:cubicBezTo>
                    <a:pt x="25" y="11"/>
                    <a:pt x="25" y="11"/>
                    <a:pt x="25" y="11"/>
                  </a:cubicBezTo>
                  <a:cubicBezTo>
                    <a:pt x="24" y="9"/>
                    <a:pt x="22" y="8"/>
                    <a:pt x="20" y="8"/>
                  </a:cubicBezTo>
                  <a:cubicBezTo>
                    <a:pt x="18" y="8"/>
                    <a:pt x="17" y="9"/>
                    <a:pt x="15" y="11"/>
                  </a:cubicBezTo>
                  <a:cubicBezTo>
                    <a:pt x="11" y="15"/>
                    <a:pt x="11" y="15"/>
                    <a:pt x="11" y="15"/>
                  </a:cubicBezTo>
                  <a:cubicBezTo>
                    <a:pt x="8" y="18"/>
                    <a:pt x="8" y="22"/>
                    <a:pt x="11" y="25"/>
                  </a:cubicBezTo>
                  <a:cubicBezTo>
                    <a:pt x="13" y="28"/>
                    <a:pt x="13" y="28"/>
                    <a:pt x="13" y="28"/>
                  </a:cubicBezTo>
                  <a:cubicBezTo>
                    <a:pt x="14" y="28"/>
                    <a:pt x="14" y="29"/>
                    <a:pt x="14" y="29"/>
                  </a:cubicBezTo>
                  <a:cubicBezTo>
                    <a:pt x="13" y="30"/>
                    <a:pt x="13" y="32"/>
                    <a:pt x="12" y="33"/>
                  </a:cubicBezTo>
                  <a:cubicBezTo>
                    <a:pt x="12" y="33"/>
                    <a:pt x="11" y="34"/>
                    <a:pt x="11" y="34"/>
                  </a:cubicBezTo>
                  <a:cubicBezTo>
                    <a:pt x="7" y="34"/>
                    <a:pt x="7" y="34"/>
                    <a:pt x="7" y="34"/>
                  </a:cubicBezTo>
                  <a:cubicBezTo>
                    <a:pt x="3" y="34"/>
                    <a:pt x="0" y="37"/>
                    <a:pt x="0" y="41"/>
                  </a:cubicBezTo>
                  <a:cubicBezTo>
                    <a:pt x="0" y="47"/>
                    <a:pt x="0" y="47"/>
                    <a:pt x="0" y="47"/>
                  </a:cubicBezTo>
                  <a:cubicBezTo>
                    <a:pt x="0" y="51"/>
                    <a:pt x="3" y="54"/>
                    <a:pt x="7" y="54"/>
                  </a:cubicBezTo>
                  <a:cubicBezTo>
                    <a:pt x="11" y="54"/>
                    <a:pt x="11" y="54"/>
                    <a:pt x="11" y="54"/>
                  </a:cubicBezTo>
                  <a:cubicBezTo>
                    <a:pt x="11" y="54"/>
                    <a:pt x="12" y="55"/>
                    <a:pt x="12" y="55"/>
                  </a:cubicBezTo>
                  <a:cubicBezTo>
                    <a:pt x="13" y="56"/>
                    <a:pt x="13" y="58"/>
                    <a:pt x="14" y="59"/>
                  </a:cubicBezTo>
                  <a:cubicBezTo>
                    <a:pt x="14" y="59"/>
                    <a:pt x="14" y="60"/>
                    <a:pt x="13" y="60"/>
                  </a:cubicBezTo>
                  <a:cubicBezTo>
                    <a:pt x="11" y="63"/>
                    <a:pt x="11" y="63"/>
                    <a:pt x="11" y="63"/>
                  </a:cubicBezTo>
                  <a:cubicBezTo>
                    <a:pt x="9" y="64"/>
                    <a:pt x="9" y="66"/>
                    <a:pt x="9" y="68"/>
                  </a:cubicBezTo>
                  <a:cubicBezTo>
                    <a:pt x="9" y="70"/>
                    <a:pt x="9" y="72"/>
                    <a:pt x="11" y="73"/>
                  </a:cubicBezTo>
                  <a:cubicBezTo>
                    <a:pt x="15" y="78"/>
                    <a:pt x="15" y="78"/>
                    <a:pt x="15" y="78"/>
                  </a:cubicBezTo>
                  <a:cubicBezTo>
                    <a:pt x="17" y="79"/>
                    <a:pt x="18" y="80"/>
                    <a:pt x="20" y="80"/>
                  </a:cubicBezTo>
                  <a:cubicBezTo>
                    <a:pt x="22" y="80"/>
                    <a:pt x="24" y="79"/>
                    <a:pt x="25" y="78"/>
                  </a:cubicBezTo>
                  <a:cubicBezTo>
                    <a:pt x="28" y="75"/>
                    <a:pt x="28" y="75"/>
                    <a:pt x="28" y="75"/>
                  </a:cubicBezTo>
                  <a:cubicBezTo>
                    <a:pt x="28" y="75"/>
                    <a:pt x="28" y="74"/>
                    <a:pt x="29" y="74"/>
                  </a:cubicBezTo>
                  <a:cubicBezTo>
                    <a:pt x="29" y="75"/>
                    <a:pt x="29" y="75"/>
                    <a:pt x="29" y="75"/>
                  </a:cubicBezTo>
                  <a:cubicBezTo>
                    <a:pt x="31" y="75"/>
                    <a:pt x="32" y="76"/>
                    <a:pt x="33" y="76"/>
                  </a:cubicBezTo>
                  <a:cubicBezTo>
                    <a:pt x="33" y="76"/>
                    <a:pt x="34" y="77"/>
                    <a:pt x="34" y="77"/>
                  </a:cubicBezTo>
                  <a:cubicBezTo>
                    <a:pt x="34" y="81"/>
                    <a:pt x="34" y="81"/>
                    <a:pt x="34" y="81"/>
                  </a:cubicBezTo>
                  <a:cubicBezTo>
                    <a:pt x="34" y="85"/>
                    <a:pt x="37" y="88"/>
                    <a:pt x="41" y="88"/>
                  </a:cubicBezTo>
                  <a:cubicBezTo>
                    <a:pt x="47" y="88"/>
                    <a:pt x="47" y="88"/>
                    <a:pt x="47" y="88"/>
                  </a:cubicBezTo>
                  <a:cubicBezTo>
                    <a:pt x="51" y="88"/>
                    <a:pt x="54" y="85"/>
                    <a:pt x="54" y="81"/>
                  </a:cubicBezTo>
                  <a:cubicBezTo>
                    <a:pt x="54" y="77"/>
                    <a:pt x="54" y="77"/>
                    <a:pt x="54" y="77"/>
                  </a:cubicBezTo>
                  <a:cubicBezTo>
                    <a:pt x="54" y="77"/>
                    <a:pt x="55" y="76"/>
                    <a:pt x="55" y="76"/>
                  </a:cubicBezTo>
                  <a:cubicBezTo>
                    <a:pt x="56" y="76"/>
                    <a:pt x="58" y="75"/>
                    <a:pt x="59" y="75"/>
                  </a:cubicBezTo>
                  <a:cubicBezTo>
                    <a:pt x="59" y="74"/>
                    <a:pt x="59" y="74"/>
                    <a:pt x="59" y="74"/>
                  </a:cubicBezTo>
                  <a:cubicBezTo>
                    <a:pt x="60" y="74"/>
                    <a:pt x="60" y="75"/>
                    <a:pt x="60" y="75"/>
                  </a:cubicBezTo>
                  <a:cubicBezTo>
                    <a:pt x="63" y="78"/>
                    <a:pt x="63" y="78"/>
                    <a:pt x="63" y="78"/>
                  </a:cubicBezTo>
                  <a:cubicBezTo>
                    <a:pt x="64" y="79"/>
                    <a:pt x="66" y="80"/>
                    <a:pt x="68" y="80"/>
                  </a:cubicBezTo>
                  <a:cubicBezTo>
                    <a:pt x="70" y="80"/>
                    <a:pt x="72" y="79"/>
                    <a:pt x="73" y="78"/>
                  </a:cubicBezTo>
                  <a:cubicBezTo>
                    <a:pt x="78" y="73"/>
                    <a:pt x="78" y="73"/>
                    <a:pt x="78" y="73"/>
                  </a:cubicBezTo>
                  <a:cubicBezTo>
                    <a:pt x="80" y="70"/>
                    <a:pt x="80" y="66"/>
                    <a:pt x="78" y="63"/>
                  </a:cubicBezTo>
                  <a:cubicBezTo>
                    <a:pt x="75" y="60"/>
                    <a:pt x="75" y="60"/>
                    <a:pt x="75" y="60"/>
                  </a:cubicBezTo>
                  <a:cubicBezTo>
                    <a:pt x="75" y="60"/>
                    <a:pt x="74" y="59"/>
                    <a:pt x="75" y="59"/>
                  </a:cubicBezTo>
                  <a:cubicBezTo>
                    <a:pt x="75" y="58"/>
                    <a:pt x="76" y="56"/>
                    <a:pt x="76" y="55"/>
                  </a:cubicBezTo>
                  <a:close/>
                  <a:moveTo>
                    <a:pt x="58" y="44"/>
                  </a:moveTo>
                  <a:cubicBezTo>
                    <a:pt x="58" y="51"/>
                    <a:pt x="52" y="58"/>
                    <a:pt x="44" y="58"/>
                  </a:cubicBezTo>
                  <a:cubicBezTo>
                    <a:pt x="37" y="58"/>
                    <a:pt x="31" y="51"/>
                    <a:pt x="31" y="44"/>
                  </a:cubicBezTo>
                  <a:cubicBezTo>
                    <a:pt x="31" y="37"/>
                    <a:pt x="37" y="31"/>
                    <a:pt x="44" y="31"/>
                  </a:cubicBezTo>
                  <a:cubicBezTo>
                    <a:pt x="52" y="31"/>
                    <a:pt x="58" y="37"/>
                    <a:pt x="58" y="44"/>
                  </a:cubicBezTo>
                  <a:close/>
                </a:path>
              </a:pathLst>
            </a:custGeom>
            <a:solidFill>
              <a:schemeClr val="bg1"/>
            </a:solidFill>
            <a:ln w="9525">
              <a:noFill/>
              <a:round/>
            </a:ln>
          </p:spPr>
          <p:txBody>
            <a:bodyPr/>
            <a:lstStyle/>
            <a:p>
              <a:endParaRPr lang="zh-CN" altLang="en-US"/>
            </a:p>
          </p:txBody>
        </p:sp>
      </p:grpSp>
      <p:sp>
        <p:nvSpPr>
          <p:cNvPr id="22540" name="Freeform 5"/>
          <p:cNvSpPr>
            <a:spLocks noEditPoints="1"/>
          </p:cNvSpPr>
          <p:nvPr/>
        </p:nvSpPr>
        <p:spPr bwMode="auto">
          <a:xfrm>
            <a:off x="2900382" y="2658658"/>
            <a:ext cx="685800" cy="428625"/>
          </a:xfrm>
          <a:custGeom>
            <a:avLst/>
            <a:gdLst>
              <a:gd name="T0" fmla="*/ 2147483646 w 260"/>
              <a:gd name="T1" fmla="*/ 2147483646 h 162"/>
              <a:gd name="T2" fmla="*/ 2147483646 w 260"/>
              <a:gd name="T3" fmla="*/ 0 h 162"/>
              <a:gd name="T4" fmla="*/ 2147483646 w 260"/>
              <a:gd name="T5" fmla="*/ 2147483646 h 162"/>
              <a:gd name="T6" fmla="*/ 2147483646 w 260"/>
              <a:gd name="T7" fmla="*/ 2147483646 h 162"/>
              <a:gd name="T8" fmla="*/ 2147483646 w 260"/>
              <a:gd name="T9" fmla="*/ 2147483646 h 162"/>
              <a:gd name="T10" fmla="*/ 0 w 260"/>
              <a:gd name="T11" fmla="*/ 2147483646 h 162"/>
              <a:gd name="T12" fmla="*/ 2147483646 w 260"/>
              <a:gd name="T13" fmla="*/ 2147483646 h 162"/>
              <a:gd name="T14" fmla="*/ 2147483646 w 260"/>
              <a:gd name="T15" fmla="*/ 2147483646 h 162"/>
              <a:gd name="T16" fmla="*/ 2147483646 w 260"/>
              <a:gd name="T17" fmla="*/ 2147483646 h 162"/>
              <a:gd name="T18" fmla="*/ 2147483646 w 260"/>
              <a:gd name="T19" fmla="*/ 2147483646 h 162"/>
              <a:gd name="T20" fmla="*/ 2147483646 w 260"/>
              <a:gd name="T21" fmla="*/ 2147483646 h 162"/>
              <a:gd name="T22" fmla="*/ 2147483646 w 260"/>
              <a:gd name="T23" fmla="*/ 2147483646 h 162"/>
              <a:gd name="T24" fmla="*/ 2147483646 w 260"/>
              <a:gd name="T25" fmla="*/ 2147483646 h 162"/>
              <a:gd name="T26" fmla="*/ 2147483646 w 260"/>
              <a:gd name="T27" fmla="*/ 2147483646 h 162"/>
              <a:gd name="T28" fmla="*/ 2147483646 w 260"/>
              <a:gd name="T29" fmla="*/ 2147483646 h 162"/>
              <a:gd name="T30" fmla="*/ 2147483646 w 260"/>
              <a:gd name="T31" fmla="*/ 2147483646 h 162"/>
              <a:gd name="T32" fmla="*/ 2147483646 w 260"/>
              <a:gd name="T33" fmla="*/ 2147483646 h 162"/>
              <a:gd name="T34" fmla="*/ 2147483646 w 260"/>
              <a:gd name="T35" fmla="*/ 2147483646 h 1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chemeClr val="bg1"/>
          </a:solidFill>
          <a:ln w="9525">
            <a:noFill/>
            <a:round/>
          </a:ln>
        </p:spPr>
        <p:txBody>
          <a:bodyPr lIns="68580" tIns="34290" rIns="68580" bIns="34290"/>
          <a:lstStyle/>
          <a:p>
            <a:endParaRPr lang="zh-CN" altLang="en-US"/>
          </a:p>
        </p:txBody>
      </p:sp>
      <p:sp>
        <p:nvSpPr>
          <p:cNvPr id="22541" name="Freeform 33"/>
          <p:cNvSpPr>
            <a:spLocks noEditPoints="1"/>
          </p:cNvSpPr>
          <p:nvPr/>
        </p:nvSpPr>
        <p:spPr bwMode="auto">
          <a:xfrm>
            <a:off x="3956466" y="3583773"/>
            <a:ext cx="541735" cy="445294"/>
          </a:xfrm>
          <a:custGeom>
            <a:avLst/>
            <a:gdLst>
              <a:gd name="T0" fmla="*/ 2147483646 w 244"/>
              <a:gd name="T1" fmla="*/ 2147483646 h 200"/>
              <a:gd name="T2" fmla="*/ 2147483646 w 244"/>
              <a:gd name="T3" fmla="*/ 2147483646 h 200"/>
              <a:gd name="T4" fmla="*/ 2147483646 w 244"/>
              <a:gd name="T5" fmla="*/ 2147483646 h 200"/>
              <a:gd name="T6" fmla="*/ 2147483646 w 244"/>
              <a:gd name="T7" fmla="*/ 2147483646 h 200"/>
              <a:gd name="T8" fmla="*/ 2147483646 w 244"/>
              <a:gd name="T9" fmla="*/ 2147483646 h 200"/>
              <a:gd name="T10" fmla="*/ 2147483646 w 244"/>
              <a:gd name="T11" fmla="*/ 2147483646 h 200"/>
              <a:gd name="T12" fmla="*/ 2147483646 w 244"/>
              <a:gd name="T13" fmla="*/ 2147483646 h 200"/>
              <a:gd name="T14" fmla="*/ 2147483646 w 244"/>
              <a:gd name="T15" fmla="*/ 2147483646 h 200"/>
              <a:gd name="T16" fmla="*/ 2147483646 w 244"/>
              <a:gd name="T17" fmla="*/ 2147483646 h 200"/>
              <a:gd name="T18" fmla="*/ 2147483646 w 244"/>
              <a:gd name="T19" fmla="*/ 2147483646 h 200"/>
              <a:gd name="T20" fmla="*/ 2147483646 w 244"/>
              <a:gd name="T21" fmla="*/ 2147483646 h 200"/>
              <a:gd name="T22" fmla="*/ 2147483646 w 244"/>
              <a:gd name="T23" fmla="*/ 2147483646 h 200"/>
              <a:gd name="T24" fmla="*/ 2147483646 w 244"/>
              <a:gd name="T25" fmla="*/ 2147483646 h 200"/>
              <a:gd name="T26" fmla="*/ 2147483646 w 244"/>
              <a:gd name="T27" fmla="*/ 2147483646 h 200"/>
              <a:gd name="T28" fmla="*/ 2147483646 w 244"/>
              <a:gd name="T29" fmla="*/ 2147483646 h 200"/>
              <a:gd name="T30" fmla="*/ 2147483646 w 244"/>
              <a:gd name="T31" fmla="*/ 2147483646 h 200"/>
              <a:gd name="T32" fmla="*/ 2147483646 w 244"/>
              <a:gd name="T33" fmla="*/ 2147483646 h 200"/>
              <a:gd name="T34" fmla="*/ 2147483646 w 244"/>
              <a:gd name="T35" fmla="*/ 2147483646 h 200"/>
              <a:gd name="T36" fmla="*/ 2147483646 w 244"/>
              <a:gd name="T37" fmla="*/ 2147483646 h 200"/>
              <a:gd name="T38" fmla="*/ 2147483646 w 244"/>
              <a:gd name="T39" fmla="*/ 2147483646 h 200"/>
              <a:gd name="T40" fmla="*/ 2147483646 w 244"/>
              <a:gd name="T41" fmla="*/ 2147483646 h 200"/>
              <a:gd name="T42" fmla="*/ 2147483646 w 244"/>
              <a:gd name="T43" fmla="*/ 2147483646 h 200"/>
              <a:gd name="T44" fmla="*/ 2147483646 w 244"/>
              <a:gd name="T45" fmla="*/ 2147483646 h 200"/>
              <a:gd name="T46" fmla="*/ 2147483646 w 244"/>
              <a:gd name="T47" fmla="*/ 2147483646 h 200"/>
              <a:gd name="T48" fmla="*/ 2147483646 w 244"/>
              <a:gd name="T49" fmla="*/ 2147483646 h 200"/>
              <a:gd name="T50" fmla="*/ 2147483646 w 244"/>
              <a:gd name="T51" fmla="*/ 2147483646 h 200"/>
              <a:gd name="T52" fmla="*/ 2147483646 w 244"/>
              <a:gd name="T53" fmla="*/ 2147483646 h 200"/>
              <a:gd name="T54" fmla="*/ 2147483646 w 244"/>
              <a:gd name="T55" fmla="*/ 2147483646 h 200"/>
              <a:gd name="T56" fmla="*/ 2147483646 w 244"/>
              <a:gd name="T57" fmla="*/ 2147483646 h 200"/>
              <a:gd name="T58" fmla="*/ 2147483646 w 244"/>
              <a:gd name="T59" fmla="*/ 2147483646 h 200"/>
              <a:gd name="T60" fmla="*/ 2147483646 w 244"/>
              <a:gd name="T61" fmla="*/ 2147483646 h 200"/>
              <a:gd name="T62" fmla="*/ 0 w 244"/>
              <a:gd name="T63" fmla="*/ 2147483646 h 200"/>
              <a:gd name="T64" fmla="*/ 0 w 244"/>
              <a:gd name="T65" fmla="*/ 2147483646 h 200"/>
              <a:gd name="T66" fmla="*/ 2147483646 w 244"/>
              <a:gd name="T67" fmla="*/ 2147483646 h 200"/>
              <a:gd name="T68" fmla="*/ 2147483646 w 244"/>
              <a:gd name="T69" fmla="*/ 0 h 200"/>
              <a:gd name="T70" fmla="*/ 2147483646 w 244"/>
              <a:gd name="T71" fmla="*/ 2147483646 h 200"/>
              <a:gd name="T72" fmla="*/ 2147483646 w 244"/>
              <a:gd name="T73" fmla="*/ 2147483646 h 200"/>
              <a:gd name="T74" fmla="*/ 2147483646 w 244"/>
              <a:gd name="T75" fmla="*/ 2147483646 h 200"/>
              <a:gd name="T76" fmla="*/ 2147483646 w 244"/>
              <a:gd name="T77" fmla="*/ 0 h 200"/>
              <a:gd name="T78" fmla="*/ 2147483646 w 244"/>
              <a:gd name="T79" fmla="*/ 2147483646 h 200"/>
              <a:gd name="T80" fmla="*/ 2147483646 w 244"/>
              <a:gd name="T81" fmla="*/ 2147483646 h 200"/>
              <a:gd name="T82" fmla="*/ 2147483646 w 244"/>
              <a:gd name="T83" fmla="*/ 2147483646 h 200"/>
              <a:gd name="T84" fmla="*/ 2147483646 w 244"/>
              <a:gd name="T85" fmla="*/ 2147483646 h 200"/>
              <a:gd name="T86" fmla="*/ 2147483646 w 244"/>
              <a:gd name="T87" fmla="*/ 2147483646 h 200"/>
              <a:gd name="T88" fmla="*/ 2147483646 w 244"/>
              <a:gd name="T89" fmla="*/ 2147483646 h 200"/>
              <a:gd name="T90" fmla="*/ 2147483646 w 244"/>
              <a:gd name="T91" fmla="*/ 2147483646 h 200"/>
              <a:gd name="T92" fmla="*/ 2147483646 w 244"/>
              <a:gd name="T93" fmla="*/ 2147483646 h 200"/>
              <a:gd name="T94" fmla="*/ 2147483646 w 244"/>
              <a:gd name="T95" fmla="*/ 2147483646 h 200"/>
              <a:gd name="T96" fmla="*/ 2147483646 w 244"/>
              <a:gd name="T97" fmla="*/ 2147483646 h 200"/>
              <a:gd name="T98" fmla="*/ 2147483646 w 244"/>
              <a:gd name="T99" fmla="*/ 2147483646 h 200"/>
              <a:gd name="T100" fmla="*/ 2147483646 w 244"/>
              <a:gd name="T101" fmla="*/ 2147483646 h 200"/>
              <a:gd name="T102" fmla="*/ 2147483646 w 244"/>
              <a:gd name="T103" fmla="*/ 2147483646 h 200"/>
              <a:gd name="T104" fmla="*/ 2147483646 w 244"/>
              <a:gd name="T105" fmla="*/ 2147483646 h 200"/>
              <a:gd name="T106" fmla="*/ 2147483646 w 244"/>
              <a:gd name="T107" fmla="*/ 2147483646 h 200"/>
              <a:gd name="T108" fmla="*/ 2147483646 w 244"/>
              <a:gd name="T109" fmla="*/ 2147483646 h 200"/>
              <a:gd name="T110" fmla="*/ 2147483646 w 244"/>
              <a:gd name="T111" fmla="*/ 2147483646 h 200"/>
              <a:gd name="T112" fmla="*/ 2147483646 w 244"/>
              <a:gd name="T113" fmla="*/ 2147483646 h 200"/>
              <a:gd name="T114" fmla="*/ 2147483646 w 244"/>
              <a:gd name="T115" fmla="*/ 2147483646 h 200"/>
              <a:gd name="T116" fmla="*/ 2147483646 w 244"/>
              <a:gd name="T117" fmla="*/ 2147483646 h 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44" h="200">
                <a:moveTo>
                  <a:pt x="221" y="66"/>
                </a:moveTo>
                <a:cubicBezTo>
                  <a:pt x="214" y="66"/>
                  <a:pt x="207" y="72"/>
                  <a:pt x="207" y="80"/>
                </a:cubicBezTo>
                <a:cubicBezTo>
                  <a:pt x="207" y="87"/>
                  <a:pt x="214" y="93"/>
                  <a:pt x="221" y="93"/>
                </a:cubicBezTo>
                <a:cubicBezTo>
                  <a:pt x="229" y="93"/>
                  <a:pt x="235" y="87"/>
                  <a:pt x="235" y="80"/>
                </a:cubicBezTo>
                <a:cubicBezTo>
                  <a:pt x="235" y="72"/>
                  <a:pt x="229" y="66"/>
                  <a:pt x="221" y="66"/>
                </a:cubicBezTo>
                <a:close/>
                <a:moveTo>
                  <a:pt x="23" y="66"/>
                </a:moveTo>
                <a:cubicBezTo>
                  <a:pt x="15" y="66"/>
                  <a:pt x="9" y="72"/>
                  <a:pt x="9" y="80"/>
                </a:cubicBezTo>
                <a:cubicBezTo>
                  <a:pt x="9" y="87"/>
                  <a:pt x="15" y="93"/>
                  <a:pt x="23" y="93"/>
                </a:cubicBezTo>
                <a:cubicBezTo>
                  <a:pt x="31" y="93"/>
                  <a:pt x="37" y="87"/>
                  <a:pt x="37" y="80"/>
                </a:cubicBezTo>
                <a:cubicBezTo>
                  <a:pt x="37" y="72"/>
                  <a:pt x="31" y="66"/>
                  <a:pt x="23" y="66"/>
                </a:cubicBezTo>
                <a:close/>
                <a:moveTo>
                  <a:pt x="180" y="41"/>
                </a:moveTo>
                <a:cubicBezTo>
                  <a:pt x="169" y="41"/>
                  <a:pt x="160" y="50"/>
                  <a:pt x="160" y="61"/>
                </a:cubicBezTo>
                <a:cubicBezTo>
                  <a:pt x="160" y="73"/>
                  <a:pt x="169" y="82"/>
                  <a:pt x="180" y="82"/>
                </a:cubicBezTo>
                <a:cubicBezTo>
                  <a:pt x="191" y="82"/>
                  <a:pt x="201" y="73"/>
                  <a:pt x="201" y="61"/>
                </a:cubicBezTo>
                <a:cubicBezTo>
                  <a:pt x="201" y="50"/>
                  <a:pt x="191" y="41"/>
                  <a:pt x="180" y="41"/>
                </a:cubicBezTo>
                <a:close/>
                <a:moveTo>
                  <a:pt x="244" y="166"/>
                </a:moveTo>
                <a:cubicBezTo>
                  <a:pt x="220" y="166"/>
                  <a:pt x="220" y="166"/>
                  <a:pt x="220" y="166"/>
                </a:cubicBezTo>
                <a:cubicBezTo>
                  <a:pt x="220" y="123"/>
                  <a:pt x="220" y="123"/>
                  <a:pt x="220" y="123"/>
                </a:cubicBezTo>
                <a:cubicBezTo>
                  <a:pt x="220" y="115"/>
                  <a:pt x="218" y="108"/>
                  <a:pt x="215" y="102"/>
                </a:cubicBezTo>
                <a:cubicBezTo>
                  <a:pt x="217" y="102"/>
                  <a:pt x="219" y="101"/>
                  <a:pt x="221" y="101"/>
                </a:cubicBezTo>
                <a:cubicBezTo>
                  <a:pt x="234" y="101"/>
                  <a:pt x="244" y="111"/>
                  <a:pt x="244" y="124"/>
                </a:cubicBezTo>
                <a:lnTo>
                  <a:pt x="244" y="166"/>
                </a:lnTo>
                <a:close/>
                <a:moveTo>
                  <a:pt x="64" y="41"/>
                </a:moveTo>
                <a:cubicBezTo>
                  <a:pt x="53" y="41"/>
                  <a:pt x="43" y="50"/>
                  <a:pt x="43" y="61"/>
                </a:cubicBezTo>
                <a:cubicBezTo>
                  <a:pt x="43" y="73"/>
                  <a:pt x="53" y="82"/>
                  <a:pt x="64" y="82"/>
                </a:cubicBezTo>
                <a:cubicBezTo>
                  <a:pt x="75" y="82"/>
                  <a:pt x="84" y="73"/>
                  <a:pt x="84" y="61"/>
                </a:cubicBezTo>
                <a:cubicBezTo>
                  <a:pt x="84" y="50"/>
                  <a:pt x="75" y="41"/>
                  <a:pt x="64" y="41"/>
                </a:cubicBezTo>
                <a:close/>
                <a:moveTo>
                  <a:pt x="23" y="101"/>
                </a:moveTo>
                <a:cubicBezTo>
                  <a:pt x="25" y="101"/>
                  <a:pt x="27" y="102"/>
                  <a:pt x="29" y="102"/>
                </a:cubicBezTo>
                <a:cubicBezTo>
                  <a:pt x="26" y="108"/>
                  <a:pt x="24" y="115"/>
                  <a:pt x="24" y="123"/>
                </a:cubicBezTo>
                <a:cubicBezTo>
                  <a:pt x="24" y="166"/>
                  <a:pt x="24" y="166"/>
                  <a:pt x="24" y="166"/>
                </a:cubicBezTo>
                <a:cubicBezTo>
                  <a:pt x="0" y="166"/>
                  <a:pt x="0" y="166"/>
                  <a:pt x="0" y="166"/>
                </a:cubicBezTo>
                <a:cubicBezTo>
                  <a:pt x="0" y="124"/>
                  <a:pt x="0" y="124"/>
                  <a:pt x="0" y="124"/>
                </a:cubicBezTo>
                <a:cubicBezTo>
                  <a:pt x="0" y="111"/>
                  <a:pt x="11" y="101"/>
                  <a:pt x="23" y="101"/>
                </a:cubicBezTo>
                <a:close/>
                <a:moveTo>
                  <a:pt x="122" y="0"/>
                </a:moveTo>
                <a:cubicBezTo>
                  <a:pt x="105" y="0"/>
                  <a:pt x="92" y="13"/>
                  <a:pt x="92" y="30"/>
                </a:cubicBezTo>
                <a:cubicBezTo>
                  <a:pt x="92" y="47"/>
                  <a:pt x="105" y="60"/>
                  <a:pt x="122" y="60"/>
                </a:cubicBezTo>
                <a:cubicBezTo>
                  <a:pt x="139" y="60"/>
                  <a:pt x="152" y="47"/>
                  <a:pt x="152" y="30"/>
                </a:cubicBezTo>
                <a:cubicBezTo>
                  <a:pt x="152" y="13"/>
                  <a:pt x="139" y="0"/>
                  <a:pt x="122" y="0"/>
                </a:cubicBezTo>
                <a:close/>
                <a:moveTo>
                  <a:pt x="213" y="182"/>
                </a:moveTo>
                <a:cubicBezTo>
                  <a:pt x="177" y="182"/>
                  <a:pt x="177" y="182"/>
                  <a:pt x="177" y="182"/>
                </a:cubicBezTo>
                <a:cubicBezTo>
                  <a:pt x="177" y="116"/>
                  <a:pt x="177" y="116"/>
                  <a:pt x="177" y="116"/>
                </a:cubicBezTo>
                <a:cubicBezTo>
                  <a:pt x="177" y="107"/>
                  <a:pt x="175" y="99"/>
                  <a:pt x="171" y="91"/>
                </a:cubicBezTo>
                <a:cubicBezTo>
                  <a:pt x="174" y="90"/>
                  <a:pt x="177" y="90"/>
                  <a:pt x="180" y="90"/>
                </a:cubicBezTo>
                <a:cubicBezTo>
                  <a:pt x="198" y="90"/>
                  <a:pt x="213" y="104"/>
                  <a:pt x="213" y="123"/>
                </a:cubicBezTo>
                <a:lnTo>
                  <a:pt x="213" y="182"/>
                </a:lnTo>
                <a:close/>
                <a:moveTo>
                  <a:pt x="67" y="116"/>
                </a:moveTo>
                <a:cubicBezTo>
                  <a:pt x="67" y="182"/>
                  <a:pt x="67" y="182"/>
                  <a:pt x="67" y="182"/>
                </a:cubicBezTo>
                <a:cubicBezTo>
                  <a:pt x="31" y="182"/>
                  <a:pt x="31" y="182"/>
                  <a:pt x="31" y="182"/>
                </a:cubicBezTo>
                <a:cubicBezTo>
                  <a:pt x="31" y="123"/>
                  <a:pt x="31" y="123"/>
                  <a:pt x="31" y="123"/>
                </a:cubicBezTo>
                <a:cubicBezTo>
                  <a:pt x="31" y="104"/>
                  <a:pt x="46" y="90"/>
                  <a:pt x="64" y="90"/>
                </a:cubicBezTo>
                <a:cubicBezTo>
                  <a:pt x="67" y="90"/>
                  <a:pt x="70" y="90"/>
                  <a:pt x="73" y="91"/>
                </a:cubicBezTo>
                <a:cubicBezTo>
                  <a:pt x="69" y="99"/>
                  <a:pt x="67" y="107"/>
                  <a:pt x="67" y="116"/>
                </a:cubicBezTo>
                <a:close/>
                <a:moveTo>
                  <a:pt x="74" y="200"/>
                </a:moveTo>
                <a:cubicBezTo>
                  <a:pt x="170" y="200"/>
                  <a:pt x="170" y="200"/>
                  <a:pt x="170" y="200"/>
                </a:cubicBezTo>
                <a:cubicBezTo>
                  <a:pt x="170" y="116"/>
                  <a:pt x="170" y="116"/>
                  <a:pt x="170" y="116"/>
                </a:cubicBezTo>
                <a:cubicBezTo>
                  <a:pt x="170" y="90"/>
                  <a:pt x="148" y="69"/>
                  <a:pt x="122" y="69"/>
                </a:cubicBezTo>
                <a:cubicBezTo>
                  <a:pt x="96" y="69"/>
                  <a:pt x="74" y="90"/>
                  <a:pt x="74" y="116"/>
                </a:cubicBezTo>
                <a:lnTo>
                  <a:pt x="74" y="200"/>
                </a:lnTo>
                <a:close/>
              </a:path>
            </a:pathLst>
          </a:custGeom>
          <a:solidFill>
            <a:schemeClr val="bg1"/>
          </a:solidFill>
          <a:ln w="9525">
            <a:noFill/>
            <a:round/>
          </a:ln>
        </p:spPr>
        <p:txBody>
          <a:bodyPr lIns="68580" tIns="34290" rIns="68580" bIns="34290"/>
          <a:lstStyle/>
          <a:p>
            <a:endParaRPr lang="zh-CN" altLang="en-US"/>
          </a:p>
        </p:txBody>
      </p:sp>
      <p:sp>
        <p:nvSpPr>
          <p:cNvPr id="22542" name="文本框 11"/>
          <p:cNvSpPr txBox="1">
            <a:spLocks noChangeArrowheads="1"/>
          </p:cNvSpPr>
          <p:nvPr/>
        </p:nvSpPr>
        <p:spPr bwMode="auto">
          <a:xfrm>
            <a:off x="2713453" y="1603764"/>
            <a:ext cx="2627710" cy="623888"/>
          </a:xfrm>
          <a:prstGeom prst="rect">
            <a:avLst/>
          </a:prstGeom>
          <a:noFill/>
          <a:ln w="9525">
            <a:noFill/>
            <a:miter lim="800000"/>
          </a:ln>
        </p:spPr>
        <p:txBody>
          <a:bodyPr lIns="68580" tIns="34290" rIns="68580" bIns="34290">
            <a:spAutoFit/>
          </a:bodyPr>
          <a:lstStyle/>
          <a:p>
            <a:pPr eaLnBrk="1" hangingPunct="1"/>
            <a:r>
              <a:rPr lang="en-US" altLang="zh-CN" sz="1200" dirty="0">
                <a:solidFill>
                  <a:schemeClr val="bg1"/>
                </a:solidFill>
                <a:latin typeface="微软雅黑 Light" pitchFamily="34" charset="-122"/>
                <a:ea typeface="微软雅黑 Light" pitchFamily="34" charset="-122"/>
              </a:rPr>
              <a:t>The Monocle Guide to Good Business follows up on the success of The Monocle Guide to Better </a:t>
            </a:r>
            <a:endParaRPr lang="zh-CN" altLang="en-US" sz="1200" dirty="0"/>
          </a:p>
        </p:txBody>
      </p:sp>
      <p:sp>
        <p:nvSpPr>
          <p:cNvPr id="22543" name="文本框 11"/>
          <p:cNvSpPr txBox="1">
            <a:spLocks noChangeArrowheads="1"/>
          </p:cNvSpPr>
          <p:nvPr/>
        </p:nvSpPr>
        <p:spPr bwMode="auto">
          <a:xfrm>
            <a:off x="3754059" y="2541976"/>
            <a:ext cx="2628900" cy="622697"/>
          </a:xfrm>
          <a:prstGeom prst="rect">
            <a:avLst/>
          </a:prstGeom>
          <a:noFill/>
          <a:ln w="9525">
            <a:noFill/>
            <a:miter lim="800000"/>
          </a:ln>
        </p:spPr>
        <p:txBody>
          <a:bodyPr lIns="68580" tIns="34290" rIns="68580" bIns="34290">
            <a:spAutoFit/>
          </a:bodyPr>
          <a:lstStyle/>
          <a:p>
            <a:pPr eaLnBrk="1" hangingPunct="1"/>
            <a:r>
              <a:rPr lang="en-US" altLang="zh-CN" sz="1200" dirty="0">
                <a:solidFill>
                  <a:schemeClr val="bg1"/>
                </a:solidFill>
                <a:latin typeface="微软雅黑 Light" pitchFamily="34" charset="-122"/>
                <a:ea typeface="微软雅黑 Light" pitchFamily="34" charset="-122"/>
              </a:rPr>
              <a:t>The Monocle Guide to Good Business follows up on the success of The Monocle Guide to Better </a:t>
            </a:r>
            <a:endParaRPr lang="zh-CN" altLang="en-US" sz="1200" dirty="0"/>
          </a:p>
        </p:txBody>
      </p:sp>
      <p:sp>
        <p:nvSpPr>
          <p:cNvPr id="22544" name="文本框 11"/>
          <p:cNvSpPr txBox="1">
            <a:spLocks noChangeArrowheads="1"/>
          </p:cNvSpPr>
          <p:nvPr/>
        </p:nvSpPr>
        <p:spPr bwMode="auto">
          <a:xfrm>
            <a:off x="4730372" y="3496858"/>
            <a:ext cx="2627710" cy="623888"/>
          </a:xfrm>
          <a:prstGeom prst="rect">
            <a:avLst/>
          </a:prstGeom>
          <a:noFill/>
          <a:ln w="9525">
            <a:noFill/>
            <a:miter lim="800000"/>
          </a:ln>
        </p:spPr>
        <p:txBody>
          <a:bodyPr lIns="68580" tIns="34290" rIns="68580" bIns="34290">
            <a:spAutoFit/>
          </a:bodyPr>
          <a:lstStyle/>
          <a:p>
            <a:pPr eaLnBrk="1" hangingPunct="1"/>
            <a:r>
              <a:rPr lang="en-US" altLang="zh-CN" sz="1200" dirty="0">
                <a:solidFill>
                  <a:schemeClr val="bg1"/>
                </a:solidFill>
                <a:latin typeface="微软雅黑 Light" pitchFamily="34" charset="-122"/>
                <a:ea typeface="微软雅黑 Light" pitchFamily="34" charset="-122"/>
              </a:rPr>
              <a:t>The Monocle Guide to Good Business follows up on the success of The Monocle Guide to Better </a:t>
            </a:r>
            <a:endParaRPr lang="zh-CN" altLang="en-US" sz="1200" dirty="0"/>
          </a:p>
        </p:txBody>
      </p:sp>
      <p:sp>
        <p:nvSpPr>
          <p:cNvPr id="16" name="TextBox 15"/>
          <p:cNvSpPr txBox="1"/>
          <p:nvPr/>
        </p:nvSpPr>
        <p:spPr>
          <a:xfrm>
            <a:off x="142876" y="171376"/>
            <a:ext cx="2571736" cy="338554"/>
          </a:xfrm>
          <a:prstGeom prst="rect">
            <a:avLst/>
          </a:prstGeom>
          <a:noFill/>
        </p:spPr>
        <p:txBody>
          <a:bodyPr wrap="square" rtlCol="0">
            <a:spAutoFit/>
          </a:bodyPr>
          <a:lstStyle/>
          <a:p>
            <a:r>
              <a:rPr lang="zh-CN" altLang="en-US" sz="1600" dirty="0" smtClean="0">
                <a:solidFill>
                  <a:srgbClr val="B8AA9A"/>
                </a:solidFill>
                <a:latin typeface="微软雅黑" panose="020B0503020204020204" pitchFamily="34" charset="-122"/>
                <a:ea typeface="微软雅黑" panose="020B0503020204020204" pitchFamily="34" charset="-122"/>
              </a:rPr>
              <a:t>亮点阐述</a:t>
            </a:r>
            <a:r>
              <a:rPr lang="en-US" altLang="zh-CN" sz="1600" dirty="0" smtClean="0">
                <a:solidFill>
                  <a:srgbClr val="B8AA9A"/>
                </a:solidFill>
                <a:latin typeface="微软雅黑" panose="020B0503020204020204" pitchFamily="34" charset="-122"/>
                <a:ea typeface="微软雅黑" panose="020B0503020204020204" pitchFamily="34" charset="-122"/>
              </a:rPr>
              <a:t>/</a:t>
            </a:r>
            <a:r>
              <a:rPr lang="en-US" altLang="zh-CN" sz="1600" dirty="0" smtClean="0">
                <a:solidFill>
                  <a:srgbClr val="B8AA9A"/>
                </a:solidFill>
              </a:rPr>
              <a:t> </a:t>
            </a:r>
            <a:r>
              <a:rPr lang="en-US" altLang="zh-CN" sz="1400" dirty="0" smtClean="0">
                <a:solidFill>
                  <a:srgbClr val="B8AA9A"/>
                </a:solidFill>
                <a:latin typeface="Impact" pitchFamily="34" charset="0"/>
              </a:rPr>
              <a:t>Event Highlights</a:t>
            </a:r>
            <a:endParaRPr lang="en-US" altLang="zh-CN" sz="1600" dirty="0" smtClean="0">
              <a:solidFill>
                <a:srgbClr val="B8AA9A"/>
              </a:solidFill>
              <a:latin typeface="Impact" pitchFamily="34" charset="0"/>
            </a:endParaRPr>
          </a:p>
        </p:txBody>
      </p:sp>
    </p:spTree>
  </p:cSld>
  <p:clrMapOvr>
    <a:masterClrMapping/>
  </p:clrMapOvr>
  <p:transition>
    <p:split dir="in"/>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3" descr="2-03"/>
          <p:cNvPicPr>
            <a:picLocks noChangeAspect="1" noChangeArrowheads="1"/>
          </p:cNvPicPr>
          <p:nvPr/>
        </p:nvPicPr>
        <p:blipFill>
          <a:blip r:embed="rId2"/>
          <a:srcRect t="22319" r="62825" b="8778"/>
          <a:stretch>
            <a:fillRect/>
          </a:stretch>
        </p:blipFill>
        <p:spPr bwMode="auto">
          <a:xfrm>
            <a:off x="4857774" y="1357304"/>
            <a:ext cx="1276350" cy="1282303"/>
          </a:xfrm>
          <a:prstGeom prst="rect">
            <a:avLst/>
          </a:prstGeom>
          <a:noFill/>
          <a:ln w="9525">
            <a:noFill/>
            <a:miter lim="800000"/>
            <a:headEnd/>
            <a:tailEnd/>
          </a:ln>
        </p:spPr>
      </p:pic>
      <p:pic>
        <p:nvPicPr>
          <p:cNvPr id="20486" name="Picture 4" descr="2-03"/>
          <p:cNvPicPr>
            <a:picLocks noChangeAspect="1" noChangeArrowheads="1"/>
          </p:cNvPicPr>
          <p:nvPr/>
        </p:nvPicPr>
        <p:blipFill>
          <a:blip r:embed="rId2"/>
          <a:srcRect l="36079" t="60072" r="14204" b="18274"/>
          <a:stretch>
            <a:fillRect/>
          </a:stretch>
        </p:blipFill>
        <p:spPr bwMode="auto">
          <a:xfrm>
            <a:off x="6134125" y="2128829"/>
            <a:ext cx="1706165" cy="402431"/>
          </a:xfrm>
          <a:prstGeom prst="rect">
            <a:avLst/>
          </a:prstGeom>
          <a:noFill/>
          <a:ln w="9525">
            <a:noFill/>
            <a:miter lim="800000"/>
            <a:headEnd/>
            <a:tailEnd/>
          </a:ln>
        </p:spPr>
      </p:pic>
      <p:pic>
        <p:nvPicPr>
          <p:cNvPr id="20487" name="Picture 5" descr="6-03"/>
          <p:cNvPicPr>
            <a:picLocks noChangeAspect="1" noChangeArrowheads="1"/>
          </p:cNvPicPr>
          <p:nvPr/>
        </p:nvPicPr>
        <p:blipFill>
          <a:blip r:embed="rId3"/>
          <a:srcRect/>
          <a:stretch>
            <a:fillRect/>
          </a:stretch>
        </p:blipFill>
        <p:spPr bwMode="auto">
          <a:xfrm>
            <a:off x="6485358" y="2956313"/>
            <a:ext cx="1587104" cy="1513285"/>
          </a:xfrm>
          <a:prstGeom prst="rect">
            <a:avLst/>
          </a:prstGeom>
          <a:noFill/>
          <a:ln w="9525">
            <a:noFill/>
            <a:miter lim="800000"/>
            <a:headEnd/>
            <a:tailEnd/>
          </a:ln>
        </p:spPr>
      </p:pic>
      <p:pic>
        <p:nvPicPr>
          <p:cNvPr id="20488" name="Picture 6" descr="7-03"/>
          <p:cNvPicPr>
            <a:picLocks noChangeAspect="1" noChangeArrowheads="1"/>
          </p:cNvPicPr>
          <p:nvPr/>
        </p:nvPicPr>
        <p:blipFill>
          <a:blip r:embed="rId4"/>
          <a:srcRect/>
          <a:stretch>
            <a:fillRect/>
          </a:stretch>
        </p:blipFill>
        <p:spPr bwMode="auto">
          <a:xfrm>
            <a:off x="5199484" y="3712360"/>
            <a:ext cx="1664494" cy="439340"/>
          </a:xfrm>
          <a:prstGeom prst="rect">
            <a:avLst/>
          </a:prstGeom>
          <a:noFill/>
          <a:ln w="9525">
            <a:noFill/>
            <a:miter lim="800000"/>
            <a:headEnd/>
            <a:tailEnd/>
          </a:ln>
        </p:spPr>
      </p:pic>
      <p:sp>
        <p:nvSpPr>
          <p:cNvPr id="20489" name="文本框 12"/>
          <p:cNvSpPr txBox="1">
            <a:spLocks noChangeArrowheads="1"/>
          </p:cNvSpPr>
          <p:nvPr/>
        </p:nvSpPr>
        <p:spPr bwMode="auto">
          <a:xfrm>
            <a:off x="823905" y="2091928"/>
            <a:ext cx="2676525" cy="346472"/>
          </a:xfrm>
          <a:prstGeom prst="rect">
            <a:avLst/>
          </a:prstGeom>
          <a:noFill/>
          <a:ln w="9525">
            <a:noFill/>
            <a:miter lim="800000"/>
          </a:ln>
        </p:spPr>
        <p:txBody>
          <a:bodyPr lIns="68580" tIns="34290" rIns="68580" bIns="34290">
            <a:spAutoFit/>
          </a:bodyPr>
          <a:lstStyle/>
          <a:p>
            <a:endParaRPr lang="zh-CN" altLang="en-US" dirty="0">
              <a:solidFill>
                <a:schemeClr val="bg1"/>
              </a:solidFill>
              <a:latin typeface="微软雅黑 Light" pitchFamily="34" charset="-122"/>
              <a:ea typeface="微软雅黑 Light" pitchFamily="34" charset="-122"/>
            </a:endParaRPr>
          </a:p>
        </p:txBody>
      </p:sp>
      <p:sp>
        <p:nvSpPr>
          <p:cNvPr id="20490" name="文本框 14"/>
          <p:cNvSpPr txBox="1">
            <a:spLocks noChangeArrowheads="1"/>
          </p:cNvSpPr>
          <p:nvPr/>
        </p:nvSpPr>
        <p:spPr bwMode="auto">
          <a:xfrm>
            <a:off x="1147751" y="1813322"/>
            <a:ext cx="1852613" cy="315471"/>
          </a:xfrm>
          <a:prstGeom prst="rect">
            <a:avLst/>
          </a:prstGeom>
          <a:noFill/>
          <a:ln w="9525">
            <a:noFill/>
            <a:miter lim="800000"/>
          </a:ln>
        </p:spPr>
        <p:txBody>
          <a:bodyPr lIns="68580" tIns="34290" rIns="68580" bIns="34290">
            <a:spAutoFit/>
          </a:bodyPr>
          <a:lstStyle/>
          <a:p>
            <a:r>
              <a:rPr lang="en-US" altLang="zh-CN" sz="1600" dirty="0">
                <a:solidFill>
                  <a:srgbClr val="B8AA9A"/>
                </a:solidFill>
                <a:latin typeface="微软雅黑 Light" pitchFamily="34" charset="-122"/>
                <a:ea typeface="微软雅黑 Light" pitchFamily="34" charset="-122"/>
              </a:rPr>
              <a:t>ADD YOUR TEXT</a:t>
            </a:r>
            <a:endParaRPr lang="zh-CN" altLang="en-US" sz="1600" dirty="0">
              <a:solidFill>
                <a:srgbClr val="B8AA9A"/>
              </a:solidFill>
              <a:latin typeface="微软雅黑 Light" pitchFamily="34" charset="-122"/>
              <a:ea typeface="微软雅黑 Light" pitchFamily="34" charset="-122"/>
            </a:endParaRPr>
          </a:p>
        </p:txBody>
      </p:sp>
      <p:sp>
        <p:nvSpPr>
          <p:cNvPr id="20491" name="文本框 15"/>
          <p:cNvSpPr txBox="1">
            <a:spLocks noChangeArrowheads="1"/>
          </p:cNvSpPr>
          <p:nvPr/>
        </p:nvSpPr>
        <p:spPr bwMode="auto">
          <a:xfrm>
            <a:off x="823905" y="2091928"/>
            <a:ext cx="2676525" cy="346472"/>
          </a:xfrm>
          <a:prstGeom prst="rect">
            <a:avLst/>
          </a:prstGeom>
          <a:noFill/>
          <a:ln w="9525">
            <a:noFill/>
            <a:miter lim="800000"/>
          </a:ln>
        </p:spPr>
        <p:txBody>
          <a:bodyPr lIns="68580" tIns="34290" rIns="68580" bIns="34290">
            <a:spAutoFit/>
          </a:bodyPr>
          <a:lstStyle/>
          <a:p>
            <a:endParaRPr lang="zh-CN" altLang="en-US" dirty="0">
              <a:solidFill>
                <a:schemeClr val="bg1"/>
              </a:solidFill>
              <a:latin typeface="微软雅黑 Light" pitchFamily="34" charset="-122"/>
              <a:ea typeface="微软雅黑 Light" pitchFamily="34" charset="-122"/>
            </a:endParaRPr>
          </a:p>
        </p:txBody>
      </p:sp>
      <p:sp>
        <p:nvSpPr>
          <p:cNvPr id="20492" name="文本框 16"/>
          <p:cNvSpPr txBox="1">
            <a:spLocks noChangeArrowheads="1"/>
          </p:cNvSpPr>
          <p:nvPr/>
        </p:nvSpPr>
        <p:spPr bwMode="auto">
          <a:xfrm>
            <a:off x="1237051" y="2302669"/>
            <a:ext cx="2063354" cy="346472"/>
          </a:xfrm>
          <a:prstGeom prst="rect">
            <a:avLst/>
          </a:prstGeom>
          <a:noFill/>
          <a:ln w="9525">
            <a:noFill/>
            <a:miter lim="800000"/>
          </a:ln>
        </p:spPr>
        <p:txBody>
          <a:bodyPr lIns="68580" tIns="34290" rIns="68580" bIns="34290">
            <a:spAutoFit/>
          </a:bodyPr>
          <a:lstStyle/>
          <a:p>
            <a:r>
              <a:rPr lang="en-US" altLang="zh-CN" dirty="0">
                <a:solidFill>
                  <a:schemeClr val="bg1"/>
                </a:solidFill>
                <a:latin typeface="微软雅黑 Light" pitchFamily="34" charset="-122"/>
                <a:ea typeface="微软雅黑 Light" pitchFamily="34" charset="-122"/>
              </a:rPr>
              <a:t>Business Analysis</a:t>
            </a:r>
            <a:endParaRPr lang="zh-CN" altLang="en-US" dirty="0">
              <a:solidFill>
                <a:schemeClr val="bg1"/>
              </a:solidFill>
              <a:latin typeface="微软雅黑 Light" pitchFamily="34" charset="-122"/>
              <a:ea typeface="微软雅黑 Light" pitchFamily="34" charset="-122"/>
            </a:endParaRPr>
          </a:p>
        </p:txBody>
      </p:sp>
      <p:sp>
        <p:nvSpPr>
          <p:cNvPr id="4" name="矩形 3"/>
          <p:cNvSpPr/>
          <p:nvPr/>
        </p:nvSpPr>
        <p:spPr>
          <a:xfrm>
            <a:off x="1237051" y="2294335"/>
            <a:ext cx="1938338" cy="346472"/>
          </a:xfrm>
          <a:prstGeom prst="rect">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20494" name="文本框 11"/>
          <p:cNvSpPr txBox="1">
            <a:spLocks noChangeArrowheads="1"/>
          </p:cNvSpPr>
          <p:nvPr/>
        </p:nvSpPr>
        <p:spPr bwMode="auto">
          <a:xfrm>
            <a:off x="1128708" y="2643188"/>
            <a:ext cx="3300416" cy="1577355"/>
          </a:xfrm>
          <a:prstGeom prst="rect">
            <a:avLst/>
          </a:prstGeom>
          <a:noFill/>
          <a:ln w="9525">
            <a:noFill/>
            <a:miter lim="800000"/>
          </a:ln>
        </p:spPr>
        <p:txBody>
          <a:bodyPr wrap="square" lIns="68580" tIns="34290" rIns="68580" bIns="34290">
            <a:spAutoFit/>
          </a:bodyPr>
          <a:lstStyle/>
          <a:p>
            <a:pPr eaLnBrk="1" hangingPunct="1"/>
            <a:r>
              <a:rPr lang="en-US" altLang="zh-CN" sz="1400" dirty="0" smtClean="0">
                <a:solidFill>
                  <a:schemeClr val="bg1"/>
                </a:solidFill>
                <a:latin typeface="微软雅黑 Light" pitchFamily="34" charset="-122"/>
                <a:ea typeface="微软雅黑 Light" pitchFamily="34" charset="-122"/>
              </a:rPr>
              <a:t>   The</a:t>
            </a:r>
            <a:r>
              <a:rPr lang="en-US" altLang="zh-CN" sz="1400" dirty="0">
                <a:solidFill>
                  <a:schemeClr val="bg1"/>
                </a:solidFill>
                <a:latin typeface="微软雅黑 Light" pitchFamily="34" charset="-122"/>
                <a:ea typeface="微软雅黑 Light" pitchFamily="34" charset="-122"/>
              </a:rPr>
              <a:t> Monocle Guide to Good Business follows up on the success of The Monocle Guide to Better </a:t>
            </a:r>
            <a:r>
              <a:rPr lang="en-US" altLang="zh-CN" sz="1400" dirty="0" err="1">
                <a:solidFill>
                  <a:schemeClr val="bg1"/>
                </a:solidFill>
                <a:latin typeface="微软雅黑 Light" pitchFamily="34" charset="-122"/>
                <a:ea typeface="微软雅黑 Light" pitchFamily="34" charset="-122"/>
              </a:rPr>
              <a:t>Living.The</a:t>
            </a:r>
            <a:r>
              <a:rPr lang="en-US" altLang="zh-CN" sz="1400" dirty="0">
                <a:solidFill>
                  <a:schemeClr val="bg1"/>
                </a:solidFill>
                <a:latin typeface="微软雅黑 Light" pitchFamily="34" charset="-122"/>
                <a:ea typeface="微软雅黑 Light" pitchFamily="34" charset="-122"/>
              </a:rPr>
              <a:t> Monocle Guide to Good Business follows up on the success of The Monocle Guide to Better Living.</a:t>
            </a:r>
            <a:endParaRPr lang="zh-CN" altLang="en-US" sz="1400" dirty="0"/>
          </a:p>
        </p:txBody>
      </p:sp>
      <p:sp>
        <p:nvSpPr>
          <p:cNvPr id="12" name="TextBox 11"/>
          <p:cNvSpPr txBox="1"/>
          <p:nvPr/>
        </p:nvSpPr>
        <p:spPr>
          <a:xfrm>
            <a:off x="142876" y="171376"/>
            <a:ext cx="2571736" cy="338554"/>
          </a:xfrm>
          <a:prstGeom prst="rect">
            <a:avLst/>
          </a:prstGeom>
          <a:noFill/>
        </p:spPr>
        <p:txBody>
          <a:bodyPr wrap="square" rtlCol="0">
            <a:spAutoFit/>
          </a:bodyPr>
          <a:lstStyle/>
          <a:p>
            <a:r>
              <a:rPr lang="zh-CN" altLang="en-US" sz="1600" dirty="0" smtClean="0">
                <a:solidFill>
                  <a:srgbClr val="B8AA9A"/>
                </a:solidFill>
                <a:latin typeface="微软雅黑" panose="020B0503020204020204" pitchFamily="34" charset="-122"/>
                <a:ea typeface="微软雅黑" panose="020B0503020204020204" pitchFamily="34" charset="-122"/>
              </a:rPr>
              <a:t>亮点阐述</a:t>
            </a:r>
            <a:r>
              <a:rPr lang="en-US" altLang="zh-CN" sz="1600" dirty="0" smtClean="0">
                <a:solidFill>
                  <a:srgbClr val="B8AA9A"/>
                </a:solidFill>
                <a:latin typeface="微软雅黑" panose="020B0503020204020204" pitchFamily="34" charset="-122"/>
                <a:ea typeface="微软雅黑" panose="020B0503020204020204" pitchFamily="34" charset="-122"/>
              </a:rPr>
              <a:t>/</a:t>
            </a:r>
            <a:r>
              <a:rPr lang="en-US" altLang="zh-CN" sz="1600" dirty="0" smtClean="0">
                <a:solidFill>
                  <a:srgbClr val="B8AA9A"/>
                </a:solidFill>
              </a:rPr>
              <a:t> </a:t>
            </a:r>
            <a:r>
              <a:rPr lang="en-US" altLang="zh-CN" sz="1400" dirty="0" smtClean="0">
                <a:solidFill>
                  <a:srgbClr val="B8AA9A"/>
                </a:solidFill>
                <a:latin typeface="Impact" pitchFamily="34" charset="0"/>
              </a:rPr>
              <a:t>Event Highlights</a:t>
            </a:r>
            <a:endParaRPr lang="en-US" altLang="zh-CN" sz="1600" dirty="0" smtClean="0">
              <a:solidFill>
                <a:srgbClr val="B8AA9A"/>
              </a:solidFill>
              <a:latin typeface="Impact" pitchFamily="34" charset="0"/>
            </a:endParaRPr>
          </a:p>
        </p:txBody>
      </p:sp>
    </p:spTree>
  </p:cSld>
  <p:clrMapOvr>
    <a:masterClrMapping/>
  </p:clrMapOvr>
  <p:transition>
    <p:split dir="in"/>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571604" y="1571618"/>
            <a:ext cx="2500330" cy="2215991"/>
          </a:xfrm>
          <a:prstGeom prst="rect">
            <a:avLst/>
          </a:prstGeom>
          <a:noFill/>
        </p:spPr>
        <p:txBody>
          <a:bodyPr wrap="square" rtlCol="0">
            <a:spAutoFit/>
          </a:bodyPr>
          <a:lstStyle/>
          <a:p>
            <a:r>
              <a:rPr lang="en-US" altLang="zh-CN" sz="13800" dirty="0" smtClean="0">
                <a:solidFill>
                  <a:srgbClr val="B8AA9A"/>
                </a:solidFill>
                <a:latin typeface="时尚中黑简体" pitchFamily="2" charset="-122"/>
                <a:ea typeface="时尚中黑简体" pitchFamily="2" charset="-122"/>
              </a:rPr>
              <a:t>3</a:t>
            </a:r>
            <a:r>
              <a:rPr lang="en-US" altLang="zh-CN" sz="13800" dirty="0" smtClean="0">
                <a:solidFill>
                  <a:srgbClr val="B8AA9A"/>
                </a:solidFill>
                <a:ea typeface="时尚中黑简体" pitchFamily="2" charset="-122"/>
              </a:rPr>
              <a:t>.</a:t>
            </a:r>
            <a:endParaRPr lang="zh-CN" altLang="en-US" sz="13800" dirty="0">
              <a:solidFill>
                <a:srgbClr val="B8AA9A"/>
              </a:solidFill>
              <a:ea typeface="时尚中黑简体" pitchFamily="2" charset="-122"/>
            </a:endParaRPr>
          </a:p>
        </p:txBody>
      </p:sp>
      <p:cxnSp>
        <p:nvCxnSpPr>
          <p:cNvPr id="10" name="直接连接符 9"/>
          <p:cNvCxnSpPr/>
          <p:nvPr/>
        </p:nvCxnSpPr>
        <p:spPr>
          <a:xfrm>
            <a:off x="0" y="1571618"/>
            <a:ext cx="5429256" cy="1588"/>
          </a:xfrm>
          <a:prstGeom prst="line">
            <a:avLst/>
          </a:prstGeom>
          <a:ln>
            <a:solidFill>
              <a:srgbClr val="B8AA9A"/>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3714776" y="3714758"/>
            <a:ext cx="5429256" cy="1588"/>
          </a:xfrm>
          <a:prstGeom prst="line">
            <a:avLst/>
          </a:prstGeom>
          <a:ln>
            <a:solidFill>
              <a:srgbClr val="B8AA9A"/>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143240" y="1855782"/>
            <a:ext cx="2714644" cy="830997"/>
          </a:xfrm>
          <a:prstGeom prst="rect">
            <a:avLst/>
          </a:prstGeom>
          <a:noFill/>
        </p:spPr>
        <p:txBody>
          <a:bodyPr wrap="square" rtlCol="0">
            <a:spAutoFit/>
          </a:bodyPr>
          <a:lstStyle/>
          <a:p>
            <a:r>
              <a:rPr lang="en-US" altLang="zh-CN" sz="4800" dirty="0" smtClean="0">
                <a:solidFill>
                  <a:schemeClr val="bg1"/>
                </a:solidFill>
                <a:latin typeface="时尚中黑简体" pitchFamily="2" charset="-122"/>
                <a:ea typeface="时尚中黑简体" pitchFamily="2" charset="-122"/>
              </a:rPr>
              <a:t>REVIEW</a:t>
            </a:r>
            <a:endParaRPr lang="zh-CN" altLang="en-US" sz="4800" dirty="0">
              <a:solidFill>
                <a:schemeClr val="bg1"/>
              </a:solidFill>
              <a:latin typeface="时尚中黑简体" pitchFamily="2" charset="-122"/>
              <a:ea typeface="时尚中黑简体" pitchFamily="2" charset="-122"/>
            </a:endParaRPr>
          </a:p>
        </p:txBody>
      </p:sp>
      <p:sp>
        <p:nvSpPr>
          <p:cNvPr id="13" name="矩形 12"/>
          <p:cNvSpPr/>
          <p:nvPr/>
        </p:nvSpPr>
        <p:spPr>
          <a:xfrm>
            <a:off x="3214678" y="2580703"/>
            <a:ext cx="4786346" cy="830997"/>
          </a:xfrm>
          <a:prstGeom prst="rect">
            <a:avLst/>
          </a:prstGeom>
        </p:spPr>
        <p:txBody>
          <a:bodyPr wrap="square">
            <a:spAutoFit/>
          </a:bodyPr>
          <a:lstStyle/>
          <a:p>
            <a:pPr>
              <a:lnSpc>
                <a:spcPct val="200000"/>
              </a:lnSpc>
            </a:pPr>
            <a:r>
              <a:rPr lang="en-US" altLang="zh-CN" sz="1200" dirty="0" smtClean="0">
                <a:solidFill>
                  <a:schemeClr val="bg1"/>
                </a:solidFill>
                <a:latin typeface="微软雅黑 Light" pitchFamily="34" charset="-122"/>
                <a:ea typeface="微软雅黑 Light" pitchFamily="34" charset="-122"/>
              </a:rPr>
              <a:t>The Monocle Guide to Good Business follows up on the success of The Monocle Guide to Better Living. </a:t>
            </a:r>
            <a:endParaRPr lang="zh-CN" altLang="zh-CN" sz="1200" dirty="0">
              <a:solidFill>
                <a:schemeClr val="bg1"/>
              </a:solidFill>
              <a:latin typeface="微软雅黑 Light" pitchFamily="34" charset="-122"/>
              <a:ea typeface="微软雅黑 Light" pitchFamily="34" charset="-122"/>
            </a:endParaRPr>
          </a:p>
        </p:txBody>
      </p:sp>
    </p:spTree>
  </p:cSld>
  <p:clrMapOvr>
    <a:masterClrMapping/>
  </p:clrMapOvr>
  <p:transition>
    <p:split dir="in"/>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14793" y="1316031"/>
            <a:ext cx="4688174" cy="1507829"/>
          </a:xfrm>
          <a:prstGeom prst="rect">
            <a:avLst/>
          </a:prstGeom>
          <a:blipFill dpi="0" rotWithShape="1">
            <a:blip r:embed="rId2">
              <a:extLst>
                <a:ext uri="{28A0092B-C50C-407E-A947-70E740481C1C}">
                  <a14:useLocalDpi xmlns:a14="http://schemas.microsoft.com/office/drawing/2010/main" val="0"/>
                </a:ext>
              </a:extLst>
            </a:blip>
            <a:srcRect/>
            <a:stretch>
              <a:fillRect l="-4000" t="-40000" r="-1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p>
        </p:txBody>
      </p:sp>
      <p:sp>
        <p:nvSpPr>
          <p:cNvPr id="3" name="矩形 2"/>
          <p:cNvSpPr/>
          <p:nvPr/>
        </p:nvSpPr>
        <p:spPr>
          <a:xfrm>
            <a:off x="314793" y="2922409"/>
            <a:ext cx="2337935" cy="1507829"/>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p>
        </p:txBody>
      </p:sp>
      <p:sp>
        <p:nvSpPr>
          <p:cNvPr id="4" name="矩形 3"/>
          <p:cNvSpPr/>
          <p:nvPr/>
        </p:nvSpPr>
        <p:spPr>
          <a:xfrm>
            <a:off x="2738863" y="2922409"/>
            <a:ext cx="2264105" cy="150782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3980" y="3698956"/>
            <a:ext cx="809524" cy="809524"/>
          </a:xfrm>
          <a:prstGeom prst="rect">
            <a:avLst/>
          </a:prstGeom>
        </p:spPr>
      </p:pic>
      <p:sp>
        <p:nvSpPr>
          <p:cNvPr id="8" name="矩形 7"/>
          <p:cNvSpPr/>
          <p:nvPr/>
        </p:nvSpPr>
        <p:spPr>
          <a:xfrm>
            <a:off x="2738863" y="3272367"/>
            <a:ext cx="2016769" cy="807911"/>
          </a:xfrm>
          <a:prstGeom prst="rect">
            <a:avLst/>
          </a:prstGeom>
        </p:spPr>
        <p:txBody>
          <a:bodyPr wrap="square" lIns="68579" tIns="34289" rIns="68579" bIns="34289">
            <a:spAutoFit/>
          </a:bodyPr>
          <a:lstStyle/>
          <a:p>
            <a:pPr marL="213995" indent="-213995">
              <a:buFont typeface="Wingdings" panose="05000000000000000000" pitchFamily="2" charset="2"/>
              <a:buChar char="n"/>
            </a:pPr>
            <a:r>
              <a:rPr lang="en-US" altLang="zh-CN" sz="1200" dirty="0">
                <a:solidFill>
                  <a:schemeClr val="bg1"/>
                </a:solidFill>
              </a:rPr>
              <a:t>The Monocle Guide to Good Business follows up on the success of The Monocle Guide to Better Living. </a:t>
            </a:r>
            <a:endParaRPr lang="zh-CN" altLang="en-US" sz="1200" dirty="0">
              <a:solidFill>
                <a:schemeClr val="bg1"/>
              </a:solidFill>
            </a:endParaRPr>
          </a:p>
        </p:txBody>
      </p:sp>
      <p:grpSp>
        <p:nvGrpSpPr>
          <p:cNvPr id="5" name="组合 11"/>
          <p:cNvGrpSpPr/>
          <p:nvPr/>
        </p:nvGrpSpPr>
        <p:grpSpPr>
          <a:xfrm>
            <a:off x="5337781" y="1214846"/>
            <a:ext cx="3622590" cy="1823575"/>
            <a:chOff x="7147021" y="1409075"/>
            <a:chExt cx="4830120" cy="2431433"/>
          </a:xfrm>
        </p:grpSpPr>
        <p:sp>
          <p:nvSpPr>
            <p:cNvPr id="9" name="矩形 8"/>
            <p:cNvSpPr/>
            <p:nvPr/>
          </p:nvSpPr>
          <p:spPr>
            <a:xfrm>
              <a:off x="7839856" y="1409075"/>
              <a:ext cx="3242341" cy="615553"/>
            </a:xfrm>
            <a:prstGeom prst="rect">
              <a:avLst/>
            </a:prstGeom>
          </p:spPr>
          <p:txBody>
            <a:bodyPr wrap="none">
              <a:spAutoFit/>
            </a:bodyPr>
            <a:lstStyle/>
            <a:p>
              <a:r>
                <a:rPr lang="en-US" altLang="zh-CN" sz="2400" b="1" dirty="0" smtClean="0">
                  <a:solidFill>
                    <a:srgbClr val="B8AA9A"/>
                  </a:solidFill>
                </a:rPr>
                <a:t>ADD YOUR TITLE  </a:t>
              </a:r>
              <a:endParaRPr lang="zh-CN" altLang="en-US" sz="2400" dirty="0">
                <a:solidFill>
                  <a:srgbClr val="B8AA9A"/>
                </a:solidFill>
              </a:endParaRPr>
            </a:p>
          </p:txBody>
        </p:sp>
        <p:sp>
          <p:nvSpPr>
            <p:cNvPr id="10" name="矩形 9"/>
            <p:cNvSpPr/>
            <p:nvPr/>
          </p:nvSpPr>
          <p:spPr>
            <a:xfrm>
              <a:off x="7147021" y="1993849"/>
              <a:ext cx="4830120" cy="1846659"/>
            </a:xfrm>
            <a:prstGeom prst="rect">
              <a:avLst/>
            </a:prstGeom>
          </p:spPr>
          <p:txBody>
            <a:bodyPr wrap="square">
              <a:spAutoFit/>
            </a:bodyPr>
            <a:lstStyle/>
            <a:p>
              <a:r>
                <a:rPr lang="en-US" altLang="zh-CN" sz="1400" dirty="0">
                  <a:solidFill>
                    <a:schemeClr val="bg1"/>
                  </a:solidFill>
                </a:rPr>
                <a:t>The Monocle Guide to Good Business follows up on the success of The Monocle Guide to Better Living. The Monocle Guide to Good Business follows up on the success of The Monocle Guide to Better Living. </a:t>
              </a:r>
              <a:endParaRPr lang="zh-CN" altLang="en-US" sz="1400" dirty="0">
                <a:solidFill>
                  <a:schemeClr val="bg1"/>
                </a:solidFill>
              </a:endParaRPr>
            </a:p>
            <a:p>
              <a:endParaRPr lang="zh-CN" altLang="en-US" sz="1400" dirty="0">
                <a:solidFill>
                  <a:schemeClr val="bg1"/>
                </a:solidFill>
              </a:endParaRPr>
            </a:p>
          </p:txBody>
        </p:sp>
      </p:grpSp>
      <p:grpSp>
        <p:nvGrpSpPr>
          <p:cNvPr id="6" name="组合 12"/>
          <p:cNvGrpSpPr/>
          <p:nvPr/>
        </p:nvGrpSpPr>
        <p:grpSpPr>
          <a:xfrm>
            <a:off x="5337781" y="2891315"/>
            <a:ext cx="3622590" cy="1823575"/>
            <a:chOff x="7147021" y="1409075"/>
            <a:chExt cx="4830120" cy="2431433"/>
          </a:xfrm>
        </p:grpSpPr>
        <p:sp>
          <p:nvSpPr>
            <p:cNvPr id="14" name="矩形 13"/>
            <p:cNvSpPr/>
            <p:nvPr/>
          </p:nvSpPr>
          <p:spPr>
            <a:xfrm>
              <a:off x="7839856" y="1409075"/>
              <a:ext cx="3242341" cy="615553"/>
            </a:xfrm>
            <a:prstGeom prst="rect">
              <a:avLst/>
            </a:prstGeom>
          </p:spPr>
          <p:txBody>
            <a:bodyPr wrap="none">
              <a:spAutoFit/>
            </a:bodyPr>
            <a:lstStyle/>
            <a:p>
              <a:r>
                <a:rPr lang="en-US" altLang="zh-CN" sz="2400" b="1" dirty="0" smtClean="0">
                  <a:solidFill>
                    <a:srgbClr val="B8AA9A"/>
                  </a:solidFill>
                </a:rPr>
                <a:t>ADD YOUR TITLE  </a:t>
              </a:r>
              <a:endParaRPr lang="zh-CN" altLang="en-US" sz="2400" dirty="0">
                <a:solidFill>
                  <a:srgbClr val="B8AA9A"/>
                </a:solidFill>
              </a:endParaRPr>
            </a:p>
          </p:txBody>
        </p:sp>
        <p:sp>
          <p:nvSpPr>
            <p:cNvPr id="15" name="矩形 14"/>
            <p:cNvSpPr/>
            <p:nvPr/>
          </p:nvSpPr>
          <p:spPr>
            <a:xfrm>
              <a:off x="7147021" y="1993849"/>
              <a:ext cx="4830120" cy="1846659"/>
            </a:xfrm>
            <a:prstGeom prst="rect">
              <a:avLst/>
            </a:prstGeom>
          </p:spPr>
          <p:txBody>
            <a:bodyPr wrap="square">
              <a:spAutoFit/>
            </a:bodyPr>
            <a:lstStyle/>
            <a:p>
              <a:r>
                <a:rPr lang="en-US" altLang="zh-CN" sz="1400" dirty="0">
                  <a:solidFill>
                    <a:schemeClr val="bg1"/>
                  </a:solidFill>
                </a:rPr>
                <a:t>The Monocle Guide to Good Business follows up on the success of The Monocle Guide to Better Living. The Monocle Guide to Good Business follows up on the success of The Monocle Guide to Better Living. </a:t>
              </a:r>
              <a:endParaRPr lang="zh-CN" altLang="en-US" sz="1400" dirty="0">
                <a:solidFill>
                  <a:schemeClr val="bg1"/>
                </a:solidFill>
              </a:endParaRPr>
            </a:p>
            <a:p>
              <a:endParaRPr lang="zh-CN" altLang="en-US" sz="1400" dirty="0">
                <a:solidFill>
                  <a:schemeClr val="bg1"/>
                </a:solidFill>
              </a:endParaRPr>
            </a:p>
          </p:txBody>
        </p:sp>
      </p:grpSp>
      <p:sp>
        <p:nvSpPr>
          <p:cNvPr id="13" name="TextBox 12"/>
          <p:cNvSpPr txBox="1"/>
          <p:nvPr/>
        </p:nvSpPr>
        <p:spPr>
          <a:xfrm>
            <a:off x="142876" y="171376"/>
            <a:ext cx="2571736" cy="338554"/>
          </a:xfrm>
          <a:prstGeom prst="rect">
            <a:avLst/>
          </a:prstGeom>
          <a:noFill/>
        </p:spPr>
        <p:txBody>
          <a:bodyPr wrap="square" rtlCol="0">
            <a:spAutoFit/>
          </a:bodyPr>
          <a:lstStyle/>
          <a:p>
            <a:r>
              <a:rPr lang="zh-CN" altLang="en-US" sz="1600" dirty="0" smtClean="0">
                <a:solidFill>
                  <a:srgbClr val="B8AA9A"/>
                </a:solidFill>
                <a:latin typeface="微软雅黑" panose="020B0503020204020204" pitchFamily="34" charset="-122"/>
                <a:ea typeface="微软雅黑" panose="020B0503020204020204" pitchFamily="34" charset="-122"/>
              </a:rPr>
              <a:t>亮点阐述</a:t>
            </a:r>
            <a:r>
              <a:rPr lang="en-US" altLang="zh-CN" sz="1600" dirty="0" smtClean="0">
                <a:solidFill>
                  <a:srgbClr val="B8AA9A"/>
                </a:solidFill>
                <a:latin typeface="微软雅黑" panose="020B0503020204020204" pitchFamily="34" charset="-122"/>
                <a:ea typeface="微软雅黑" panose="020B0503020204020204" pitchFamily="34" charset="-122"/>
              </a:rPr>
              <a:t>/</a:t>
            </a:r>
            <a:r>
              <a:rPr lang="en-US" altLang="zh-CN" sz="1600" dirty="0" smtClean="0">
                <a:solidFill>
                  <a:srgbClr val="B8AA9A"/>
                </a:solidFill>
              </a:rPr>
              <a:t> </a:t>
            </a:r>
            <a:r>
              <a:rPr lang="en-US" altLang="zh-CN" sz="1400" dirty="0" smtClean="0">
                <a:solidFill>
                  <a:srgbClr val="B8AA9A"/>
                </a:solidFill>
                <a:latin typeface="Impact" pitchFamily="34" charset="0"/>
              </a:rPr>
              <a:t>Event Highlights</a:t>
            </a:r>
            <a:endParaRPr lang="en-US" altLang="zh-CN" sz="1600" dirty="0" smtClean="0">
              <a:solidFill>
                <a:srgbClr val="B8AA9A"/>
              </a:solidFill>
              <a:latin typeface="Impact" pitchFamily="34" charset="0"/>
            </a:endParaRPr>
          </a:p>
        </p:txBody>
      </p:sp>
    </p:spTree>
  </p:cSld>
  <p:clrMapOvr>
    <a:masterClrMapping/>
  </p:clrMapOvr>
  <p:transition>
    <p:split dir="in"/>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bwMode="auto">
          <a:xfrm rot="21020234">
            <a:off x="-74235" y="1570885"/>
            <a:ext cx="9438101" cy="2402510"/>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rgbClr val="B8AA9A"/>
          </a:solidFill>
          <a:ln w="0">
            <a:noFill/>
            <a:prstDash val="solid"/>
            <a:round/>
          </a:ln>
          <a:effectLst>
            <a:outerShdw algn="tl" rotWithShape="0">
              <a:schemeClr val="bg1"/>
            </a:outerShdw>
          </a:effectLst>
        </p:spPr>
        <p:txBody>
          <a:bodyPr vert="horz" wrap="square" lIns="68568" tIns="34289" rIns="68568" bIns="34289" numCol="1" anchor="t" anchorCtr="0" compatLnSpc="1"/>
          <a:lstStyle/>
          <a:p>
            <a:endParaRPr lang="en-US"/>
          </a:p>
        </p:txBody>
      </p:sp>
      <p:grpSp>
        <p:nvGrpSpPr>
          <p:cNvPr id="2" name="Group 1"/>
          <p:cNvGrpSpPr/>
          <p:nvPr/>
        </p:nvGrpSpPr>
        <p:grpSpPr>
          <a:xfrm>
            <a:off x="1202788" y="2327841"/>
            <a:ext cx="453596" cy="455831"/>
            <a:chOff x="1066082" y="1818668"/>
            <a:chExt cx="465007" cy="467298"/>
          </a:xfrm>
        </p:grpSpPr>
        <p:sp>
          <p:nvSpPr>
            <p:cNvPr id="8" name="Freeform 7"/>
            <p:cNvSpPr/>
            <p:nvPr/>
          </p:nvSpPr>
          <p:spPr bwMode="auto">
            <a:xfrm>
              <a:off x="1066082" y="1818668"/>
              <a:ext cx="465007" cy="467298"/>
            </a:xfrm>
            <a:custGeom>
              <a:avLst/>
              <a:gdLst>
                <a:gd name="T0" fmla="*/ 102 w 203"/>
                <a:gd name="T1" fmla="*/ 0 h 204"/>
                <a:gd name="T2" fmla="*/ 129 w 203"/>
                <a:gd name="T3" fmla="*/ 3 h 204"/>
                <a:gd name="T4" fmla="*/ 153 w 203"/>
                <a:gd name="T5" fmla="*/ 13 h 204"/>
                <a:gd name="T6" fmla="*/ 174 w 203"/>
                <a:gd name="T7" fmla="*/ 30 h 204"/>
                <a:gd name="T8" fmla="*/ 190 w 203"/>
                <a:gd name="T9" fmla="*/ 50 h 204"/>
                <a:gd name="T10" fmla="*/ 200 w 203"/>
                <a:gd name="T11" fmla="*/ 74 h 204"/>
                <a:gd name="T12" fmla="*/ 203 w 203"/>
                <a:gd name="T13" fmla="*/ 102 h 204"/>
                <a:gd name="T14" fmla="*/ 200 w 203"/>
                <a:gd name="T15" fmla="*/ 129 h 204"/>
                <a:gd name="T16" fmla="*/ 190 w 203"/>
                <a:gd name="T17" fmla="*/ 153 h 204"/>
                <a:gd name="T18" fmla="*/ 174 w 203"/>
                <a:gd name="T19" fmla="*/ 174 h 204"/>
                <a:gd name="T20" fmla="*/ 153 w 203"/>
                <a:gd name="T21" fmla="*/ 190 h 204"/>
                <a:gd name="T22" fmla="*/ 129 w 203"/>
                <a:gd name="T23" fmla="*/ 201 h 204"/>
                <a:gd name="T24" fmla="*/ 102 w 203"/>
                <a:gd name="T25" fmla="*/ 204 h 204"/>
                <a:gd name="T26" fmla="*/ 74 w 203"/>
                <a:gd name="T27" fmla="*/ 201 h 204"/>
                <a:gd name="T28" fmla="*/ 50 w 203"/>
                <a:gd name="T29" fmla="*/ 190 h 204"/>
                <a:gd name="T30" fmla="*/ 30 w 203"/>
                <a:gd name="T31" fmla="*/ 174 h 204"/>
                <a:gd name="T32" fmla="*/ 13 w 203"/>
                <a:gd name="T33" fmla="*/ 153 h 204"/>
                <a:gd name="T34" fmla="*/ 3 w 203"/>
                <a:gd name="T35" fmla="*/ 129 h 204"/>
                <a:gd name="T36" fmla="*/ 0 w 203"/>
                <a:gd name="T37" fmla="*/ 102 h 204"/>
                <a:gd name="T38" fmla="*/ 3 w 203"/>
                <a:gd name="T39" fmla="*/ 74 h 204"/>
                <a:gd name="T40" fmla="*/ 13 w 203"/>
                <a:gd name="T41" fmla="*/ 50 h 204"/>
                <a:gd name="T42" fmla="*/ 30 w 203"/>
                <a:gd name="T43" fmla="*/ 30 h 204"/>
                <a:gd name="T44" fmla="*/ 50 w 203"/>
                <a:gd name="T45" fmla="*/ 13 h 204"/>
                <a:gd name="T46" fmla="*/ 74 w 203"/>
                <a:gd name="T47" fmla="*/ 3 h 204"/>
                <a:gd name="T48" fmla="*/ 102 w 203"/>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rgbClr val="B8AA9A"/>
            </a:solidFill>
            <a:ln w="0">
              <a:noFill/>
              <a:prstDash val="solid"/>
              <a:round/>
            </a:ln>
          </p:spPr>
          <p:txBody>
            <a:bodyPr vert="horz" wrap="square" lIns="91440" tIns="45720" rIns="91440" bIns="45720" numCol="1" anchor="t" anchorCtr="0" compatLnSpc="1"/>
            <a:lstStyle/>
            <a:p>
              <a:endParaRPr lang="en-US"/>
            </a:p>
          </p:txBody>
        </p:sp>
        <p:sp>
          <p:nvSpPr>
            <p:cNvPr id="9" name="Freeform 7"/>
            <p:cNvSpPr>
              <a:spLocks noEditPoints="1"/>
            </p:cNvSpPr>
            <p:nvPr/>
          </p:nvSpPr>
          <p:spPr bwMode="auto">
            <a:xfrm>
              <a:off x="1145360" y="1919614"/>
              <a:ext cx="299574" cy="277578"/>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1"/>
            </a:solidFill>
            <a:ln>
              <a:noFill/>
            </a:ln>
          </p:spPr>
          <p:txBody>
            <a:bodyPr vert="horz" wrap="square" lIns="91440" tIns="45720" rIns="91440" bIns="45720" numCol="1" anchor="t" anchorCtr="0" compatLnSpc="1"/>
            <a:lstStyle/>
            <a:p>
              <a:endParaRPr lang="en-US"/>
            </a:p>
          </p:txBody>
        </p:sp>
      </p:grpSp>
      <p:grpSp>
        <p:nvGrpSpPr>
          <p:cNvPr id="3" name="Group 2"/>
          <p:cNvGrpSpPr/>
          <p:nvPr/>
        </p:nvGrpSpPr>
        <p:grpSpPr>
          <a:xfrm>
            <a:off x="3557914" y="3844894"/>
            <a:ext cx="453596" cy="453596"/>
            <a:chOff x="3635896" y="1825130"/>
            <a:chExt cx="465007" cy="465007"/>
          </a:xfrm>
        </p:grpSpPr>
        <p:sp>
          <p:nvSpPr>
            <p:cNvPr id="11" name="Freeform 8"/>
            <p:cNvSpPr/>
            <p:nvPr/>
          </p:nvSpPr>
          <p:spPr bwMode="auto">
            <a:xfrm>
              <a:off x="3635896" y="1825130"/>
              <a:ext cx="465007" cy="465007"/>
            </a:xfrm>
            <a:custGeom>
              <a:avLst/>
              <a:gdLst>
                <a:gd name="T0" fmla="*/ 101 w 203"/>
                <a:gd name="T1" fmla="*/ 0 h 203"/>
                <a:gd name="T2" fmla="*/ 129 w 203"/>
                <a:gd name="T3" fmla="*/ 2 h 203"/>
                <a:gd name="T4" fmla="*/ 153 w 203"/>
                <a:gd name="T5" fmla="*/ 13 h 203"/>
                <a:gd name="T6" fmla="*/ 173 w 203"/>
                <a:gd name="T7" fmla="*/ 29 h 203"/>
                <a:gd name="T8" fmla="*/ 190 w 203"/>
                <a:gd name="T9" fmla="*/ 50 h 203"/>
                <a:gd name="T10" fmla="*/ 200 w 203"/>
                <a:gd name="T11" fmla="*/ 74 h 203"/>
                <a:gd name="T12" fmla="*/ 203 w 203"/>
                <a:gd name="T13" fmla="*/ 101 h 203"/>
                <a:gd name="T14" fmla="*/ 200 w 203"/>
                <a:gd name="T15" fmla="*/ 129 h 203"/>
                <a:gd name="T16" fmla="*/ 190 w 203"/>
                <a:gd name="T17" fmla="*/ 153 h 203"/>
                <a:gd name="T18" fmla="*/ 173 w 203"/>
                <a:gd name="T19" fmla="*/ 174 h 203"/>
                <a:gd name="T20" fmla="*/ 153 w 203"/>
                <a:gd name="T21" fmla="*/ 190 h 203"/>
                <a:gd name="T22" fmla="*/ 129 w 203"/>
                <a:gd name="T23" fmla="*/ 200 h 203"/>
                <a:gd name="T24" fmla="*/ 101 w 203"/>
                <a:gd name="T25" fmla="*/ 203 h 203"/>
                <a:gd name="T26" fmla="*/ 74 w 203"/>
                <a:gd name="T27" fmla="*/ 200 h 203"/>
                <a:gd name="T28" fmla="*/ 50 w 203"/>
                <a:gd name="T29" fmla="*/ 190 h 203"/>
                <a:gd name="T30" fmla="*/ 29 w 203"/>
                <a:gd name="T31" fmla="*/ 174 h 203"/>
                <a:gd name="T32" fmla="*/ 13 w 203"/>
                <a:gd name="T33" fmla="*/ 153 h 203"/>
                <a:gd name="T34" fmla="*/ 3 w 203"/>
                <a:gd name="T35" fmla="*/ 129 h 203"/>
                <a:gd name="T36" fmla="*/ 0 w 203"/>
                <a:gd name="T37" fmla="*/ 101 h 203"/>
                <a:gd name="T38" fmla="*/ 3 w 203"/>
                <a:gd name="T39" fmla="*/ 74 h 203"/>
                <a:gd name="T40" fmla="*/ 13 w 203"/>
                <a:gd name="T41" fmla="*/ 50 h 203"/>
                <a:gd name="T42" fmla="*/ 29 w 203"/>
                <a:gd name="T43" fmla="*/ 29 h 203"/>
                <a:gd name="T44" fmla="*/ 50 w 203"/>
                <a:gd name="T45" fmla="*/ 13 h 203"/>
                <a:gd name="T46" fmla="*/ 74 w 203"/>
                <a:gd name="T47" fmla="*/ 2 h 203"/>
                <a:gd name="T48" fmla="*/ 101 w 203"/>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rgbClr val="B8AA9A"/>
            </a:solidFill>
            <a:ln w="0">
              <a:noFill/>
              <a:prstDash val="solid"/>
              <a:round/>
            </a:ln>
          </p:spPr>
          <p:txBody>
            <a:bodyPr vert="horz" wrap="square" lIns="91440" tIns="45720" rIns="91440" bIns="45720" numCol="1" anchor="t" anchorCtr="0" compatLnSpc="1"/>
            <a:lstStyle/>
            <a:p>
              <a:endParaRPr lang="en-US">
                <a:solidFill>
                  <a:srgbClr val="FFB81A"/>
                </a:solidFill>
              </a:endParaRPr>
            </a:p>
          </p:txBody>
        </p:sp>
        <p:sp>
          <p:nvSpPr>
            <p:cNvPr id="12" name="Freeform 8"/>
            <p:cNvSpPr>
              <a:spLocks noEditPoints="1"/>
            </p:cNvSpPr>
            <p:nvPr/>
          </p:nvSpPr>
          <p:spPr bwMode="auto">
            <a:xfrm>
              <a:off x="3788568" y="1901620"/>
              <a:ext cx="201914" cy="300866"/>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bg1"/>
            </a:solidFill>
            <a:ln>
              <a:noFill/>
            </a:ln>
          </p:spPr>
          <p:txBody>
            <a:bodyPr vert="horz" wrap="square" lIns="91440" tIns="45720" rIns="91440" bIns="45720" numCol="1" anchor="t" anchorCtr="0" compatLnSpc="1"/>
            <a:lstStyle/>
            <a:p>
              <a:endParaRPr lang="en-US"/>
            </a:p>
          </p:txBody>
        </p:sp>
      </p:grpSp>
      <p:grpSp>
        <p:nvGrpSpPr>
          <p:cNvPr id="4" name="Group 15"/>
          <p:cNvGrpSpPr/>
          <p:nvPr/>
        </p:nvGrpSpPr>
        <p:grpSpPr>
          <a:xfrm>
            <a:off x="5559276" y="2197248"/>
            <a:ext cx="455831" cy="455831"/>
            <a:chOff x="6590324" y="2740893"/>
            <a:chExt cx="467298" cy="467298"/>
          </a:xfrm>
        </p:grpSpPr>
        <p:sp>
          <p:nvSpPr>
            <p:cNvPr id="14" name="Freeform 11"/>
            <p:cNvSpPr/>
            <p:nvPr/>
          </p:nvSpPr>
          <p:spPr bwMode="auto">
            <a:xfrm>
              <a:off x="6590324" y="2740893"/>
              <a:ext cx="467298" cy="467298"/>
            </a:xfrm>
            <a:custGeom>
              <a:avLst/>
              <a:gdLst>
                <a:gd name="T0" fmla="*/ 103 w 204"/>
                <a:gd name="T1" fmla="*/ 0 h 204"/>
                <a:gd name="T2" fmla="*/ 130 w 204"/>
                <a:gd name="T3" fmla="*/ 3 h 204"/>
                <a:gd name="T4" fmla="*/ 153 w 204"/>
                <a:gd name="T5" fmla="*/ 13 h 204"/>
                <a:gd name="T6" fmla="*/ 174 w 204"/>
                <a:gd name="T7" fmla="*/ 30 h 204"/>
                <a:gd name="T8" fmla="*/ 191 w 204"/>
                <a:gd name="T9" fmla="*/ 51 h 204"/>
                <a:gd name="T10" fmla="*/ 201 w 204"/>
                <a:gd name="T11" fmla="*/ 74 h 204"/>
                <a:gd name="T12" fmla="*/ 204 w 204"/>
                <a:gd name="T13" fmla="*/ 101 h 204"/>
                <a:gd name="T14" fmla="*/ 201 w 204"/>
                <a:gd name="T15" fmla="*/ 128 h 204"/>
                <a:gd name="T16" fmla="*/ 191 w 204"/>
                <a:gd name="T17" fmla="*/ 153 h 204"/>
                <a:gd name="T18" fmla="*/ 174 w 204"/>
                <a:gd name="T19" fmla="*/ 174 h 204"/>
                <a:gd name="T20" fmla="*/ 153 w 204"/>
                <a:gd name="T21" fmla="*/ 189 h 204"/>
                <a:gd name="T22" fmla="*/ 130 w 204"/>
                <a:gd name="T23" fmla="*/ 199 h 204"/>
                <a:gd name="T24" fmla="*/ 103 w 204"/>
                <a:gd name="T25" fmla="*/ 204 h 204"/>
                <a:gd name="T26" fmla="*/ 76 w 204"/>
                <a:gd name="T27" fmla="*/ 199 h 204"/>
                <a:gd name="T28" fmla="*/ 51 w 204"/>
                <a:gd name="T29" fmla="*/ 189 h 204"/>
                <a:gd name="T30" fmla="*/ 30 w 204"/>
                <a:gd name="T31" fmla="*/ 174 h 204"/>
                <a:gd name="T32" fmla="*/ 15 w 204"/>
                <a:gd name="T33" fmla="*/ 153 h 204"/>
                <a:gd name="T34" fmla="*/ 5 w 204"/>
                <a:gd name="T35" fmla="*/ 128 h 204"/>
                <a:gd name="T36" fmla="*/ 0 w 204"/>
                <a:gd name="T37" fmla="*/ 101 h 204"/>
                <a:gd name="T38" fmla="*/ 5 w 204"/>
                <a:gd name="T39" fmla="*/ 74 h 204"/>
                <a:gd name="T40" fmla="*/ 15 w 204"/>
                <a:gd name="T41" fmla="*/ 51 h 204"/>
                <a:gd name="T42" fmla="*/ 30 w 204"/>
                <a:gd name="T43" fmla="*/ 30 h 204"/>
                <a:gd name="T44" fmla="*/ 51 w 204"/>
                <a:gd name="T45" fmla="*/ 13 h 204"/>
                <a:gd name="T46" fmla="*/ 76 w 204"/>
                <a:gd name="T47" fmla="*/ 3 h 204"/>
                <a:gd name="T48" fmla="*/ 103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rgbClr val="B8AA9A"/>
            </a:solidFill>
            <a:ln w="0">
              <a:noFill/>
              <a:prstDash val="solid"/>
              <a:round/>
            </a:ln>
          </p:spPr>
          <p:txBody>
            <a:bodyPr vert="horz" wrap="square" lIns="91440" tIns="45720" rIns="91440" bIns="45720" numCol="1" anchor="t" anchorCtr="0" compatLnSpc="1"/>
            <a:lstStyle/>
            <a:p>
              <a:endParaRPr lang="en-US"/>
            </a:p>
          </p:txBody>
        </p:sp>
        <p:sp>
          <p:nvSpPr>
            <p:cNvPr id="15" name="Freeform 6"/>
            <p:cNvSpPr>
              <a:spLocks noEditPoints="1"/>
            </p:cNvSpPr>
            <p:nvPr/>
          </p:nvSpPr>
          <p:spPr bwMode="auto">
            <a:xfrm>
              <a:off x="6661500" y="2865381"/>
              <a:ext cx="318518" cy="211972"/>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p:spPr>
          <p:txBody>
            <a:bodyPr vert="horz" wrap="square" lIns="91440" tIns="45720" rIns="91440" bIns="45720" numCol="1" anchor="t" anchorCtr="0" compatLnSpc="1"/>
            <a:lstStyle/>
            <a:p>
              <a:endParaRPr lang="en-US"/>
            </a:p>
          </p:txBody>
        </p:sp>
      </p:grpSp>
      <p:grpSp>
        <p:nvGrpSpPr>
          <p:cNvPr id="5" name="Group 17"/>
          <p:cNvGrpSpPr/>
          <p:nvPr/>
        </p:nvGrpSpPr>
        <p:grpSpPr>
          <a:xfrm>
            <a:off x="7317638" y="895654"/>
            <a:ext cx="455831" cy="453596"/>
            <a:chOff x="6365383" y="987574"/>
            <a:chExt cx="467298" cy="465007"/>
          </a:xfrm>
        </p:grpSpPr>
        <p:sp>
          <p:nvSpPr>
            <p:cNvPr id="17" name="Freeform 10"/>
            <p:cNvSpPr/>
            <p:nvPr/>
          </p:nvSpPr>
          <p:spPr bwMode="auto">
            <a:xfrm>
              <a:off x="6365383" y="987574"/>
              <a:ext cx="467298" cy="465007"/>
            </a:xfrm>
            <a:custGeom>
              <a:avLst/>
              <a:gdLst>
                <a:gd name="T0" fmla="*/ 101 w 204"/>
                <a:gd name="T1" fmla="*/ 0 h 203"/>
                <a:gd name="T2" fmla="*/ 130 w 204"/>
                <a:gd name="T3" fmla="*/ 3 h 203"/>
                <a:gd name="T4" fmla="*/ 153 w 204"/>
                <a:gd name="T5" fmla="*/ 13 h 203"/>
                <a:gd name="T6" fmla="*/ 174 w 204"/>
                <a:gd name="T7" fmla="*/ 29 h 203"/>
                <a:gd name="T8" fmla="*/ 191 w 204"/>
                <a:gd name="T9" fmla="*/ 50 h 203"/>
                <a:gd name="T10" fmla="*/ 201 w 204"/>
                <a:gd name="T11" fmla="*/ 74 h 203"/>
                <a:gd name="T12" fmla="*/ 204 w 204"/>
                <a:gd name="T13" fmla="*/ 102 h 203"/>
                <a:gd name="T14" fmla="*/ 201 w 204"/>
                <a:gd name="T15" fmla="*/ 129 h 203"/>
                <a:gd name="T16" fmla="*/ 191 w 204"/>
                <a:gd name="T17" fmla="*/ 153 h 203"/>
                <a:gd name="T18" fmla="*/ 174 w 204"/>
                <a:gd name="T19" fmla="*/ 174 h 203"/>
                <a:gd name="T20" fmla="*/ 153 w 204"/>
                <a:gd name="T21" fmla="*/ 190 h 203"/>
                <a:gd name="T22" fmla="*/ 130 w 204"/>
                <a:gd name="T23" fmla="*/ 200 h 203"/>
                <a:gd name="T24" fmla="*/ 101 w 204"/>
                <a:gd name="T25" fmla="*/ 203 h 203"/>
                <a:gd name="T26" fmla="*/ 75 w 204"/>
                <a:gd name="T27" fmla="*/ 200 h 203"/>
                <a:gd name="T28" fmla="*/ 51 w 204"/>
                <a:gd name="T29" fmla="*/ 190 h 203"/>
                <a:gd name="T30" fmla="*/ 30 w 204"/>
                <a:gd name="T31" fmla="*/ 174 h 203"/>
                <a:gd name="T32" fmla="*/ 14 w 204"/>
                <a:gd name="T33" fmla="*/ 153 h 203"/>
                <a:gd name="T34" fmla="*/ 3 w 204"/>
                <a:gd name="T35" fmla="*/ 129 h 203"/>
                <a:gd name="T36" fmla="*/ 0 w 204"/>
                <a:gd name="T37" fmla="*/ 102 h 203"/>
                <a:gd name="T38" fmla="*/ 3 w 204"/>
                <a:gd name="T39" fmla="*/ 74 h 203"/>
                <a:gd name="T40" fmla="*/ 14 w 204"/>
                <a:gd name="T41" fmla="*/ 50 h 203"/>
                <a:gd name="T42" fmla="*/ 30 w 204"/>
                <a:gd name="T43" fmla="*/ 29 h 203"/>
                <a:gd name="T44" fmla="*/ 51 w 204"/>
                <a:gd name="T45" fmla="*/ 13 h 203"/>
                <a:gd name="T46" fmla="*/ 75 w 204"/>
                <a:gd name="T47" fmla="*/ 3 h 203"/>
                <a:gd name="T48" fmla="*/ 101 w 204"/>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rgbClr val="B8AA9A"/>
            </a:solidFill>
            <a:ln w="0">
              <a:noFill/>
              <a:prstDash val="solid"/>
              <a:round/>
            </a:ln>
          </p:spPr>
          <p:txBody>
            <a:bodyPr vert="horz" wrap="square" lIns="91440" tIns="45720" rIns="91440" bIns="45720" numCol="1" anchor="t" anchorCtr="0" compatLnSpc="1"/>
            <a:lstStyle/>
            <a:p>
              <a:endParaRPr lang="en-US"/>
            </a:p>
          </p:txBody>
        </p:sp>
        <p:sp>
          <p:nvSpPr>
            <p:cNvPr id="18" name="Freeform 9"/>
            <p:cNvSpPr>
              <a:spLocks noEditPoints="1"/>
            </p:cNvSpPr>
            <p:nvPr/>
          </p:nvSpPr>
          <p:spPr bwMode="auto">
            <a:xfrm>
              <a:off x="6458481" y="1121413"/>
              <a:ext cx="263683" cy="197326"/>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chemeClr val="bg1"/>
            </a:solidFill>
            <a:ln>
              <a:noFill/>
            </a:ln>
          </p:spPr>
          <p:txBody>
            <a:bodyPr vert="horz" wrap="square" lIns="91440" tIns="45720" rIns="91440" bIns="45720" numCol="1" anchor="t" anchorCtr="0" compatLnSpc="1"/>
            <a:lstStyle/>
            <a:p>
              <a:endParaRPr lang="en-US"/>
            </a:p>
          </p:txBody>
        </p:sp>
      </p:grpSp>
      <p:sp>
        <p:nvSpPr>
          <p:cNvPr id="19" name="TextBox 6"/>
          <p:cNvSpPr>
            <a:spLocks noChangeArrowheads="1"/>
          </p:cNvSpPr>
          <p:nvPr/>
        </p:nvSpPr>
        <p:spPr bwMode="auto">
          <a:xfrm>
            <a:off x="700638" y="2964279"/>
            <a:ext cx="1585348" cy="313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9" rIns="68568"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FontTx/>
              <a:buNone/>
            </a:pPr>
            <a:r>
              <a:rPr lang="en-US" altLang="zh-CN" sz="1200" b="1" dirty="0" smtClean="0">
                <a:solidFill>
                  <a:srgbClr val="B8AA9A"/>
                </a:solidFill>
                <a:latin typeface="微软雅黑 Light" pitchFamily="34" charset="-122"/>
                <a:ea typeface="微软雅黑 Light" pitchFamily="34" charset="-122"/>
                <a:sym typeface="微软雅黑" panose="020B0503020204020204" pitchFamily="34" charset="-122"/>
              </a:rPr>
              <a:t>ADD </a:t>
            </a:r>
            <a:r>
              <a:rPr lang="en-US" altLang="zh-CN" sz="1200" b="1" dirty="0">
                <a:solidFill>
                  <a:srgbClr val="B8AA9A"/>
                </a:solidFill>
                <a:latin typeface="微软雅黑 Light" pitchFamily="34" charset="-122"/>
                <a:ea typeface="微软雅黑 Light" pitchFamily="34" charset="-122"/>
                <a:sym typeface="微软雅黑" panose="020B0503020204020204" pitchFamily="34" charset="-122"/>
              </a:rPr>
              <a:t>YOUR </a:t>
            </a:r>
            <a:r>
              <a:rPr lang="en-US" altLang="zh-CN" sz="1200" b="1" dirty="0" smtClean="0">
                <a:solidFill>
                  <a:srgbClr val="B8AA9A"/>
                </a:solidFill>
                <a:latin typeface="微软雅黑 Light" pitchFamily="34" charset="-122"/>
                <a:ea typeface="微软雅黑 Light" pitchFamily="34" charset="-122"/>
                <a:sym typeface="微软雅黑" panose="020B0503020204020204" pitchFamily="34" charset="-122"/>
              </a:rPr>
              <a:t>TEXT</a:t>
            </a:r>
            <a:endParaRPr lang="zh-CN" altLang="en-US" sz="1200" b="1" dirty="0">
              <a:solidFill>
                <a:srgbClr val="B8AA9A"/>
              </a:solidFill>
              <a:latin typeface="微软雅黑 Light" pitchFamily="34" charset="-122"/>
              <a:ea typeface="微软雅黑 Light" pitchFamily="34" charset="-122"/>
              <a:sym typeface="微软雅黑" panose="020B0503020204020204" pitchFamily="34" charset="-122"/>
            </a:endParaRPr>
          </a:p>
        </p:txBody>
      </p:sp>
      <p:sp>
        <p:nvSpPr>
          <p:cNvPr id="20" name="矩形 28"/>
          <p:cNvSpPr>
            <a:spLocks noChangeArrowheads="1"/>
          </p:cNvSpPr>
          <p:nvPr/>
        </p:nvSpPr>
        <p:spPr bwMode="auto">
          <a:xfrm>
            <a:off x="488261" y="3310510"/>
            <a:ext cx="1875949" cy="577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9" rIns="68568"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100" dirty="0">
                <a:solidFill>
                  <a:schemeClr val="bg1"/>
                </a:solidFill>
                <a:latin typeface="微软雅黑 Light" pitchFamily="34" charset="-122"/>
                <a:ea typeface="微软雅黑 Light" pitchFamily="34" charset="-122"/>
              </a:rPr>
              <a:t>Within you I lose myself, without you I find myself wanting to be lost again.</a:t>
            </a:r>
            <a:endParaRPr lang="zh-CN" altLang="en-US" sz="1100" dirty="0">
              <a:solidFill>
                <a:schemeClr val="bg1"/>
              </a:solidFill>
              <a:latin typeface="微软雅黑 Light" pitchFamily="34" charset="-122"/>
              <a:ea typeface="微软雅黑 Light" pitchFamily="34" charset="-122"/>
            </a:endParaRPr>
          </a:p>
        </p:txBody>
      </p:sp>
      <p:sp>
        <p:nvSpPr>
          <p:cNvPr id="21" name="TextBox 6"/>
          <p:cNvSpPr>
            <a:spLocks noChangeArrowheads="1"/>
          </p:cNvSpPr>
          <p:nvPr/>
        </p:nvSpPr>
        <p:spPr bwMode="auto">
          <a:xfrm>
            <a:off x="1000100" y="1655352"/>
            <a:ext cx="1052228" cy="623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9" rIns="68568"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FontTx/>
              <a:buNone/>
            </a:pPr>
            <a:r>
              <a:rPr lang="en-US" altLang="zh-CN" sz="2400" b="1" dirty="0" smtClean="0">
                <a:solidFill>
                  <a:srgbClr val="B8AA9A"/>
                </a:solidFill>
                <a:latin typeface="微软雅黑 Light" pitchFamily="34" charset="-122"/>
                <a:ea typeface="微软雅黑 Light" pitchFamily="34" charset="-122"/>
                <a:sym typeface="微软雅黑" panose="020B0503020204020204" pitchFamily="34" charset="-122"/>
              </a:rPr>
              <a:t>2015</a:t>
            </a:r>
            <a:endParaRPr lang="zh-CN" altLang="en-US" sz="2400" b="1" dirty="0">
              <a:solidFill>
                <a:srgbClr val="B8AA9A"/>
              </a:solidFill>
              <a:latin typeface="微软雅黑 Light" pitchFamily="34" charset="-122"/>
              <a:ea typeface="微软雅黑 Light" pitchFamily="34" charset="-122"/>
              <a:sym typeface="微软雅黑" panose="020B0503020204020204" pitchFamily="34" charset="-122"/>
            </a:endParaRPr>
          </a:p>
        </p:txBody>
      </p:sp>
      <p:sp>
        <p:nvSpPr>
          <p:cNvPr id="22" name="TextBox 6"/>
          <p:cNvSpPr>
            <a:spLocks noChangeArrowheads="1"/>
          </p:cNvSpPr>
          <p:nvPr/>
        </p:nvSpPr>
        <p:spPr bwMode="auto">
          <a:xfrm>
            <a:off x="3376081" y="4242525"/>
            <a:ext cx="1052228" cy="623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9" rIns="68568"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FontTx/>
              <a:buNone/>
            </a:pPr>
            <a:r>
              <a:rPr lang="en-US" altLang="zh-CN" sz="2400" b="1" dirty="0" smtClean="0">
                <a:solidFill>
                  <a:srgbClr val="B8AA9A"/>
                </a:solidFill>
                <a:latin typeface="微软雅黑 Light" pitchFamily="34" charset="-122"/>
                <a:ea typeface="微软雅黑 Light" pitchFamily="34" charset="-122"/>
                <a:sym typeface="微软雅黑" panose="020B0503020204020204" pitchFamily="34" charset="-122"/>
              </a:rPr>
              <a:t>2016</a:t>
            </a:r>
            <a:endParaRPr lang="zh-CN" altLang="en-US" sz="2400" b="1" dirty="0">
              <a:solidFill>
                <a:srgbClr val="B8AA9A"/>
              </a:solidFill>
              <a:latin typeface="微软雅黑 Light" pitchFamily="34" charset="-122"/>
              <a:ea typeface="微软雅黑 Light" pitchFamily="34" charset="-122"/>
              <a:sym typeface="微软雅黑" panose="020B0503020204020204" pitchFamily="34" charset="-122"/>
            </a:endParaRPr>
          </a:p>
        </p:txBody>
      </p:sp>
      <p:sp>
        <p:nvSpPr>
          <p:cNvPr id="23" name="TextBox 6"/>
          <p:cNvSpPr>
            <a:spLocks noChangeArrowheads="1"/>
          </p:cNvSpPr>
          <p:nvPr/>
        </p:nvSpPr>
        <p:spPr bwMode="auto">
          <a:xfrm>
            <a:off x="3098411" y="2571753"/>
            <a:ext cx="1585348" cy="313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9" rIns="68568"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FontTx/>
              <a:buNone/>
            </a:pPr>
            <a:r>
              <a:rPr lang="en-US" altLang="zh-CN" sz="1200" b="1" dirty="0" smtClean="0">
                <a:solidFill>
                  <a:srgbClr val="B8AA9A"/>
                </a:solidFill>
                <a:latin typeface="微软雅黑 Light" pitchFamily="34" charset="-122"/>
                <a:ea typeface="微软雅黑 Light" pitchFamily="34" charset="-122"/>
                <a:sym typeface="微软雅黑" panose="020B0503020204020204" pitchFamily="34" charset="-122"/>
              </a:rPr>
              <a:t>ADD </a:t>
            </a:r>
            <a:r>
              <a:rPr lang="en-US" altLang="zh-CN" sz="1200" b="1" dirty="0">
                <a:solidFill>
                  <a:srgbClr val="B8AA9A"/>
                </a:solidFill>
                <a:latin typeface="微软雅黑 Light" pitchFamily="34" charset="-122"/>
                <a:ea typeface="微软雅黑 Light" pitchFamily="34" charset="-122"/>
                <a:sym typeface="微软雅黑" panose="020B0503020204020204" pitchFamily="34" charset="-122"/>
              </a:rPr>
              <a:t>YOUR </a:t>
            </a:r>
            <a:r>
              <a:rPr lang="en-US" altLang="zh-CN" sz="1200" b="1" dirty="0" smtClean="0">
                <a:solidFill>
                  <a:srgbClr val="B8AA9A"/>
                </a:solidFill>
                <a:latin typeface="微软雅黑 Light" pitchFamily="34" charset="-122"/>
                <a:ea typeface="微软雅黑 Light" pitchFamily="34" charset="-122"/>
                <a:sym typeface="微软雅黑" panose="020B0503020204020204" pitchFamily="34" charset="-122"/>
              </a:rPr>
              <a:t>TEXT</a:t>
            </a:r>
            <a:endParaRPr lang="zh-CN" altLang="en-US" sz="1200" b="1" dirty="0">
              <a:solidFill>
                <a:srgbClr val="B8AA9A"/>
              </a:solidFill>
              <a:latin typeface="微软雅黑 Light" pitchFamily="34" charset="-122"/>
              <a:ea typeface="微软雅黑 Light" pitchFamily="34" charset="-122"/>
              <a:sym typeface="微软雅黑" panose="020B0503020204020204" pitchFamily="34" charset="-122"/>
            </a:endParaRPr>
          </a:p>
        </p:txBody>
      </p:sp>
      <p:sp>
        <p:nvSpPr>
          <p:cNvPr id="24" name="矩形 28"/>
          <p:cNvSpPr>
            <a:spLocks noChangeArrowheads="1"/>
          </p:cNvSpPr>
          <p:nvPr/>
        </p:nvSpPr>
        <p:spPr bwMode="auto">
          <a:xfrm>
            <a:off x="2857495" y="2917990"/>
            <a:ext cx="1785949" cy="761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9" rIns="68568"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100" dirty="0">
                <a:solidFill>
                  <a:schemeClr val="bg1"/>
                </a:solidFill>
                <a:latin typeface="微软雅黑 Light" pitchFamily="34" charset="-122"/>
                <a:ea typeface="微软雅黑 Light" pitchFamily="34" charset="-122"/>
              </a:rPr>
              <a:t>Within you I lose myself, without you I find myself wanting to be lost again.</a:t>
            </a:r>
            <a:endParaRPr lang="zh-CN" altLang="en-US" sz="1100" dirty="0">
              <a:solidFill>
                <a:schemeClr val="bg1"/>
              </a:solidFill>
              <a:latin typeface="微软雅黑 Light" pitchFamily="34" charset="-122"/>
              <a:ea typeface="微软雅黑 Light" pitchFamily="34" charset="-122"/>
            </a:endParaRPr>
          </a:p>
        </p:txBody>
      </p:sp>
      <p:sp>
        <p:nvSpPr>
          <p:cNvPr id="25" name="TextBox 6"/>
          <p:cNvSpPr>
            <a:spLocks noChangeArrowheads="1"/>
          </p:cNvSpPr>
          <p:nvPr/>
        </p:nvSpPr>
        <p:spPr bwMode="auto">
          <a:xfrm>
            <a:off x="5357818" y="1571619"/>
            <a:ext cx="1052228" cy="557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9" rIns="68568"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FontTx/>
              <a:buNone/>
            </a:pPr>
            <a:r>
              <a:rPr lang="en-US" altLang="zh-CN" sz="2400" b="1" dirty="0" smtClean="0">
                <a:solidFill>
                  <a:srgbClr val="B8AA9A"/>
                </a:solidFill>
                <a:latin typeface="微软雅黑 Light" pitchFamily="34" charset="-122"/>
                <a:ea typeface="微软雅黑 Light" pitchFamily="34" charset="-122"/>
                <a:sym typeface="微软雅黑" panose="020B0503020204020204" pitchFamily="34" charset="-122"/>
              </a:rPr>
              <a:t>2017</a:t>
            </a:r>
            <a:endParaRPr lang="zh-CN" altLang="en-US" sz="2400" b="1" dirty="0">
              <a:solidFill>
                <a:srgbClr val="B8AA9A"/>
              </a:solidFill>
              <a:latin typeface="微软雅黑 Light" pitchFamily="34" charset="-122"/>
              <a:ea typeface="微软雅黑 Light" pitchFamily="34" charset="-122"/>
              <a:sym typeface="微软雅黑" panose="020B0503020204020204" pitchFamily="34" charset="-122"/>
            </a:endParaRPr>
          </a:p>
        </p:txBody>
      </p:sp>
      <p:sp>
        <p:nvSpPr>
          <p:cNvPr id="26" name="TextBox 6"/>
          <p:cNvSpPr>
            <a:spLocks noChangeArrowheads="1"/>
          </p:cNvSpPr>
          <p:nvPr/>
        </p:nvSpPr>
        <p:spPr bwMode="auto">
          <a:xfrm>
            <a:off x="5148353" y="2972526"/>
            <a:ext cx="1585348" cy="313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9" rIns="68568"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FontTx/>
              <a:buNone/>
            </a:pPr>
            <a:r>
              <a:rPr lang="en-US" altLang="zh-CN" sz="1200" b="1" dirty="0" smtClean="0">
                <a:solidFill>
                  <a:srgbClr val="B8AA9A"/>
                </a:solidFill>
                <a:latin typeface="微软雅黑 Light" pitchFamily="34" charset="-122"/>
                <a:ea typeface="微软雅黑 Light" pitchFamily="34" charset="-122"/>
                <a:sym typeface="微软雅黑" panose="020B0503020204020204" pitchFamily="34" charset="-122"/>
              </a:rPr>
              <a:t>ADD </a:t>
            </a:r>
            <a:r>
              <a:rPr lang="en-US" altLang="zh-CN" sz="1200" b="1" dirty="0">
                <a:solidFill>
                  <a:srgbClr val="B8AA9A"/>
                </a:solidFill>
                <a:latin typeface="微软雅黑 Light" pitchFamily="34" charset="-122"/>
                <a:ea typeface="微软雅黑 Light" pitchFamily="34" charset="-122"/>
                <a:sym typeface="微软雅黑" panose="020B0503020204020204" pitchFamily="34" charset="-122"/>
              </a:rPr>
              <a:t>YOUR </a:t>
            </a:r>
            <a:r>
              <a:rPr lang="en-US" altLang="zh-CN" sz="1200" b="1" dirty="0" smtClean="0">
                <a:solidFill>
                  <a:srgbClr val="B8AA9A"/>
                </a:solidFill>
                <a:latin typeface="微软雅黑 Light" pitchFamily="34" charset="-122"/>
                <a:ea typeface="微软雅黑 Light" pitchFamily="34" charset="-122"/>
                <a:sym typeface="微软雅黑" panose="020B0503020204020204" pitchFamily="34" charset="-122"/>
              </a:rPr>
              <a:t>TEXT</a:t>
            </a:r>
            <a:endParaRPr lang="zh-CN" altLang="en-US" sz="1200" b="1" dirty="0">
              <a:solidFill>
                <a:srgbClr val="B8AA9A"/>
              </a:solidFill>
              <a:latin typeface="微软雅黑 Light" pitchFamily="34" charset="-122"/>
              <a:ea typeface="微软雅黑 Light" pitchFamily="34" charset="-122"/>
              <a:sym typeface="微软雅黑" panose="020B0503020204020204" pitchFamily="34" charset="-122"/>
            </a:endParaRPr>
          </a:p>
        </p:txBody>
      </p:sp>
      <p:sp>
        <p:nvSpPr>
          <p:cNvPr id="27" name="矩形 28"/>
          <p:cNvSpPr>
            <a:spLocks noChangeArrowheads="1"/>
          </p:cNvSpPr>
          <p:nvPr/>
        </p:nvSpPr>
        <p:spPr bwMode="auto">
          <a:xfrm>
            <a:off x="5000635" y="3357574"/>
            <a:ext cx="1875949" cy="807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9" rIns="68568"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dirty="0">
                <a:solidFill>
                  <a:schemeClr val="bg1"/>
                </a:solidFill>
                <a:latin typeface="微软雅黑 Light" pitchFamily="34" charset="-122"/>
                <a:ea typeface="微软雅黑 Light" pitchFamily="34" charset="-122"/>
              </a:rPr>
              <a:t>Within you I lose myself, without you I find myself wanting to be lost again.</a:t>
            </a:r>
            <a:endParaRPr lang="zh-CN" altLang="en-US" sz="1200" dirty="0">
              <a:solidFill>
                <a:schemeClr val="bg1"/>
              </a:solidFill>
              <a:latin typeface="微软雅黑 Light" pitchFamily="34" charset="-122"/>
              <a:ea typeface="微软雅黑 Light" pitchFamily="34" charset="-122"/>
            </a:endParaRPr>
          </a:p>
        </p:txBody>
      </p:sp>
      <p:sp>
        <p:nvSpPr>
          <p:cNvPr id="28" name="TextBox 6"/>
          <p:cNvSpPr>
            <a:spLocks noChangeArrowheads="1"/>
          </p:cNvSpPr>
          <p:nvPr/>
        </p:nvSpPr>
        <p:spPr bwMode="auto">
          <a:xfrm>
            <a:off x="7072330" y="285734"/>
            <a:ext cx="1052228" cy="557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9" rIns="68568"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FontTx/>
              <a:buNone/>
            </a:pPr>
            <a:r>
              <a:rPr lang="en-US" altLang="zh-CN" sz="2400" b="1" dirty="0" smtClean="0">
                <a:solidFill>
                  <a:srgbClr val="B8AA9A"/>
                </a:solidFill>
                <a:latin typeface="微软雅黑 Light" pitchFamily="34" charset="-122"/>
                <a:ea typeface="微软雅黑 Light" pitchFamily="34" charset="-122"/>
                <a:sym typeface="微软雅黑" panose="020B0503020204020204" pitchFamily="34" charset="-122"/>
              </a:rPr>
              <a:t>2018</a:t>
            </a:r>
            <a:endParaRPr lang="zh-CN" altLang="en-US" sz="2400" b="1" dirty="0">
              <a:solidFill>
                <a:srgbClr val="B8AA9A"/>
              </a:solidFill>
              <a:latin typeface="微软雅黑 Light" pitchFamily="34" charset="-122"/>
              <a:ea typeface="微软雅黑 Light" pitchFamily="34" charset="-122"/>
              <a:sym typeface="微软雅黑" panose="020B0503020204020204" pitchFamily="34" charset="-122"/>
            </a:endParaRPr>
          </a:p>
        </p:txBody>
      </p:sp>
      <p:sp>
        <p:nvSpPr>
          <p:cNvPr id="29" name="TextBox 6"/>
          <p:cNvSpPr>
            <a:spLocks noChangeArrowheads="1"/>
          </p:cNvSpPr>
          <p:nvPr/>
        </p:nvSpPr>
        <p:spPr bwMode="auto">
          <a:xfrm>
            <a:off x="6942081" y="1449701"/>
            <a:ext cx="1487572" cy="313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9" rIns="68568"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FontTx/>
              <a:buNone/>
            </a:pPr>
            <a:r>
              <a:rPr lang="en-US" altLang="zh-CN" sz="1200" b="1" dirty="0" smtClean="0">
                <a:solidFill>
                  <a:srgbClr val="B8AA9A"/>
                </a:solidFill>
                <a:latin typeface="微软雅黑 Light" pitchFamily="34" charset="-122"/>
                <a:ea typeface="微软雅黑 Light" pitchFamily="34" charset="-122"/>
                <a:sym typeface="微软雅黑" panose="020B0503020204020204" pitchFamily="34" charset="-122"/>
              </a:rPr>
              <a:t>ADD </a:t>
            </a:r>
            <a:r>
              <a:rPr lang="en-US" altLang="zh-CN" sz="1200" b="1" dirty="0">
                <a:solidFill>
                  <a:srgbClr val="B8AA9A"/>
                </a:solidFill>
                <a:latin typeface="微软雅黑 Light" pitchFamily="34" charset="-122"/>
                <a:ea typeface="微软雅黑 Light" pitchFamily="34" charset="-122"/>
                <a:sym typeface="微软雅黑" panose="020B0503020204020204" pitchFamily="34" charset="-122"/>
              </a:rPr>
              <a:t>YOUR </a:t>
            </a:r>
            <a:r>
              <a:rPr lang="en-US" altLang="zh-CN" sz="1200" b="1" dirty="0" smtClean="0">
                <a:solidFill>
                  <a:srgbClr val="B8AA9A"/>
                </a:solidFill>
                <a:latin typeface="微软雅黑 Light" pitchFamily="34" charset="-122"/>
                <a:ea typeface="微软雅黑 Light" pitchFamily="34" charset="-122"/>
                <a:sym typeface="微软雅黑" panose="020B0503020204020204" pitchFamily="34" charset="-122"/>
              </a:rPr>
              <a:t>TEXT</a:t>
            </a:r>
            <a:endParaRPr lang="zh-CN" altLang="en-US" sz="1200" b="1" dirty="0">
              <a:solidFill>
                <a:srgbClr val="B8AA9A"/>
              </a:solidFill>
              <a:latin typeface="微软雅黑 Light" pitchFamily="34" charset="-122"/>
              <a:ea typeface="微软雅黑 Light" pitchFamily="34" charset="-122"/>
              <a:sym typeface="微软雅黑" panose="020B0503020204020204" pitchFamily="34" charset="-122"/>
            </a:endParaRPr>
          </a:p>
        </p:txBody>
      </p:sp>
      <p:sp>
        <p:nvSpPr>
          <p:cNvPr id="30" name="矩形 28"/>
          <p:cNvSpPr>
            <a:spLocks noChangeArrowheads="1"/>
          </p:cNvSpPr>
          <p:nvPr/>
        </p:nvSpPr>
        <p:spPr bwMode="auto">
          <a:xfrm>
            <a:off x="6725348" y="1795941"/>
            <a:ext cx="1875949" cy="807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9" rIns="68568"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dirty="0">
                <a:solidFill>
                  <a:schemeClr val="bg1"/>
                </a:solidFill>
                <a:latin typeface="微软雅黑 Light" pitchFamily="34" charset="-122"/>
                <a:ea typeface="微软雅黑 Light" pitchFamily="34" charset="-122"/>
              </a:rPr>
              <a:t>Within you I lose myself, without you I find myself wanting to be lost again.</a:t>
            </a:r>
            <a:endParaRPr lang="zh-CN" altLang="en-US" sz="1200" dirty="0">
              <a:solidFill>
                <a:schemeClr val="bg1"/>
              </a:solidFill>
              <a:latin typeface="微软雅黑 Light" pitchFamily="34" charset="-122"/>
              <a:ea typeface="微软雅黑 Light" pitchFamily="34" charset="-122"/>
            </a:endParaRPr>
          </a:p>
        </p:txBody>
      </p:sp>
      <p:sp>
        <p:nvSpPr>
          <p:cNvPr id="31" name="TextBox 30"/>
          <p:cNvSpPr txBox="1"/>
          <p:nvPr/>
        </p:nvSpPr>
        <p:spPr>
          <a:xfrm>
            <a:off x="142876" y="171376"/>
            <a:ext cx="2571736" cy="338554"/>
          </a:xfrm>
          <a:prstGeom prst="rect">
            <a:avLst/>
          </a:prstGeom>
          <a:noFill/>
        </p:spPr>
        <p:txBody>
          <a:bodyPr wrap="square" rtlCol="0">
            <a:spAutoFit/>
          </a:bodyPr>
          <a:lstStyle/>
          <a:p>
            <a:r>
              <a:rPr lang="zh-CN" altLang="en-US" sz="1600" dirty="0" smtClean="0">
                <a:solidFill>
                  <a:srgbClr val="B8AA9A"/>
                </a:solidFill>
                <a:latin typeface="微软雅黑" panose="020B0503020204020204" pitchFamily="34" charset="-122"/>
                <a:ea typeface="微软雅黑" panose="020B0503020204020204" pitchFamily="34" charset="-122"/>
              </a:rPr>
              <a:t>亮点阐述</a:t>
            </a:r>
            <a:r>
              <a:rPr lang="en-US" altLang="zh-CN" sz="1600" dirty="0" smtClean="0">
                <a:solidFill>
                  <a:srgbClr val="B8AA9A"/>
                </a:solidFill>
                <a:latin typeface="微软雅黑" panose="020B0503020204020204" pitchFamily="34" charset="-122"/>
                <a:ea typeface="微软雅黑" panose="020B0503020204020204" pitchFamily="34" charset="-122"/>
              </a:rPr>
              <a:t>/</a:t>
            </a:r>
            <a:r>
              <a:rPr lang="en-US" altLang="zh-CN" sz="1600" dirty="0" smtClean="0">
                <a:solidFill>
                  <a:srgbClr val="B8AA9A"/>
                </a:solidFill>
              </a:rPr>
              <a:t> </a:t>
            </a:r>
            <a:r>
              <a:rPr lang="en-US" altLang="zh-CN" sz="1400" dirty="0" smtClean="0">
                <a:solidFill>
                  <a:srgbClr val="B8AA9A"/>
                </a:solidFill>
                <a:latin typeface="Impact" pitchFamily="34" charset="0"/>
              </a:rPr>
              <a:t>Event Highlights</a:t>
            </a:r>
            <a:endParaRPr lang="en-US" altLang="zh-CN" sz="1600" dirty="0" smtClean="0">
              <a:solidFill>
                <a:srgbClr val="B8AA9A"/>
              </a:solidFill>
              <a:latin typeface="Impact" pitchFamily="34" charset="0"/>
            </a:endParaRPr>
          </a:p>
        </p:txBody>
      </p:sp>
    </p:spTree>
  </p:cSld>
  <p:clrMapOvr>
    <a:masterClrMapping/>
  </p:clrMapOvr>
  <p:transition>
    <p:split dir="in"/>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8"/>
          <p:cNvSpPr>
            <a:spLocks noChangeArrowheads="1"/>
          </p:cNvSpPr>
          <p:nvPr/>
        </p:nvSpPr>
        <p:spPr bwMode="auto">
          <a:xfrm rot="18816266">
            <a:off x="3711770" y="1555543"/>
            <a:ext cx="1647825" cy="1646635"/>
          </a:xfrm>
          <a:prstGeom prst="rect">
            <a:avLst/>
          </a:prstGeom>
          <a:noFill/>
          <a:ln w="12700">
            <a:solidFill>
              <a:schemeClr val="bg1"/>
            </a:solidFill>
            <a:prstDash val="dash"/>
            <a:miter lim="800000"/>
          </a:ln>
          <a:extLst>
            <a:ext uri="{909E8E84-426E-40DD-AFC4-6F175D3DCCD1}">
              <a14:hiddenFill xmlns:a14="http://schemas.microsoft.com/office/drawing/2010/main">
                <a:solidFill>
                  <a:srgbClr val="FFFFFF"/>
                </a:solidFill>
              </a14:hiddenFill>
            </a:ext>
          </a:extLst>
        </p:spPr>
        <p:txBody>
          <a:bodyPr lIns="68570" tIns="34289" rIns="68570" bIns="34289"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400" dirty="0">
              <a:solidFill>
                <a:srgbClr val="FFFFFF"/>
              </a:solidFill>
            </a:endParaRPr>
          </a:p>
        </p:txBody>
      </p:sp>
      <p:sp>
        <p:nvSpPr>
          <p:cNvPr id="9" name="矩形 4"/>
          <p:cNvSpPr>
            <a:spLocks noChangeArrowheads="1"/>
          </p:cNvSpPr>
          <p:nvPr/>
        </p:nvSpPr>
        <p:spPr bwMode="auto">
          <a:xfrm rot="18932952">
            <a:off x="2569336" y="1969279"/>
            <a:ext cx="957263" cy="942975"/>
          </a:xfrm>
          <a:prstGeom prst="rect">
            <a:avLst/>
          </a:prstGeom>
          <a:noFill/>
          <a:ln w="12700">
            <a:solidFill>
              <a:schemeClr val="bg1"/>
            </a:solidFill>
            <a:prstDash val="dash"/>
            <a:miter lim="800000"/>
          </a:ln>
          <a:effectLst>
            <a:outerShdw dist="635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Lst>
        </p:spPr>
        <p:txBody>
          <a:bodyPr lIns="68570" tIns="34289" rIns="68570" bIns="34289"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400" dirty="0">
              <a:solidFill>
                <a:srgbClr val="FFFFFF"/>
              </a:solidFill>
            </a:endParaRPr>
          </a:p>
        </p:txBody>
      </p:sp>
      <p:sp>
        <p:nvSpPr>
          <p:cNvPr id="10" name="矩形 9"/>
          <p:cNvSpPr>
            <a:spLocks noChangeArrowheads="1"/>
          </p:cNvSpPr>
          <p:nvPr/>
        </p:nvSpPr>
        <p:spPr bwMode="auto">
          <a:xfrm rot="18932952">
            <a:off x="5421779" y="1901413"/>
            <a:ext cx="957263" cy="942975"/>
          </a:xfrm>
          <a:prstGeom prst="rect">
            <a:avLst/>
          </a:prstGeom>
          <a:noFill/>
          <a:ln w="12700">
            <a:solidFill>
              <a:schemeClr val="bg1"/>
            </a:solidFill>
            <a:prstDash val="dash"/>
            <a:miter lim="800000"/>
          </a:ln>
          <a:effectLst>
            <a:outerShdw dist="635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Lst>
        </p:spPr>
        <p:txBody>
          <a:bodyPr lIns="68570" tIns="34289" rIns="68570" bIns="34289"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400" dirty="0">
              <a:solidFill>
                <a:srgbClr val="FFFFFF"/>
              </a:solidFill>
            </a:endParaRPr>
          </a:p>
        </p:txBody>
      </p:sp>
      <p:sp>
        <p:nvSpPr>
          <p:cNvPr id="11" name="矩形 7"/>
          <p:cNvSpPr>
            <a:spLocks noChangeArrowheads="1"/>
          </p:cNvSpPr>
          <p:nvPr/>
        </p:nvSpPr>
        <p:spPr bwMode="auto">
          <a:xfrm rot="18816266">
            <a:off x="3747691" y="1617455"/>
            <a:ext cx="1538288" cy="1539479"/>
          </a:xfrm>
          <a:prstGeom prst="rect">
            <a:avLst/>
          </a:prstGeom>
          <a:solidFill>
            <a:srgbClr val="B8AA9A"/>
          </a:solidFill>
          <a:ln>
            <a:noFill/>
          </a:ln>
        </p:spPr>
        <p:txBody>
          <a:bodyPr lIns="68570" tIns="34289" rIns="68570" bIns="34289"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400" dirty="0">
              <a:solidFill>
                <a:srgbClr val="FFFFFF"/>
              </a:solidFill>
            </a:endParaRPr>
          </a:p>
        </p:txBody>
      </p:sp>
      <p:sp>
        <p:nvSpPr>
          <p:cNvPr id="12" name="矩形 3"/>
          <p:cNvSpPr>
            <a:spLocks noChangeArrowheads="1"/>
          </p:cNvSpPr>
          <p:nvPr/>
        </p:nvSpPr>
        <p:spPr bwMode="auto">
          <a:xfrm rot="18932952">
            <a:off x="2621721" y="2016904"/>
            <a:ext cx="857250" cy="844153"/>
          </a:xfrm>
          <a:prstGeom prst="rect">
            <a:avLst/>
          </a:prstGeom>
          <a:solidFill>
            <a:srgbClr val="B8AA9A"/>
          </a:solidFill>
          <a:ln>
            <a:noFill/>
          </a:ln>
          <a:effectLst>
            <a:outerShdw dist="63500" dir="2700000" algn="ctr" rotWithShape="0">
              <a:srgbClr val="000000">
                <a:alpha val="39000"/>
              </a:srgbClr>
            </a:outerShdw>
          </a:effectLst>
        </p:spPr>
        <p:txBody>
          <a:bodyPr lIns="68570" tIns="34289" rIns="68570" bIns="34289"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400" dirty="0">
              <a:solidFill>
                <a:srgbClr val="FFFFFF"/>
              </a:solidFill>
            </a:endParaRPr>
          </a:p>
        </p:txBody>
      </p:sp>
      <p:sp>
        <p:nvSpPr>
          <p:cNvPr id="13" name="矩形 10"/>
          <p:cNvSpPr>
            <a:spLocks noChangeArrowheads="1"/>
          </p:cNvSpPr>
          <p:nvPr/>
        </p:nvSpPr>
        <p:spPr bwMode="auto">
          <a:xfrm rot="18932952">
            <a:off x="5455631" y="1965309"/>
            <a:ext cx="857250" cy="844154"/>
          </a:xfrm>
          <a:prstGeom prst="rect">
            <a:avLst/>
          </a:prstGeom>
          <a:solidFill>
            <a:srgbClr val="B8AA9A"/>
          </a:solidFill>
          <a:ln>
            <a:noFill/>
          </a:ln>
          <a:effectLst>
            <a:outerShdw dist="63500" dir="5400000" algn="ctr" rotWithShape="0">
              <a:srgbClr val="000000">
                <a:alpha val="39000"/>
              </a:srgbClr>
            </a:outerShdw>
          </a:effectLst>
        </p:spPr>
        <p:txBody>
          <a:bodyPr lIns="68570" tIns="34289" rIns="68570" bIns="34289"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400" dirty="0">
              <a:solidFill>
                <a:srgbClr val="FFFFFF"/>
              </a:solidFill>
            </a:endParaRPr>
          </a:p>
        </p:txBody>
      </p:sp>
      <p:sp>
        <p:nvSpPr>
          <p:cNvPr id="14" name="Freeform 27"/>
          <p:cNvSpPr>
            <a:spLocks noEditPoints="1"/>
          </p:cNvSpPr>
          <p:nvPr/>
        </p:nvSpPr>
        <p:spPr bwMode="auto">
          <a:xfrm>
            <a:off x="2808650" y="2237176"/>
            <a:ext cx="401240" cy="402431"/>
          </a:xfrm>
          <a:custGeom>
            <a:avLst/>
            <a:gdLst>
              <a:gd name="T0" fmla="*/ 534987 w 189"/>
              <a:gd name="T1" fmla="*/ 508185 h 189"/>
              <a:gd name="T2" fmla="*/ 379303 w 189"/>
              <a:gd name="T3" fmla="*/ 354878 h 189"/>
              <a:gd name="T4" fmla="*/ 430254 w 189"/>
              <a:gd name="T5" fmla="*/ 215766 h 189"/>
              <a:gd name="T6" fmla="*/ 215127 w 189"/>
              <a:gd name="T7" fmla="*/ 0 h 189"/>
              <a:gd name="T8" fmla="*/ 0 w 189"/>
              <a:gd name="T9" fmla="*/ 215766 h 189"/>
              <a:gd name="T10" fmla="*/ 215127 w 189"/>
              <a:gd name="T11" fmla="*/ 431531 h 189"/>
              <a:gd name="T12" fmla="*/ 353827 w 189"/>
              <a:gd name="T13" fmla="*/ 383268 h 189"/>
              <a:gd name="T14" fmla="*/ 506681 w 189"/>
              <a:gd name="T15" fmla="*/ 536575 h 189"/>
              <a:gd name="T16" fmla="*/ 534987 w 189"/>
              <a:gd name="T17" fmla="*/ 508185 h 189"/>
              <a:gd name="T18" fmla="*/ 22645 w 189"/>
              <a:gd name="T19" fmla="*/ 215766 h 189"/>
              <a:gd name="T20" fmla="*/ 215127 w 189"/>
              <a:gd name="T21" fmla="*/ 22712 h 189"/>
              <a:gd name="T22" fmla="*/ 407609 w 189"/>
              <a:gd name="T23" fmla="*/ 215766 h 189"/>
              <a:gd name="T24" fmla="*/ 215127 w 189"/>
              <a:gd name="T25" fmla="*/ 408819 h 189"/>
              <a:gd name="T26" fmla="*/ 22645 w 189"/>
              <a:gd name="T27" fmla="*/ 215766 h 1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9"/>
              <a:gd name="T43" fmla="*/ 0 h 189"/>
              <a:gd name="T44" fmla="*/ 189 w 189"/>
              <a:gd name="T45" fmla="*/ 189 h 1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9" h="189">
                <a:moveTo>
                  <a:pt x="189" y="179"/>
                </a:moveTo>
                <a:cubicBezTo>
                  <a:pt x="134" y="125"/>
                  <a:pt x="134" y="125"/>
                  <a:pt x="134" y="125"/>
                </a:cubicBezTo>
                <a:cubicBezTo>
                  <a:pt x="145" y="112"/>
                  <a:pt x="152" y="95"/>
                  <a:pt x="152" y="76"/>
                </a:cubicBezTo>
                <a:cubicBezTo>
                  <a:pt x="152" y="34"/>
                  <a:pt x="118" y="0"/>
                  <a:pt x="76" y="0"/>
                </a:cubicBezTo>
                <a:cubicBezTo>
                  <a:pt x="34" y="0"/>
                  <a:pt x="0" y="34"/>
                  <a:pt x="0" y="76"/>
                </a:cubicBezTo>
                <a:cubicBezTo>
                  <a:pt x="0" y="118"/>
                  <a:pt x="34" y="152"/>
                  <a:pt x="76" y="152"/>
                </a:cubicBezTo>
                <a:cubicBezTo>
                  <a:pt x="94" y="152"/>
                  <a:pt x="111" y="146"/>
                  <a:pt x="125" y="135"/>
                </a:cubicBezTo>
                <a:cubicBezTo>
                  <a:pt x="179" y="189"/>
                  <a:pt x="179" y="189"/>
                  <a:pt x="179" y="189"/>
                </a:cubicBezTo>
                <a:lnTo>
                  <a:pt x="189" y="179"/>
                </a:lnTo>
                <a:close/>
                <a:moveTo>
                  <a:pt x="8" y="76"/>
                </a:moveTo>
                <a:cubicBezTo>
                  <a:pt x="8" y="39"/>
                  <a:pt x="38" y="8"/>
                  <a:pt x="76" y="8"/>
                </a:cubicBezTo>
                <a:cubicBezTo>
                  <a:pt x="113" y="8"/>
                  <a:pt x="144" y="39"/>
                  <a:pt x="144" y="76"/>
                </a:cubicBezTo>
                <a:cubicBezTo>
                  <a:pt x="144" y="114"/>
                  <a:pt x="113" y="144"/>
                  <a:pt x="76" y="144"/>
                </a:cubicBezTo>
                <a:cubicBezTo>
                  <a:pt x="38" y="144"/>
                  <a:pt x="8" y="114"/>
                  <a:pt x="8" y="76"/>
                </a:cubicBezTo>
                <a:close/>
              </a:path>
            </a:pathLst>
          </a:custGeom>
          <a:solidFill>
            <a:schemeClr val="bg1"/>
          </a:solidFill>
          <a:ln w="9525">
            <a:solidFill>
              <a:schemeClr val="bg1"/>
            </a:solidFill>
            <a:round/>
          </a:ln>
        </p:spPr>
        <p:txBody>
          <a:bodyPr lIns="68570" tIns="34289" rIns="68570" bIns="34289"/>
          <a:lstStyle/>
          <a:p>
            <a:endParaRPr lang="zh-CN" altLang="en-US"/>
          </a:p>
        </p:txBody>
      </p:sp>
      <p:sp>
        <p:nvSpPr>
          <p:cNvPr id="15" name="文本框 15"/>
          <p:cNvSpPr txBox="1">
            <a:spLocks noChangeArrowheads="1"/>
          </p:cNvSpPr>
          <p:nvPr/>
        </p:nvSpPr>
        <p:spPr bwMode="auto">
          <a:xfrm>
            <a:off x="4007609" y="1837126"/>
            <a:ext cx="1032272" cy="53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0" tIns="34289" rIns="68570"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3000" dirty="0">
                <a:solidFill>
                  <a:schemeClr val="bg1"/>
                </a:solidFill>
                <a:latin typeface="微软雅黑 Light" pitchFamily="34" charset="-122"/>
                <a:ea typeface="微软雅黑 Light" pitchFamily="34" charset="-122"/>
              </a:rPr>
              <a:t>53%</a:t>
            </a:r>
            <a:endParaRPr lang="zh-CN" altLang="en-US" sz="3000" dirty="0">
              <a:solidFill>
                <a:schemeClr val="bg1"/>
              </a:solidFill>
              <a:latin typeface="微软雅黑 Light" pitchFamily="34" charset="-122"/>
              <a:ea typeface="微软雅黑 Light" pitchFamily="34" charset="-122"/>
            </a:endParaRPr>
          </a:p>
        </p:txBody>
      </p:sp>
      <p:sp>
        <p:nvSpPr>
          <p:cNvPr id="16" name="Freeform 16"/>
          <p:cNvSpPr>
            <a:spLocks noEditPoints="1"/>
          </p:cNvSpPr>
          <p:nvPr/>
        </p:nvSpPr>
        <p:spPr bwMode="auto">
          <a:xfrm>
            <a:off x="4152872" y="2463387"/>
            <a:ext cx="631031" cy="629841"/>
          </a:xfrm>
          <a:custGeom>
            <a:avLst/>
            <a:gdLst>
              <a:gd name="T0" fmla="*/ 420688 w 200"/>
              <a:gd name="T1" fmla="*/ 0 h 200"/>
              <a:gd name="T2" fmla="*/ 420688 w 200"/>
              <a:gd name="T3" fmla="*/ 0 h 200"/>
              <a:gd name="T4" fmla="*/ 420688 w 200"/>
              <a:gd name="T5" fmla="*/ 839788 h 200"/>
              <a:gd name="T6" fmla="*/ 420688 w 200"/>
              <a:gd name="T7" fmla="*/ 839788 h 200"/>
              <a:gd name="T8" fmla="*/ 841375 w 200"/>
              <a:gd name="T9" fmla="*/ 419894 h 200"/>
              <a:gd name="T10" fmla="*/ 437515 w 200"/>
              <a:gd name="T11" fmla="*/ 247737 h 200"/>
              <a:gd name="T12" fmla="*/ 588963 w 200"/>
              <a:gd name="T13" fmla="*/ 403098 h 200"/>
              <a:gd name="T14" fmla="*/ 437515 w 200"/>
              <a:gd name="T15" fmla="*/ 247737 h 200"/>
              <a:gd name="T16" fmla="*/ 437515 w 200"/>
              <a:gd name="T17" fmla="*/ 33592 h 200"/>
              <a:gd name="T18" fmla="*/ 437515 w 200"/>
              <a:gd name="T19" fmla="*/ 214146 h 200"/>
              <a:gd name="T20" fmla="*/ 403860 w 200"/>
              <a:gd name="T21" fmla="*/ 214146 h 200"/>
              <a:gd name="T22" fmla="*/ 403860 w 200"/>
              <a:gd name="T23" fmla="*/ 33592 h 200"/>
              <a:gd name="T24" fmla="*/ 403860 w 200"/>
              <a:gd name="T25" fmla="*/ 403098 h 200"/>
              <a:gd name="T26" fmla="*/ 273447 w 200"/>
              <a:gd name="T27" fmla="*/ 230942 h 200"/>
              <a:gd name="T28" fmla="*/ 218758 w 200"/>
              <a:gd name="T29" fmla="*/ 403098 h 200"/>
              <a:gd name="T30" fmla="*/ 121999 w 200"/>
              <a:gd name="T31" fmla="*/ 172157 h 200"/>
              <a:gd name="T32" fmla="*/ 218758 w 200"/>
              <a:gd name="T33" fmla="*/ 403098 h 200"/>
              <a:gd name="T34" fmla="*/ 243999 w 200"/>
              <a:gd name="T35" fmla="*/ 613045 h 200"/>
              <a:gd name="T36" fmla="*/ 37862 w 200"/>
              <a:gd name="T37" fmla="*/ 436690 h 200"/>
              <a:gd name="T38" fmla="*/ 252413 w 200"/>
              <a:gd name="T39" fmla="*/ 436690 h 200"/>
              <a:gd name="T40" fmla="*/ 403860 w 200"/>
              <a:gd name="T41" fmla="*/ 587852 h 200"/>
              <a:gd name="T42" fmla="*/ 252413 w 200"/>
              <a:gd name="T43" fmla="*/ 436690 h 200"/>
              <a:gd name="T44" fmla="*/ 403860 w 200"/>
              <a:gd name="T45" fmla="*/ 801998 h 200"/>
              <a:gd name="T46" fmla="*/ 403860 w 200"/>
              <a:gd name="T47" fmla="*/ 621443 h 200"/>
              <a:gd name="T48" fmla="*/ 437515 w 200"/>
              <a:gd name="T49" fmla="*/ 621443 h 200"/>
              <a:gd name="T50" fmla="*/ 437515 w 200"/>
              <a:gd name="T51" fmla="*/ 801998 h 200"/>
              <a:gd name="T52" fmla="*/ 437515 w 200"/>
              <a:gd name="T53" fmla="*/ 436690 h 200"/>
              <a:gd name="T54" fmla="*/ 567928 w 200"/>
              <a:gd name="T55" fmla="*/ 604647 h 200"/>
              <a:gd name="T56" fmla="*/ 622618 w 200"/>
              <a:gd name="T57" fmla="*/ 436690 h 200"/>
              <a:gd name="T58" fmla="*/ 723583 w 200"/>
              <a:gd name="T59" fmla="*/ 663433 h 200"/>
              <a:gd name="T60" fmla="*/ 622618 w 200"/>
              <a:gd name="T61" fmla="*/ 436690 h 200"/>
              <a:gd name="T62" fmla="*/ 601583 w 200"/>
              <a:gd name="T63" fmla="*/ 222544 h 200"/>
              <a:gd name="T64" fmla="*/ 807720 w 200"/>
              <a:gd name="T65" fmla="*/ 403098 h 200"/>
              <a:gd name="T66" fmla="*/ 698341 w 200"/>
              <a:gd name="T67" fmla="*/ 146963 h 200"/>
              <a:gd name="T68" fmla="*/ 513239 w 200"/>
              <a:gd name="T69" fmla="*/ 41989 h 200"/>
              <a:gd name="T70" fmla="*/ 332343 w 200"/>
              <a:gd name="T71" fmla="*/ 41989 h 200"/>
              <a:gd name="T72" fmla="*/ 147241 w 200"/>
              <a:gd name="T73" fmla="*/ 146963 h 200"/>
              <a:gd name="T74" fmla="*/ 147241 w 200"/>
              <a:gd name="T75" fmla="*/ 688626 h 200"/>
              <a:gd name="T76" fmla="*/ 332343 w 200"/>
              <a:gd name="T77" fmla="*/ 793600 h 200"/>
              <a:gd name="T78" fmla="*/ 513239 w 200"/>
              <a:gd name="T79" fmla="*/ 793600 h 200"/>
              <a:gd name="T80" fmla="*/ 698341 w 200"/>
              <a:gd name="T81" fmla="*/ 688626 h 2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00"/>
              <a:gd name="T124" fmla="*/ 0 h 200"/>
              <a:gd name="T125" fmla="*/ 200 w 200"/>
              <a:gd name="T126" fmla="*/ 200 h 20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00" h="200">
                <a:moveTo>
                  <a:pt x="100" y="0"/>
                </a:moveTo>
                <a:cubicBezTo>
                  <a:pt x="100" y="0"/>
                  <a:pt x="100" y="0"/>
                  <a:pt x="100" y="0"/>
                </a:cubicBezTo>
                <a:cubicBezTo>
                  <a:pt x="100" y="0"/>
                  <a:pt x="100" y="0"/>
                  <a:pt x="100" y="0"/>
                </a:cubicBezTo>
                <a:cubicBezTo>
                  <a:pt x="100" y="0"/>
                  <a:pt x="100" y="0"/>
                  <a:pt x="100" y="0"/>
                </a:cubicBezTo>
                <a:cubicBezTo>
                  <a:pt x="45" y="0"/>
                  <a:pt x="0" y="44"/>
                  <a:pt x="0" y="100"/>
                </a:cubicBezTo>
                <a:cubicBezTo>
                  <a:pt x="0" y="155"/>
                  <a:pt x="45" y="199"/>
                  <a:pt x="100" y="200"/>
                </a:cubicBezTo>
                <a:cubicBezTo>
                  <a:pt x="100" y="200"/>
                  <a:pt x="100" y="200"/>
                  <a:pt x="100" y="200"/>
                </a:cubicBezTo>
                <a:cubicBezTo>
                  <a:pt x="100" y="200"/>
                  <a:pt x="100" y="200"/>
                  <a:pt x="100" y="200"/>
                </a:cubicBezTo>
                <a:cubicBezTo>
                  <a:pt x="100" y="200"/>
                  <a:pt x="100" y="200"/>
                  <a:pt x="100" y="200"/>
                </a:cubicBezTo>
                <a:cubicBezTo>
                  <a:pt x="156" y="200"/>
                  <a:pt x="200" y="155"/>
                  <a:pt x="200" y="100"/>
                </a:cubicBezTo>
                <a:cubicBezTo>
                  <a:pt x="200" y="44"/>
                  <a:pt x="156" y="0"/>
                  <a:pt x="100" y="0"/>
                </a:cubicBezTo>
                <a:close/>
                <a:moveTo>
                  <a:pt x="104" y="59"/>
                </a:moveTo>
                <a:cubicBezTo>
                  <a:pt x="115" y="59"/>
                  <a:pt x="125" y="58"/>
                  <a:pt x="135" y="55"/>
                </a:cubicBezTo>
                <a:cubicBezTo>
                  <a:pt x="138" y="67"/>
                  <a:pt x="140" y="81"/>
                  <a:pt x="140" y="96"/>
                </a:cubicBezTo>
                <a:cubicBezTo>
                  <a:pt x="104" y="96"/>
                  <a:pt x="104" y="96"/>
                  <a:pt x="104" y="96"/>
                </a:cubicBezTo>
                <a:lnTo>
                  <a:pt x="104" y="59"/>
                </a:lnTo>
                <a:close/>
                <a:moveTo>
                  <a:pt x="104" y="51"/>
                </a:moveTo>
                <a:cubicBezTo>
                  <a:pt x="104" y="8"/>
                  <a:pt x="104" y="8"/>
                  <a:pt x="104" y="8"/>
                </a:cubicBezTo>
                <a:cubicBezTo>
                  <a:pt x="115" y="11"/>
                  <a:pt x="126" y="26"/>
                  <a:pt x="133" y="48"/>
                </a:cubicBezTo>
                <a:cubicBezTo>
                  <a:pt x="124" y="50"/>
                  <a:pt x="114" y="51"/>
                  <a:pt x="104" y="51"/>
                </a:cubicBezTo>
                <a:close/>
                <a:moveTo>
                  <a:pt x="96" y="8"/>
                </a:moveTo>
                <a:cubicBezTo>
                  <a:pt x="96" y="51"/>
                  <a:pt x="96" y="51"/>
                  <a:pt x="96" y="51"/>
                </a:cubicBezTo>
                <a:cubicBezTo>
                  <a:pt x="87" y="51"/>
                  <a:pt x="77" y="50"/>
                  <a:pt x="68" y="48"/>
                </a:cubicBezTo>
                <a:cubicBezTo>
                  <a:pt x="75" y="25"/>
                  <a:pt x="86" y="11"/>
                  <a:pt x="96" y="8"/>
                </a:cubicBezTo>
                <a:close/>
                <a:moveTo>
                  <a:pt x="96" y="59"/>
                </a:moveTo>
                <a:cubicBezTo>
                  <a:pt x="96" y="96"/>
                  <a:pt x="96" y="96"/>
                  <a:pt x="96" y="96"/>
                </a:cubicBezTo>
                <a:cubicBezTo>
                  <a:pt x="60" y="96"/>
                  <a:pt x="60" y="96"/>
                  <a:pt x="60" y="96"/>
                </a:cubicBezTo>
                <a:cubicBezTo>
                  <a:pt x="60" y="81"/>
                  <a:pt x="62" y="67"/>
                  <a:pt x="65" y="55"/>
                </a:cubicBezTo>
                <a:cubicBezTo>
                  <a:pt x="75" y="58"/>
                  <a:pt x="86" y="59"/>
                  <a:pt x="96" y="59"/>
                </a:cubicBezTo>
                <a:close/>
                <a:moveTo>
                  <a:pt x="52" y="96"/>
                </a:moveTo>
                <a:cubicBezTo>
                  <a:pt x="9" y="96"/>
                  <a:pt x="9" y="96"/>
                  <a:pt x="9" y="96"/>
                </a:cubicBezTo>
                <a:cubicBezTo>
                  <a:pt x="9" y="75"/>
                  <a:pt x="17" y="56"/>
                  <a:pt x="29" y="41"/>
                </a:cubicBezTo>
                <a:cubicBezTo>
                  <a:pt x="38" y="46"/>
                  <a:pt x="48" y="50"/>
                  <a:pt x="58" y="53"/>
                </a:cubicBezTo>
                <a:cubicBezTo>
                  <a:pt x="54" y="66"/>
                  <a:pt x="52" y="80"/>
                  <a:pt x="52" y="96"/>
                </a:cubicBezTo>
                <a:close/>
                <a:moveTo>
                  <a:pt x="52" y="104"/>
                </a:moveTo>
                <a:cubicBezTo>
                  <a:pt x="52" y="119"/>
                  <a:pt x="54" y="133"/>
                  <a:pt x="58" y="146"/>
                </a:cubicBezTo>
                <a:cubicBezTo>
                  <a:pt x="48" y="149"/>
                  <a:pt x="38" y="153"/>
                  <a:pt x="29" y="158"/>
                </a:cubicBezTo>
                <a:cubicBezTo>
                  <a:pt x="17" y="143"/>
                  <a:pt x="9" y="124"/>
                  <a:pt x="9" y="104"/>
                </a:cubicBezTo>
                <a:lnTo>
                  <a:pt x="52" y="104"/>
                </a:lnTo>
                <a:close/>
                <a:moveTo>
                  <a:pt x="60" y="104"/>
                </a:moveTo>
                <a:cubicBezTo>
                  <a:pt x="96" y="104"/>
                  <a:pt x="96" y="104"/>
                  <a:pt x="96" y="104"/>
                </a:cubicBezTo>
                <a:cubicBezTo>
                  <a:pt x="96" y="140"/>
                  <a:pt x="96" y="140"/>
                  <a:pt x="96" y="140"/>
                </a:cubicBezTo>
                <a:cubicBezTo>
                  <a:pt x="86" y="140"/>
                  <a:pt x="75" y="141"/>
                  <a:pt x="65" y="144"/>
                </a:cubicBezTo>
                <a:cubicBezTo>
                  <a:pt x="62" y="132"/>
                  <a:pt x="60" y="119"/>
                  <a:pt x="60" y="104"/>
                </a:cubicBezTo>
                <a:close/>
                <a:moveTo>
                  <a:pt x="96" y="148"/>
                </a:moveTo>
                <a:cubicBezTo>
                  <a:pt x="96" y="191"/>
                  <a:pt x="96" y="191"/>
                  <a:pt x="96" y="191"/>
                </a:cubicBezTo>
                <a:cubicBezTo>
                  <a:pt x="86" y="188"/>
                  <a:pt x="75" y="174"/>
                  <a:pt x="68" y="152"/>
                </a:cubicBezTo>
                <a:cubicBezTo>
                  <a:pt x="77" y="149"/>
                  <a:pt x="86" y="148"/>
                  <a:pt x="96" y="148"/>
                </a:cubicBezTo>
                <a:close/>
                <a:moveTo>
                  <a:pt x="104" y="191"/>
                </a:moveTo>
                <a:cubicBezTo>
                  <a:pt x="104" y="148"/>
                  <a:pt x="104" y="148"/>
                  <a:pt x="104" y="148"/>
                </a:cubicBezTo>
                <a:cubicBezTo>
                  <a:pt x="114" y="148"/>
                  <a:pt x="124" y="149"/>
                  <a:pt x="133" y="152"/>
                </a:cubicBezTo>
                <a:cubicBezTo>
                  <a:pt x="126" y="174"/>
                  <a:pt x="115" y="188"/>
                  <a:pt x="104" y="191"/>
                </a:cubicBezTo>
                <a:close/>
                <a:moveTo>
                  <a:pt x="104" y="140"/>
                </a:moveTo>
                <a:cubicBezTo>
                  <a:pt x="104" y="104"/>
                  <a:pt x="104" y="104"/>
                  <a:pt x="104" y="104"/>
                </a:cubicBezTo>
                <a:cubicBezTo>
                  <a:pt x="140" y="104"/>
                  <a:pt x="140" y="104"/>
                  <a:pt x="140" y="104"/>
                </a:cubicBezTo>
                <a:cubicBezTo>
                  <a:pt x="140" y="118"/>
                  <a:pt x="138" y="132"/>
                  <a:pt x="135" y="144"/>
                </a:cubicBezTo>
                <a:cubicBezTo>
                  <a:pt x="125" y="141"/>
                  <a:pt x="115" y="140"/>
                  <a:pt x="104" y="140"/>
                </a:cubicBezTo>
                <a:close/>
                <a:moveTo>
                  <a:pt x="148" y="104"/>
                </a:moveTo>
                <a:cubicBezTo>
                  <a:pt x="192" y="104"/>
                  <a:pt x="192" y="104"/>
                  <a:pt x="192" y="104"/>
                </a:cubicBezTo>
                <a:cubicBezTo>
                  <a:pt x="191" y="124"/>
                  <a:pt x="184" y="143"/>
                  <a:pt x="172" y="158"/>
                </a:cubicBezTo>
                <a:cubicBezTo>
                  <a:pt x="163" y="153"/>
                  <a:pt x="153" y="149"/>
                  <a:pt x="143" y="146"/>
                </a:cubicBezTo>
                <a:cubicBezTo>
                  <a:pt x="146" y="133"/>
                  <a:pt x="148" y="119"/>
                  <a:pt x="148" y="104"/>
                </a:cubicBezTo>
                <a:close/>
                <a:moveTo>
                  <a:pt x="148" y="96"/>
                </a:moveTo>
                <a:cubicBezTo>
                  <a:pt x="148" y="80"/>
                  <a:pt x="146" y="66"/>
                  <a:pt x="143" y="53"/>
                </a:cubicBezTo>
                <a:cubicBezTo>
                  <a:pt x="153" y="50"/>
                  <a:pt x="163" y="46"/>
                  <a:pt x="172" y="41"/>
                </a:cubicBezTo>
                <a:cubicBezTo>
                  <a:pt x="184" y="56"/>
                  <a:pt x="191" y="75"/>
                  <a:pt x="192" y="96"/>
                </a:cubicBezTo>
                <a:lnTo>
                  <a:pt x="148" y="96"/>
                </a:lnTo>
                <a:close/>
                <a:moveTo>
                  <a:pt x="166" y="35"/>
                </a:moveTo>
                <a:cubicBezTo>
                  <a:pt x="158" y="39"/>
                  <a:pt x="150" y="43"/>
                  <a:pt x="141" y="46"/>
                </a:cubicBezTo>
                <a:cubicBezTo>
                  <a:pt x="136" y="30"/>
                  <a:pt x="130" y="18"/>
                  <a:pt x="122" y="10"/>
                </a:cubicBezTo>
                <a:cubicBezTo>
                  <a:pt x="139" y="14"/>
                  <a:pt x="154" y="23"/>
                  <a:pt x="166" y="35"/>
                </a:cubicBezTo>
                <a:close/>
                <a:moveTo>
                  <a:pt x="79" y="10"/>
                </a:moveTo>
                <a:cubicBezTo>
                  <a:pt x="71" y="18"/>
                  <a:pt x="64" y="31"/>
                  <a:pt x="60" y="45"/>
                </a:cubicBezTo>
                <a:cubicBezTo>
                  <a:pt x="51" y="43"/>
                  <a:pt x="43" y="39"/>
                  <a:pt x="35" y="35"/>
                </a:cubicBezTo>
                <a:cubicBezTo>
                  <a:pt x="47" y="23"/>
                  <a:pt x="62" y="14"/>
                  <a:pt x="79" y="10"/>
                </a:cubicBezTo>
                <a:close/>
                <a:moveTo>
                  <a:pt x="35" y="164"/>
                </a:moveTo>
                <a:cubicBezTo>
                  <a:pt x="43" y="160"/>
                  <a:pt x="51" y="156"/>
                  <a:pt x="60" y="154"/>
                </a:cubicBezTo>
                <a:cubicBezTo>
                  <a:pt x="64" y="169"/>
                  <a:pt x="71" y="181"/>
                  <a:pt x="79" y="189"/>
                </a:cubicBezTo>
                <a:cubicBezTo>
                  <a:pt x="62" y="185"/>
                  <a:pt x="47" y="176"/>
                  <a:pt x="35" y="164"/>
                </a:cubicBezTo>
                <a:close/>
                <a:moveTo>
                  <a:pt x="122" y="189"/>
                </a:moveTo>
                <a:cubicBezTo>
                  <a:pt x="130" y="181"/>
                  <a:pt x="136" y="169"/>
                  <a:pt x="141" y="154"/>
                </a:cubicBezTo>
                <a:cubicBezTo>
                  <a:pt x="150" y="156"/>
                  <a:pt x="158" y="160"/>
                  <a:pt x="166" y="164"/>
                </a:cubicBezTo>
                <a:cubicBezTo>
                  <a:pt x="154" y="176"/>
                  <a:pt x="139" y="185"/>
                  <a:pt x="122" y="189"/>
                </a:cubicBezTo>
                <a:close/>
              </a:path>
            </a:pathLst>
          </a:custGeom>
          <a:solidFill>
            <a:schemeClr val="bg1"/>
          </a:solidFill>
          <a:ln>
            <a:noFill/>
          </a:ln>
        </p:spPr>
        <p:txBody>
          <a:bodyPr lIns="68570" tIns="34289" rIns="68570" bIns="34289"/>
          <a:lstStyle/>
          <a:p>
            <a:endParaRPr lang="zh-CN" altLang="en-US"/>
          </a:p>
        </p:txBody>
      </p:sp>
      <p:sp>
        <p:nvSpPr>
          <p:cNvPr id="17" name="Freeform 25"/>
          <p:cNvSpPr>
            <a:spLocks noEditPoints="1"/>
          </p:cNvSpPr>
          <p:nvPr/>
        </p:nvSpPr>
        <p:spPr bwMode="auto">
          <a:xfrm>
            <a:off x="5598291" y="2077627"/>
            <a:ext cx="560785" cy="561975"/>
          </a:xfrm>
          <a:custGeom>
            <a:avLst/>
            <a:gdLst>
              <a:gd name="T0" fmla="*/ 373857 w 192"/>
              <a:gd name="T1" fmla="*/ 0 h 192"/>
              <a:gd name="T2" fmla="*/ 0 w 192"/>
              <a:gd name="T3" fmla="*/ 374650 h 192"/>
              <a:gd name="T4" fmla="*/ 373857 w 192"/>
              <a:gd name="T5" fmla="*/ 749300 h 192"/>
              <a:gd name="T6" fmla="*/ 747713 w 192"/>
              <a:gd name="T7" fmla="*/ 374650 h 192"/>
              <a:gd name="T8" fmla="*/ 373857 w 192"/>
              <a:gd name="T9" fmla="*/ 0 h 192"/>
              <a:gd name="T10" fmla="*/ 373857 w 192"/>
              <a:gd name="T11" fmla="*/ 718079 h 192"/>
              <a:gd name="T12" fmla="*/ 31155 w 192"/>
              <a:gd name="T13" fmla="*/ 374650 h 192"/>
              <a:gd name="T14" fmla="*/ 373857 w 192"/>
              <a:gd name="T15" fmla="*/ 31221 h 192"/>
              <a:gd name="T16" fmla="*/ 716558 w 192"/>
              <a:gd name="T17" fmla="*/ 374650 h 192"/>
              <a:gd name="T18" fmla="*/ 373857 w 192"/>
              <a:gd name="T19" fmla="*/ 718079 h 1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2"/>
              <a:gd name="T31" fmla="*/ 0 h 192"/>
              <a:gd name="T32" fmla="*/ 192 w 192"/>
              <a:gd name="T33" fmla="*/ 192 h 19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2" h="192">
                <a:moveTo>
                  <a:pt x="96" y="0"/>
                </a:moveTo>
                <a:cubicBezTo>
                  <a:pt x="43" y="0"/>
                  <a:pt x="0" y="43"/>
                  <a:pt x="0" y="96"/>
                </a:cubicBezTo>
                <a:cubicBezTo>
                  <a:pt x="0" y="149"/>
                  <a:pt x="43" y="192"/>
                  <a:pt x="96" y="192"/>
                </a:cubicBezTo>
                <a:cubicBezTo>
                  <a:pt x="149" y="192"/>
                  <a:pt x="192" y="149"/>
                  <a:pt x="192" y="96"/>
                </a:cubicBezTo>
                <a:cubicBezTo>
                  <a:pt x="192" y="43"/>
                  <a:pt x="149" y="0"/>
                  <a:pt x="96" y="0"/>
                </a:cubicBezTo>
                <a:close/>
                <a:moveTo>
                  <a:pt x="96" y="184"/>
                </a:moveTo>
                <a:cubicBezTo>
                  <a:pt x="48" y="184"/>
                  <a:pt x="8" y="144"/>
                  <a:pt x="8" y="96"/>
                </a:cubicBezTo>
                <a:cubicBezTo>
                  <a:pt x="8" y="47"/>
                  <a:pt x="48" y="8"/>
                  <a:pt x="96" y="8"/>
                </a:cubicBezTo>
                <a:cubicBezTo>
                  <a:pt x="145" y="8"/>
                  <a:pt x="184" y="47"/>
                  <a:pt x="184" y="96"/>
                </a:cubicBezTo>
                <a:cubicBezTo>
                  <a:pt x="184" y="144"/>
                  <a:pt x="145" y="184"/>
                  <a:pt x="96" y="184"/>
                </a:cubicBezTo>
                <a:close/>
              </a:path>
            </a:pathLst>
          </a:custGeom>
          <a:solidFill>
            <a:schemeClr val="bg1"/>
          </a:solidFill>
          <a:ln>
            <a:noFill/>
          </a:ln>
        </p:spPr>
        <p:txBody>
          <a:bodyPr lIns="68570" tIns="34289" rIns="68570" bIns="34289"/>
          <a:lstStyle/>
          <a:p>
            <a:endParaRPr lang="zh-CN" altLang="en-US"/>
          </a:p>
        </p:txBody>
      </p:sp>
      <p:sp>
        <p:nvSpPr>
          <p:cNvPr id="18" name="Freeform 26"/>
          <p:cNvSpPr/>
          <p:nvPr/>
        </p:nvSpPr>
        <p:spPr bwMode="auto">
          <a:xfrm>
            <a:off x="5735214" y="2182407"/>
            <a:ext cx="163115" cy="233363"/>
          </a:xfrm>
          <a:custGeom>
            <a:avLst/>
            <a:gdLst>
              <a:gd name="T0" fmla="*/ 186182 w 132"/>
              <a:gd name="T1" fmla="*/ 279870 h 189"/>
              <a:gd name="T2" fmla="*/ 0 w 132"/>
              <a:gd name="T3" fmla="*/ 279870 h 189"/>
              <a:gd name="T4" fmla="*/ 0 w 132"/>
              <a:gd name="T5" fmla="*/ 311150 h 189"/>
              <a:gd name="T6" fmla="*/ 217487 w 132"/>
              <a:gd name="T7" fmla="*/ 311150 h 189"/>
              <a:gd name="T8" fmla="*/ 217487 w 132"/>
              <a:gd name="T9" fmla="*/ 0 h 189"/>
              <a:gd name="T10" fmla="*/ 186182 w 132"/>
              <a:gd name="T11" fmla="*/ 0 h 189"/>
              <a:gd name="T12" fmla="*/ 186182 w 132"/>
              <a:gd name="T13" fmla="*/ 279870 h 189"/>
              <a:gd name="T14" fmla="*/ 0 60000 65536"/>
              <a:gd name="T15" fmla="*/ 0 60000 65536"/>
              <a:gd name="T16" fmla="*/ 0 60000 65536"/>
              <a:gd name="T17" fmla="*/ 0 60000 65536"/>
              <a:gd name="T18" fmla="*/ 0 60000 65536"/>
              <a:gd name="T19" fmla="*/ 0 60000 65536"/>
              <a:gd name="T20" fmla="*/ 0 60000 65536"/>
              <a:gd name="T21" fmla="*/ 0 w 132"/>
              <a:gd name="T22" fmla="*/ 0 h 189"/>
              <a:gd name="T23" fmla="*/ 132 w 132"/>
              <a:gd name="T24" fmla="*/ 189 h 1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2" h="189">
                <a:moveTo>
                  <a:pt x="113" y="170"/>
                </a:moveTo>
                <a:lnTo>
                  <a:pt x="0" y="170"/>
                </a:lnTo>
                <a:lnTo>
                  <a:pt x="0" y="189"/>
                </a:lnTo>
                <a:lnTo>
                  <a:pt x="132" y="189"/>
                </a:lnTo>
                <a:lnTo>
                  <a:pt x="132" y="0"/>
                </a:lnTo>
                <a:lnTo>
                  <a:pt x="113" y="0"/>
                </a:lnTo>
                <a:lnTo>
                  <a:pt x="113" y="170"/>
                </a:lnTo>
                <a:close/>
              </a:path>
            </a:pathLst>
          </a:custGeom>
          <a:solidFill>
            <a:schemeClr val="bg1"/>
          </a:solidFill>
          <a:ln>
            <a:noFill/>
          </a:ln>
        </p:spPr>
        <p:txBody>
          <a:bodyPr lIns="68570" tIns="34289" rIns="68570" bIns="34289"/>
          <a:lstStyle/>
          <a:p>
            <a:endParaRPr lang="zh-CN" altLang="en-US"/>
          </a:p>
        </p:txBody>
      </p:sp>
      <p:sp>
        <p:nvSpPr>
          <p:cNvPr id="19" name="文本框 19"/>
          <p:cNvSpPr txBox="1">
            <a:spLocks noChangeArrowheads="1"/>
          </p:cNvSpPr>
          <p:nvPr/>
        </p:nvSpPr>
        <p:spPr bwMode="auto">
          <a:xfrm>
            <a:off x="841724" y="2231085"/>
            <a:ext cx="1639491" cy="284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0" tIns="34289" rIns="68570"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b="1" dirty="0">
                <a:solidFill>
                  <a:srgbClr val="B8AA9A"/>
                </a:solidFill>
                <a:latin typeface="微软雅黑 Light" pitchFamily="34" charset="-122"/>
                <a:ea typeface="微软雅黑 Light" pitchFamily="34" charset="-122"/>
              </a:rPr>
              <a:t>ADD YOUR TEXT</a:t>
            </a:r>
            <a:endParaRPr lang="zh-CN" altLang="en-US" sz="1400" b="1" dirty="0">
              <a:solidFill>
                <a:srgbClr val="B8AA9A"/>
              </a:solidFill>
              <a:latin typeface="微软雅黑 Light" pitchFamily="34" charset="-122"/>
              <a:ea typeface="微软雅黑 Light" pitchFamily="34" charset="-122"/>
            </a:endParaRPr>
          </a:p>
        </p:txBody>
      </p:sp>
      <p:sp>
        <p:nvSpPr>
          <p:cNvPr id="20" name="文本框 22"/>
          <p:cNvSpPr txBox="1">
            <a:spLocks noChangeArrowheads="1"/>
          </p:cNvSpPr>
          <p:nvPr/>
        </p:nvSpPr>
        <p:spPr bwMode="auto">
          <a:xfrm>
            <a:off x="-32" y="2547924"/>
            <a:ext cx="2557463" cy="438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0" tIns="34289" rIns="68570"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200" dirty="0">
                <a:solidFill>
                  <a:schemeClr val="bg1"/>
                </a:solidFill>
                <a:latin typeface="微软雅黑 Light" pitchFamily="34" charset="-122"/>
                <a:ea typeface="微软雅黑 Light" pitchFamily="34" charset="-122"/>
              </a:rPr>
              <a:t>At the touch of love everyone becomes a poet.</a:t>
            </a:r>
            <a:endParaRPr lang="zh-CN" altLang="en-US" sz="1200" dirty="0">
              <a:solidFill>
                <a:schemeClr val="bg1"/>
              </a:solidFill>
              <a:latin typeface="微软雅黑 Light" pitchFamily="34" charset="-122"/>
              <a:ea typeface="微软雅黑 Light" pitchFamily="34" charset="-122"/>
            </a:endParaRPr>
          </a:p>
        </p:txBody>
      </p:sp>
      <p:sp>
        <p:nvSpPr>
          <p:cNvPr id="21" name="文本框 23"/>
          <p:cNvSpPr txBox="1">
            <a:spLocks noChangeArrowheads="1"/>
          </p:cNvSpPr>
          <p:nvPr/>
        </p:nvSpPr>
        <p:spPr bwMode="auto">
          <a:xfrm>
            <a:off x="6492476" y="2159653"/>
            <a:ext cx="1703785" cy="288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0" tIns="34289" rIns="68570"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b="1" dirty="0">
                <a:solidFill>
                  <a:srgbClr val="B8AA9A"/>
                </a:solidFill>
                <a:latin typeface="微软雅黑 Light" pitchFamily="34" charset="-122"/>
                <a:ea typeface="微软雅黑 Light" pitchFamily="34" charset="-122"/>
              </a:rPr>
              <a:t>ADD YOUR TEXT</a:t>
            </a:r>
            <a:endParaRPr lang="zh-CN" altLang="en-US" sz="1400" b="1" dirty="0">
              <a:solidFill>
                <a:srgbClr val="B8AA9A"/>
              </a:solidFill>
              <a:latin typeface="微软雅黑 Light" pitchFamily="34" charset="-122"/>
              <a:ea typeface="微软雅黑 Light" pitchFamily="34" charset="-122"/>
            </a:endParaRPr>
          </a:p>
        </p:txBody>
      </p:sp>
      <p:sp>
        <p:nvSpPr>
          <p:cNvPr id="22" name="文本框 24"/>
          <p:cNvSpPr txBox="1">
            <a:spLocks noChangeArrowheads="1"/>
          </p:cNvSpPr>
          <p:nvPr/>
        </p:nvSpPr>
        <p:spPr bwMode="auto">
          <a:xfrm>
            <a:off x="6424616" y="2444339"/>
            <a:ext cx="2557463" cy="438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0" tIns="34289" rIns="68570"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200" dirty="0">
                <a:solidFill>
                  <a:schemeClr val="bg1"/>
                </a:solidFill>
                <a:latin typeface="微软雅黑 Light" pitchFamily="34" charset="-122"/>
                <a:ea typeface="微软雅黑 Light" pitchFamily="34" charset="-122"/>
              </a:rPr>
              <a:t>At the touch of love everyone becomes a poet.</a:t>
            </a:r>
            <a:endParaRPr lang="zh-CN" altLang="en-US" sz="1200" dirty="0">
              <a:solidFill>
                <a:schemeClr val="bg1"/>
              </a:solidFill>
              <a:latin typeface="微软雅黑 Light" pitchFamily="34" charset="-122"/>
              <a:ea typeface="微软雅黑 Light" pitchFamily="34" charset="-122"/>
            </a:endParaRPr>
          </a:p>
        </p:txBody>
      </p:sp>
      <p:sp>
        <p:nvSpPr>
          <p:cNvPr id="23" name="文本框 25"/>
          <p:cNvSpPr txBox="1">
            <a:spLocks noChangeArrowheads="1"/>
          </p:cNvSpPr>
          <p:nvPr/>
        </p:nvSpPr>
        <p:spPr bwMode="auto">
          <a:xfrm>
            <a:off x="3733787" y="3515916"/>
            <a:ext cx="1737122" cy="288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0" tIns="34289" rIns="68570"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b="1" dirty="0">
                <a:solidFill>
                  <a:srgbClr val="B8AA9A"/>
                </a:solidFill>
                <a:latin typeface="微软雅黑 Light" pitchFamily="34" charset="-122"/>
                <a:ea typeface="微软雅黑 Light" pitchFamily="34" charset="-122"/>
              </a:rPr>
              <a:t>ADD YOUR TEXT</a:t>
            </a:r>
            <a:endParaRPr lang="zh-CN" altLang="en-US" sz="1400" b="1" dirty="0">
              <a:solidFill>
                <a:srgbClr val="B8AA9A"/>
              </a:solidFill>
              <a:latin typeface="微软雅黑 Light" pitchFamily="34" charset="-122"/>
              <a:ea typeface="微软雅黑 Light" pitchFamily="34" charset="-122"/>
            </a:endParaRPr>
          </a:p>
        </p:txBody>
      </p:sp>
      <p:sp>
        <p:nvSpPr>
          <p:cNvPr id="24" name="文本框 26"/>
          <p:cNvSpPr txBox="1">
            <a:spLocks noChangeArrowheads="1"/>
          </p:cNvSpPr>
          <p:nvPr/>
        </p:nvSpPr>
        <p:spPr bwMode="auto">
          <a:xfrm>
            <a:off x="2970618" y="3886194"/>
            <a:ext cx="3101578" cy="438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0" tIns="34289" rIns="68570"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200" dirty="0">
                <a:solidFill>
                  <a:schemeClr val="bg1"/>
                </a:solidFill>
                <a:latin typeface="微软雅黑 Light" pitchFamily="34" charset="-122"/>
                <a:ea typeface="微软雅黑 Light" pitchFamily="34" charset="-122"/>
              </a:rPr>
              <a:t>At the touch of love everyone becomes a poet.</a:t>
            </a:r>
            <a:endParaRPr lang="zh-CN" altLang="en-US" sz="1200" dirty="0">
              <a:solidFill>
                <a:schemeClr val="bg1"/>
              </a:solidFill>
              <a:latin typeface="微软雅黑 Light" pitchFamily="34" charset="-122"/>
              <a:ea typeface="微软雅黑 Light" pitchFamily="34" charset="-122"/>
            </a:endParaRPr>
          </a:p>
        </p:txBody>
      </p:sp>
      <p:sp>
        <p:nvSpPr>
          <p:cNvPr id="25" name="TextBox 24"/>
          <p:cNvSpPr txBox="1"/>
          <p:nvPr/>
        </p:nvSpPr>
        <p:spPr>
          <a:xfrm>
            <a:off x="142876" y="171376"/>
            <a:ext cx="2571736" cy="338554"/>
          </a:xfrm>
          <a:prstGeom prst="rect">
            <a:avLst/>
          </a:prstGeom>
          <a:noFill/>
        </p:spPr>
        <p:txBody>
          <a:bodyPr wrap="square" rtlCol="0">
            <a:spAutoFit/>
          </a:bodyPr>
          <a:lstStyle/>
          <a:p>
            <a:r>
              <a:rPr lang="zh-CN" altLang="en-US" sz="1600" dirty="0" smtClean="0">
                <a:solidFill>
                  <a:srgbClr val="B8AA9A"/>
                </a:solidFill>
                <a:latin typeface="微软雅黑" panose="020B0503020204020204" pitchFamily="34" charset="-122"/>
                <a:ea typeface="微软雅黑" panose="020B0503020204020204" pitchFamily="34" charset="-122"/>
              </a:rPr>
              <a:t>亮点阐述</a:t>
            </a:r>
            <a:r>
              <a:rPr lang="en-US" altLang="zh-CN" sz="1600" dirty="0" smtClean="0">
                <a:solidFill>
                  <a:srgbClr val="B8AA9A"/>
                </a:solidFill>
                <a:latin typeface="微软雅黑" panose="020B0503020204020204" pitchFamily="34" charset="-122"/>
                <a:ea typeface="微软雅黑" panose="020B0503020204020204" pitchFamily="34" charset="-122"/>
              </a:rPr>
              <a:t>/</a:t>
            </a:r>
            <a:r>
              <a:rPr lang="en-US" altLang="zh-CN" sz="1600" dirty="0" smtClean="0">
                <a:solidFill>
                  <a:srgbClr val="B8AA9A"/>
                </a:solidFill>
              </a:rPr>
              <a:t> </a:t>
            </a:r>
            <a:r>
              <a:rPr lang="en-US" altLang="zh-CN" sz="1400" dirty="0" smtClean="0">
                <a:solidFill>
                  <a:srgbClr val="B8AA9A"/>
                </a:solidFill>
                <a:latin typeface="Impact" pitchFamily="34" charset="0"/>
              </a:rPr>
              <a:t>Event Highlights</a:t>
            </a:r>
            <a:endParaRPr lang="en-US" altLang="zh-CN" sz="1600" dirty="0" smtClean="0">
              <a:solidFill>
                <a:srgbClr val="B8AA9A"/>
              </a:solidFill>
              <a:latin typeface="Impact" pitchFamily="34" charset="0"/>
            </a:endParaRPr>
          </a:p>
        </p:txBody>
      </p:sp>
    </p:spTree>
  </p:cSld>
  <p:clrMapOvr>
    <a:masterClrMapping/>
  </p:clrMapOvr>
  <p:transition>
    <p:split dir="in"/>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87077" y="3883819"/>
            <a:ext cx="1658540" cy="326231"/>
          </a:xfrm>
          <a:prstGeom prst="rect">
            <a:avLst/>
          </a:prstGeom>
          <a:noFill/>
          <a:ln w="15875">
            <a:solidFill>
              <a:srgbClr val="B8AA9A"/>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25" name="矩形 124"/>
          <p:cNvSpPr/>
          <p:nvPr/>
        </p:nvSpPr>
        <p:spPr>
          <a:xfrm>
            <a:off x="2845617" y="3558779"/>
            <a:ext cx="1657350" cy="325040"/>
          </a:xfrm>
          <a:prstGeom prst="rect">
            <a:avLst/>
          </a:prstGeom>
          <a:noFill/>
          <a:ln w="15875">
            <a:solidFill>
              <a:srgbClr val="B8AA9A"/>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26" name="矩形 125"/>
          <p:cNvSpPr/>
          <p:nvPr/>
        </p:nvSpPr>
        <p:spPr>
          <a:xfrm>
            <a:off x="4502967" y="3218260"/>
            <a:ext cx="1658541" cy="326231"/>
          </a:xfrm>
          <a:prstGeom prst="rect">
            <a:avLst/>
          </a:prstGeom>
          <a:noFill/>
          <a:ln w="15875">
            <a:solidFill>
              <a:srgbClr val="B8AA9A"/>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27" name="矩形 126"/>
          <p:cNvSpPr/>
          <p:nvPr/>
        </p:nvSpPr>
        <p:spPr>
          <a:xfrm>
            <a:off x="6161508" y="2892029"/>
            <a:ext cx="1658540" cy="326231"/>
          </a:xfrm>
          <a:prstGeom prst="rect">
            <a:avLst/>
          </a:prstGeom>
          <a:noFill/>
          <a:ln w="15875">
            <a:solidFill>
              <a:srgbClr val="B8AA9A"/>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7416" name="文本框 77"/>
          <p:cNvSpPr txBox="1">
            <a:spLocks noChangeArrowheads="1"/>
          </p:cNvSpPr>
          <p:nvPr/>
        </p:nvSpPr>
        <p:spPr bwMode="auto">
          <a:xfrm>
            <a:off x="1620464" y="3921919"/>
            <a:ext cx="791765" cy="300038"/>
          </a:xfrm>
          <a:prstGeom prst="rect">
            <a:avLst/>
          </a:prstGeom>
          <a:noFill/>
          <a:ln w="9525">
            <a:noFill/>
            <a:miter lim="800000"/>
          </a:ln>
        </p:spPr>
        <p:txBody>
          <a:bodyPr lIns="68580" tIns="34290" rIns="68580" bIns="34290">
            <a:spAutoFit/>
          </a:bodyPr>
          <a:lstStyle/>
          <a:p>
            <a:pPr eaLnBrk="1" hangingPunct="1"/>
            <a:r>
              <a:rPr lang="en-US" altLang="zh-CN" sz="1500" dirty="0">
                <a:solidFill>
                  <a:schemeClr val="bg1"/>
                </a:solidFill>
                <a:latin typeface="微软雅黑 Light" pitchFamily="34" charset="-122"/>
                <a:ea typeface="微软雅黑 Light" pitchFamily="34" charset="-122"/>
              </a:rPr>
              <a:t>LINE1</a:t>
            </a:r>
            <a:endParaRPr lang="zh-CN" altLang="en-US" sz="1500" dirty="0">
              <a:solidFill>
                <a:schemeClr val="bg1"/>
              </a:solidFill>
              <a:latin typeface="微软雅黑 Light" pitchFamily="34" charset="-122"/>
              <a:ea typeface="微软雅黑 Light" pitchFamily="34" charset="-122"/>
            </a:endParaRPr>
          </a:p>
        </p:txBody>
      </p:sp>
      <p:sp>
        <p:nvSpPr>
          <p:cNvPr id="17417" name="文本框 77"/>
          <p:cNvSpPr txBox="1">
            <a:spLocks noChangeArrowheads="1"/>
          </p:cNvSpPr>
          <p:nvPr/>
        </p:nvSpPr>
        <p:spPr bwMode="auto">
          <a:xfrm>
            <a:off x="3368302" y="3596878"/>
            <a:ext cx="791765" cy="300038"/>
          </a:xfrm>
          <a:prstGeom prst="rect">
            <a:avLst/>
          </a:prstGeom>
          <a:noFill/>
          <a:ln w="9525">
            <a:noFill/>
            <a:miter lim="800000"/>
          </a:ln>
        </p:spPr>
        <p:txBody>
          <a:bodyPr lIns="68580" tIns="34290" rIns="68580" bIns="34290">
            <a:spAutoFit/>
          </a:bodyPr>
          <a:lstStyle/>
          <a:p>
            <a:pPr eaLnBrk="1" hangingPunct="1"/>
            <a:r>
              <a:rPr lang="en-US" altLang="zh-CN" sz="1500" dirty="0">
                <a:solidFill>
                  <a:schemeClr val="bg1"/>
                </a:solidFill>
                <a:latin typeface="微软雅黑 Light" pitchFamily="34" charset="-122"/>
                <a:ea typeface="微软雅黑 Light" pitchFamily="34" charset="-122"/>
              </a:rPr>
              <a:t>LINE2</a:t>
            </a:r>
            <a:endParaRPr lang="zh-CN" altLang="en-US" sz="1500" dirty="0">
              <a:solidFill>
                <a:schemeClr val="bg1"/>
              </a:solidFill>
              <a:latin typeface="微软雅黑 Light" pitchFamily="34" charset="-122"/>
              <a:ea typeface="微软雅黑 Light" pitchFamily="34" charset="-122"/>
            </a:endParaRPr>
          </a:p>
        </p:txBody>
      </p:sp>
      <p:sp>
        <p:nvSpPr>
          <p:cNvPr id="17418" name="文本框 77"/>
          <p:cNvSpPr txBox="1">
            <a:spLocks noChangeArrowheads="1"/>
          </p:cNvSpPr>
          <p:nvPr/>
        </p:nvSpPr>
        <p:spPr bwMode="auto">
          <a:xfrm>
            <a:off x="5045891" y="3251597"/>
            <a:ext cx="791766" cy="300038"/>
          </a:xfrm>
          <a:prstGeom prst="rect">
            <a:avLst/>
          </a:prstGeom>
          <a:noFill/>
          <a:ln w="9525">
            <a:noFill/>
            <a:miter lim="800000"/>
          </a:ln>
        </p:spPr>
        <p:txBody>
          <a:bodyPr lIns="68580" tIns="34290" rIns="68580" bIns="34290">
            <a:spAutoFit/>
          </a:bodyPr>
          <a:lstStyle/>
          <a:p>
            <a:pPr eaLnBrk="1" hangingPunct="1"/>
            <a:r>
              <a:rPr lang="en-US" altLang="zh-CN" sz="1500" dirty="0">
                <a:solidFill>
                  <a:schemeClr val="bg1"/>
                </a:solidFill>
                <a:latin typeface="微软雅黑 Light" pitchFamily="34" charset="-122"/>
                <a:ea typeface="微软雅黑 Light" pitchFamily="34" charset="-122"/>
              </a:rPr>
              <a:t>LINE3</a:t>
            </a:r>
            <a:endParaRPr lang="zh-CN" altLang="en-US" sz="1500" dirty="0">
              <a:solidFill>
                <a:schemeClr val="bg1"/>
              </a:solidFill>
              <a:latin typeface="微软雅黑 Light" pitchFamily="34" charset="-122"/>
              <a:ea typeface="微软雅黑 Light" pitchFamily="34" charset="-122"/>
            </a:endParaRPr>
          </a:p>
        </p:txBody>
      </p:sp>
      <p:sp>
        <p:nvSpPr>
          <p:cNvPr id="17419" name="文本框 77"/>
          <p:cNvSpPr txBox="1">
            <a:spLocks noChangeArrowheads="1"/>
          </p:cNvSpPr>
          <p:nvPr/>
        </p:nvSpPr>
        <p:spPr bwMode="auto">
          <a:xfrm>
            <a:off x="6734198" y="2931319"/>
            <a:ext cx="791766" cy="300038"/>
          </a:xfrm>
          <a:prstGeom prst="rect">
            <a:avLst/>
          </a:prstGeom>
          <a:noFill/>
          <a:ln w="9525">
            <a:noFill/>
            <a:miter lim="800000"/>
          </a:ln>
        </p:spPr>
        <p:txBody>
          <a:bodyPr lIns="68580" tIns="34290" rIns="68580" bIns="34290">
            <a:spAutoFit/>
          </a:bodyPr>
          <a:lstStyle/>
          <a:p>
            <a:pPr eaLnBrk="1" hangingPunct="1"/>
            <a:r>
              <a:rPr lang="en-US" altLang="zh-CN" sz="1500" dirty="0">
                <a:solidFill>
                  <a:schemeClr val="bg1"/>
                </a:solidFill>
                <a:latin typeface="微软雅黑 Light" pitchFamily="34" charset="-122"/>
                <a:ea typeface="微软雅黑 Light" pitchFamily="34" charset="-122"/>
              </a:rPr>
              <a:t>LINE4</a:t>
            </a:r>
            <a:endParaRPr lang="zh-CN" altLang="en-US" sz="1500" dirty="0">
              <a:solidFill>
                <a:schemeClr val="bg1"/>
              </a:solidFill>
              <a:latin typeface="微软雅黑 Light" pitchFamily="34" charset="-122"/>
              <a:ea typeface="微软雅黑 Light" pitchFamily="34" charset="-122"/>
            </a:endParaRPr>
          </a:p>
        </p:txBody>
      </p:sp>
      <p:sp>
        <p:nvSpPr>
          <p:cNvPr id="17420" name="文本框 23"/>
          <p:cNvSpPr txBox="1">
            <a:spLocks noChangeArrowheads="1"/>
          </p:cNvSpPr>
          <p:nvPr/>
        </p:nvSpPr>
        <p:spPr bwMode="auto">
          <a:xfrm>
            <a:off x="1051346" y="2789635"/>
            <a:ext cx="1658540" cy="807244"/>
          </a:xfrm>
          <a:prstGeom prst="rect">
            <a:avLst/>
          </a:prstGeom>
          <a:noFill/>
          <a:ln w="9525">
            <a:noFill/>
            <a:miter lim="800000"/>
          </a:ln>
        </p:spPr>
        <p:txBody>
          <a:bodyPr lIns="68580" tIns="34290" rIns="68580" bIns="34290">
            <a:spAutoFit/>
          </a:bodyPr>
          <a:lstStyle/>
          <a:p>
            <a:pPr algn="ctr" eaLnBrk="1" hangingPunct="1"/>
            <a:r>
              <a:rPr lang="en-US" altLang="zh-CN" sz="1200" dirty="0">
                <a:solidFill>
                  <a:schemeClr val="bg1"/>
                </a:solidFill>
                <a:latin typeface="微软雅黑 Light" pitchFamily="34" charset="-122"/>
                <a:ea typeface="微软雅黑 Light" pitchFamily="34" charset="-122"/>
              </a:rPr>
              <a:t>Within you I lose myself, without you I find myself wanting to be lost again.</a:t>
            </a:r>
            <a:endParaRPr lang="zh-CN" altLang="en-US" sz="1200" dirty="0">
              <a:solidFill>
                <a:schemeClr val="bg1"/>
              </a:solidFill>
              <a:latin typeface="微软雅黑 Light" pitchFamily="34" charset="-122"/>
              <a:ea typeface="微软雅黑 Light" pitchFamily="34" charset="-122"/>
            </a:endParaRPr>
          </a:p>
        </p:txBody>
      </p:sp>
      <p:sp>
        <p:nvSpPr>
          <p:cNvPr id="17421" name="文本框 23"/>
          <p:cNvSpPr txBox="1">
            <a:spLocks noChangeArrowheads="1"/>
          </p:cNvSpPr>
          <p:nvPr/>
        </p:nvSpPr>
        <p:spPr bwMode="auto">
          <a:xfrm>
            <a:off x="2776560" y="2422922"/>
            <a:ext cx="1658541" cy="808434"/>
          </a:xfrm>
          <a:prstGeom prst="rect">
            <a:avLst/>
          </a:prstGeom>
          <a:noFill/>
          <a:ln w="9525">
            <a:noFill/>
            <a:miter lim="800000"/>
          </a:ln>
        </p:spPr>
        <p:txBody>
          <a:bodyPr lIns="68580" tIns="34290" rIns="68580" bIns="34290">
            <a:spAutoFit/>
          </a:bodyPr>
          <a:lstStyle/>
          <a:p>
            <a:pPr algn="ctr" eaLnBrk="1" hangingPunct="1"/>
            <a:r>
              <a:rPr lang="en-US" altLang="zh-CN" sz="1200" dirty="0">
                <a:solidFill>
                  <a:schemeClr val="bg1"/>
                </a:solidFill>
                <a:latin typeface="微软雅黑 Light" pitchFamily="34" charset="-122"/>
                <a:ea typeface="微软雅黑 Light" pitchFamily="34" charset="-122"/>
              </a:rPr>
              <a:t>Within you I lose myself, without you I find myself wanting to be lost again.</a:t>
            </a:r>
            <a:endParaRPr lang="zh-CN" altLang="en-US" sz="1200" dirty="0">
              <a:solidFill>
                <a:schemeClr val="bg1"/>
              </a:solidFill>
              <a:latin typeface="微软雅黑 Light" pitchFamily="34" charset="-122"/>
              <a:ea typeface="微软雅黑 Light" pitchFamily="34" charset="-122"/>
            </a:endParaRPr>
          </a:p>
        </p:txBody>
      </p:sp>
      <p:sp>
        <p:nvSpPr>
          <p:cNvPr id="17422" name="文本框 23"/>
          <p:cNvSpPr txBox="1">
            <a:spLocks noChangeArrowheads="1"/>
          </p:cNvSpPr>
          <p:nvPr/>
        </p:nvSpPr>
        <p:spPr bwMode="auto">
          <a:xfrm>
            <a:off x="4488679" y="2050257"/>
            <a:ext cx="1658541" cy="808435"/>
          </a:xfrm>
          <a:prstGeom prst="rect">
            <a:avLst/>
          </a:prstGeom>
          <a:noFill/>
          <a:ln w="9525">
            <a:noFill/>
            <a:miter lim="800000"/>
          </a:ln>
        </p:spPr>
        <p:txBody>
          <a:bodyPr lIns="68580" tIns="34290" rIns="68580" bIns="34290">
            <a:spAutoFit/>
          </a:bodyPr>
          <a:lstStyle/>
          <a:p>
            <a:pPr algn="ctr" eaLnBrk="1" hangingPunct="1"/>
            <a:r>
              <a:rPr lang="en-US" altLang="zh-CN" sz="1200" dirty="0">
                <a:solidFill>
                  <a:schemeClr val="bg1"/>
                </a:solidFill>
                <a:latin typeface="微软雅黑 Light" pitchFamily="34" charset="-122"/>
                <a:ea typeface="微软雅黑 Light" pitchFamily="34" charset="-122"/>
              </a:rPr>
              <a:t>Within you I lose myself, without you I find myself wanting to be lost again.</a:t>
            </a:r>
            <a:endParaRPr lang="zh-CN" altLang="en-US" sz="1200" dirty="0">
              <a:solidFill>
                <a:schemeClr val="bg1"/>
              </a:solidFill>
              <a:latin typeface="微软雅黑 Light" pitchFamily="34" charset="-122"/>
              <a:ea typeface="微软雅黑 Light" pitchFamily="34" charset="-122"/>
            </a:endParaRPr>
          </a:p>
        </p:txBody>
      </p:sp>
      <p:sp>
        <p:nvSpPr>
          <p:cNvPr id="17423" name="文本框 23"/>
          <p:cNvSpPr txBox="1">
            <a:spLocks noChangeArrowheads="1"/>
          </p:cNvSpPr>
          <p:nvPr/>
        </p:nvSpPr>
        <p:spPr bwMode="auto">
          <a:xfrm>
            <a:off x="6200798" y="1758554"/>
            <a:ext cx="1657350" cy="807244"/>
          </a:xfrm>
          <a:prstGeom prst="rect">
            <a:avLst/>
          </a:prstGeom>
          <a:noFill/>
          <a:ln w="9525">
            <a:noFill/>
            <a:miter lim="800000"/>
          </a:ln>
        </p:spPr>
        <p:txBody>
          <a:bodyPr lIns="68580" tIns="34290" rIns="68580" bIns="34290">
            <a:spAutoFit/>
          </a:bodyPr>
          <a:lstStyle/>
          <a:p>
            <a:pPr algn="ctr" eaLnBrk="1" hangingPunct="1"/>
            <a:r>
              <a:rPr lang="en-US" altLang="zh-CN" sz="1200" dirty="0">
                <a:solidFill>
                  <a:schemeClr val="bg1"/>
                </a:solidFill>
                <a:latin typeface="微软雅黑 Light" pitchFamily="34" charset="-122"/>
                <a:ea typeface="微软雅黑 Light" pitchFamily="34" charset="-122"/>
              </a:rPr>
              <a:t>Within you I lose myself, without you I find myself wanting to be lost again.</a:t>
            </a:r>
            <a:endParaRPr lang="zh-CN" altLang="en-US" sz="1200" dirty="0">
              <a:solidFill>
                <a:schemeClr val="bg1"/>
              </a:solidFill>
              <a:latin typeface="微软雅黑 Light" pitchFamily="34" charset="-122"/>
              <a:ea typeface="微软雅黑 Light" pitchFamily="34" charset="-122"/>
            </a:endParaRPr>
          </a:p>
        </p:txBody>
      </p:sp>
      <p:sp>
        <p:nvSpPr>
          <p:cNvPr id="17424" name="文本框 77"/>
          <p:cNvSpPr txBox="1">
            <a:spLocks noChangeArrowheads="1"/>
          </p:cNvSpPr>
          <p:nvPr/>
        </p:nvSpPr>
        <p:spPr bwMode="auto">
          <a:xfrm>
            <a:off x="1693092" y="4375548"/>
            <a:ext cx="646510" cy="439340"/>
          </a:xfrm>
          <a:prstGeom prst="rect">
            <a:avLst/>
          </a:prstGeom>
          <a:noFill/>
          <a:ln w="9525">
            <a:noFill/>
            <a:miter lim="800000"/>
          </a:ln>
        </p:spPr>
        <p:txBody>
          <a:bodyPr lIns="68580" tIns="34290" rIns="68580" bIns="34290">
            <a:spAutoFit/>
          </a:bodyPr>
          <a:lstStyle/>
          <a:p>
            <a:pPr eaLnBrk="1" hangingPunct="1"/>
            <a:r>
              <a:rPr lang="en-US" altLang="zh-CN" sz="2400" dirty="0">
                <a:solidFill>
                  <a:schemeClr val="bg1"/>
                </a:solidFill>
                <a:latin typeface="Adobe Gothic Std B" pitchFamily="34" charset="-128"/>
                <a:ea typeface="Adobe Gothic Std B" pitchFamily="34" charset="-128"/>
              </a:rPr>
              <a:t>01</a:t>
            </a:r>
            <a:endParaRPr lang="zh-CN" altLang="en-US" sz="2400" dirty="0">
              <a:solidFill>
                <a:schemeClr val="bg1"/>
              </a:solidFill>
              <a:latin typeface="Adobe Gothic Std B" pitchFamily="34" charset="-128"/>
              <a:ea typeface="微软雅黑 Light" pitchFamily="34" charset="-122"/>
            </a:endParaRPr>
          </a:p>
        </p:txBody>
      </p:sp>
      <p:sp>
        <p:nvSpPr>
          <p:cNvPr id="17425" name="文本框 77"/>
          <p:cNvSpPr txBox="1">
            <a:spLocks noChangeArrowheads="1"/>
          </p:cNvSpPr>
          <p:nvPr/>
        </p:nvSpPr>
        <p:spPr bwMode="auto">
          <a:xfrm>
            <a:off x="3469504" y="4021931"/>
            <a:ext cx="646510" cy="438150"/>
          </a:xfrm>
          <a:prstGeom prst="rect">
            <a:avLst/>
          </a:prstGeom>
          <a:noFill/>
          <a:ln w="9525">
            <a:noFill/>
            <a:miter lim="800000"/>
          </a:ln>
        </p:spPr>
        <p:txBody>
          <a:bodyPr lIns="68580" tIns="34290" rIns="68580" bIns="34290">
            <a:spAutoFit/>
          </a:bodyPr>
          <a:lstStyle/>
          <a:p>
            <a:pPr eaLnBrk="1" hangingPunct="1"/>
            <a:r>
              <a:rPr lang="en-US" altLang="zh-CN" sz="2400" dirty="0">
                <a:solidFill>
                  <a:schemeClr val="bg1"/>
                </a:solidFill>
                <a:latin typeface="Adobe Gothic Std B" pitchFamily="34" charset="-128"/>
                <a:ea typeface="Adobe Gothic Std B" pitchFamily="34" charset="-128"/>
              </a:rPr>
              <a:t>02</a:t>
            </a:r>
            <a:endParaRPr lang="zh-CN" altLang="en-US" sz="2400" dirty="0">
              <a:solidFill>
                <a:schemeClr val="bg1"/>
              </a:solidFill>
              <a:latin typeface="Adobe Gothic Std B" pitchFamily="34" charset="-128"/>
              <a:ea typeface="微软雅黑 Light" pitchFamily="34" charset="-122"/>
            </a:endParaRPr>
          </a:p>
        </p:txBody>
      </p:sp>
      <p:sp>
        <p:nvSpPr>
          <p:cNvPr id="17426" name="文本框 77"/>
          <p:cNvSpPr txBox="1">
            <a:spLocks noChangeArrowheads="1"/>
          </p:cNvSpPr>
          <p:nvPr/>
        </p:nvSpPr>
        <p:spPr bwMode="auto">
          <a:xfrm>
            <a:off x="5128045" y="3720704"/>
            <a:ext cx="646509" cy="439340"/>
          </a:xfrm>
          <a:prstGeom prst="rect">
            <a:avLst/>
          </a:prstGeom>
          <a:noFill/>
          <a:ln w="9525">
            <a:noFill/>
            <a:miter lim="800000"/>
          </a:ln>
        </p:spPr>
        <p:txBody>
          <a:bodyPr lIns="68580" tIns="34290" rIns="68580" bIns="34290">
            <a:spAutoFit/>
          </a:bodyPr>
          <a:lstStyle/>
          <a:p>
            <a:pPr eaLnBrk="1" hangingPunct="1"/>
            <a:r>
              <a:rPr lang="en-US" altLang="zh-CN" sz="2400" dirty="0">
                <a:solidFill>
                  <a:schemeClr val="bg1"/>
                </a:solidFill>
                <a:latin typeface="Adobe Gothic Std B" pitchFamily="34" charset="-128"/>
                <a:ea typeface="Adobe Gothic Std B" pitchFamily="34" charset="-128"/>
              </a:rPr>
              <a:t>03</a:t>
            </a:r>
            <a:endParaRPr lang="zh-CN" altLang="en-US" sz="2400" dirty="0">
              <a:solidFill>
                <a:schemeClr val="bg1"/>
              </a:solidFill>
              <a:latin typeface="Adobe Gothic Std B" pitchFamily="34" charset="-128"/>
              <a:ea typeface="微软雅黑 Light" pitchFamily="34" charset="-122"/>
            </a:endParaRPr>
          </a:p>
        </p:txBody>
      </p:sp>
      <p:sp>
        <p:nvSpPr>
          <p:cNvPr id="17427" name="文本框 77"/>
          <p:cNvSpPr txBox="1">
            <a:spLocks noChangeArrowheads="1"/>
          </p:cNvSpPr>
          <p:nvPr/>
        </p:nvSpPr>
        <p:spPr bwMode="auto">
          <a:xfrm>
            <a:off x="6771108" y="3409950"/>
            <a:ext cx="646509" cy="438150"/>
          </a:xfrm>
          <a:prstGeom prst="rect">
            <a:avLst/>
          </a:prstGeom>
          <a:noFill/>
          <a:ln w="9525">
            <a:noFill/>
            <a:miter lim="800000"/>
          </a:ln>
        </p:spPr>
        <p:txBody>
          <a:bodyPr lIns="68580" tIns="34290" rIns="68580" bIns="34290">
            <a:spAutoFit/>
          </a:bodyPr>
          <a:lstStyle/>
          <a:p>
            <a:pPr eaLnBrk="1" hangingPunct="1"/>
            <a:r>
              <a:rPr lang="en-US" altLang="zh-CN" sz="2400" dirty="0">
                <a:solidFill>
                  <a:schemeClr val="bg1"/>
                </a:solidFill>
                <a:latin typeface="Adobe Gothic Std B" pitchFamily="34" charset="-128"/>
                <a:ea typeface="Adobe Gothic Std B" pitchFamily="34" charset="-128"/>
              </a:rPr>
              <a:t>04</a:t>
            </a:r>
            <a:endParaRPr lang="zh-CN" altLang="en-US" sz="2400" dirty="0">
              <a:solidFill>
                <a:schemeClr val="bg1"/>
              </a:solidFill>
              <a:latin typeface="Adobe Gothic Std B" pitchFamily="34" charset="-128"/>
              <a:ea typeface="微软雅黑 Light" pitchFamily="34" charset="-122"/>
            </a:endParaRPr>
          </a:p>
        </p:txBody>
      </p:sp>
      <p:grpSp>
        <p:nvGrpSpPr>
          <p:cNvPr id="3" name="组合 142"/>
          <p:cNvGrpSpPr/>
          <p:nvPr/>
        </p:nvGrpSpPr>
        <p:grpSpPr bwMode="auto">
          <a:xfrm>
            <a:off x="1744289" y="2080023"/>
            <a:ext cx="458390" cy="458390"/>
            <a:chOff x="11417301" y="2544763"/>
            <a:chExt cx="479425" cy="479425"/>
          </a:xfrm>
          <a:solidFill>
            <a:srgbClr val="B8AA9A"/>
          </a:solidFill>
        </p:grpSpPr>
        <p:sp>
          <p:nvSpPr>
            <p:cNvPr id="17433" name="Freeform 101"/>
            <p:cNvSpPr>
              <a:spLocks noEditPoints="1"/>
            </p:cNvSpPr>
            <p:nvPr/>
          </p:nvSpPr>
          <p:spPr bwMode="auto">
            <a:xfrm>
              <a:off x="11533188" y="2660650"/>
              <a:ext cx="363538" cy="363538"/>
            </a:xfrm>
            <a:custGeom>
              <a:avLst/>
              <a:gdLst>
                <a:gd name="T0" fmla="*/ 2147483646 w 170"/>
                <a:gd name="T1" fmla="*/ 2147483646 h 170"/>
                <a:gd name="T2" fmla="*/ 2147483646 w 170"/>
                <a:gd name="T3" fmla="*/ 2147483646 h 170"/>
                <a:gd name="T4" fmla="*/ 2147483646 w 170"/>
                <a:gd name="T5" fmla="*/ 2147483646 h 170"/>
                <a:gd name="T6" fmla="*/ 2147483646 w 170"/>
                <a:gd name="T7" fmla="*/ 2147483646 h 170"/>
                <a:gd name="T8" fmla="*/ 2147483646 w 170"/>
                <a:gd name="T9" fmla="*/ 2147483646 h 170"/>
                <a:gd name="T10" fmla="*/ 2147483646 w 170"/>
                <a:gd name="T11" fmla="*/ 2147483646 h 170"/>
                <a:gd name="T12" fmla="*/ 2147483646 w 170"/>
                <a:gd name="T13" fmla="*/ 2147483646 h 170"/>
                <a:gd name="T14" fmla="*/ 2147483646 w 170"/>
                <a:gd name="T15" fmla="*/ 2147483646 h 170"/>
                <a:gd name="T16" fmla="*/ 2147483646 w 170"/>
                <a:gd name="T17" fmla="*/ 0 h 170"/>
                <a:gd name="T18" fmla="*/ 2147483646 w 170"/>
                <a:gd name="T19" fmla="*/ 2147483646 h 170"/>
                <a:gd name="T20" fmla="*/ 2147483646 w 170"/>
                <a:gd name="T21" fmla="*/ 2147483646 h 170"/>
                <a:gd name="T22" fmla="*/ 2147483646 w 170"/>
                <a:gd name="T23" fmla="*/ 2147483646 h 170"/>
                <a:gd name="T24" fmla="*/ 2147483646 w 170"/>
                <a:gd name="T25" fmla="*/ 2147483646 h 170"/>
                <a:gd name="T26" fmla="*/ 2147483646 w 170"/>
                <a:gd name="T27" fmla="*/ 2147483646 h 170"/>
                <a:gd name="T28" fmla="*/ 2147483646 w 170"/>
                <a:gd name="T29" fmla="*/ 2147483646 h 170"/>
                <a:gd name="T30" fmla="*/ 2147483646 w 170"/>
                <a:gd name="T31" fmla="*/ 2147483646 h 170"/>
                <a:gd name="T32" fmla="*/ 2147483646 w 170"/>
                <a:gd name="T33" fmla="*/ 2147483646 h 170"/>
                <a:gd name="T34" fmla="*/ 0 w 170"/>
                <a:gd name="T35" fmla="*/ 2147483646 h 170"/>
                <a:gd name="T36" fmla="*/ 2147483646 w 170"/>
                <a:gd name="T37" fmla="*/ 2147483646 h 170"/>
                <a:gd name="T38" fmla="*/ 2147483646 w 170"/>
                <a:gd name="T39" fmla="*/ 2147483646 h 170"/>
                <a:gd name="T40" fmla="*/ 2147483646 w 170"/>
                <a:gd name="T41" fmla="*/ 2147483646 h 170"/>
                <a:gd name="T42" fmla="*/ 2147483646 w 170"/>
                <a:gd name="T43" fmla="*/ 2147483646 h 170"/>
                <a:gd name="T44" fmla="*/ 2147483646 w 170"/>
                <a:gd name="T45" fmla="*/ 2147483646 h 170"/>
                <a:gd name="T46" fmla="*/ 2147483646 w 170"/>
                <a:gd name="T47" fmla="*/ 2147483646 h 170"/>
                <a:gd name="T48" fmla="*/ 2147483646 w 170"/>
                <a:gd name="T49" fmla="*/ 2147483646 h 170"/>
                <a:gd name="T50" fmla="*/ 2147483646 w 170"/>
                <a:gd name="T51" fmla="*/ 2147483646 h 170"/>
                <a:gd name="T52" fmla="*/ 2147483646 w 170"/>
                <a:gd name="T53" fmla="*/ 2147483646 h 170"/>
                <a:gd name="T54" fmla="*/ 2147483646 w 170"/>
                <a:gd name="T55" fmla="*/ 2147483646 h 170"/>
                <a:gd name="T56" fmla="*/ 2147483646 w 170"/>
                <a:gd name="T57" fmla="*/ 2147483646 h 170"/>
                <a:gd name="T58" fmla="*/ 2147483646 w 170"/>
                <a:gd name="T59" fmla="*/ 2147483646 h 170"/>
                <a:gd name="T60" fmla="*/ 2147483646 w 170"/>
                <a:gd name="T61" fmla="*/ 2147483646 h 170"/>
                <a:gd name="T62" fmla="*/ 2147483646 w 170"/>
                <a:gd name="T63" fmla="*/ 2147483646 h 170"/>
                <a:gd name="T64" fmla="*/ 2147483646 w 170"/>
                <a:gd name="T65" fmla="*/ 2147483646 h 170"/>
                <a:gd name="T66" fmla="*/ 2147483646 w 170"/>
                <a:gd name="T67" fmla="*/ 2147483646 h 170"/>
                <a:gd name="T68" fmla="*/ 2147483646 w 170"/>
                <a:gd name="T69" fmla="*/ 2147483646 h 170"/>
                <a:gd name="T70" fmla="*/ 2147483646 w 170"/>
                <a:gd name="T71" fmla="*/ 2147483646 h 170"/>
                <a:gd name="T72" fmla="*/ 2147483646 w 170"/>
                <a:gd name="T73" fmla="*/ 2147483646 h 170"/>
                <a:gd name="T74" fmla="*/ 2147483646 w 170"/>
                <a:gd name="T75" fmla="*/ 2147483646 h 170"/>
                <a:gd name="T76" fmla="*/ 2147483646 w 170"/>
                <a:gd name="T77" fmla="*/ 2147483646 h 17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70" h="170">
                  <a:moveTo>
                    <a:pt x="159" y="68"/>
                  </a:moveTo>
                  <a:cubicBezTo>
                    <a:pt x="151" y="68"/>
                    <a:pt x="151" y="68"/>
                    <a:pt x="151" y="68"/>
                  </a:cubicBezTo>
                  <a:cubicBezTo>
                    <a:pt x="149" y="68"/>
                    <a:pt x="146" y="66"/>
                    <a:pt x="146" y="64"/>
                  </a:cubicBezTo>
                  <a:cubicBezTo>
                    <a:pt x="145" y="61"/>
                    <a:pt x="144" y="59"/>
                    <a:pt x="143" y="57"/>
                  </a:cubicBezTo>
                  <a:cubicBezTo>
                    <a:pt x="142" y="55"/>
                    <a:pt x="142" y="52"/>
                    <a:pt x="144" y="50"/>
                  </a:cubicBezTo>
                  <a:cubicBezTo>
                    <a:pt x="150" y="44"/>
                    <a:pt x="150" y="44"/>
                    <a:pt x="150" y="44"/>
                  </a:cubicBezTo>
                  <a:cubicBezTo>
                    <a:pt x="154" y="40"/>
                    <a:pt x="154" y="34"/>
                    <a:pt x="150" y="30"/>
                  </a:cubicBezTo>
                  <a:cubicBezTo>
                    <a:pt x="140" y="20"/>
                    <a:pt x="140" y="20"/>
                    <a:pt x="140" y="20"/>
                  </a:cubicBezTo>
                  <a:cubicBezTo>
                    <a:pt x="138" y="18"/>
                    <a:pt x="136" y="17"/>
                    <a:pt x="133" y="17"/>
                  </a:cubicBezTo>
                  <a:cubicBezTo>
                    <a:pt x="130" y="17"/>
                    <a:pt x="127" y="18"/>
                    <a:pt x="125" y="20"/>
                  </a:cubicBezTo>
                  <a:cubicBezTo>
                    <a:pt x="120" y="26"/>
                    <a:pt x="120" y="26"/>
                    <a:pt x="120" y="26"/>
                  </a:cubicBezTo>
                  <a:cubicBezTo>
                    <a:pt x="119" y="27"/>
                    <a:pt x="117" y="28"/>
                    <a:pt x="116" y="28"/>
                  </a:cubicBezTo>
                  <a:cubicBezTo>
                    <a:pt x="115" y="28"/>
                    <a:pt x="114" y="27"/>
                    <a:pt x="113" y="27"/>
                  </a:cubicBezTo>
                  <a:cubicBezTo>
                    <a:pt x="111" y="26"/>
                    <a:pt x="108" y="25"/>
                    <a:pt x="106" y="24"/>
                  </a:cubicBezTo>
                  <a:cubicBezTo>
                    <a:pt x="104" y="23"/>
                    <a:pt x="102" y="21"/>
                    <a:pt x="102" y="19"/>
                  </a:cubicBezTo>
                  <a:cubicBezTo>
                    <a:pt x="102" y="10"/>
                    <a:pt x="102" y="10"/>
                    <a:pt x="102" y="10"/>
                  </a:cubicBezTo>
                  <a:cubicBezTo>
                    <a:pt x="102" y="5"/>
                    <a:pt x="97" y="0"/>
                    <a:pt x="92" y="0"/>
                  </a:cubicBezTo>
                  <a:cubicBezTo>
                    <a:pt x="78" y="0"/>
                    <a:pt x="78" y="0"/>
                    <a:pt x="78" y="0"/>
                  </a:cubicBezTo>
                  <a:cubicBezTo>
                    <a:pt x="73" y="0"/>
                    <a:pt x="68" y="5"/>
                    <a:pt x="68" y="10"/>
                  </a:cubicBezTo>
                  <a:cubicBezTo>
                    <a:pt x="68" y="19"/>
                    <a:pt x="68" y="19"/>
                    <a:pt x="68" y="19"/>
                  </a:cubicBezTo>
                  <a:cubicBezTo>
                    <a:pt x="68" y="21"/>
                    <a:pt x="66" y="23"/>
                    <a:pt x="64" y="24"/>
                  </a:cubicBezTo>
                  <a:cubicBezTo>
                    <a:pt x="61" y="25"/>
                    <a:pt x="59" y="26"/>
                    <a:pt x="57" y="27"/>
                  </a:cubicBezTo>
                  <a:cubicBezTo>
                    <a:pt x="56" y="27"/>
                    <a:pt x="55" y="28"/>
                    <a:pt x="54" y="28"/>
                  </a:cubicBezTo>
                  <a:cubicBezTo>
                    <a:pt x="53" y="28"/>
                    <a:pt x="51" y="27"/>
                    <a:pt x="50" y="26"/>
                  </a:cubicBezTo>
                  <a:cubicBezTo>
                    <a:pt x="44" y="20"/>
                    <a:pt x="44" y="20"/>
                    <a:pt x="44" y="20"/>
                  </a:cubicBezTo>
                  <a:cubicBezTo>
                    <a:pt x="42" y="18"/>
                    <a:pt x="40" y="17"/>
                    <a:pt x="37" y="17"/>
                  </a:cubicBezTo>
                  <a:cubicBezTo>
                    <a:pt x="34" y="17"/>
                    <a:pt x="32" y="18"/>
                    <a:pt x="30" y="20"/>
                  </a:cubicBezTo>
                  <a:cubicBezTo>
                    <a:pt x="20" y="30"/>
                    <a:pt x="20" y="30"/>
                    <a:pt x="20" y="30"/>
                  </a:cubicBezTo>
                  <a:cubicBezTo>
                    <a:pt x="18" y="32"/>
                    <a:pt x="17" y="34"/>
                    <a:pt x="17" y="37"/>
                  </a:cubicBezTo>
                  <a:cubicBezTo>
                    <a:pt x="17" y="40"/>
                    <a:pt x="18" y="42"/>
                    <a:pt x="20" y="44"/>
                  </a:cubicBezTo>
                  <a:cubicBezTo>
                    <a:pt x="26" y="50"/>
                    <a:pt x="26" y="50"/>
                    <a:pt x="26" y="50"/>
                  </a:cubicBezTo>
                  <a:cubicBezTo>
                    <a:pt x="28" y="52"/>
                    <a:pt x="28" y="55"/>
                    <a:pt x="27" y="57"/>
                  </a:cubicBezTo>
                  <a:cubicBezTo>
                    <a:pt x="26" y="59"/>
                    <a:pt x="25" y="61"/>
                    <a:pt x="24" y="64"/>
                  </a:cubicBezTo>
                  <a:cubicBezTo>
                    <a:pt x="23" y="66"/>
                    <a:pt x="21" y="68"/>
                    <a:pt x="19" y="68"/>
                  </a:cubicBezTo>
                  <a:cubicBezTo>
                    <a:pt x="11" y="68"/>
                    <a:pt x="11" y="68"/>
                    <a:pt x="11" y="68"/>
                  </a:cubicBezTo>
                  <a:cubicBezTo>
                    <a:pt x="5" y="68"/>
                    <a:pt x="0" y="73"/>
                    <a:pt x="0" y="78"/>
                  </a:cubicBezTo>
                  <a:cubicBezTo>
                    <a:pt x="0" y="92"/>
                    <a:pt x="0" y="92"/>
                    <a:pt x="0" y="92"/>
                  </a:cubicBezTo>
                  <a:cubicBezTo>
                    <a:pt x="0" y="97"/>
                    <a:pt x="5" y="102"/>
                    <a:pt x="11" y="102"/>
                  </a:cubicBezTo>
                  <a:cubicBezTo>
                    <a:pt x="19" y="102"/>
                    <a:pt x="19" y="102"/>
                    <a:pt x="19" y="102"/>
                  </a:cubicBezTo>
                  <a:cubicBezTo>
                    <a:pt x="21" y="102"/>
                    <a:pt x="23" y="104"/>
                    <a:pt x="24" y="106"/>
                  </a:cubicBezTo>
                  <a:cubicBezTo>
                    <a:pt x="25" y="108"/>
                    <a:pt x="26" y="111"/>
                    <a:pt x="27" y="113"/>
                  </a:cubicBezTo>
                  <a:cubicBezTo>
                    <a:pt x="28" y="115"/>
                    <a:pt x="28" y="118"/>
                    <a:pt x="26" y="120"/>
                  </a:cubicBezTo>
                  <a:cubicBezTo>
                    <a:pt x="20" y="125"/>
                    <a:pt x="20" y="125"/>
                    <a:pt x="20" y="125"/>
                  </a:cubicBezTo>
                  <a:cubicBezTo>
                    <a:pt x="16" y="129"/>
                    <a:pt x="16" y="136"/>
                    <a:pt x="20" y="140"/>
                  </a:cubicBezTo>
                  <a:cubicBezTo>
                    <a:pt x="30" y="149"/>
                    <a:pt x="30" y="149"/>
                    <a:pt x="30" y="149"/>
                  </a:cubicBezTo>
                  <a:cubicBezTo>
                    <a:pt x="32" y="151"/>
                    <a:pt x="34" y="153"/>
                    <a:pt x="37" y="153"/>
                  </a:cubicBezTo>
                  <a:cubicBezTo>
                    <a:pt x="40" y="153"/>
                    <a:pt x="42" y="151"/>
                    <a:pt x="44" y="149"/>
                  </a:cubicBezTo>
                  <a:cubicBezTo>
                    <a:pt x="50" y="144"/>
                    <a:pt x="50" y="144"/>
                    <a:pt x="50" y="144"/>
                  </a:cubicBezTo>
                  <a:cubicBezTo>
                    <a:pt x="51" y="143"/>
                    <a:pt x="53" y="142"/>
                    <a:pt x="54" y="142"/>
                  </a:cubicBezTo>
                  <a:cubicBezTo>
                    <a:pt x="55" y="142"/>
                    <a:pt x="56" y="142"/>
                    <a:pt x="57" y="143"/>
                  </a:cubicBezTo>
                  <a:cubicBezTo>
                    <a:pt x="59" y="144"/>
                    <a:pt x="61" y="145"/>
                    <a:pt x="64" y="146"/>
                  </a:cubicBezTo>
                  <a:cubicBezTo>
                    <a:pt x="66" y="146"/>
                    <a:pt x="68" y="149"/>
                    <a:pt x="68" y="151"/>
                  </a:cubicBezTo>
                  <a:cubicBezTo>
                    <a:pt x="68" y="159"/>
                    <a:pt x="68" y="159"/>
                    <a:pt x="68" y="159"/>
                  </a:cubicBezTo>
                  <a:cubicBezTo>
                    <a:pt x="68" y="165"/>
                    <a:pt x="73" y="170"/>
                    <a:pt x="78" y="170"/>
                  </a:cubicBezTo>
                  <a:cubicBezTo>
                    <a:pt x="92" y="170"/>
                    <a:pt x="92" y="170"/>
                    <a:pt x="92" y="170"/>
                  </a:cubicBezTo>
                  <a:cubicBezTo>
                    <a:pt x="97" y="170"/>
                    <a:pt x="102" y="165"/>
                    <a:pt x="102" y="159"/>
                  </a:cubicBezTo>
                  <a:cubicBezTo>
                    <a:pt x="102" y="151"/>
                    <a:pt x="102" y="151"/>
                    <a:pt x="102" y="151"/>
                  </a:cubicBezTo>
                  <a:cubicBezTo>
                    <a:pt x="102" y="149"/>
                    <a:pt x="104" y="146"/>
                    <a:pt x="106" y="146"/>
                  </a:cubicBezTo>
                  <a:cubicBezTo>
                    <a:pt x="108" y="145"/>
                    <a:pt x="111" y="144"/>
                    <a:pt x="113" y="143"/>
                  </a:cubicBezTo>
                  <a:cubicBezTo>
                    <a:pt x="114" y="142"/>
                    <a:pt x="115" y="142"/>
                    <a:pt x="116" y="142"/>
                  </a:cubicBezTo>
                  <a:cubicBezTo>
                    <a:pt x="117" y="142"/>
                    <a:pt x="119" y="143"/>
                    <a:pt x="120" y="144"/>
                  </a:cubicBezTo>
                  <a:cubicBezTo>
                    <a:pt x="125" y="149"/>
                    <a:pt x="125" y="149"/>
                    <a:pt x="125" y="149"/>
                  </a:cubicBezTo>
                  <a:cubicBezTo>
                    <a:pt x="127" y="151"/>
                    <a:pt x="130" y="153"/>
                    <a:pt x="133" y="153"/>
                  </a:cubicBezTo>
                  <a:cubicBezTo>
                    <a:pt x="136" y="153"/>
                    <a:pt x="138" y="151"/>
                    <a:pt x="140" y="149"/>
                  </a:cubicBezTo>
                  <a:cubicBezTo>
                    <a:pt x="150" y="140"/>
                    <a:pt x="150" y="140"/>
                    <a:pt x="150" y="140"/>
                  </a:cubicBezTo>
                  <a:cubicBezTo>
                    <a:pt x="154" y="136"/>
                    <a:pt x="154" y="129"/>
                    <a:pt x="150" y="125"/>
                  </a:cubicBezTo>
                  <a:cubicBezTo>
                    <a:pt x="144" y="120"/>
                    <a:pt x="144" y="120"/>
                    <a:pt x="144" y="120"/>
                  </a:cubicBezTo>
                  <a:cubicBezTo>
                    <a:pt x="142" y="118"/>
                    <a:pt x="142" y="115"/>
                    <a:pt x="143" y="113"/>
                  </a:cubicBezTo>
                  <a:cubicBezTo>
                    <a:pt x="144" y="111"/>
                    <a:pt x="145" y="108"/>
                    <a:pt x="146" y="106"/>
                  </a:cubicBezTo>
                  <a:cubicBezTo>
                    <a:pt x="146" y="104"/>
                    <a:pt x="149" y="102"/>
                    <a:pt x="151" y="102"/>
                  </a:cubicBezTo>
                  <a:cubicBezTo>
                    <a:pt x="159" y="102"/>
                    <a:pt x="159" y="102"/>
                    <a:pt x="159" y="102"/>
                  </a:cubicBezTo>
                  <a:cubicBezTo>
                    <a:pt x="165" y="102"/>
                    <a:pt x="170" y="97"/>
                    <a:pt x="170" y="92"/>
                  </a:cubicBezTo>
                  <a:cubicBezTo>
                    <a:pt x="170" y="78"/>
                    <a:pt x="170" y="78"/>
                    <a:pt x="170" y="78"/>
                  </a:cubicBezTo>
                  <a:cubicBezTo>
                    <a:pt x="170" y="73"/>
                    <a:pt x="165" y="68"/>
                    <a:pt x="159" y="68"/>
                  </a:cubicBezTo>
                  <a:moveTo>
                    <a:pt x="115" y="85"/>
                  </a:moveTo>
                  <a:cubicBezTo>
                    <a:pt x="115" y="102"/>
                    <a:pt x="102" y="115"/>
                    <a:pt x="85" y="115"/>
                  </a:cubicBezTo>
                  <a:cubicBezTo>
                    <a:pt x="68" y="115"/>
                    <a:pt x="55" y="102"/>
                    <a:pt x="55" y="85"/>
                  </a:cubicBezTo>
                  <a:cubicBezTo>
                    <a:pt x="55" y="68"/>
                    <a:pt x="68" y="54"/>
                    <a:pt x="85" y="54"/>
                  </a:cubicBezTo>
                  <a:cubicBezTo>
                    <a:pt x="102" y="54"/>
                    <a:pt x="115" y="68"/>
                    <a:pt x="115" y="85"/>
                  </a:cubicBezTo>
                </a:path>
              </a:pathLst>
            </a:custGeom>
            <a:grpFill/>
            <a:ln w="9525">
              <a:noFill/>
              <a:round/>
            </a:ln>
          </p:spPr>
          <p:txBody>
            <a:bodyPr/>
            <a:lstStyle/>
            <a:p>
              <a:endParaRPr lang="zh-CN" altLang="en-US"/>
            </a:p>
          </p:txBody>
        </p:sp>
        <p:sp>
          <p:nvSpPr>
            <p:cNvPr id="17434" name="Freeform 102"/>
            <p:cNvSpPr>
              <a:spLocks noEditPoints="1"/>
            </p:cNvSpPr>
            <p:nvPr/>
          </p:nvSpPr>
          <p:spPr bwMode="auto">
            <a:xfrm>
              <a:off x="11417301" y="2544763"/>
              <a:ext cx="188913" cy="187325"/>
            </a:xfrm>
            <a:custGeom>
              <a:avLst/>
              <a:gdLst>
                <a:gd name="T0" fmla="*/ 2147483646 w 88"/>
                <a:gd name="T1" fmla="*/ 2147483646 h 88"/>
                <a:gd name="T2" fmla="*/ 2147483646 w 88"/>
                <a:gd name="T3" fmla="*/ 2147483646 h 88"/>
                <a:gd name="T4" fmla="*/ 2147483646 w 88"/>
                <a:gd name="T5" fmla="*/ 2147483646 h 88"/>
                <a:gd name="T6" fmla="*/ 2147483646 w 88"/>
                <a:gd name="T7" fmla="*/ 2147483646 h 88"/>
                <a:gd name="T8" fmla="*/ 2147483646 w 88"/>
                <a:gd name="T9" fmla="*/ 2147483646 h 88"/>
                <a:gd name="T10" fmla="*/ 2147483646 w 88"/>
                <a:gd name="T11" fmla="*/ 2147483646 h 88"/>
                <a:gd name="T12" fmla="*/ 2147483646 w 88"/>
                <a:gd name="T13" fmla="*/ 2147483646 h 88"/>
                <a:gd name="T14" fmla="*/ 2147483646 w 88"/>
                <a:gd name="T15" fmla="*/ 2147483646 h 88"/>
                <a:gd name="T16" fmla="*/ 2147483646 w 88"/>
                <a:gd name="T17" fmla="*/ 2147483646 h 88"/>
                <a:gd name="T18" fmla="*/ 2147483646 w 88"/>
                <a:gd name="T19" fmla="*/ 2147483646 h 88"/>
                <a:gd name="T20" fmla="*/ 2147483646 w 88"/>
                <a:gd name="T21" fmla="*/ 0 h 88"/>
                <a:gd name="T22" fmla="*/ 2147483646 w 88"/>
                <a:gd name="T23" fmla="*/ 2147483646 h 88"/>
                <a:gd name="T24" fmla="*/ 2147483646 w 88"/>
                <a:gd name="T25" fmla="*/ 2147483646 h 88"/>
                <a:gd name="T26" fmla="*/ 2147483646 w 88"/>
                <a:gd name="T27" fmla="*/ 2147483646 h 88"/>
                <a:gd name="T28" fmla="*/ 2147483646 w 88"/>
                <a:gd name="T29" fmla="*/ 2147483646 h 88"/>
                <a:gd name="T30" fmla="*/ 2147483646 w 88"/>
                <a:gd name="T31" fmla="*/ 2147483646 h 88"/>
                <a:gd name="T32" fmla="*/ 2147483646 w 88"/>
                <a:gd name="T33" fmla="*/ 2147483646 h 88"/>
                <a:gd name="T34" fmla="*/ 2147483646 w 88"/>
                <a:gd name="T35" fmla="*/ 2147483646 h 88"/>
                <a:gd name="T36" fmla="*/ 2147483646 w 88"/>
                <a:gd name="T37" fmla="*/ 2147483646 h 88"/>
                <a:gd name="T38" fmla="*/ 0 w 88"/>
                <a:gd name="T39" fmla="*/ 2147483646 h 88"/>
                <a:gd name="T40" fmla="*/ 2147483646 w 88"/>
                <a:gd name="T41" fmla="*/ 2147483646 h 88"/>
                <a:gd name="T42" fmla="*/ 2147483646 w 88"/>
                <a:gd name="T43" fmla="*/ 2147483646 h 88"/>
                <a:gd name="T44" fmla="*/ 2147483646 w 88"/>
                <a:gd name="T45" fmla="*/ 2147483646 h 88"/>
                <a:gd name="T46" fmla="*/ 2147483646 w 88"/>
                <a:gd name="T47" fmla="*/ 2147483646 h 88"/>
                <a:gd name="T48" fmla="*/ 2147483646 w 88"/>
                <a:gd name="T49" fmla="*/ 2147483646 h 88"/>
                <a:gd name="T50" fmla="*/ 2147483646 w 88"/>
                <a:gd name="T51" fmla="*/ 2147483646 h 88"/>
                <a:gd name="T52" fmla="*/ 2147483646 w 88"/>
                <a:gd name="T53" fmla="*/ 2147483646 h 88"/>
                <a:gd name="T54" fmla="*/ 2147483646 w 88"/>
                <a:gd name="T55" fmla="*/ 2147483646 h 88"/>
                <a:gd name="T56" fmla="*/ 2147483646 w 88"/>
                <a:gd name="T57" fmla="*/ 2147483646 h 88"/>
                <a:gd name="T58" fmla="*/ 2147483646 w 88"/>
                <a:gd name="T59" fmla="*/ 2147483646 h 88"/>
                <a:gd name="T60" fmla="*/ 2147483646 w 88"/>
                <a:gd name="T61" fmla="*/ 2147483646 h 88"/>
                <a:gd name="T62" fmla="*/ 2147483646 w 88"/>
                <a:gd name="T63" fmla="*/ 2147483646 h 88"/>
                <a:gd name="T64" fmla="*/ 2147483646 w 88"/>
                <a:gd name="T65" fmla="*/ 2147483646 h 88"/>
                <a:gd name="T66" fmla="*/ 2147483646 w 88"/>
                <a:gd name="T67" fmla="*/ 2147483646 h 88"/>
                <a:gd name="T68" fmla="*/ 2147483646 w 88"/>
                <a:gd name="T69" fmla="*/ 2147483646 h 88"/>
                <a:gd name="T70" fmla="*/ 2147483646 w 88"/>
                <a:gd name="T71" fmla="*/ 2147483646 h 88"/>
                <a:gd name="T72" fmla="*/ 2147483646 w 88"/>
                <a:gd name="T73" fmla="*/ 2147483646 h 88"/>
                <a:gd name="T74" fmla="*/ 2147483646 w 88"/>
                <a:gd name="T75" fmla="*/ 2147483646 h 88"/>
                <a:gd name="T76" fmla="*/ 2147483646 w 88"/>
                <a:gd name="T77" fmla="*/ 2147483646 h 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8" h="88">
                  <a:moveTo>
                    <a:pt x="76" y="55"/>
                  </a:moveTo>
                  <a:cubicBezTo>
                    <a:pt x="76" y="55"/>
                    <a:pt x="77" y="54"/>
                    <a:pt x="77" y="54"/>
                  </a:cubicBezTo>
                  <a:cubicBezTo>
                    <a:pt x="81" y="54"/>
                    <a:pt x="81" y="54"/>
                    <a:pt x="81" y="54"/>
                  </a:cubicBezTo>
                  <a:cubicBezTo>
                    <a:pt x="85" y="54"/>
                    <a:pt x="88" y="51"/>
                    <a:pt x="88" y="47"/>
                  </a:cubicBezTo>
                  <a:cubicBezTo>
                    <a:pt x="88" y="41"/>
                    <a:pt x="88" y="41"/>
                    <a:pt x="88" y="41"/>
                  </a:cubicBezTo>
                  <a:cubicBezTo>
                    <a:pt x="88" y="37"/>
                    <a:pt x="85" y="34"/>
                    <a:pt x="81" y="34"/>
                  </a:cubicBezTo>
                  <a:cubicBezTo>
                    <a:pt x="77" y="34"/>
                    <a:pt x="77" y="34"/>
                    <a:pt x="77" y="34"/>
                  </a:cubicBezTo>
                  <a:cubicBezTo>
                    <a:pt x="77" y="34"/>
                    <a:pt x="76" y="33"/>
                    <a:pt x="76" y="33"/>
                  </a:cubicBezTo>
                  <a:cubicBezTo>
                    <a:pt x="76" y="32"/>
                    <a:pt x="75" y="30"/>
                    <a:pt x="75" y="29"/>
                  </a:cubicBezTo>
                  <a:cubicBezTo>
                    <a:pt x="74" y="29"/>
                    <a:pt x="75" y="28"/>
                    <a:pt x="75" y="28"/>
                  </a:cubicBezTo>
                  <a:cubicBezTo>
                    <a:pt x="78" y="25"/>
                    <a:pt x="78" y="25"/>
                    <a:pt x="78" y="25"/>
                  </a:cubicBezTo>
                  <a:cubicBezTo>
                    <a:pt x="80" y="22"/>
                    <a:pt x="80" y="18"/>
                    <a:pt x="78" y="15"/>
                  </a:cubicBezTo>
                  <a:cubicBezTo>
                    <a:pt x="73" y="11"/>
                    <a:pt x="73" y="11"/>
                    <a:pt x="73" y="11"/>
                  </a:cubicBezTo>
                  <a:cubicBezTo>
                    <a:pt x="72" y="9"/>
                    <a:pt x="70" y="8"/>
                    <a:pt x="68" y="8"/>
                  </a:cubicBezTo>
                  <a:cubicBezTo>
                    <a:pt x="66" y="8"/>
                    <a:pt x="64" y="9"/>
                    <a:pt x="63" y="11"/>
                  </a:cubicBezTo>
                  <a:cubicBezTo>
                    <a:pt x="60" y="13"/>
                    <a:pt x="60" y="13"/>
                    <a:pt x="60" y="13"/>
                  </a:cubicBezTo>
                  <a:cubicBezTo>
                    <a:pt x="60" y="13"/>
                    <a:pt x="60" y="14"/>
                    <a:pt x="59" y="14"/>
                  </a:cubicBezTo>
                  <a:cubicBezTo>
                    <a:pt x="59" y="13"/>
                    <a:pt x="59" y="13"/>
                    <a:pt x="59" y="13"/>
                  </a:cubicBezTo>
                  <a:cubicBezTo>
                    <a:pt x="58" y="13"/>
                    <a:pt x="56" y="12"/>
                    <a:pt x="55" y="12"/>
                  </a:cubicBezTo>
                  <a:cubicBezTo>
                    <a:pt x="55" y="12"/>
                    <a:pt x="54" y="11"/>
                    <a:pt x="54" y="11"/>
                  </a:cubicBezTo>
                  <a:cubicBezTo>
                    <a:pt x="54" y="7"/>
                    <a:pt x="54" y="7"/>
                    <a:pt x="54" y="7"/>
                  </a:cubicBezTo>
                  <a:cubicBezTo>
                    <a:pt x="54" y="3"/>
                    <a:pt x="51" y="0"/>
                    <a:pt x="47" y="0"/>
                  </a:cubicBezTo>
                  <a:cubicBezTo>
                    <a:pt x="41" y="0"/>
                    <a:pt x="41" y="0"/>
                    <a:pt x="41" y="0"/>
                  </a:cubicBezTo>
                  <a:cubicBezTo>
                    <a:pt x="37" y="0"/>
                    <a:pt x="34" y="3"/>
                    <a:pt x="34" y="7"/>
                  </a:cubicBezTo>
                  <a:cubicBezTo>
                    <a:pt x="34" y="11"/>
                    <a:pt x="34" y="11"/>
                    <a:pt x="34" y="11"/>
                  </a:cubicBezTo>
                  <a:cubicBezTo>
                    <a:pt x="34" y="11"/>
                    <a:pt x="33" y="12"/>
                    <a:pt x="33" y="12"/>
                  </a:cubicBezTo>
                  <a:cubicBezTo>
                    <a:pt x="32" y="12"/>
                    <a:pt x="31" y="13"/>
                    <a:pt x="29" y="13"/>
                  </a:cubicBezTo>
                  <a:cubicBezTo>
                    <a:pt x="29" y="14"/>
                    <a:pt x="29" y="14"/>
                    <a:pt x="29" y="14"/>
                  </a:cubicBezTo>
                  <a:cubicBezTo>
                    <a:pt x="28" y="14"/>
                    <a:pt x="28" y="13"/>
                    <a:pt x="28" y="13"/>
                  </a:cubicBezTo>
                  <a:cubicBezTo>
                    <a:pt x="25" y="11"/>
                    <a:pt x="25" y="11"/>
                    <a:pt x="25" y="11"/>
                  </a:cubicBezTo>
                  <a:cubicBezTo>
                    <a:pt x="24" y="9"/>
                    <a:pt x="22" y="8"/>
                    <a:pt x="20" y="8"/>
                  </a:cubicBezTo>
                  <a:cubicBezTo>
                    <a:pt x="18" y="8"/>
                    <a:pt x="17" y="9"/>
                    <a:pt x="15" y="11"/>
                  </a:cubicBezTo>
                  <a:cubicBezTo>
                    <a:pt x="11" y="15"/>
                    <a:pt x="11" y="15"/>
                    <a:pt x="11" y="15"/>
                  </a:cubicBezTo>
                  <a:cubicBezTo>
                    <a:pt x="8" y="18"/>
                    <a:pt x="8" y="22"/>
                    <a:pt x="11" y="25"/>
                  </a:cubicBezTo>
                  <a:cubicBezTo>
                    <a:pt x="13" y="28"/>
                    <a:pt x="13" y="28"/>
                    <a:pt x="13" y="28"/>
                  </a:cubicBezTo>
                  <a:cubicBezTo>
                    <a:pt x="14" y="28"/>
                    <a:pt x="14" y="29"/>
                    <a:pt x="14" y="29"/>
                  </a:cubicBezTo>
                  <a:cubicBezTo>
                    <a:pt x="13" y="30"/>
                    <a:pt x="13" y="32"/>
                    <a:pt x="12" y="33"/>
                  </a:cubicBezTo>
                  <a:cubicBezTo>
                    <a:pt x="12" y="33"/>
                    <a:pt x="11" y="34"/>
                    <a:pt x="11" y="34"/>
                  </a:cubicBezTo>
                  <a:cubicBezTo>
                    <a:pt x="7" y="34"/>
                    <a:pt x="7" y="34"/>
                    <a:pt x="7" y="34"/>
                  </a:cubicBezTo>
                  <a:cubicBezTo>
                    <a:pt x="3" y="34"/>
                    <a:pt x="0" y="37"/>
                    <a:pt x="0" y="41"/>
                  </a:cubicBezTo>
                  <a:cubicBezTo>
                    <a:pt x="0" y="47"/>
                    <a:pt x="0" y="47"/>
                    <a:pt x="0" y="47"/>
                  </a:cubicBezTo>
                  <a:cubicBezTo>
                    <a:pt x="0" y="51"/>
                    <a:pt x="3" y="54"/>
                    <a:pt x="7" y="54"/>
                  </a:cubicBezTo>
                  <a:cubicBezTo>
                    <a:pt x="11" y="54"/>
                    <a:pt x="11" y="54"/>
                    <a:pt x="11" y="54"/>
                  </a:cubicBezTo>
                  <a:cubicBezTo>
                    <a:pt x="11" y="54"/>
                    <a:pt x="12" y="55"/>
                    <a:pt x="12" y="55"/>
                  </a:cubicBezTo>
                  <a:cubicBezTo>
                    <a:pt x="13" y="56"/>
                    <a:pt x="13" y="58"/>
                    <a:pt x="14" y="59"/>
                  </a:cubicBezTo>
                  <a:cubicBezTo>
                    <a:pt x="14" y="59"/>
                    <a:pt x="14" y="60"/>
                    <a:pt x="13" y="60"/>
                  </a:cubicBezTo>
                  <a:cubicBezTo>
                    <a:pt x="11" y="63"/>
                    <a:pt x="11" y="63"/>
                    <a:pt x="11" y="63"/>
                  </a:cubicBezTo>
                  <a:cubicBezTo>
                    <a:pt x="9" y="64"/>
                    <a:pt x="9" y="66"/>
                    <a:pt x="9" y="68"/>
                  </a:cubicBezTo>
                  <a:cubicBezTo>
                    <a:pt x="9" y="70"/>
                    <a:pt x="9" y="72"/>
                    <a:pt x="11" y="73"/>
                  </a:cubicBezTo>
                  <a:cubicBezTo>
                    <a:pt x="15" y="78"/>
                    <a:pt x="15" y="78"/>
                    <a:pt x="15" y="78"/>
                  </a:cubicBezTo>
                  <a:cubicBezTo>
                    <a:pt x="17" y="79"/>
                    <a:pt x="18" y="80"/>
                    <a:pt x="20" y="80"/>
                  </a:cubicBezTo>
                  <a:cubicBezTo>
                    <a:pt x="22" y="80"/>
                    <a:pt x="24" y="79"/>
                    <a:pt x="25" y="78"/>
                  </a:cubicBezTo>
                  <a:cubicBezTo>
                    <a:pt x="28" y="75"/>
                    <a:pt x="28" y="75"/>
                    <a:pt x="28" y="75"/>
                  </a:cubicBezTo>
                  <a:cubicBezTo>
                    <a:pt x="28" y="75"/>
                    <a:pt x="28" y="74"/>
                    <a:pt x="29" y="74"/>
                  </a:cubicBezTo>
                  <a:cubicBezTo>
                    <a:pt x="29" y="75"/>
                    <a:pt x="29" y="75"/>
                    <a:pt x="29" y="75"/>
                  </a:cubicBezTo>
                  <a:cubicBezTo>
                    <a:pt x="31" y="75"/>
                    <a:pt x="32" y="76"/>
                    <a:pt x="33" y="76"/>
                  </a:cubicBezTo>
                  <a:cubicBezTo>
                    <a:pt x="33" y="76"/>
                    <a:pt x="34" y="77"/>
                    <a:pt x="34" y="77"/>
                  </a:cubicBezTo>
                  <a:cubicBezTo>
                    <a:pt x="34" y="81"/>
                    <a:pt x="34" y="81"/>
                    <a:pt x="34" y="81"/>
                  </a:cubicBezTo>
                  <a:cubicBezTo>
                    <a:pt x="34" y="85"/>
                    <a:pt x="37" y="88"/>
                    <a:pt x="41" y="88"/>
                  </a:cubicBezTo>
                  <a:cubicBezTo>
                    <a:pt x="47" y="88"/>
                    <a:pt x="47" y="88"/>
                    <a:pt x="47" y="88"/>
                  </a:cubicBezTo>
                  <a:cubicBezTo>
                    <a:pt x="51" y="88"/>
                    <a:pt x="54" y="85"/>
                    <a:pt x="54" y="81"/>
                  </a:cubicBezTo>
                  <a:cubicBezTo>
                    <a:pt x="54" y="77"/>
                    <a:pt x="54" y="77"/>
                    <a:pt x="54" y="77"/>
                  </a:cubicBezTo>
                  <a:cubicBezTo>
                    <a:pt x="54" y="77"/>
                    <a:pt x="55" y="76"/>
                    <a:pt x="55" y="76"/>
                  </a:cubicBezTo>
                  <a:cubicBezTo>
                    <a:pt x="56" y="76"/>
                    <a:pt x="58" y="75"/>
                    <a:pt x="59" y="75"/>
                  </a:cubicBezTo>
                  <a:cubicBezTo>
                    <a:pt x="59" y="74"/>
                    <a:pt x="59" y="74"/>
                    <a:pt x="59" y="74"/>
                  </a:cubicBezTo>
                  <a:cubicBezTo>
                    <a:pt x="60" y="74"/>
                    <a:pt x="60" y="75"/>
                    <a:pt x="60" y="75"/>
                  </a:cubicBezTo>
                  <a:cubicBezTo>
                    <a:pt x="63" y="78"/>
                    <a:pt x="63" y="78"/>
                    <a:pt x="63" y="78"/>
                  </a:cubicBezTo>
                  <a:cubicBezTo>
                    <a:pt x="64" y="79"/>
                    <a:pt x="66" y="80"/>
                    <a:pt x="68" y="80"/>
                  </a:cubicBezTo>
                  <a:cubicBezTo>
                    <a:pt x="70" y="80"/>
                    <a:pt x="72" y="79"/>
                    <a:pt x="73" y="78"/>
                  </a:cubicBezTo>
                  <a:cubicBezTo>
                    <a:pt x="78" y="73"/>
                    <a:pt x="78" y="73"/>
                    <a:pt x="78" y="73"/>
                  </a:cubicBezTo>
                  <a:cubicBezTo>
                    <a:pt x="80" y="70"/>
                    <a:pt x="80" y="66"/>
                    <a:pt x="78" y="63"/>
                  </a:cubicBezTo>
                  <a:cubicBezTo>
                    <a:pt x="75" y="60"/>
                    <a:pt x="75" y="60"/>
                    <a:pt x="75" y="60"/>
                  </a:cubicBezTo>
                  <a:cubicBezTo>
                    <a:pt x="75" y="60"/>
                    <a:pt x="74" y="59"/>
                    <a:pt x="75" y="59"/>
                  </a:cubicBezTo>
                  <a:cubicBezTo>
                    <a:pt x="75" y="58"/>
                    <a:pt x="76" y="56"/>
                    <a:pt x="76" y="55"/>
                  </a:cubicBezTo>
                  <a:close/>
                  <a:moveTo>
                    <a:pt x="58" y="44"/>
                  </a:moveTo>
                  <a:cubicBezTo>
                    <a:pt x="58" y="51"/>
                    <a:pt x="52" y="58"/>
                    <a:pt x="44" y="58"/>
                  </a:cubicBezTo>
                  <a:cubicBezTo>
                    <a:pt x="37" y="58"/>
                    <a:pt x="31" y="51"/>
                    <a:pt x="31" y="44"/>
                  </a:cubicBezTo>
                  <a:cubicBezTo>
                    <a:pt x="31" y="37"/>
                    <a:pt x="37" y="31"/>
                    <a:pt x="44" y="31"/>
                  </a:cubicBezTo>
                  <a:cubicBezTo>
                    <a:pt x="52" y="31"/>
                    <a:pt x="58" y="37"/>
                    <a:pt x="58" y="44"/>
                  </a:cubicBezTo>
                  <a:close/>
                </a:path>
              </a:pathLst>
            </a:custGeom>
            <a:grpFill/>
            <a:ln w="9525">
              <a:noFill/>
              <a:round/>
            </a:ln>
          </p:spPr>
          <p:txBody>
            <a:bodyPr/>
            <a:lstStyle/>
            <a:p>
              <a:endParaRPr lang="zh-CN" altLang="en-US"/>
            </a:p>
          </p:txBody>
        </p:sp>
      </p:grpSp>
      <p:sp>
        <p:nvSpPr>
          <p:cNvPr id="17429" name="Freeform 17"/>
          <p:cNvSpPr>
            <a:spLocks noEditPoints="1"/>
          </p:cNvSpPr>
          <p:nvPr/>
        </p:nvSpPr>
        <p:spPr bwMode="auto">
          <a:xfrm>
            <a:off x="3459979" y="1732360"/>
            <a:ext cx="428625" cy="429815"/>
          </a:xfrm>
          <a:custGeom>
            <a:avLst/>
            <a:gdLst>
              <a:gd name="T0" fmla="*/ 2147483646 w 460"/>
              <a:gd name="T1" fmla="*/ 2147483646 h 461"/>
              <a:gd name="T2" fmla="*/ 2147483646 w 460"/>
              <a:gd name="T3" fmla="*/ 2147483646 h 461"/>
              <a:gd name="T4" fmla="*/ 2147483646 w 460"/>
              <a:gd name="T5" fmla="*/ 2147483646 h 461"/>
              <a:gd name="T6" fmla="*/ 2147483646 w 460"/>
              <a:gd name="T7" fmla="*/ 2147483646 h 461"/>
              <a:gd name="T8" fmla="*/ 0 w 460"/>
              <a:gd name="T9" fmla="*/ 2147483646 h 461"/>
              <a:gd name="T10" fmla="*/ 2147483646 w 460"/>
              <a:gd name="T11" fmla="*/ 0 h 461"/>
              <a:gd name="T12" fmla="*/ 2147483646 w 460"/>
              <a:gd name="T13" fmla="*/ 2147483646 h 461"/>
              <a:gd name="T14" fmla="*/ 2147483646 w 460"/>
              <a:gd name="T15" fmla="*/ 2147483646 h 461"/>
              <a:gd name="T16" fmla="*/ 2147483646 w 460"/>
              <a:gd name="T17" fmla="*/ 2147483646 h 461"/>
              <a:gd name="T18" fmla="*/ 2147483646 w 460"/>
              <a:gd name="T19" fmla="*/ 2147483646 h 461"/>
              <a:gd name="T20" fmla="*/ 2147483646 w 460"/>
              <a:gd name="T21" fmla="*/ 2147483646 h 46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0" h="461">
                <a:moveTo>
                  <a:pt x="345" y="461"/>
                </a:moveTo>
                <a:lnTo>
                  <a:pt x="192" y="346"/>
                </a:lnTo>
                <a:lnTo>
                  <a:pt x="403" y="58"/>
                </a:lnTo>
                <a:lnTo>
                  <a:pt x="132" y="300"/>
                </a:lnTo>
                <a:lnTo>
                  <a:pt x="0" y="202"/>
                </a:lnTo>
                <a:lnTo>
                  <a:pt x="460" y="0"/>
                </a:lnTo>
                <a:lnTo>
                  <a:pt x="345" y="461"/>
                </a:lnTo>
                <a:close/>
                <a:moveTo>
                  <a:pt x="115" y="461"/>
                </a:moveTo>
                <a:lnTo>
                  <a:pt x="115" y="346"/>
                </a:lnTo>
                <a:lnTo>
                  <a:pt x="202" y="404"/>
                </a:lnTo>
                <a:lnTo>
                  <a:pt x="115" y="461"/>
                </a:lnTo>
                <a:close/>
              </a:path>
            </a:pathLst>
          </a:custGeom>
          <a:solidFill>
            <a:srgbClr val="B8AA9A"/>
          </a:solidFill>
          <a:ln w="9525">
            <a:noFill/>
            <a:round/>
          </a:ln>
        </p:spPr>
        <p:txBody>
          <a:bodyPr lIns="68580" tIns="34290" rIns="68580" bIns="34290"/>
          <a:lstStyle/>
          <a:p>
            <a:endParaRPr lang="zh-CN" altLang="en-US"/>
          </a:p>
        </p:txBody>
      </p:sp>
      <p:sp>
        <p:nvSpPr>
          <p:cNvPr id="25" name="Freeform 5"/>
          <p:cNvSpPr>
            <a:spLocks noEditPoints="1"/>
          </p:cNvSpPr>
          <p:nvPr/>
        </p:nvSpPr>
        <p:spPr bwMode="auto">
          <a:xfrm>
            <a:off x="5000628" y="1500180"/>
            <a:ext cx="600048" cy="413158"/>
          </a:xfrm>
          <a:custGeom>
            <a:avLst/>
            <a:gdLst>
              <a:gd name="T0" fmla="*/ 2147483646 w 260"/>
              <a:gd name="T1" fmla="*/ 2147483646 h 162"/>
              <a:gd name="T2" fmla="*/ 2147483646 w 260"/>
              <a:gd name="T3" fmla="*/ 0 h 162"/>
              <a:gd name="T4" fmla="*/ 2147483646 w 260"/>
              <a:gd name="T5" fmla="*/ 2147483646 h 162"/>
              <a:gd name="T6" fmla="*/ 2147483646 w 260"/>
              <a:gd name="T7" fmla="*/ 2147483646 h 162"/>
              <a:gd name="T8" fmla="*/ 2147483646 w 260"/>
              <a:gd name="T9" fmla="*/ 2147483646 h 162"/>
              <a:gd name="T10" fmla="*/ 0 w 260"/>
              <a:gd name="T11" fmla="*/ 2147483646 h 162"/>
              <a:gd name="T12" fmla="*/ 2147483646 w 260"/>
              <a:gd name="T13" fmla="*/ 2147483646 h 162"/>
              <a:gd name="T14" fmla="*/ 2147483646 w 260"/>
              <a:gd name="T15" fmla="*/ 2147483646 h 162"/>
              <a:gd name="T16" fmla="*/ 2147483646 w 260"/>
              <a:gd name="T17" fmla="*/ 2147483646 h 162"/>
              <a:gd name="T18" fmla="*/ 2147483646 w 260"/>
              <a:gd name="T19" fmla="*/ 2147483646 h 162"/>
              <a:gd name="T20" fmla="*/ 2147483646 w 260"/>
              <a:gd name="T21" fmla="*/ 2147483646 h 162"/>
              <a:gd name="T22" fmla="*/ 2147483646 w 260"/>
              <a:gd name="T23" fmla="*/ 2147483646 h 162"/>
              <a:gd name="T24" fmla="*/ 2147483646 w 260"/>
              <a:gd name="T25" fmla="*/ 2147483646 h 162"/>
              <a:gd name="T26" fmla="*/ 2147483646 w 260"/>
              <a:gd name="T27" fmla="*/ 2147483646 h 162"/>
              <a:gd name="T28" fmla="*/ 2147483646 w 260"/>
              <a:gd name="T29" fmla="*/ 2147483646 h 162"/>
              <a:gd name="T30" fmla="*/ 2147483646 w 260"/>
              <a:gd name="T31" fmla="*/ 2147483646 h 162"/>
              <a:gd name="T32" fmla="*/ 2147483646 w 260"/>
              <a:gd name="T33" fmla="*/ 2147483646 h 162"/>
              <a:gd name="T34" fmla="*/ 2147483646 w 260"/>
              <a:gd name="T35" fmla="*/ 2147483646 h 1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rgbClr val="B8AA9A"/>
          </a:solidFill>
          <a:ln w="9525">
            <a:noFill/>
            <a:round/>
          </a:ln>
        </p:spPr>
        <p:txBody>
          <a:bodyPr lIns="68580" tIns="34290" rIns="68580" bIns="34290"/>
          <a:lstStyle/>
          <a:p>
            <a:endParaRPr lang="zh-CN" altLang="en-US"/>
          </a:p>
        </p:txBody>
      </p:sp>
      <p:sp>
        <p:nvSpPr>
          <p:cNvPr id="26" name="Freeform 7"/>
          <p:cNvSpPr>
            <a:spLocks noEditPoints="1"/>
          </p:cNvSpPr>
          <p:nvPr/>
        </p:nvSpPr>
        <p:spPr bwMode="auto">
          <a:xfrm>
            <a:off x="6858016" y="1142990"/>
            <a:ext cx="409575" cy="444103"/>
          </a:xfrm>
          <a:custGeom>
            <a:avLst/>
            <a:gdLst>
              <a:gd name="T0" fmla="*/ 2147483646 w 100"/>
              <a:gd name="T1" fmla="*/ 2147483646 h 132"/>
              <a:gd name="T2" fmla="*/ 2147483646 w 100"/>
              <a:gd name="T3" fmla="*/ 2147483646 h 132"/>
              <a:gd name="T4" fmla="*/ 2147483646 w 100"/>
              <a:gd name="T5" fmla="*/ 2147483646 h 132"/>
              <a:gd name="T6" fmla="*/ 2147483646 w 100"/>
              <a:gd name="T7" fmla="*/ 2147483646 h 132"/>
              <a:gd name="T8" fmla="*/ 2147483646 w 100"/>
              <a:gd name="T9" fmla="*/ 2147483646 h 132"/>
              <a:gd name="T10" fmla="*/ 2147483646 w 100"/>
              <a:gd name="T11" fmla="*/ 2147483646 h 132"/>
              <a:gd name="T12" fmla="*/ 2147483646 w 100"/>
              <a:gd name="T13" fmla="*/ 2147483646 h 132"/>
              <a:gd name="T14" fmla="*/ 2147483646 w 100"/>
              <a:gd name="T15" fmla="*/ 2147483646 h 132"/>
              <a:gd name="T16" fmla="*/ 2147483646 w 100"/>
              <a:gd name="T17" fmla="*/ 2147483646 h 132"/>
              <a:gd name="T18" fmla="*/ 2147483646 w 100"/>
              <a:gd name="T19" fmla="*/ 2147483646 h 132"/>
              <a:gd name="T20" fmla="*/ 2147483646 w 100"/>
              <a:gd name="T21" fmla="*/ 2147483646 h 132"/>
              <a:gd name="T22" fmla="*/ 2147483646 w 100"/>
              <a:gd name="T23" fmla="*/ 2147483646 h 132"/>
              <a:gd name="T24" fmla="*/ 2147483646 w 100"/>
              <a:gd name="T25" fmla="*/ 2147483646 h 132"/>
              <a:gd name="T26" fmla="*/ 2147483646 w 100"/>
              <a:gd name="T27" fmla="*/ 2147483646 h 132"/>
              <a:gd name="T28" fmla="*/ 2147483646 w 100"/>
              <a:gd name="T29" fmla="*/ 2147483646 h 132"/>
              <a:gd name="T30" fmla="*/ 2147483646 w 100"/>
              <a:gd name="T31" fmla="*/ 2147483646 h 132"/>
              <a:gd name="T32" fmla="*/ 2147483646 w 100"/>
              <a:gd name="T33" fmla="*/ 0 h 132"/>
              <a:gd name="T34" fmla="*/ 2147483646 w 100"/>
              <a:gd name="T35" fmla="*/ 2147483646 h 132"/>
              <a:gd name="T36" fmla="*/ 2147483646 w 100"/>
              <a:gd name="T37" fmla="*/ 2147483646 h 132"/>
              <a:gd name="T38" fmla="*/ 0 w 100"/>
              <a:gd name="T39" fmla="*/ 2147483646 h 132"/>
              <a:gd name="T40" fmla="*/ 0 w 100"/>
              <a:gd name="T41" fmla="*/ 2147483646 h 132"/>
              <a:gd name="T42" fmla="*/ 2147483646 w 100"/>
              <a:gd name="T43" fmla="*/ 2147483646 h 132"/>
              <a:gd name="T44" fmla="*/ 2147483646 w 100"/>
              <a:gd name="T45" fmla="*/ 2147483646 h 132"/>
              <a:gd name="T46" fmla="*/ 2147483646 w 100"/>
              <a:gd name="T47" fmla="*/ 2147483646 h 132"/>
              <a:gd name="T48" fmla="*/ 2147483646 w 100"/>
              <a:gd name="T49" fmla="*/ 2147483646 h 132"/>
              <a:gd name="T50" fmla="*/ 2147483646 w 100"/>
              <a:gd name="T51" fmla="*/ 2147483646 h 132"/>
              <a:gd name="T52" fmla="*/ 2147483646 w 100"/>
              <a:gd name="T53" fmla="*/ 2147483646 h 132"/>
              <a:gd name="T54" fmla="*/ 2147483646 w 100"/>
              <a:gd name="T55" fmla="*/ 2147483646 h 132"/>
              <a:gd name="T56" fmla="*/ 2147483646 w 100"/>
              <a:gd name="T57" fmla="*/ 2147483646 h 132"/>
              <a:gd name="T58" fmla="*/ 2147483646 w 100"/>
              <a:gd name="T59" fmla="*/ 2147483646 h 132"/>
              <a:gd name="T60" fmla="*/ 2147483646 w 100"/>
              <a:gd name="T61" fmla="*/ 2147483646 h 132"/>
              <a:gd name="T62" fmla="*/ 2147483646 w 100"/>
              <a:gd name="T63" fmla="*/ 2147483646 h 132"/>
              <a:gd name="T64" fmla="*/ 2147483646 w 100"/>
              <a:gd name="T65" fmla="*/ 2147483646 h 132"/>
              <a:gd name="T66" fmla="*/ 2147483646 w 100"/>
              <a:gd name="T67" fmla="*/ 2147483646 h 132"/>
              <a:gd name="T68" fmla="*/ 2147483646 w 100"/>
              <a:gd name="T69" fmla="*/ 2147483646 h 132"/>
              <a:gd name="T70" fmla="*/ 2147483646 w 100"/>
              <a:gd name="T71" fmla="*/ 2147483646 h 132"/>
              <a:gd name="T72" fmla="*/ 2147483646 w 100"/>
              <a:gd name="T73" fmla="*/ 2147483646 h 1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0" h="132">
                <a:moveTo>
                  <a:pt x="50" y="70"/>
                </a:moveTo>
                <a:cubicBezTo>
                  <a:pt x="39" y="70"/>
                  <a:pt x="30" y="79"/>
                  <a:pt x="30" y="90"/>
                </a:cubicBezTo>
                <a:cubicBezTo>
                  <a:pt x="30" y="102"/>
                  <a:pt x="39" y="111"/>
                  <a:pt x="50" y="111"/>
                </a:cubicBezTo>
                <a:cubicBezTo>
                  <a:pt x="61" y="111"/>
                  <a:pt x="70" y="102"/>
                  <a:pt x="70" y="90"/>
                </a:cubicBezTo>
                <a:cubicBezTo>
                  <a:pt x="70" y="79"/>
                  <a:pt x="61" y="70"/>
                  <a:pt x="50" y="70"/>
                </a:cubicBezTo>
                <a:close/>
                <a:moveTo>
                  <a:pt x="53" y="93"/>
                </a:moveTo>
                <a:cubicBezTo>
                  <a:pt x="53" y="102"/>
                  <a:pt x="53" y="102"/>
                  <a:pt x="53" y="102"/>
                </a:cubicBezTo>
                <a:cubicBezTo>
                  <a:pt x="53" y="104"/>
                  <a:pt x="52" y="105"/>
                  <a:pt x="50" y="105"/>
                </a:cubicBezTo>
                <a:cubicBezTo>
                  <a:pt x="48" y="105"/>
                  <a:pt x="47" y="104"/>
                  <a:pt x="47" y="102"/>
                </a:cubicBezTo>
                <a:cubicBezTo>
                  <a:pt x="47" y="93"/>
                  <a:pt x="47" y="93"/>
                  <a:pt x="47" y="93"/>
                </a:cubicBezTo>
                <a:cubicBezTo>
                  <a:pt x="44" y="91"/>
                  <a:pt x="41" y="88"/>
                  <a:pt x="41" y="84"/>
                </a:cubicBezTo>
                <a:cubicBezTo>
                  <a:pt x="41" y="80"/>
                  <a:pt x="45" y="76"/>
                  <a:pt x="50" y="76"/>
                </a:cubicBezTo>
                <a:cubicBezTo>
                  <a:pt x="55" y="76"/>
                  <a:pt x="59" y="80"/>
                  <a:pt x="59" y="84"/>
                </a:cubicBezTo>
                <a:cubicBezTo>
                  <a:pt x="59" y="88"/>
                  <a:pt x="56" y="91"/>
                  <a:pt x="53" y="93"/>
                </a:cubicBezTo>
                <a:close/>
                <a:moveTo>
                  <a:pt x="86" y="50"/>
                </a:moveTo>
                <a:cubicBezTo>
                  <a:pt x="86" y="36"/>
                  <a:pt x="86" y="36"/>
                  <a:pt x="86" y="36"/>
                </a:cubicBezTo>
                <a:cubicBezTo>
                  <a:pt x="86" y="16"/>
                  <a:pt x="70" y="0"/>
                  <a:pt x="50" y="0"/>
                </a:cubicBezTo>
                <a:cubicBezTo>
                  <a:pt x="30" y="0"/>
                  <a:pt x="14" y="16"/>
                  <a:pt x="14" y="36"/>
                </a:cubicBezTo>
                <a:cubicBezTo>
                  <a:pt x="14" y="50"/>
                  <a:pt x="14" y="50"/>
                  <a:pt x="14" y="50"/>
                </a:cubicBezTo>
                <a:cubicBezTo>
                  <a:pt x="6" y="53"/>
                  <a:pt x="0" y="60"/>
                  <a:pt x="0" y="69"/>
                </a:cubicBezTo>
                <a:cubicBezTo>
                  <a:pt x="0" y="112"/>
                  <a:pt x="0" y="112"/>
                  <a:pt x="0" y="112"/>
                </a:cubicBezTo>
                <a:cubicBezTo>
                  <a:pt x="0" y="123"/>
                  <a:pt x="9" y="132"/>
                  <a:pt x="20" y="132"/>
                </a:cubicBezTo>
                <a:cubicBezTo>
                  <a:pt x="80" y="132"/>
                  <a:pt x="80" y="132"/>
                  <a:pt x="80" y="132"/>
                </a:cubicBezTo>
                <a:cubicBezTo>
                  <a:pt x="91" y="132"/>
                  <a:pt x="100" y="123"/>
                  <a:pt x="100" y="112"/>
                </a:cubicBezTo>
                <a:cubicBezTo>
                  <a:pt x="100" y="69"/>
                  <a:pt x="100" y="69"/>
                  <a:pt x="100" y="69"/>
                </a:cubicBezTo>
                <a:cubicBezTo>
                  <a:pt x="100" y="60"/>
                  <a:pt x="94" y="53"/>
                  <a:pt x="86" y="50"/>
                </a:cubicBezTo>
                <a:close/>
                <a:moveTo>
                  <a:pt x="50" y="115"/>
                </a:moveTo>
                <a:cubicBezTo>
                  <a:pt x="36" y="115"/>
                  <a:pt x="25" y="104"/>
                  <a:pt x="25" y="90"/>
                </a:cubicBezTo>
                <a:cubicBezTo>
                  <a:pt x="25" y="77"/>
                  <a:pt x="36" y="66"/>
                  <a:pt x="50" y="66"/>
                </a:cubicBezTo>
                <a:cubicBezTo>
                  <a:pt x="64" y="66"/>
                  <a:pt x="75" y="77"/>
                  <a:pt x="75" y="90"/>
                </a:cubicBezTo>
                <a:cubicBezTo>
                  <a:pt x="75" y="104"/>
                  <a:pt x="64" y="115"/>
                  <a:pt x="50" y="115"/>
                </a:cubicBezTo>
                <a:close/>
                <a:moveTo>
                  <a:pt x="76" y="49"/>
                </a:moveTo>
                <a:cubicBezTo>
                  <a:pt x="24" y="49"/>
                  <a:pt x="24" y="49"/>
                  <a:pt x="24" y="49"/>
                </a:cubicBezTo>
                <a:cubicBezTo>
                  <a:pt x="24" y="36"/>
                  <a:pt x="24" y="36"/>
                  <a:pt x="24" y="36"/>
                </a:cubicBezTo>
                <a:cubicBezTo>
                  <a:pt x="24" y="22"/>
                  <a:pt x="36" y="11"/>
                  <a:pt x="50" y="11"/>
                </a:cubicBezTo>
                <a:cubicBezTo>
                  <a:pt x="64" y="11"/>
                  <a:pt x="76" y="22"/>
                  <a:pt x="76" y="36"/>
                </a:cubicBezTo>
                <a:lnTo>
                  <a:pt x="76" y="49"/>
                </a:lnTo>
                <a:close/>
              </a:path>
            </a:pathLst>
          </a:custGeom>
          <a:solidFill>
            <a:srgbClr val="B8AA9A"/>
          </a:solidFill>
          <a:ln w="9525">
            <a:noFill/>
            <a:round/>
          </a:ln>
        </p:spPr>
        <p:txBody>
          <a:bodyPr lIns="68580" tIns="34290" rIns="68580" bIns="34290"/>
          <a:lstStyle/>
          <a:p>
            <a:endParaRPr lang="zh-CN" altLang="en-US"/>
          </a:p>
        </p:txBody>
      </p:sp>
      <p:sp>
        <p:nvSpPr>
          <p:cNvPr id="24" name="TextBox 23"/>
          <p:cNvSpPr txBox="1"/>
          <p:nvPr/>
        </p:nvSpPr>
        <p:spPr>
          <a:xfrm>
            <a:off x="142876" y="171376"/>
            <a:ext cx="2571736" cy="338554"/>
          </a:xfrm>
          <a:prstGeom prst="rect">
            <a:avLst/>
          </a:prstGeom>
          <a:noFill/>
        </p:spPr>
        <p:txBody>
          <a:bodyPr wrap="square" rtlCol="0">
            <a:spAutoFit/>
          </a:bodyPr>
          <a:lstStyle/>
          <a:p>
            <a:r>
              <a:rPr lang="zh-CN" altLang="en-US" sz="1600" dirty="0" smtClean="0">
                <a:solidFill>
                  <a:srgbClr val="B8AA9A"/>
                </a:solidFill>
                <a:latin typeface="微软雅黑" panose="020B0503020204020204" pitchFamily="34" charset="-122"/>
                <a:ea typeface="微软雅黑" panose="020B0503020204020204" pitchFamily="34" charset="-122"/>
              </a:rPr>
              <a:t>亮点阐述</a:t>
            </a:r>
            <a:r>
              <a:rPr lang="en-US" altLang="zh-CN" sz="1600" dirty="0" smtClean="0">
                <a:solidFill>
                  <a:srgbClr val="B8AA9A"/>
                </a:solidFill>
                <a:latin typeface="微软雅黑" panose="020B0503020204020204" pitchFamily="34" charset="-122"/>
                <a:ea typeface="微软雅黑" panose="020B0503020204020204" pitchFamily="34" charset="-122"/>
              </a:rPr>
              <a:t>/</a:t>
            </a:r>
            <a:r>
              <a:rPr lang="en-US" altLang="zh-CN" sz="1600" dirty="0" smtClean="0">
                <a:solidFill>
                  <a:srgbClr val="B8AA9A"/>
                </a:solidFill>
              </a:rPr>
              <a:t> </a:t>
            </a:r>
            <a:r>
              <a:rPr lang="en-US" altLang="zh-CN" sz="1400" dirty="0" smtClean="0">
                <a:solidFill>
                  <a:srgbClr val="B8AA9A"/>
                </a:solidFill>
                <a:latin typeface="Impact" pitchFamily="34" charset="0"/>
              </a:rPr>
              <a:t>Event Highlights</a:t>
            </a:r>
            <a:endParaRPr lang="en-US" altLang="zh-CN" sz="1600" dirty="0" smtClean="0">
              <a:solidFill>
                <a:srgbClr val="B8AA9A"/>
              </a:solidFill>
              <a:latin typeface="Impact" pitchFamily="34" charset="0"/>
            </a:endParaRPr>
          </a:p>
        </p:txBody>
      </p:sp>
    </p:spTree>
  </p:cSld>
  <p:clrMapOvr>
    <a:masterClrMapping/>
  </p:clrMapOvr>
  <p:transition>
    <p:split dir="in"/>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571604" y="1571618"/>
            <a:ext cx="2500330" cy="2215991"/>
          </a:xfrm>
          <a:prstGeom prst="rect">
            <a:avLst/>
          </a:prstGeom>
          <a:noFill/>
        </p:spPr>
        <p:txBody>
          <a:bodyPr wrap="square" rtlCol="0">
            <a:spAutoFit/>
          </a:bodyPr>
          <a:lstStyle/>
          <a:p>
            <a:r>
              <a:rPr lang="en-US" altLang="zh-CN" sz="13800" dirty="0" smtClean="0">
                <a:solidFill>
                  <a:srgbClr val="B8AA9A"/>
                </a:solidFill>
                <a:latin typeface="时尚中黑简体" pitchFamily="2" charset="-122"/>
                <a:ea typeface="时尚中黑简体" pitchFamily="2" charset="-122"/>
              </a:rPr>
              <a:t>4</a:t>
            </a:r>
            <a:r>
              <a:rPr lang="en-US" altLang="zh-CN" sz="13800" dirty="0" smtClean="0">
                <a:solidFill>
                  <a:srgbClr val="B8AA9A"/>
                </a:solidFill>
                <a:ea typeface="时尚中黑简体" pitchFamily="2" charset="-122"/>
              </a:rPr>
              <a:t>.</a:t>
            </a:r>
            <a:endParaRPr lang="zh-CN" altLang="en-US" sz="13800" dirty="0">
              <a:solidFill>
                <a:srgbClr val="B8AA9A"/>
              </a:solidFill>
              <a:ea typeface="时尚中黑简体" pitchFamily="2" charset="-122"/>
            </a:endParaRPr>
          </a:p>
        </p:txBody>
      </p:sp>
      <p:cxnSp>
        <p:nvCxnSpPr>
          <p:cNvPr id="10" name="直接连接符 9"/>
          <p:cNvCxnSpPr/>
          <p:nvPr/>
        </p:nvCxnSpPr>
        <p:spPr>
          <a:xfrm>
            <a:off x="0" y="1571618"/>
            <a:ext cx="5429256" cy="1588"/>
          </a:xfrm>
          <a:prstGeom prst="line">
            <a:avLst/>
          </a:prstGeom>
          <a:ln>
            <a:solidFill>
              <a:srgbClr val="B8AA9A"/>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3714776" y="3714758"/>
            <a:ext cx="5429256" cy="1588"/>
          </a:xfrm>
          <a:prstGeom prst="line">
            <a:avLst/>
          </a:prstGeom>
          <a:ln>
            <a:solidFill>
              <a:srgbClr val="B8AA9A"/>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143240" y="1855782"/>
            <a:ext cx="2714644" cy="830997"/>
          </a:xfrm>
          <a:prstGeom prst="rect">
            <a:avLst/>
          </a:prstGeom>
          <a:noFill/>
        </p:spPr>
        <p:txBody>
          <a:bodyPr wrap="square" rtlCol="0">
            <a:spAutoFit/>
          </a:bodyPr>
          <a:lstStyle/>
          <a:p>
            <a:r>
              <a:rPr lang="en-US" altLang="zh-CN" sz="4800" dirty="0" smtClean="0">
                <a:solidFill>
                  <a:schemeClr val="bg1"/>
                </a:solidFill>
                <a:latin typeface="时尚中黑简体" pitchFamily="2" charset="-122"/>
                <a:ea typeface="时尚中黑简体" pitchFamily="2" charset="-122"/>
              </a:rPr>
              <a:t>REVIEW</a:t>
            </a:r>
            <a:endParaRPr lang="zh-CN" altLang="en-US" sz="4800" dirty="0">
              <a:solidFill>
                <a:schemeClr val="bg1"/>
              </a:solidFill>
              <a:latin typeface="时尚中黑简体" pitchFamily="2" charset="-122"/>
              <a:ea typeface="时尚中黑简体" pitchFamily="2" charset="-122"/>
            </a:endParaRPr>
          </a:p>
        </p:txBody>
      </p:sp>
      <p:sp>
        <p:nvSpPr>
          <p:cNvPr id="13" name="矩形 12"/>
          <p:cNvSpPr/>
          <p:nvPr/>
        </p:nvSpPr>
        <p:spPr>
          <a:xfrm>
            <a:off x="3214678" y="2580703"/>
            <a:ext cx="4786346" cy="830997"/>
          </a:xfrm>
          <a:prstGeom prst="rect">
            <a:avLst/>
          </a:prstGeom>
        </p:spPr>
        <p:txBody>
          <a:bodyPr wrap="square">
            <a:spAutoFit/>
          </a:bodyPr>
          <a:lstStyle/>
          <a:p>
            <a:pPr>
              <a:lnSpc>
                <a:spcPct val="200000"/>
              </a:lnSpc>
            </a:pPr>
            <a:r>
              <a:rPr lang="en-US" altLang="zh-CN" sz="1200" dirty="0" smtClean="0">
                <a:solidFill>
                  <a:schemeClr val="bg1"/>
                </a:solidFill>
                <a:latin typeface="微软雅黑 Light" pitchFamily="34" charset="-122"/>
                <a:ea typeface="微软雅黑 Light" pitchFamily="34" charset="-122"/>
              </a:rPr>
              <a:t>The Monocle Guide to Good Business follows up on the success of The Monocle Guide to Better Living. </a:t>
            </a:r>
            <a:endParaRPr lang="zh-CN" altLang="zh-CN" sz="1200" dirty="0">
              <a:solidFill>
                <a:schemeClr val="bg1"/>
              </a:solidFill>
              <a:latin typeface="微软雅黑 Light" pitchFamily="34" charset="-122"/>
              <a:ea typeface="微软雅黑 Light" pitchFamily="34" charset="-122"/>
            </a:endParaRPr>
          </a:p>
        </p:txBody>
      </p:sp>
    </p:spTree>
  </p:cSld>
  <p:clrMapOvr>
    <a:masterClrMapping/>
  </p:clrMapOvr>
  <p:transition>
    <p:split dir="in"/>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928662" y="1500596"/>
            <a:ext cx="2346158" cy="2625161"/>
          </a:xfrm>
          <a:prstGeom prst="rect">
            <a:avLst/>
          </a:prstGeom>
          <a:blipFill dpi="0" rotWithShape="1">
            <a:blip r:embed="rId2" cstate="print"/>
            <a:srcRect/>
            <a:stretch>
              <a:fillRect l="-30000" t="-3000" r="-22000" b="-4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cxnSp>
        <p:nvCxnSpPr>
          <p:cNvPr id="26" name="直接连接符 25"/>
          <p:cNvCxnSpPr/>
          <p:nvPr/>
        </p:nvCxnSpPr>
        <p:spPr>
          <a:xfrm>
            <a:off x="3407230" y="1500180"/>
            <a:ext cx="0" cy="2756297"/>
          </a:xfrm>
          <a:prstGeom prst="line">
            <a:avLst/>
          </a:prstGeom>
          <a:ln>
            <a:solidFill>
              <a:srgbClr val="B8AA9A"/>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flipV="1">
            <a:off x="1024789" y="4256477"/>
            <a:ext cx="2382441" cy="11906"/>
          </a:xfrm>
          <a:prstGeom prst="line">
            <a:avLst/>
          </a:prstGeom>
          <a:ln>
            <a:solidFill>
              <a:srgbClr val="B8AA9A"/>
            </a:solidFill>
            <a:prstDash val="dash"/>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4187083" y="2373712"/>
            <a:ext cx="1888331" cy="392906"/>
          </a:xfrm>
          <a:prstGeom prst="rect">
            <a:avLst/>
          </a:prstGeom>
          <a:noFill/>
        </p:spPr>
        <p:txBody>
          <a:bodyPr lIns="68580" tIns="34290" rIns="68580" bIns="34290">
            <a:spAutoFit/>
          </a:bodyPr>
          <a:lstStyle/>
          <a:p>
            <a:pPr>
              <a:defRPr/>
            </a:pPr>
            <a:r>
              <a:rPr lang="en-US" altLang="zh-CN" sz="2100" b="1" dirty="0">
                <a:solidFill>
                  <a:srgbClr val="B8AA9A"/>
                </a:solidFill>
                <a:latin typeface="Microsoft JhengHei Light" pitchFamily="34" charset="-120"/>
                <a:ea typeface="Microsoft JhengHei Light" pitchFamily="34" charset="-120"/>
              </a:rPr>
              <a:t>ADD TO TEXT</a:t>
            </a:r>
            <a:endParaRPr lang="zh-CN" altLang="en-US" sz="2100" b="1" dirty="0">
              <a:solidFill>
                <a:srgbClr val="B8AA9A"/>
              </a:solidFill>
              <a:latin typeface="Microsoft JhengHei Light" pitchFamily="34" charset="-120"/>
              <a:ea typeface="Microsoft JhengHei Light" pitchFamily="34" charset="-120"/>
            </a:endParaRPr>
          </a:p>
        </p:txBody>
      </p:sp>
      <p:sp>
        <p:nvSpPr>
          <p:cNvPr id="18446" name="文本框 36"/>
          <p:cNvSpPr txBox="1">
            <a:spLocks noChangeArrowheads="1"/>
          </p:cNvSpPr>
          <p:nvPr/>
        </p:nvSpPr>
        <p:spPr bwMode="auto">
          <a:xfrm>
            <a:off x="4160889" y="1760909"/>
            <a:ext cx="2883713" cy="577081"/>
          </a:xfrm>
          <a:prstGeom prst="rect">
            <a:avLst/>
          </a:prstGeom>
          <a:noFill/>
          <a:ln w="9525">
            <a:noFill/>
            <a:miter lim="800000"/>
          </a:ln>
        </p:spPr>
        <p:txBody>
          <a:bodyPr wrap="square" lIns="68580" tIns="34290" rIns="68580" bIns="34290">
            <a:spAutoFit/>
          </a:bodyPr>
          <a:lstStyle/>
          <a:p>
            <a:pPr eaLnBrk="1" hangingPunct="1"/>
            <a:r>
              <a:rPr lang="en-US" altLang="zh-CN" sz="3200" b="1" dirty="0">
                <a:solidFill>
                  <a:schemeClr val="bg1"/>
                </a:solidFill>
                <a:latin typeface="Microsoft JhengHei Light" pitchFamily="34" charset="-120"/>
                <a:ea typeface="Microsoft JhengHei Light" pitchFamily="34" charset="-120"/>
              </a:rPr>
              <a:t>CLICK HERE</a:t>
            </a:r>
            <a:endParaRPr lang="zh-CN" altLang="en-US" sz="3200" b="1" dirty="0">
              <a:solidFill>
                <a:schemeClr val="bg1"/>
              </a:solidFill>
              <a:latin typeface="Microsoft JhengHei Light" pitchFamily="34" charset="-120"/>
              <a:ea typeface="Microsoft JhengHei Light" pitchFamily="34" charset="-120"/>
            </a:endParaRPr>
          </a:p>
        </p:txBody>
      </p:sp>
      <p:cxnSp>
        <p:nvCxnSpPr>
          <p:cNvPr id="38" name="直接连接符 37"/>
          <p:cNvCxnSpPr/>
          <p:nvPr/>
        </p:nvCxnSpPr>
        <p:spPr>
          <a:xfrm rot="10800000" flipV="1">
            <a:off x="4257024" y="2909494"/>
            <a:ext cx="3744000" cy="14288"/>
          </a:xfrm>
          <a:prstGeom prst="line">
            <a:avLst/>
          </a:prstGeom>
          <a:ln w="53975">
            <a:solidFill>
              <a:srgbClr val="B8AA9A"/>
            </a:solidFill>
          </a:ln>
        </p:spPr>
        <p:style>
          <a:lnRef idx="1">
            <a:schemeClr val="accent1"/>
          </a:lnRef>
          <a:fillRef idx="0">
            <a:schemeClr val="accent1"/>
          </a:fillRef>
          <a:effectRef idx="0">
            <a:schemeClr val="accent1"/>
          </a:effectRef>
          <a:fontRef idx="minor">
            <a:schemeClr val="tx1"/>
          </a:fontRef>
        </p:style>
      </p:cxnSp>
      <p:sp>
        <p:nvSpPr>
          <p:cNvPr id="18448" name="文本框 38"/>
          <p:cNvSpPr txBox="1">
            <a:spLocks noChangeArrowheads="1"/>
          </p:cNvSpPr>
          <p:nvPr/>
        </p:nvSpPr>
        <p:spPr bwMode="auto">
          <a:xfrm>
            <a:off x="4160890" y="3113091"/>
            <a:ext cx="4340200" cy="1269578"/>
          </a:xfrm>
          <a:prstGeom prst="rect">
            <a:avLst/>
          </a:prstGeom>
          <a:noFill/>
          <a:ln w="9525">
            <a:noFill/>
            <a:miter lim="800000"/>
          </a:ln>
        </p:spPr>
        <p:txBody>
          <a:bodyPr wrap="square" lIns="68580" tIns="34290" rIns="68580" bIns="34290">
            <a:spAutoFit/>
          </a:bodyPr>
          <a:lstStyle/>
          <a:p>
            <a:pPr eaLnBrk="1" hangingPunct="1"/>
            <a:r>
              <a:rPr lang="en-US" altLang="zh-CN" sz="1500" dirty="0">
                <a:solidFill>
                  <a:schemeClr val="bg1"/>
                </a:solidFill>
              </a:rPr>
              <a:t>The Monocle Guide to Good Business follows up on the success of The Monocle Guide to Better Living.</a:t>
            </a:r>
          </a:p>
          <a:p>
            <a:pPr eaLnBrk="1" hangingPunct="1"/>
            <a:r>
              <a:rPr lang="en-US" altLang="zh-CN" sz="1500" dirty="0">
                <a:solidFill>
                  <a:schemeClr val="bg1"/>
                </a:solidFill>
              </a:rPr>
              <a:t>The Monocle Guide to Good Business follows up on the success of The Monocle Guide to Better Living. </a:t>
            </a:r>
          </a:p>
          <a:p>
            <a:pPr eaLnBrk="1" hangingPunct="1"/>
            <a:endParaRPr lang="zh-CN" altLang="en-US" dirty="0">
              <a:solidFill>
                <a:schemeClr val="bg1"/>
              </a:solidFill>
            </a:endParaRPr>
          </a:p>
        </p:txBody>
      </p:sp>
      <p:sp>
        <p:nvSpPr>
          <p:cNvPr id="9" name="TextBox 8"/>
          <p:cNvSpPr txBox="1"/>
          <p:nvPr/>
        </p:nvSpPr>
        <p:spPr>
          <a:xfrm>
            <a:off x="142876" y="171376"/>
            <a:ext cx="2571736" cy="338554"/>
          </a:xfrm>
          <a:prstGeom prst="rect">
            <a:avLst/>
          </a:prstGeom>
          <a:noFill/>
        </p:spPr>
        <p:txBody>
          <a:bodyPr wrap="square" rtlCol="0">
            <a:spAutoFit/>
          </a:bodyPr>
          <a:lstStyle/>
          <a:p>
            <a:r>
              <a:rPr lang="zh-CN" altLang="en-US" sz="1600" dirty="0" smtClean="0">
                <a:solidFill>
                  <a:srgbClr val="B8AA9A"/>
                </a:solidFill>
                <a:latin typeface="微软雅黑" panose="020B0503020204020204" pitchFamily="34" charset="-122"/>
                <a:ea typeface="微软雅黑" panose="020B0503020204020204" pitchFamily="34" charset="-122"/>
              </a:rPr>
              <a:t>亮点阐述</a:t>
            </a:r>
            <a:r>
              <a:rPr lang="en-US" altLang="zh-CN" sz="1600" dirty="0" smtClean="0">
                <a:solidFill>
                  <a:srgbClr val="B8AA9A"/>
                </a:solidFill>
                <a:latin typeface="微软雅黑" panose="020B0503020204020204" pitchFamily="34" charset="-122"/>
                <a:ea typeface="微软雅黑" panose="020B0503020204020204" pitchFamily="34" charset="-122"/>
              </a:rPr>
              <a:t>/</a:t>
            </a:r>
            <a:r>
              <a:rPr lang="en-US" altLang="zh-CN" sz="1600" dirty="0" smtClean="0">
                <a:solidFill>
                  <a:srgbClr val="B8AA9A"/>
                </a:solidFill>
              </a:rPr>
              <a:t> </a:t>
            </a:r>
            <a:r>
              <a:rPr lang="en-US" altLang="zh-CN" sz="1400" dirty="0" smtClean="0">
                <a:solidFill>
                  <a:srgbClr val="B8AA9A"/>
                </a:solidFill>
                <a:latin typeface="Impact" pitchFamily="34" charset="0"/>
              </a:rPr>
              <a:t>Event Highlights</a:t>
            </a:r>
            <a:endParaRPr lang="en-US" altLang="zh-CN" sz="1600" dirty="0" smtClean="0">
              <a:solidFill>
                <a:srgbClr val="B8AA9A"/>
              </a:solidFill>
              <a:latin typeface="Impact" pitchFamily="34" charset="0"/>
            </a:endParaRPr>
          </a:p>
        </p:txBody>
      </p:sp>
    </p:spTree>
  </p:cSld>
  <p:clrMapOvr>
    <a:masterClrMapping/>
  </p:clrMapOvr>
  <p:transition>
    <p:split dir="in"/>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59693" y="1617586"/>
            <a:ext cx="2478881" cy="175022"/>
          </a:xfrm>
          <a:prstGeom prst="rect">
            <a:avLst/>
          </a:prstGeom>
          <a:solidFill>
            <a:srgbClr val="B8AA9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6" name="矩形 5"/>
          <p:cNvSpPr/>
          <p:nvPr/>
        </p:nvSpPr>
        <p:spPr>
          <a:xfrm>
            <a:off x="1159692" y="2060498"/>
            <a:ext cx="1350169" cy="175022"/>
          </a:xfrm>
          <a:prstGeom prst="rect">
            <a:avLst/>
          </a:prstGeom>
          <a:solidFill>
            <a:srgbClr val="B8AA9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7" name="矩形 6"/>
          <p:cNvSpPr/>
          <p:nvPr/>
        </p:nvSpPr>
        <p:spPr>
          <a:xfrm>
            <a:off x="1159693" y="2503411"/>
            <a:ext cx="2106215" cy="175022"/>
          </a:xfrm>
          <a:prstGeom prst="rect">
            <a:avLst/>
          </a:prstGeom>
          <a:solidFill>
            <a:srgbClr val="B8AA9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8" name="矩形 7"/>
          <p:cNvSpPr/>
          <p:nvPr/>
        </p:nvSpPr>
        <p:spPr>
          <a:xfrm>
            <a:off x="1159692" y="2946323"/>
            <a:ext cx="1889522" cy="175022"/>
          </a:xfrm>
          <a:prstGeom prst="rect">
            <a:avLst/>
          </a:prstGeom>
          <a:solidFill>
            <a:srgbClr val="B8AA9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9" name="矩形 8"/>
          <p:cNvSpPr/>
          <p:nvPr/>
        </p:nvSpPr>
        <p:spPr>
          <a:xfrm>
            <a:off x="1159693" y="3389236"/>
            <a:ext cx="1512094" cy="175022"/>
          </a:xfrm>
          <a:prstGeom prst="rect">
            <a:avLst/>
          </a:prstGeom>
          <a:solidFill>
            <a:srgbClr val="B8AA9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10" name="矩形 9"/>
          <p:cNvSpPr/>
          <p:nvPr/>
        </p:nvSpPr>
        <p:spPr>
          <a:xfrm>
            <a:off x="1159693" y="3832148"/>
            <a:ext cx="2159794" cy="175022"/>
          </a:xfrm>
          <a:prstGeom prst="rect">
            <a:avLst/>
          </a:prstGeom>
          <a:solidFill>
            <a:srgbClr val="B8AA9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grpSp>
        <p:nvGrpSpPr>
          <p:cNvPr id="3" name="组合 3"/>
          <p:cNvGrpSpPr/>
          <p:nvPr/>
        </p:nvGrpSpPr>
        <p:grpSpPr bwMode="auto">
          <a:xfrm>
            <a:off x="5175675" y="1619243"/>
            <a:ext cx="358378" cy="323850"/>
            <a:chOff x="6981824" y="2220913"/>
            <a:chExt cx="453408" cy="409049"/>
          </a:xfrm>
          <a:solidFill>
            <a:srgbClr val="B8AA9A"/>
          </a:solidFill>
        </p:grpSpPr>
        <p:grpSp>
          <p:nvGrpSpPr>
            <p:cNvPr id="4" name="组合 2"/>
            <p:cNvGrpSpPr/>
            <p:nvPr/>
          </p:nvGrpSpPr>
          <p:grpSpPr bwMode="auto">
            <a:xfrm>
              <a:off x="6981824" y="2220913"/>
              <a:ext cx="453408" cy="409049"/>
              <a:chOff x="6981824" y="2220913"/>
              <a:chExt cx="453408" cy="409049"/>
            </a:xfrm>
            <a:grpFill/>
          </p:grpSpPr>
          <p:sp>
            <p:nvSpPr>
              <p:cNvPr id="8216" name="Freeform 350"/>
              <p:cNvSpPr/>
              <p:nvPr/>
            </p:nvSpPr>
            <p:spPr bwMode="auto">
              <a:xfrm>
                <a:off x="7003047" y="2342470"/>
                <a:ext cx="79105" cy="183301"/>
              </a:xfrm>
              <a:custGeom>
                <a:avLst/>
                <a:gdLst>
                  <a:gd name="T0" fmla="*/ 2147483646 w 41"/>
                  <a:gd name="T1" fmla="*/ 2147483646 h 95"/>
                  <a:gd name="T2" fmla="*/ 2147483646 w 41"/>
                  <a:gd name="T3" fmla="*/ 2147483646 h 95"/>
                  <a:gd name="T4" fmla="*/ 2147483646 w 41"/>
                  <a:gd name="T5" fmla="*/ 2147483646 h 95"/>
                  <a:gd name="T6" fmla="*/ 2147483646 w 41"/>
                  <a:gd name="T7" fmla="*/ 2147483646 h 95"/>
                  <a:gd name="T8" fmla="*/ 2147483646 w 41"/>
                  <a:gd name="T9" fmla="*/ 2147483646 h 95"/>
                  <a:gd name="T10" fmla="*/ 2147483646 w 41"/>
                  <a:gd name="T11" fmla="*/ 2147483646 h 95"/>
                  <a:gd name="T12" fmla="*/ 2147483646 w 41"/>
                  <a:gd name="T13" fmla="*/ 2147483646 h 95"/>
                  <a:gd name="T14" fmla="*/ 2147483646 w 41"/>
                  <a:gd name="T15" fmla="*/ 2147483646 h 95"/>
                  <a:gd name="T16" fmla="*/ 2147483646 w 41"/>
                  <a:gd name="T17" fmla="*/ 2147483646 h 95"/>
                  <a:gd name="T18" fmla="*/ 2147483646 w 41"/>
                  <a:gd name="T19" fmla="*/ 2147483646 h 95"/>
                  <a:gd name="T20" fmla="*/ 2147483646 w 41"/>
                  <a:gd name="T21" fmla="*/ 2147483646 h 95"/>
                  <a:gd name="T22" fmla="*/ 2147483646 w 41"/>
                  <a:gd name="T23" fmla="*/ 0 h 95"/>
                  <a:gd name="T24" fmla="*/ 2147483646 w 41"/>
                  <a:gd name="T25" fmla="*/ 0 h 95"/>
                  <a:gd name="T26" fmla="*/ 2147483646 w 41"/>
                  <a:gd name="T27" fmla="*/ 0 h 95"/>
                  <a:gd name="T28" fmla="*/ 2147483646 w 41"/>
                  <a:gd name="T29" fmla="*/ 0 h 95"/>
                  <a:gd name="T30" fmla="*/ 2147483646 w 41"/>
                  <a:gd name="T31" fmla="*/ 0 h 95"/>
                  <a:gd name="T32" fmla="*/ 2147483646 w 41"/>
                  <a:gd name="T33" fmla="*/ 2147483646 h 95"/>
                  <a:gd name="T34" fmla="*/ 2147483646 w 41"/>
                  <a:gd name="T35" fmla="*/ 2147483646 h 95"/>
                  <a:gd name="T36" fmla="*/ 0 w 41"/>
                  <a:gd name="T37" fmla="*/ 2147483646 h 95"/>
                  <a:gd name="T38" fmla="*/ 0 w 41"/>
                  <a:gd name="T39" fmla="*/ 2147483646 h 95"/>
                  <a:gd name="T40" fmla="*/ 0 w 41"/>
                  <a:gd name="T41" fmla="*/ 2147483646 h 95"/>
                  <a:gd name="T42" fmla="*/ 2147483646 w 41"/>
                  <a:gd name="T43" fmla="*/ 2147483646 h 95"/>
                  <a:gd name="T44" fmla="*/ 2147483646 w 41"/>
                  <a:gd name="T45" fmla="*/ 2147483646 h 95"/>
                  <a:gd name="T46" fmla="*/ 2147483646 w 41"/>
                  <a:gd name="T47" fmla="*/ 2147483646 h 95"/>
                  <a:gd name="T48" fmla="*/ 2147483646 w 41"/>
                  <a:gd name="T49" fmla="*/ 2147483646 h 95"/>
                  <a:gd name="T50" fmla="*/ 2147483646 w 41"/>
                  <a:gd name="T51" fmla="*/ 2147483646 h 9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1" h="95">
                    <a:moveTo>
                      <a:pt x="13" y="95"/>
                    </a:moveTo>
                    <a:lnTo>
                      <a:pt x="27" y="95"/>
                    </a:lnTo>
                    <a:lnTo>
                      <a:pt x="32" y="93"/>
                    </a:lnTo>
                    <a:lnTo>
                      <a:pt x="36" y="91"/>
                    </a:lnTo>
                    <a:lnTo>
                      <a:pt x="39" y="87"/>
                    </a:lnTo>
                    <a:lnTo>
                      <a:pt x="41" y="81"/>
                    </a:lnTo>
                    <a:lnTo>
                      <a:pt x="41" y="12"/>
                    </a:lnTo>
                    <a:lnTo>
                      <a:pt x="39" y="8"/>
                    </a:lnTo>
                    <a:lnTo>
                      <a:pt x="36" y="2"/>
                    </a:lnTo>
                    <a:lnTo>
                      <a:pt x="32" y="0"/>
                    </a:lnTo>
                    <a:lnTo>
                      <a:pt x="27" y="0"/>
                    </a:lnTo>
                    <a:lnTo>
                      <a:pt x="13" y="0"/>
                    </a:lnTo>
                    <a:lnTo>
                      <a:pt x="8" y="0"/>
                    </a:lnTo>
                    <a:lnTo>
                      <a:pt x="4" y="4"/>
                    </a:lnTo>
                    <a:lnTo>
                      <a:pt x="1" y="8"/>
                    </a:lnTo>
                    <a:lnTo>
                      <a:pt x="0" y="13"/>
                    </a:lnTo>
                    <a:lnTo>
                      <a:pt x="0" y="81"/>
                    </a:lnTo>
                    <a:lnTo>
                      <a:pt x="1" y="87"/>
                    </a:lnTo>
                    <a:lnTo>
                      <a:pt x="4" y="91"/>
                    </a:lnTo>
                    <a:lnTo>
                      <a:pt x="8" y="93"/>
                    </a:lnTo>
                    <a:lnTo>
                      <a:pt x="13" y="95"/>
                    </a:lnTo>
                    <a:close/>
                  </a:path>
                </a:pathLst>
              </a:custGeom>
              <a:grpFill/>
              <a:ln w="9525">
                <a:noFill/>
                <a:round/>
              </a:ln>
            </p:spPr>
            <p:txBody>
              <a:bodyPr/>
              <a:lstStyle/>
              <a:p>
                <a:endParaRPr lang="zh-CN" altLang="en-US"/>
              </a:p>
            </p:txBody>
          </p:sp>
          <p:sp>
            <p:nvSpPr>
              <p:cNvPr id="8217" name="Freeform 351"/>
              <p:cNvSpPr/>
              <p:nvPr/>
            </p:nvSpPr>
            <p:spPr bwMode="auto">
              <a:xfrm>
                <a:off x="7113023" y="2288444"/>
                <a:ext cx="81035" cy="237326"/>
              </a:xfrm>
              <a:custGeom>
                <a:avLst/>
                <a:gdLst>
                  <a:gd name="T0" fmla="*/ 2147483646 w 42"/>
                  <a:gd name="T1" fmla="*/ 2147483646 h 123"/>
                  <a:gd name="T2" fmla="*/ 2147483646 w 42"/>
                  <a:gd name="T3" fmla="*/ 2147483646 h 123"/>
                  <a:gd name="T4" fmla="*/ 2147483646 w 42"/>
                  <a:gd name="T5" fmla="*/ 2147483646 h 123"/>
                  <a:gd name="T6" fmla="*/ 2147483646 w 42"/>
                  <a:gd name="T7" fmla="*/ 2147483646 h 123"/>
                  <a:gd name="T8" fmla="*/ 2147483646 w 42"/>
                  <a:gd name="T9" fmla="*/ 2147483646 h 123"/>
                  <a:gd name="T10" fmla="*/ 2147483646 w 42"/>
                  <a:gd name="T11" fmla="*/ 2147483646 h 123"/>
                  <a:gd name="T12" fmla="*/ 2147483646 w 42"/>
                  <a:gd name="T13" fmla="*/ 2147483646 h 123"/>
                  <a:gd name="T14" fmla="*/ 2147483646 w 42"/>
                  <a:gd name="T15" fmla="*/ 2147483646 h 123"/>
                  <a:gd name="T16" fmla="*/ 2147483646 w 42"/>
                  <a:gd name="T17" fmla="*/ 2147483646 h 123"/>
                  <a:gd name="T18" fmla="*/ 2147483646 w 42"/>
                  <a:gd name="T19" fmla="*/ 2147483646 h 123"/>
                  <a:gd name="T20" fmla="*/ 2147483646 w 42"/>
                  <a:gd name="T21" fmla="*/ 2147483646 h 123"/>
                  <a:gd name="T22" fmla="*/ 2147483646 w 42"/>
                  <a:gd name="T23" fmla="*/ 2147483646 h 123"/>
                  <a:gd name="T24" fmla="*/ 2147483646 w 42"/>
                  <a:gd name="T25" fmla="*/ 0 h 123"/>
                  <a:gd name="T26" fmla="*/ 2147483646 w 42"/>
                  <a:gd name="T27" fmla="*/ 0 h 123"/>
                  <a:gd name="T28" fmla="*/ 2147483646 w 42"/>
                  <a:gd name="T29" fmla="*/ 0 h 123"/>
                  <a:gd name="T30" fmla="*/ 2147483646 w 42"/>
                  <a:gd name="T31" fmla="*/ 2147483646 h 123"/>
                  <a:gd name="T32" fmla="*/ 2147483646 w 42"/>
                  <a:gd name="T33" fmla="*/ 2147483646 h 123"/>
                  <a:gd name="T34" fmla="*/ 2147483646 w 42"/>
                  <a:gd name="T35" fmla="*/ 2147483646 h 123"/>
                  <a:gd name="T36" fmla="*/ 0 w 42"/>
                  <a:gd name="T37" fmla="*/ 2147483646 h 123"/>
                  <a:gd name="T38" fmla="*/ 2147483646 w 42"/>
                  <a:gd name="T39" fmla="*/ 2147483646 h 123"/>
                  <a:gd name="T40" fmla="*/ 2147483646 w 42"/>
                  <a:gd name="T41" fmla="*/ 2147483646 h 123"/>
                  <a:gd name="T42" fmla="*/ 2147483646 w 42"/>
                  <a:gd name="T43" fmla="*/ 2147483646 h 123"/>
                  <a:gd name="T44" fmla="*/ 2147483646 w 42"/>
                  <a:gd name="T45" fmla="*/ 2147483646 h 123"/>
                  <a:gd name="T46" fmla="*/ 2147483646 w 42"/>
                  <a:gd name="T47" fmla="*/ 2147483646 h 123"/>
                  <a:gd name="T48" fmla="*/ 2147483646 w 42"/>
                  <a:gd name="T49" fmla="*/ 2147483646 h 123"/>
                  <a:gd name="T50" fmla="*/ 2147483646 w 42"/>
                  <a:gd name="T51" fmla="*/ 2147483646 h 12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2" h="123">
                    <a:moveTo>
                      <a:pt x="15" y="123"/>
                    </a:moveTo>
                    <a:lnTo>
                      <a:pt x="28" y="123"/>
                    </a:lnTo>
                    <a:lnTo>
                      <a:pt x="34" y="121"/>
                    </a:lnTo>
                    <a:lnTo>
                      <a:pt x="38" y="119"/>
                    </a:lnTo>
                    <a:lnTo>
                      <a:pt x="41" y="115"/>
                    </a:lnTo>
                    <a:lnTo>
                      <a:pt x="42" y="109"/>
                    </a:lnTo>
                    <a:lnTo>
                      <a:pt x="42" y="14"/>
                    </a:lnTo>
                    <a:lnTo>
                      <a:pt x="41" y="8"/>
                    </a:lnTo>
                    <a:lnTo>
                      <a:pt x="38" y="4"/>
                    </a:lnTo>
                    <a:lnTo>
                      <a:pt x="34" y="2"/>
                    </a:lnTo>
                    <a:lnTo>
                      <a:pt x="28" y="0"/>
                    </a:lnTo>
                    <a:lnTo>
                      <a:pt x="13" y="0"/>
                    </a:lnTo>
                    <a:lnTo>
                      <a:pt x="8" y="2"/>
                    </a:lnTo>
                    <a:lnTo>
                      <a:pt x="4" y="4"/>
                    </a:lnTo>
                    <a:lnTo>
                      <a:pt x="1" y="8"/>
                    </a:lnTo>
                    <a:lnTo>
                      <a:pt x="0" y="14"/>
                    </a:lnTo>
                    <a:lnTo>
                      <a:pt x="1" y="109"/>
                    </a:lnTo>
                    <a:lnTo>
                      <a:pt x="1" y="115"/>
                    </a:lnTo>
                    <a:lnTo>
                      <a:pt x="5" y="119"/>
                    </a:lnTo>
                    <a:lnTo>
                      <a:pt x="9" y="121"/>
                    </a:lnTo>
                    <a:lnTo>
                      <a:pt x="15" y="123"/>
                    </a:lnTo>
                    <a:close/>
                  </a:path>
                </a:pathLst>
              </a:custGeom>
              <a:grpFill/>
              <a:ln w="9525">
                <a:noFill/>
                <a:round/>
              </a:ln>
            </p:spPr>
            <p:txBody>
              <a:bodyPr/>
              <a:lstStyle/>
              <a:p>
                <a:endParaRPr lang="zh-CN" altLang="en-US"/>
              </a:p>
            </p:txBody>
          </p:sp>
          <p:sp>
            <p:nvSpPr>
              <p:cNvPr id="8218" name="Freeform 352"/>
              <p:cNvSpPr/>
              <p:nvPr/>
            </p:nvSpPr>
            <p:spPr bwMode="auto">
              <a:xfrm>
                <a:off x="7228787" y="2220913"/>
                <a:ext cx="81035" cy="304858"/>
              </a:xfrm>
              <a:custGeom>
                <a:avLst/>
                <a:gdLst>
                  <a:gd name="T0" fmla="*/ 2147483646 w 42"/>
                  <a:gd name="T1" fmla="*/ 2147483646 h 158"/>
                  <a:gd name="T2" fmla="*/ 2147483646 w 42"/>
                  <a:gd name="T3" fmla="*/ 2147483646 h 158"/>
                  <a:gd name="T4" fmla="*/ 2147483646 w 42"/>
                  <a:gd name="T5" fmla="*/ 2147483646 h 158"/>
                  <a:gd name="T6" fmla="*/ 2147483646 w 42"/>
                  <a:gd name="T7" fmla="*/ 2147483646 h 158"/>
                  <a:gd name="T8" fmla="*/ 2147483646 w 42"/>
                  <a:gd name="T9" fmla="*/ 2147483646 h 158"/>
                  <a:gd name="T10" fmla="*/ 2147483646 w 42"/>
                  <a:gd name="T11" fmla="*/ 2147483646 h 158"/>
                  <a:gd name="T12" fmla="*/ 2147483646 w 42"/>
                  <a:gd name="T13" fmla="*/ 2147483646 h 158"/>
                  <a:gd name="T14" fmla="*/ 2147483646 w 42"/>
                  <a:gd name="T15" fmla="*/ 2147483646 h 158"/>
                  <a:gd name="T16" fmla="*/ 2147483646 w 42"/>
                  <a:gd name="T17" fmla="*/ 2147483646 h 158"/>
                  <a:gd name="T18" fmla="*/ 2147483646 w 42"/>
                  <a:gd name="T19" fmla="*/ 2147483646 h 158"/>
                  <a:gd name="T20" fmla="*/ 2147483646 w 42"/>
                  <a:gd name="T21" fmla="*/ 2147483646 h 158"/>
                  <a:gd name="T22" fmla="*/ 2147483646 w 42"/>
                  <a:gd name="T23" fmla="*/ 2147483646 h 158"/>
                  <a:gd name="T24" fmla="*/ 2147483646 w 42"/>
                  <a:gd name="T25" fmla="*/ 0 h 158"/>
                  <a:gd name="T26" fmla="*/ 2147483646 w 42"/>
                  <a:gd name="T27" fmla="*/ 0 h 158"/>
                  <a:gd name="T28" fmla="*/ 2147483646 w 42"/>
                  <a:gd name="T29" fmla="*/ 0 h 158"/>
                  <a:gd name="T30" fmla="*/ 2147483646 w 42"/>
                  <a:gd name="T31" fmla="*/ 2147483646 h 158"/>
                  <a:gd name="T32" fmla="*/ 2147483646 w 42"/>
                  <a:gd name="T33" fmla="*/ 2147483646 h 158"/>
                  <a:gd name="T34" fmla="*/ 2147483646 w 42"/>
                  <a:gd name="T35" fmla="*/ 2147483646 h 158"/>
                  <a:gd name="T36" fmla="*/ 0 w 42"/>
                  <a:gd name="T37" fmla="*/ 2147483646 h 158"/>
                  <a:gd name="T38" fmla="*/ 0 w 42"/>
                  <a:gd name="T39" fmla="*/ 2147483646 h 158"/>
                  <a:gd name="T40" fmla="*/ 0 w 42"/>
                  <a:gd name="T41" fmla="*/ 2147483646 h 158"/>
                  <a:gd name="T42" fmla="*/ 2147483646 w 42"/>
                  <a:gd name="T43" fmla="*/ 2147483646 h 158"/>
                  <a:gd name="T44" fmla="*/ 2147483646 w 42"/>
                  <a:gd name="T45" fmla="*/ 2147483646 h 158"/>
                  <a:gd name="T46" fmla="*/ 2147483646 w 42"/>
                  <a:gd name="T47" fmla="*/ 2147483646 h 158"/>
                  <a:gd name="T48" fmla="*/ 2147483646 w 42"/>
                  <a:gd name="T49" fmla="*/ 2147483646 h 158"/>
                  <a:gd name="T50" fmla="*/ 2147483646 w 42"/>
                  <a:gd name="T51" fmla="*/ 2147483646 h 15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2" h="158">
                    <a:moveTo>
                      <a:pt x="13" y="158"/>
                    </a:moveTo>
                    <a:lnTo>
                      <a:pt x="28" y="158"/>
                    </a:lnTo>
                    <a:lnTo>
                      <a:pt x="34" y="156"/>
                    </a:lnTo>
                    <a:lnTo>
                      <a:pt x="38" y="154"/>
                    </a:lnTo>
                    <a:lnTo>
                      <a:pt x="41" y="150"/>
                    </a:lnTo>
                    <a:lnTo>
                      <a:pt x="42" y="144"/>
                    </a:lnTo>
                    <a:lnTo>
                      <a:pt x="41" y="14"/>
                    </a:lnTo>
                    <a:lnTo>
                      <a:pt x="41" y="8"/>
                    </a:lnTo>
                    <a:lnTo>
                      <a:pt x="36" y="4"/>
                    </a:lnTo>
                    <a:lnTo>
                      <a:pt x="32" y="1"/>
                    </a:lnTo>
                    <a:lnTo>
                      <a:pt x="27" y="0"/>
                    </a:lnTo>
                    <a:lnTo>
                      <a:pt x="13" y="0"/>
                    </a:lnTo>
                    <a:lnTo>
                      <a:pt x="8" y="1"/>
                    </a:lnTo>
                    <a:lnTo>
                      <a:pt x="4" y="4"/>
                    </a:lnTo>
                    <a:lnTo>
                      <a:pt x="1" y="8"/>
                    </a:lnTo>
                    <a:lnTo>
                      <a:pt x="0" y="14"/>
                    </a:lnTo>
                    <a:lnTo>
                      <a:pt x="0" y="144"/>
                    </a:lnTo>
                    <a:lnTo>
                      <a:pt x="1" y="150"/>
                    </a:lnTo>
                    <a:lnTo>
                      <a:pt x="4" y="154"/>
                    </a:lnTo>
                    <a:lnTo>
                      <a:pt x="8" y="156"/>
                    </a:lnTo>
                    <a:lnTo>
                      <a:pt x="13" y="158"/>
                    </a:lnTo>
                    <a:close/>
                  </a:path>
                </a:pathLst>
              </a:custGeom>
              <a:grpFill/>
              <a:ln w="9525">
                <a:noFill/>
                <a:round/>
              </a:ln>
            </p:spPr>
            <p:txBody>
              <a:bodyPr/>
              <a:lstStyle/>
              <a:p>
                <a:endParaRPr lang="zh-CN" altLang="en-US"/>
              </a:p>
            </p:txBody>
          </p:sp>
          <p:sp>
            <p:nvSpPr>
              <p:cNvPr id="8219" name="Freeform 353"/>
              <p:cNvSpPr/>
              <p:nvPr/>
            </p:nvSpPr>
            <p:spPr bwMode="auto">
              <a:xfrm>
                <a:off x="6981824" y="2556642"/>
                <a:ext cx="453408" cy="73320"/>
              </a:xfrm>
              <a:custGeom>
                <a:avLst/>
                <a:gdLst>
                  <a:gd name="T0" fmla="*/ 2147483646 w 235"/>
                  <a:gd name="T1" fmla="*/ 2147483646 h 38"/>
                  <a:gd name="T2" fmla="*/ 2147483646 w 235"/>
                  <a:gd name="T3" fmla="*/ 2147483646 h 38"/>
                  <a:gd name="T4" fmla="*/ 2147483646 w 235"/>
                  <a:gd name="T5" fmla="*/ 2147483646 h 38"/>
                  <a:gd name="T6" fmla="*/ 2147483646 w 235"/>
                  <a:gd name="T7" fmla="*/ 2147483646 h 38"/>
                  <a:gd name="T8" fmla="*/ 2147483646 w 235"/>
                  <a:gd name="T9" fmla="*/ 0 h 38"/>
                  <a:gd name="T10" fmla="*/ 2147483646 w 235"/>
                  <a:gd name="T11" fmla="*/ 0 h 38"/>
                  <a:gd name="T12" fmla="*/ 2147483646 w 235"/>
                  <a:gd name="T13" fmla="*/ 0 h 38"/>
                  <a:gd name="T14" fmla="*/ 2147483646 w 235"/>
                  <a:gd name="T15" fmla="*/ 0 h 38"/>
                  <a:gd name="T16" fmla="*/ 2147483646 w 235"/>
                  <a:gd name="T17" fmla="*/ 2147483646 h 38"/>
                  <a:gd name="T18" fmla="*/ 2147483646 w 235"/>
                  <a:gd name="T19" fmla="*/ 2147483646 h 38"/>
                  <a:gd name="T20" fmla="*/ 2147483646 w 235"/>
                  <a:gd name="T21" fmla="*/ 2147483646 h 38"/>
                  <a:gd name="T22" fmla="*/ 0 w 235"/>
                  <a:gd name="T23" fmla="*/ 2147483646 h 38"/>
                  <a:gd name="T24" fmla="*/ 0 w 235"/>
                  <a:gd name="T25" fmla="*/ 2147483646 h 38"/>
                  <a:gd name="T26" fmla="*/ 0 w 235"/>
                  <a:gd name="T27" fmla="*/ 2147483646 h 38"/>
                  <a:gd name="T28" fmla="*/ 2147483646 w 235"/>
                  <a:gd name="T29" fmla="*/ 2147483646 h 38"/>
                  <a:gd name="T30" fmla="*/ 2147483646 w 235"/>
                  <a:gd name="T31" fmla="*/ 2147483646 h 38"/>
                  <a:gd name="T32" fmla="*/ 2147483646 w 235"/>
                  <a:gd name="T33" fmla="*/ 2147483646 h 38"/>
                  <a:gd name="T34" fmla="*/ 2147483646 w 235"/>
                  <a:gd name="T35" fmla="*/ 2147483646 h 38"/>
                  <a:gd name="T36" fmla="*/ 2147483646 w 235"/>
                  <a:gd name="T37" fmla="*/ 2147483646 h 38"/>
                  <a:gd name="T38" fmla="*/ 2147483646 w 235"/>
                  <a:gd name="T39" fmla="*/ 2147483646 h 38"/>
                  <a:gd name="T40" fmla="*/ 2147483646 w 235"/>
                  <a:gd name="T41" fmla="*/ 2147483646 h 38"/>
                  <a:gd name="T42" fmla="*/ 2147483646 w 235"/>
                  <a:gd name="T43" fmla="*/ 2147483646 h 38"/>
                  <a:gd name="T44" fmla="*/ 2147483646 w 235"/>
                  <a:gd name="T45" fmla="*/ 2147483646 h 38"/>
                  <a:gd name="T46" fmla="*/ 2147483646 w 235"/>
                  <a:gd name="T47" fmla="*/ 2147483646 h 38"/>
                  <a:gd name="T48" fmla="*/ 2147483646 w 235"/>
                  <a:gd name="T49" fmla="*/ 2147483646 h 3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35" h="38">
                    <a:moveTo>
                      <a:pt x="234" y="14"/>
                    </a:moveTo>
                    <a:lnTo>
                      <a:pt x="234" y="14"/>
                    </a:lnTo>
                    <a:lnTo>
                      <a:pt x="234" y="8"/>
                    </a:lnTo>
                    <a:lnTo>
                      <a:pt x="231" y="4"/>
                    </a:lnTo>
                    <a:lnTo>
                      <a:pt x="226" y="0"/>
                    </a:lnTo>
                    <a:lnTo>
                      <a:pt x="222" y="0"/>
                    </a:lnTo>
                    <a:lnTo>
                      <a:pt x="13" y="0"/>
                    </a:lnTo>
                    <a:lnTo>
                      <a:pt x="8" y="1"/>
                    </a:lnTo>
                    <a:lnTo>
                      <a:pt x="4" y="4"/>
                    </a:lnTo>
                    <a:lnTo>
                      <a:pt x="1" y="8"/>
                    </a:lnTo>
                    <a:lnTo>
                      <a:pt x="0" y="14"/>
                    </a:lnTo>
                    <a:lnTo>
                      <a:pt x="0" y="26"/>
                    </a:lnTo>
                    <a:lnTo>
                      <a:pt x="1" y="30"/>
                    </a:lnTo>
                    <a:lnTo>
                      <a:pt x="4" y="35"/>
                    </a:lnTo>
                    <a:lnTo>
                      <a:pt x="8" y="38"/>
                    </a:lnTo>
                    <a:lnTo>
                      <a:pt x="13" y="38"/>
                    </a:lnTo>
                    <a:lnTo>
                      <a:pt x="222" y="38"/>
                    </a:lnTo>
                    <a:lnTo>
                      <a:pt x="226" y="37"/>
                    </a:lnTo>
                    <a:lnTo>
                      <a:pt x="231" y="34"/>
                    </a:lnTo>
                    <a:lnTo>
                      <a:pt x="234" y="30"/>
                    </a:lnTo>
                    <a:lnTo>
                      <a:pt x="235" y="25"/>
                    </a:lnTo>
                    <a:lnTo>
                      <a:pt x="234" y="14"/>
                    </a:lnTo>
                    <a:close/>
                  </a:path>
                </a:pathLst>
              </a:custGeom>
              <a:grpFill/>
              <a:ln w="9525">
                <a:noFill/>
                <a:round/>
              </a:ln>
            </p:spPr>
            <p:txBody>
              <a:bodyPr/>
              <a:lstStyle/>
              <a:p>
                <a:endParaRPr lang="zh-CN" altLang="en-US"/>
              </a:p>
            </p:txBody>
          </p:sp>
        </p:grpSp>
        <p:sp>
          <p:nvSpPr>
            <p:cNvPr id="8215" name="Freeform 354"/>
            <p:cNvSpPr/>
            <p:nvPr/>
          </p:nvSpPr>
          <p:spPr bwMode="auto">
            <a:xfrm>
              <a:off x="7334904" y="2288444"/>
              <a:ext cx="79105" cy="237326"/>
            </a:xfrm>
            <a:custGeom>
              <a:avLst/>
              <a:gdLst>
                <a:gd name="T0" fmla="*/ 2147483646 w 41"/>
                <a:gd name="T1" fmla="*/ 2147483646 h 123"/>
                <a:gd name="T2" fmla="*/ 2147483646 w 41"/>
                <a:gd name="T3" fmla="*/ 2147483646 h 123"/>
                <a:gd name="T4" fmla="*/ 2147483646 w 41"/>
                <a:gd name="T5" fmla="*/ 2147483646 h 123"/>
                <a:gd name="T6" fmla="*/ 2147483646 w 41"/>
                <a:gd name="T7" fmla="*/ 2147483646 h 123"/>
                <a:gd name="T8" fmla="*/ 2147483646 w 41"/>
                <a:gd name="T9" fmla="*/ 2147483646 h 123"/>
                <a:gd name="T10" fmla="*/ 2147483646 w 41"/>
                <a:gd name="T11" fmla="*/ 2147483646 h 123"/>
                <a:gd name="T12" fmla="*/ 2147483646 w 41"/>
                <a:gd name="T13" fmla="*/ 2147483646 h 123"/>
                <a:gd name="T14" fmla="*/ 2147483646 w 41"/>
                <a:gd name="T15" fmla="*/ 2147483646 h 123"/>
                <a:gd name="T16" fmla="*/ 2147483646 w 41"/>
                <a:gd name="T17" fmla="*/ 2147483646 h 123"/>
                <a:gd name="T18" fmla="*/ 2147483646 w 41"/>
                <a:gd name="T19" fmla="*/ 2147483646 h 123"/>
                <a:gd name="T20" fmla="*/ 2147483646 w 41"/>
                <a:gd name="T21" fmla="*/ 2147483646 h 123"/>
                <a:gd name="T22" fmla="*/ 2147483646 w 41"/>
                <a:gd name="T23" fmla="*/ 0 h 123"/>
                <a:gd name="T24" fmla="*/ 2147483646 w 41"/>
                <a:gd name="T25" fmla="*/ 0 h 123"/>
                <a:gd name="T26" fmla="*/ 2147483646 w 41"/>
                <a:gd name="T27" fmla="*/ 0 h 123"/>
                <a:gd name="T28" fmla="*/ 2147483646 w 41"/>
                <a:gd name="T29" fmla="*/ 0 h 123"/>
                <a:gd name="T30" fmla="*/ 2147483646 w 41"/>
                <a:gd name="T31" fmla="*/ 0 h 123"/>
                <a:gd name="T32" fmla="*/ 2147483646 w 41"/>
                <a:gd name="T33" fmla="*/ 2147483646 h 123"/>
                <a:gd name="T34" fmla="*/ 0 w 41"/>
                <a:gd name="T35" fmla="*/ 2147483646 h 123"/>
                <a:gd name="T36" fmla="*/ 0 w 41"/>
                <a:gd name="T37" fmla="*/ 2147483646 h 123"/>
                <a:gd name="T38" fmla="*/ 0 w 41"/>
                <a:gd name="T39" fmla="*/ 2147483646 h 123"/>
                <a:gd name="T40" fmla="*/ 0 w 41"/>
                <a:gd name="T41" fmla="*/ 2147483646 h 123"/>
                <a:gd name="T42" fmla="*/ 0 w 41"/>
                <a:gd name="T43" fmla="*/ 2147483646 h 123"/>
                <a:gd name="T44" fmla="*/ 2147483646 w 41"/>
                <a:gd name="T45" fmla="*/ 2147483646 h 123"/>
                <a:gd name="T46" fmla="*/ 2147483646 w 41"/>
                <a:gd name="T47" fmla="*/ 2147483646 h 123"/>
                <a:gd name="T48" fmla="*/ 2147483646 w 41"/>
                <a:gd name="T49" fmla="*/ 2147483646 h 123"/>
                <a:gd name="T50" fmla="*/ 2147483646 w 41"/>
                <a:gd name="T51" fmla="*/ 2147483646 h 12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1" h="123">
                  <a:moveTo>
                    <a:pt x="14" y="123"/>
                  </a:moveTo>
                  <a:lnTo>
                    <a:pt x="28" y="123"/>
                  </a:lnTo>
                  <a:lnTo>
                    <a:pt x="33" y="121"/>
                  </a:lnTo>
                  <a:lnTo>
                    <a:pt x="37" y="119"/>
                  </a:lnTo>
                  <a:lnTo>
                    <a:pt x="40" y="115"/>
                  </a:lnTo>
                  <a:lnTo>
                    <a:pt x="41" y="109"/>
                  </a:lnTo>
                  <a:lnTo>
                    <a:pt x="41" y="13"/>
                  </a:lnTo>
                  <a:lnTo>
                    <a:pt x="40" y="8"/>
                  </a:lnTo>
                  <a:lnTo>
                    <a:pt x="37" y="3"/>
                  </a:lnTo>
                  <a:lnTo>
                    <a:pt x="33" y="0"/>
                  </a:lnTo>
                  <a:lnTo>
                    <a:pt x="28" y="0"/>
                  </a:lnTo>
                  <a:lnTo>
                    <a:pt x="13" y="0"/>
                  </a:lnTo>
                  <a:lnTo>
                    <a:pt x="9" y="0"/>
                  </a:lnTo>
                  <a:lnTo>
                    <a:pt x="3" y="4"/>
                  </a:lnTo>
                  <a:lnTo>
                    <a:pt x="0" y="8"/>
                  </a:lnTo>
                  <a:lnTo>
                    <a:pt x="0" y="14"/>
                  </a:lnTo>
                  <a:lnTo>
                    <a:pt x="0" y="109"/>
                  </a:lnTo>
                  <a:lnTo>
                    <a:pt x="0" y="115"/>
                  </a:lnTo>
                  <a:lnTo>
                    <a:pt x="5" y="119"/>
                  </a:lnTo>
                  <a:lnTo>
                    <a:pt x="9" y="121"/>
                  </a:lnTo>
                  <a:lnTo>
                    <a:pt x="14" y="123"/>
                  </a:lnTo>
                  <a:close/>
                </a:path>
              </a:pathLst>
            </a:custGeom>
            <a:grpFill/>
            <a:ln w="9525">
              <a:noFill/>
              <a:round/>
            </a:ln>
          </p:spPr>
          <p:txBody>
            <a:bodyPr/>
            <a:lstStyle/>
            <a:p>
              <a:endParaRPr lang="zh-CN" altLang="en-US"/>
            </a:p>
          </p:txBody>
        </p:sp>
      </p:grpSp>
      <p:sp>
        <p:nvSpPr>
          <p:cNvPr id="8203" name="文本框 15"/>
          <p:cNvSpPr txBox="1">
            <a:spLocks noChangeArrowheads="1"/>
          </p:cNvSpPr>
          <p:nvPr/>
        </p:nvSpPr>
        <p:spPr bwMode="auto">
          <a:xfrm>
            <a:off x="5826946" y="1500180"/>
            <a:ext cx="1696641" cy="576263"/>
          </a:xfrm>
          <a:prstGeom prst="rect">
            <a:avLst/>
          </a:prstGeom>
          <a:noFill/>
          <a:ln w="9525">
            <a:noFill/>
            <a:miter lim="800000"/>
          </a:ln>
        </p:spPr>
        <p:txBody>
          <a:bodyPr lIns="68580" tIns="34290" rIns="68580" bIns="34290">
            <a:spAutoFit/>
          </a:bodyPr>
          <a:lstStyle/>
          <a:p>
            <a:r>
              <a:rPr lang="en-US" altLang="zh-CN" sz="3300" dirty="0">
                <a:solidFill>
                  <a:schemeClr val="bg1"/>
                </a:solidFill>
              </a:rPr>
              <a:t>10,168 </a:t>
            </a:r>
            <a:r>
              <a:rPr lang="en-US" altLang="zh-CN" sz="2400" dirty="0">
                <a:solidFill>
                  <a:schemeClr val="bg1"/>
                </a:solidFill>
              </a:rPr>
              <a:t>$</a:t>
            </a:r>
            <a:endParaRPr lang="zh-CN" altLang="en-US" sz="2400" dirty="0">
              <a:solidFill>
                <a:schemeClr val="bg1"/>
              </a:solidFill>
            </a:endParaRPr>
          </a:p>
        </p:txBody>
      </p:sp>
      <p:sp>
        <p:nvSpPr>
          <p:cNvPr id="8204" name="文本框 16"/>
          <p:cNvSpPr txBox="1">
            <a:spLocks noChangeArrowheads="1"/>
          </p:cNvSpPr>
          <p:nvPr/>
        </p:nvSpPr>
        <p:spPr bwMode="auto">
          <a:xfrm>
            <a:off x="5104237" y="2393158"/>
            <a:ext cx="2563416" cy="392906"/>
          </a:xfrm>
          <a:prstGeom prst="rect">
            <a:avLst/>
          </a:prstGeom>
          <a:noFill/>
          <a:ln w="9525">
            <a:noFill/>
            <a:miter lim="800000"/>
          </a:ln>
        </p:spPr>
        <p:txBody>
          <a:bodyPr lIns="68580" tIns="34290" rIns="68580" bIns="34290">
            <a:spAutoFit/>
          </a:bodyPr>
          <a:lstStyle/>
          <a:p>
            <a:r>
              <a:rPr lang="en-US" altLang="zh-CN" sz="2100" dirty="0">
                <a:solidFill>
                  <a:srgbClr val="B8AA9A"/>
                </a:solidFill>
              </a:rPr>
              <a:t>ADD YOUR TEXT HERE</a:t>
            </a:r>
            <a:endParaRPr lang="zh-CN" altLang="en-US" sz="2100" dirty="0">
              <a:solidFill>
                <a:srgbClr val="B8AA9A"/>
              </a:solidFill>
            </a:endParaRPr>
          </a:p>
        </p:txBody>
      </p:sp>
      <p:sp>
        <p:nvSpPr>
          <p:cNvPr id="8205" name="文本框 16"/>
          <p:cNvSpPr txBox="1">
            <a:spLocks noChangeArrowheads="1"/>
          </p:cNvSpPr>
          <p:nvPr/>
        </p:nvSpPr>
        <p:spPr bwMode="auto">
          <a:xfrm>
            <a:off x="5104237" y="3000378"/>
            <a:ext cx="3396853" cy="1254189"/>
          </a:xfrm>
          <a:prstGeom prst="rect">
            <a:avLst/>
          </a:prstGeom>
          <a:noFill/>
          <a:ln w="9525">
            <a:noFill/>
            <a:miter lim="800000"/>
          </a:ln>
        </p:spPr>
        <p:txBody>
          <a:bodyPr lIns="68580" tIns="34290" rIns="68580" bIns="34290">
            <a:spAutoFit/>
          </a:bodyPr>
          <a:lstStyle/>
          <a:p>
            <a:pPr algn="dist"/>
            <a:r>
              <a:rPr lang="en-US" altLang="zh-CN" sz="1100" dirty="0" smtClean="0">
                <a:solidFill>
                  <a:schemeClr val="bg1"/>
                </a:solidFill>
                <a:latin typeface="Microsoft JhengHei" panose="020B0604030504040204" pitchFamily="34" charset="-120"/>
                <a:ea typeface="Microsoft JhengHei" panose="020B0604030504040204" pitchFamily="34" charset="-120"/>
                <a:cs typeface="billy" pitchFamily="2" charset="-122"/>
              </a:rPr>
              <a:t>The </a:t>
            </a:r>
            <a:r>
              <a:rPr lang="en-US" altLang="zh-CN" sz="1100" dirty="0">
                <a:solidFill>
                  <a:schemeClr val="bg1"/>
                </a:solidFill>
                <a:latin typeface="Microsoft JhengHei" panose="020B0604030504040204" pitchFamily="34" charset="-120"/>
                <a:ea typeface="Microsoft JhengHei" panose="020B0604030504040204" pitchFamily="34" charset="-120"/>
                <a:cs typeface="billy" pitchFamily="2" charset="-122"/>
              </a:rPr>
              <a:t>Monocle Guide to Good Business follows up on the success of The Monocle Guide to Better Living. The Monocle Guide to Good Business</a:t>
            </a:r>
            <a:r>
              <a:rPr lang="en-US" altLang="zh-CN" sz="1100" dirty="0" smtClean="0">
                <a:solidFill>
                  <a:schemeClr val="bg1"/>
                </a:solidFill>
                <a:latin typeface="Microsoft JhengHei" panose="020B0604030504040204" pitchFamily="34" charset="-120"/>
                <a:ea typeface="Microsoft JhengHei" panose="020B0604030504040204" pitchFamily="34" charset="-120"/>
                <a:cs typeface="billy" pitchFamily="2" charset="-122"/>
              </a:rPr>
              <a:t>. The Monocle Guide to Good Business follows up on the success of The Monocle Guide to Better Living. The Monocle Guide to Good Business.</a:t>
            </a:r>
            <a:endParaRPr lang="zh-CN" altLang="en-US" sz="1100" dirty="0" smtClean="0">
              <a:solidFill>
                <a:schemeClr val="bg1"/>
              </a:solidFill>
              <a:latin typeface="Microsoft JhengHei" panose="020B0604030504040204" pitchFamily="34" charset="-120"/>
              <a:ea typeface="Microsoft JhengHei" panose="020B0604030504040204" pitchFamily="34" charset="-120"/>
              <a:cs typeface="billy" pitchFamily="2" charset="-122"/>
            </a:endParaRPr>
          </a:p>
          <a:p>
            <a:pPr algn="dist" eaLnBrk="1" hangingPunct="1"/>
            <a:endParaRPr lang="zh-CN" altLang="en-US" sz="1100" dirty="0">
              <a:solidFill>
                <a:schemeClr val="bg1"/>
              </a:solidFill>
              <a:latin typeface="Microsoft JhengHei" panose="020B0604030504040204" pitchFamily="34" charset="-120"/>
              <a:ea typeface="Microsoft JhengHei" panose="020B0604030504040204" pitchFamily="34" charset="-120"/>
              <a:cs typeface="billy" pitchFamily="2" charset="-122"/>
            </a:endParaRPr>
          </a:p>
        </p:txBody>
      </p:sp>
      <p:sp>
        <p:nvSpPr>
          <p:cNvPr id="8206" name="文本框 17"/>
          <p:cNvSpPr txBox="1">
            <a:spLocks noChangeArrowheads="1"/>
          </p:cNvSpPr>
          <p:nvPr/>
        </p:nvSpPr>
        <p:spPr bwMode="auto">
          <a:xfrm>
            <a:off x="616773" y="1643056"/>
            <a:ext cx="415498" cy="2794884"/>
          </a:xfrm>
          <a:prstGeom prst="rect">
            <a:avLst/>
          </a:prstGeom>
          <a:noFill/>
          <a:ln w="9525">
            <a:noFill/>
            <a:miter lim="800000"/>
          </a:ln>
        </p:spPr>
        <p:txBody>
          <a:bodyPr vert="eaVert" wrap="square" lIns="68580" tIns="34290" rIns="68580" bIns="34290">
            <a:spAutoFit/>
          </a:bodyPr>
          <a:lstStyle/>
          <a:p>
            <a:r>
              <a:rPr lang="en-US" altLang="zh-CN" dirty="0" smtClean="0">
                <a:solidFill>
                  <a:schemeClr val="bg1"/>
                </a:solidFill>
              </a:rPr>
              <a:t>ADD UP </a:t>
            </a:r>
            <a:r>
              <a:rPr lang="en-US" altLang="zh-CN" dirty="0">
                <a:solidFill>
                  <a:schemeClr val="bg1"/>
                </a:solidFill>
              </a:rPr>
              <a:t>YOUR TEXT HERE</a:t>
            </a:r>
            <a:endParaRPr lang="zh-CN" altLang="en-US" dirty="0">
              <a:solidFill>
                <a:schemeClr val="bg1"/>
              </a:solidFill>
            </a:endParaRPr>
          </a:p>
        </p:txBody>
      </p:sp>
      <p:sp>
        <p:nvSpPr>
          <p:cNvPr id="8207" name="文本框 19"/>
          <p:cNvSpPr txBox="1">
            <a:spLocks noChangeArrowheads="1"/>
          </p:cNvSpPr>
          <p:nvPr/>
        </p:nvSpPr>
        <p:spPr bwMode="auto">
          <a:xfrm>
            <a:off x="3911227" y="1566388"/>
            <a:ext cx="997744" cy="300038"/>
          </a:xfrm>
          <a:prstGeom prst="rect">
            <a:avLst/>
          </a:prstGeom>
          <a:noFill/>
          <a:ln w="9525">
            <a:noFill/>
            <a:miter lim="800000"/>
          </a:ln>
        </p:spPr>
        <p:txBody>
          <a:bodyPr lIns="68580" tIns="34290" rIns="68580" bIns="34290">
            <a:spAutoFit/>
          </a:bodyPr>
          <a:lstStyle/>
          <a:p>
            <a:r>
              <a:rPr lang="en-US" altLang="zh-CN" sz="1500" dirty="0">
                <a:solidFill>
                  <a:schemeClr val="bg1"/>
                </a:solidFill>
              </a:rPr>
              <a:t>TEXT HERE</a:t>
            </a:r>
            <a:endParaRPr lang="zh-CN" altLang="en-US" sz="1500" dirty="0">
              <a:solidFill>
                <a:schemeClr val="bg1"/>
              </a:solidFill>
            </a:endParaRPr>
          </a:p>
        </p:txBody>
      </p:sp>
      <p:sp>
        <p:nvSpPr>
          <p:cNvPr id="8208" name="文本框 21"/>
          <p:cNvSpPr txBox="1">
            <a:spLocks noChangeArrowheads="1"/>
          </p:cNvSpPr>
          <p:nvPr/>
        </p:nvSpPr>
        <p:spPr bwMode="auto">
          <a:xfrm>
            <a:off x="2708695" y="2011682"/>
            <a:ext cx="998935" cy="300038"/>
          </a:xfrm>
          <a:prstGeom prst="rect">
            <a:avLst/>
          </a:prstGeom>
          <a:noFill/>
          <a:ln w="9525">
            <a:noFill/>
            <a:miter lim="800000"/>
          </a:ln>
        </p:spPr>
        <p:txBody>
          <a:bodyPr lIns="68580" tIns="34290" rIns="68580" bIns="34290">
            <a:spAutoFit/>
          </a:bodyPr>
          <a:lstStyle/>
          <a:p>
            <a:r>
              <a:rPr lang="en-US" altLang="zh-CN" sz="1500" dirty="0">
                <a:solidFill>
                  <a:schemeClr val="bg1"/>
                </a:solidFill>
              </a:rPr>
              <a:t>TEXT HERE</a:t>
            </a:r>
            <a:endParaRPr lang="zh-CN" altLang="en-US" sz="1500" dirty="0">
              <a:solidFill>
                <a:schemeClr val="bg1"/>
              </a:solidFill>
            </a:endParaRPr>
          </a:p>
        </p:txBody>
      </p:sp>
      <p:sp>
        <p:nvSpPr>
          <p:cNvPr id="8209" name="文本框 22"/>
          <p:cNvSpPr txBox="1">
            <a:spLocks noChangeArrowheads="1"/>
          </p:cNvSpPr>
          <p:nvPr/>
        </p:nvSpPr>
        <p:spPr bwMode="auto">
          <a:xfrm>
            <a:off x="3427833" y="2441498"/>
            <a:ext cx="998935" cy="300038"/>
          </a:xfrm>
          <a:prstGeom prst="rect">
            <a:avLst/>
          </a:prstGeom>
          <a:noFill/>
          <a:ln w="9525">
            <a:noFill/>
            <a:miter lim="800000"/>
          </a:ln>
        </p:spPr>
        <p:txBody>
          <a:bodyPr lIns="68580" tIns="34290" rIns="68580" bIns="34290">
            <a:spAutoFit/>
          </a:bodyPr>
          <a:lstStyle/>
          <a:p>
            <a:r>
              <a:rPr lang="en-US" altLang="zh-CN" sz="1500" dirty="0">
                <a:solidFill>
                  <a:schemeClr val="bg1"/>
                </a:solidFill>
              </a:rPr>
              <a:t>TEXT HERE</a:t>
            </a:r>
            <a:endParaRPr lang="zh-CN" altLang="en-US" sz="1500" dirty="0">
              <a:solidFill>
                <a:schemeClr val="bg1"/>
              </a:solidFill>
            </a:endParaRPr>
          </a:p>
        </p:txBody>
      </p:sp>
      <p:sp>
        <p:nvSpPr>
          <p:cNvPr id="8210" name="文本框 23"/>
          <p:cNvSpPr txBox="1">
            <a:spLocks noChangeArrowheads="1"/>
          </p:cNvSpPr>
          <p:nvPr/>
        </p:nvSpPr>
        <p:spPr bwMode="auto">
          <a:xfrm>
            <a:off x="3227808" y="2883220"/>
            <a:ext cx="998935" cy="300038"/>
          </a:xfrm>
          <a:prstGeom prst="rect">
            <a:avLst/>
          </a:prstGeom>
          <a:noFill/>
          <a:ln w="9525">
            <a:noFill/>
            <a:miter lim="800000"/>
          </a:ln>
        </p:spPr>
        <p:txBody>
          <a:bodyPr lIns="68580" tIns="34290" rIns="68580" bIns="34290">
            <a:spAutoFit/>
          </a:bodyPr>
          <a:lstStyle/>
          <a:p>
            <a:r>
              <a:rPr lang="en-US" altLang="zh-CN" sz="1500" dirty="0">
                <a:solidFill>
                  <a:schemeClr val="bg1"/>
                </a:solidFill>
              </a:rPr>
              <a:t>TEXT HERE</a:t>
            </a:r>
            <a:endParaRPr lang="zh-CN" altLang="en-US" sz="1500" dirty="0">
              <a:solidFill>
                <a:schemeClr val="bg1"/>
              </a:solidFill>
            </a:endParaRPr>
          </a:p>
        </p:txBody>
      </p:sp>
      <p:sp>
        <p:nvSpPr>
          <p:cNvPr id="8211" name="文本框 24"/>
          <p:cNvSpPr txBox="1">
            <a:spLocks noChangeArrowheads="1"/>
          </p:cNvSpPr>
          <p:nvPr/>
        </p:nvSpPr>
        <p:spPr bwMode="auto">
          <a:xfrm>
            <a:off x="2806327" y="3330895"/>
            <a:ext cx="997744" cy="300038"/>
          </a:xfrm>
          <a:prstGeom prst="rect">
            <a:avLst/>
          </a:prstGeom>
          <a:noFill/>
          <a:ln w="9525">
            <a:noFill/>
            <a:miter lim="800000"/>
          </a:ln>
        </p:spPr>
        <p:txBody>
          <a:bodyPr lIns="68580" tIns="34290" rIns="68580" bIns="34290">
            <a:spAutoFit/>
          </a:bodyPr>
          <a:lstStyle/>
          <a:p>
            <a:r>
              <a:rPr lang="en-US" altLang="zh-CN" sz="1500" dirty="0">
                <a:solidFill>
                  <a:schemeClr val="bg1"/>
                </a:solidFill>
              </a:rPr>
              <a:t>TEXT HERE</a:t>
            </a:r>
            <a:endParaRPr lang="zh-CN" altLang="en-US" sz="1500" dirty="0">
              <a:solidFill>
                <a:schemeClr val="bg1"/>
              </a:solidFill>
            </a:endParaRPr>
          </a:p>
        </p:txBody>
      </p:sp>
      <p:sp>
        <p:nvSpPr>
          <p:cNvPr id="8212" name="文本框 25"/>
          <p:cNvSpPr txBox="1">
            <a:spLocks noChangeArrowheads="1"/>
          </p:cNvSpPr>
          <p:nvPr/>
        </p:nvSpPr>
        <p:spPr bwMode="auto">
          <a:xfrm>
            <a:off x="3444502" y="3770236"/>
            <a:ext cx="997744" cy="300038"/>
          </a:xfrm>
          <a:prstGeom prst="rect">
            <a:avLst/>
          </a:prstGeom>
          <a:noFill/>
          <a:ln w="9525">
            <a:noFill/>
            <a:miter lim="800000"/>
          </a:ln>
        </p:spPr>
        <p:txBody>
          <a:bodyPr lIns="68580" tIns="34290" rIns="68580" bIns="34290">
            <a:spAutoFit/>
          </a:bodyPr>
          <a:lstStyle/>
          <a:p>
            <a:r>
              <a:rPr lang="en-US" altLang="zh-CN" sz="1500" dirty="0">
                <a:solidFill>
                  <a:schemeClr val="bg1"/>
                </a:solidFill>
              </a:rPr>
              <a:t>TEXT HERE</a:t>
            </a:r>
            <a:endParaRPr lang="zh-CN" altLang="en-US" sz="1500" dirty="0">
              <a:solidFill>
                <a:schemeClr val="bg1"/>
              </a:solidFill>
            </a:endParaRPr>
          </a:p>
        </p:txBody>
      </p:sp>
      <p:sp>
        <p:nvSpPr>
          <p:cNvPr id="25" name="TextBox 24"/>
          <p:cNvSpPr txBox="1"/>
          <p:nvPr/>
        </p:nvSpPr>
        <p:spPr>
          <a:xfrm>
            <a:off x="142876" y="171376"/>
            <a:ext cx="2571736" cy="338554"/>
          </a:xfrm>
          <a:prstGeom prst="rect">
            <a:avLst/>
          </a:prstGeom>
          <a:noFill/>
        </p:spPr>
        <p:txBody>
          <a:bodyPr wrap="square" rtlCol="0">
            <a:spAutoFit/>
          </a:bodyPr>
          <a:lstStyle/>
          <a:p>
            <a:r>
              <a:rPr lang="zh-CN" altLang="en-US" sz="1600" dirty="0" smtClean="0">
                <a:solidFill>
                  <a:srgbClr val="B8AA9A"/>
                </a:solidFill>
                <a:latin typeface="微软雅黑" panose="020B0503020204020204" pitchFamily="34" charset="-122"/>
                <a:ea typeface="微软雅黑" panose="020B0503020204020204" pitchFamily="34" charset="-122"/>
              </a:rPr>
              <a:t>亮点阐述</a:t>
            </a:r>
            <a:r>
              <a:rPr lang="en-US" altLang="zh-CN" sz="1600" dirty="0" smtClean="0">
                <a:solidFill>
                  <a:srgbClr val="B8AA9A"/>
                </a:solidFill>
                <a:latin typeface="微软雅黑" panose="020B0503020204020204" pitchFamily="34" charset="-122"/>
                <a:ea typeface="微软雅黑" panose="020B0503020204020204" pitchFamily="34" charset="-122"/>
              </a:rPr>
              <a:t>/</a:t>
            </a:r>
            <a:r>
              <a:rPr lang="en-US" altLang="zh-CN" sz="1600" dirty="0" smtClean="0">
                <a:solidFill>
                  <a:srgbClr val="B8AA9A"/>
                </a:solidFill>
              </a:rPr>
              <a:t> </a:t>
            </a:r>
            <a:r>
              <a:rPr lang="en-US" altLang="zh-CN" sz="1400" dirty="0" smtClean="0">
                <a:solidFill>
                  <a:srgbClr val="B8AA9A"/>
                </a:solidFill>
                <a:latin typeface="Impact" pitchFamily="34" charset="0"/>
              </a:rPr>
              <a:t>Event Highlights</a:t>
            </a:r>
            <a:endParaRPr lang="en-US" altLang="zh-CN" sz="1600" dirty="0" smtClean="0">
              <a:solidFill>
                <a:srgbClr val="B8AA9A"/>
              </a:solidFill>
              <a:latin typeface="Impact" pitchFamily="34" charset="0"/>
            </a:endParaRPr>
          </a:p>
        </p:txBody>
      </p:sp>
    </p:spTree>
  </p:cSld>
  <p:clrMapOvr>
    <a:masterClrMapping/>
  </p:clrMapOvr>
  <p:transition>
    <p:split dir="in"/>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33"/>
          <p:cNvSpPr>
            <a:spLocks noEditPoints="1"/>
          </p:cNvSpPr>
          <p:nvPr/>
        </p:nvSpPr>
        <p:spPr bwMode="auto">
          <a:xfrm>
            <a:off x="5244720" y="1785932"/>
            <a:ext cx="541735" cy="445294"/>
          </a:xfrm>
          <a:custGeom>
            <a:avLst/>
            <a:gdLst>
              <a:gd name="T0" fmla="*/ 2147483646 w 244"/>
              <a:gd name="T1" fmla="*/ 2147483646 h 200"/>
              <a:gd name="T2" fmla="*/ 2147483646 w 244"/>
              <a:gd name="T3" fmla="*/ 2147483646 h 200"/>
              <a:gd name="T4" fmla="*/ 2147483646 w 244"/>
              <a:gd name="T5" fmla="*/ 2147483646 h 200"/>
              <a:gd name="T6" fmla="*/ 2147483646 w 244"/>
              <a:gd name="T7" fmla="*/ 2147483646 h 200"/>
              <a:gd name="T8" fmla="*/ 2147483646 w 244"/>
              <a:gd name="T9" fmla="*/ 2147483646 h 200"/>
              <a:gd name="T10" fmla="*/ 2147483646 w 244"/>
              <a:gd name="T11" fmla="*/ 2147483646 h 200"/>
              <a:gd name="T12" fmla="*/ 2147483646 w 244"/>
              <a:gd name="T13" fmla="*/ 2147483646 h 200"/>
              <a:gd name="T14" fmla="*/ 2147483646 w 244"/>
              <a:gd name="T15" fmla="*/ 2147483646 h 200"/>
              <a:gd name="T16" fmla="*/ 2147483646 w 244"/>
              <a:gd name="T17" fmla="*/ 2147483646 h 200"/>
              <a:gd name="T18" fmla="*/ 2147483646 w 244"/>
              <a:gd name="T19" fmla="*/ 2147483646 h 200"/>
              <a:gd name="T20" fmla="*/ 2147483646 w 244"/>
              <a:gd name="T21" fmla="*/ 2147483646 h 200"/>
              <a:gd name="T22" fmla="*/ 2147483646 w 244"/>
              <a:gd name="T23" fmla="*/ 2147483646 h 200"/>
              <a:gd name="T24" fmla="*/ 2147483646 w 244"/>
              <a:gd name="T25" fmla="*/ 2147483646 h 200"/>
              <a:gd name="T26" fmla="*/ 2147483646 w 244"/>
              <a:gd name="T27" fmla="*/ 2147483646 h 200"/>
              <a:gd name="T28" fmla="*/ 2147483646 w 244"/>
              <a:gd name="T29" fmla="*/ 2147483646 h 200"/>
              <a:gd name="T30" fmla="*/ 2147483646 w 244"/>
              <a:gd name="T31" fmla="*/ 2147483646 h 200"/>
              <a:gd name="T32" fmla="*/ 2147483646 w 244"/>
              <a:gd name="T33" fmla="*/ 2147483646 h 200"/>
              <a:gd name="T34" fmla="*/ 2147483646 w 244"/>
              <a:gd name="T35" fmla="*/ 2147483646 h 200"/>
              <a:gd name="T36" fmla="*/ 2147483646 w 244"/>
              <a:gd name="T37" fmla="*/ 2147483646 h 200"/>
              <a:gd name="T38" fmla="*/ 2147483646 w 244"/>
              <a:gd name="T39" fmla="*/ 2147483646 h 200"/>
              <a:gd name="T40" fmla="*/ 2147483646 w 244"/>
              <a:gd name="T41" fmla="*/ 2147483646 h 200"/>
              <a:gd name="T42" fmla="*/ 2147483646 w 244"/>
              <a:gd name="T43" fmla="*/ 2147483646 h 200"/>
              <a:gd name="T44" fmla="*/ 2147483646 w 244"/>
              <a:gd name="T45" fmla="*/ 2147483646 h 200"/>
              <a:gd name="T46" fmla="*/ 2147483646 w 244"/>
              <a:gd name="T47" fmla="*/ 2147483646 h 200"/>
              <a:gd name="T48" fmla="*/ 2147483646 w 244"/>
              <a:gd name="T49" fmla="*/ 2147483646 h 200"/>
              <a:gd name="T50" fmla="*/ 2147483646 w 244"/>
              <a:gd name="T51" fmla="*/ 2147483646 h 200"/>
              <a:gd name="T52" fmla="*/ 2147483646 w 244"/>
              <a:gd name="T53" fmla="*/ 2147483646 h 200"/>
              <a:gd name="T54" fmla="*/ 2147483646 w 244"/>
              <a:gd name="T55" fmla="*/ 2147483646 h 200"/>
              <a:gd name="T56" fmla="*/ 2147483646 w 244"/>
              <a:gd name="T57" fmla="*/ 2147483646 h 200"/>
              <a:gd name="T58" fmla="*/ 2147483646 w 244"/>
              <a:gd name="T59" fmla="*/ 2147483646 h 200"/>
              <a:gd name="T60" fmla="*/ 2147483646 w 244"/>
              <a:gd name="T61" fmla="*/ 2147483646 h 200"/>
              <a:gd name="T62" fmla="*/ 0 w 244"/>
              <a:gd name="T63" fmla="*/ 2147483646 h 200"/>
              <a:gd name="T64" fmla="*/ 0 w 244"/>
              <a:gd name="T65" fmla="*/ 2147483646 h 200"/>
              <a:gd name="T66" fmla="*/ 2147483646 w 244"/>
              <a:gd name="T67" fmla="*/ 2147483646 h 200"/>
              <a:gd name="T68" fmla="*/ 2147483646 w 244"/>
              <a:gd name="T69" fmla="*/ 0 h 200"/>
              <a:gd name="T70" fmla="*/ 2147483646 w 244"/>
              <a:gd name="T71" fmla="*/ 2147483646 h 200"/>
              <a:gd name="T72" fmla="*/ 2147483646 w 244"/>
              <a:gd name="T73" fmla="*/ 2147483646 h 200"/>
              <a:gd name="T74" fmla="*/ 2147483646 w 244"/>
              <a:gd name="T75" fmla="*/ 2147483646 h 200"/>
              <a:gd name="T76" fmla="*/ 2147483646 w 244"/>
              <a:gd name="T77" fmla="*/ 0 h 200"/>
              <a:gd name="T78" fmla="*/ 2147483646 w 244"/>
              <a:gd name="T79" fmla="*/ 2147483646 h 200"/>
              <a:gd name="T80" fmla="*/ 2147483646 w 244"/>
              <a:gd name="T81" fmla="*/ 2147483646 h 200"/>
              <a:gd name="T82" fmla="*/ 2147483646 w 244"/>
              <a:gd name="T83" fmla="*/ 2147483646 h 200"/>
              <a:gd name="T84" fmla="*/ 2147483646 w 244"/>
              <a:gd name="T85" fmla="*/ 2147483646 h 200"/>
              <a:gd name="T86" fmla="*/ 2147483646 w 244"/>
              <a:gd name="T87" fmla="*/ 2147483646 h 200"/>
              <a:gd name="T88" fmla="*/ 2147483646 w 244"/>
              <a:gd name="T89" fmla="*/ 2147483646 h 200"/>
              <a:gd name="T90" fmla="*/ 2147483646 w 244"/>
              <a:gd name="T91" fmla="*/ 2147483646 h 200"/>
              <a:gd name="T92" fmla="*/ 2147483646 w 244"/>
              <a:gd name="T93" fmla="*/ 2147483646 h 200"/>
              <a:gd name="T94" fmla="*/ 2147483646 w 244"/>
              <a:gd name="T95" fmla="*/ 2147483646 h 200"/>
              <a:gd name="T96" fmla="*/ 2147483646 w 244"/>
              <a:gd name="T97" fmla="*/ 2147483646 h 200"/>
              <a:gd name="T98" fmla="*/ 2147483646 w 244"/>
              <a:gd name="T99" fmla="*/ 2147483646 h 200"/>
              <a:gd name="T100" fmla="*/ 2147483646 w 244"/>
              <a:gd name="T101" fmla="*/ 2147483646 h 200"/>
              <a:gd name="T102" fmla="*/ 2147483646 w 244"/>
              <a:gd name="T103" fmla="*/ 2147483646 h 200"/>
              <a:gd name="T104" fmla="*/ 2147483646 w 244"/>
              <a:gd name="T105" fmla="*/ 2147483646 h 200"/>
              <a:gd name="T106" fmla="*/ 2147483646 w 244"/>
              <a:gd name="T107" fmla="*/ 2147483646 h 200"/>
              <a:gd name="T108" fmla="*/ 2147483646 w 244"/>
              <a:gd name="T109" fmla="*/ 2147483646 h 200"/>
              <a:gd name="T110" fmla="*/ 2147483646 w 244"/>
              <a:gd name="T111" fmla="*/ 2147483646 h 200"/>
              <a:gd name="T112" fmla="*/ 2147483646 w 244"/>
              <a:gd name="T113" fmla="*/ 2147483646 h 200"/>
              <a:gd name="T114" fmla="*/ 2147483646 w 244"/>
              <a:gd name="T115" fmla="*/ 2147483646 h 200"/>
              <a:gd name="T116" fmla="*/ 2147483646 w 244"/>
              <a:gd name="T117" fmla="*/ 2147483646 h 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44" h="200">
                <a:moveTo>
                  <a:pt x="221" y="66"/>
                </a:moveTo>
                <a:cubicBezTo>
                  <a:pt x="214" y="66"/>
                  <a:pt x="207" y="72"/>
                  <a:pt x="207" y="80"/>
                </a:cubicBezTo>
                <a:cubicBezTo>
                  <a:pt x="207" y="87"/>
                  <a:pt x="214" y="93"/>
                  <a:pt x="221" y="93"/>
                </a:cubicBezTo>
                <a:cubicBezTo>
                  <a:pt x="229" y="93"/>
                  <a:pt x="235" y="87"/>
                  <a:pt x="235" y="80"/>
                </a:cubicBezTo>
                <a:cubicBezTo>
                  <a:pt x="235" y="72"/>
                  <a:pt x="229" y="66"/>
                  <a:pt x="221" y="66"/>
                </a:cubicBezTo>
                <a:close/>
                <a:moveTo>
                  <a:pt x="23" y="66"/>
                </a:moveTo>
                <a:cubicBezTo>
                  <a:pt x="15" y="66"/>
                  <a:pt x="9" y="72"/>
                  <a:pt x="9" y="80"/>
                </a:cubicBezTo>
                <a:cubicBezTo>
                  <a:pt x="9" y="87"/>
                  <a:pt x="15" y="93"/>
                  <a:pt x="23" y="93"/>
                </a:cubicBezTo>
                <a:cubicBezTo>
                  <a:pt x="31" y="93"/>
                  <a:pt x="37" y="87"/>
                  <a:pt x="37" y="80"/>
                </a:cubicBezTo>
                <a:cubicBezTo>
                  <a:pt x="37" y="72"/>
                  <a:pt x="31" y="66"/>
                  <a:pt x="23" y="66"/>
                </a:cubicBezTo>
                <a:close/>
                <a:moveTo>
                  <a:pt x="180" y="41"/>
                </a:moveTo>
                <a:cubicBezTo>
                  <a:pt x="169" y="41"/>
                  <a:pt x="160" y="50"/>
                  <a:pt x="160" y="61"/>
                </a:cubicBezTo>
                <a:cubicBezTo>
                  <a:pt x="160" y="73"/>
                  <a:pt x="169" y="82"/>
                  <a:pt x="180" y="82"/>
                </a:cubicBezTo>
                <a:cubicBezTo>
                  <a:pt x="191" y="82"/>
                  <a:pt x="201" y="73"/>
                  <a:pt x="201" y="61"/>
                </a:cubicBezTo>
                <a:cubicBezTo>
                  <a:pt x="201" y="50"/>
                  <a:pt x="191" y="41"/>
                  <a:pt x="180" y="41"/>
                </a:cubicBezTo>
                <a:close/>
                <a:moveTo>
                  <a:pt x="244" y="166"/>
                </a:moveTo>
                <a:cubicBezTo>
                  <a:pt x="220" y="166"/>
                  <a:pt x="220" y="166"/>
                  <a:pt x="220" y="166"/>
                </a:cubicBezTo>
                <a:cubicBezTo>
                  <a:pt x="220" y="123"/>
                  <a:pt x="220" y="123"/>
                  <a:pt x="220" y="123"/>
                </a:cubicBezTo>
                <a:cubicBezTo>
                  <a:pt x="220" y="115"/>
                  <a:pt x="218" y="108"/>
                  <a:pt x="215" y="102"/>
                </a:cubicBezTo>
                <a:cubicBezTo>
                  <a:pt x="217" y="102"/>
                  <a:pt x="219" y="101"/>
                  <a:pt x="221" y="101"/>
                </a:cubicBezTo>
                <a:cubicBezTo>
                  <a:pt x="234" y="101"/>
                  <a:pt x="244" y="111"/>
                  <a:pt x="244" y="124"/>
                </a:cubicBezTo>
                <a:lnTo>
                  <a:pt x="244" y="166"/>
                </a:lnTo>
                <a:close/>
                <a:moveTo>
                  <a:pt x="64" y="41"/>
                </a:moveTo>
                <a:cubicBezTo>
                  <a:pt x="53" y="41"/>
                  <a:pt x="43" y="50"/>
                  <a:pt x="43" y="61"/>
                </a:cubicBezTo>
                <a:cubicBezTo>
                  <a:pt x="43" y="73"/>
                  <a:pt x="53" y="82"/>
                  <a:pt x="64" y="82"/>
                </a:cubicBezTo>
                <a:cubicBezTo>
                  <a:pt x="75" y="82"/>
                  <a:pt x="84" y="73"/>
                  <a:pt x="84" y="61"/>
                </a:cubicBezTo>
                <a:cubicBezTo>
                  <a:pt x="84" y="50"/>
                  <a:pt x="75" y="41"/>
                  <a:pt x="64" y="41"/>
                </a:cubicBezTo>
                <a:close/>
                <a:moveTo>
                  <a:pt x="23" y="101"/>
                </a:moveTo>
                <a:cubicBezTo>
                  <a:pt x="25" y="101"/>
                  <a:pt x="27" y="102"/>
                  <a:pt x="29" y="102"/>
                </a:cubicBezTo>
                <a:cubicBezTo>
                  <a:pt x="26" y="108"/>
                  <a:pt x="24" y="115"/>
                  <a:pt x="24" y="123"/>
                </a:cubicBezTo>
                <a:cubicBezTo>
                  <a:pt x="24" y="166"/>
                  <a:pt x="24" y="166"/>
                  <a:pt x="24" y="166"/>
                </a:cubicBezTo>
                <a:cubicBezTo>
                  <a:pt x="0" y="166"/>
                  <a:pt x="0" y="166"/>
                  <a:pt x="0" y="166"/>
                </a:cubicBezTo>
                <a:cubicBezTo>
                  <a:pt x="0" y="124"/>
                  <a:pt x="0" y="124"/>
                  <a:pt x="0" y="124"/>
                </a:cubicBezTo>
                <a:cubicBezTo>
                  <a:pt x="0" y="111"/>
                  <a:pt x="11" y="101"/>
                  <a:pt x="23" y="101"/>
                </a:cubicBezTo>
                <a:close/>
                <a:moveTo>
                  <a:pt x="122" y="0"/>
                </a:moveTo>
                <a:cubicBezTo>
                  <a:pt x="105" y="0"/>
                  <a:pt x="92" y="13"/>
                  <a:pt x="92" y="30"/>
                </a:cubicBezTo>
                <a:cubicBezTo>
                  <a:pt x="92" y="47"/>
                  <a:pt x="105" y="60"/>
                  <a:pt x="122" y="60"/>
                </a:cubicBezTo>
                <a:cubicBezTo>
                  <a:pt x="139" y="60"/>
                  <a:pt x="152" y="47"/>
                  <a:pt x="152" y="30"/>
                </a:cubicBezTo>
                <a:cubicBezTo>
                  <a:pt x="152" y="13"/>
                  <a:pt x="139" y="0"/>
                  <a:pt x="122" y="0"/>
                </a:cubicBezTo>
                <a:close/>
                <a:moveTo>
                  <a:pt x="213" y="182"/>
                </a:moveTo>
                <a:cubicBezTo>
                  <a:pt x="177" y="182"/>
                  <a:pt x="177" y="182"/>
                  <a:pt x="177" y="182"/>
                </a:cubicBezTo>
                <a:cubicBezTo>
                  <a:pt x="177" y="116"/>
                  <a:pt x="177" y="116"/>
                  <a:pt x="177" y="116"/>
                </a:cubicBezTo>
                <a:cubicBezTo>
                  <a:pt x="177" y="107"/>
                  <a:pt x="175" y="99"/>
                  <a:pt x="171" y="91"/>
                </a:cubicBezTo>
                <a:cubicBezTo>
                  <a:pt x="174" y="90"/>
                  <a:pt x="177" y="90"/>
                  <a:pt x="180" y="90"/>
                </a:cubicBezTo>
                <a:cubicBezTo>
                  <a:pt x="198" y="90"/>
                  <a:pt x="213" y="104"/>
                  <a:pt x="213" y="123"/>
                </a:cubicBezTo>
                <a:lnTo>
                  <a:pt x="213" y="182"/>
                </a:lnTo>
                <a:close/>
                <a:moveTo>
                  <a:pt x="67" y="116"/>
                </a:moveTo>
                <a:cubicBezTo>
                  <a:pt x="67" y="182"/>
                  <a:pt x="67" y="182"/>
                  <a:pt x="67" y="182"/>
                </a:cubicBezTo>
                <a:cubicBezTo>
                  <a:pt x="31" y="182"/>
                  <a:pt x="31" y="182"/>
                  <a:pt x="31" y="182"/>
                </a:cubicBezTo>
                <a:cubicBezTo>
                  <a:pt x="31" y="123"/>
                  <a:pt x="31" y="123"/>
                  <a:pt x="31" y="123"/>
                </a:cubicBezTo>
                <a:cubicBezTo>
                  <a:pt x="31" y="104"/>
                  <a:pt x="46" y="90"/>
                  <a:pt x="64" y="90"/>
                </a:cubicBezTo>
                <a:cubicBezTo>
                  <a:pt x="67" y="90"/>
                  <a:pt x="70" y="90"/>
                  <a:pt x="73" y="91"/>
                </a:cubicBezTo>
                <a:cubicBezTo>
                  <a:pt x="69" y="99"/>
                  <a:pt x="67" y="107"/>
                  <a:pt x="67" y="116"/>
                </a:cubicBezTo>
                <a:close/>
                <a:moveTo>
                  <a:pt x="74" y="200"/>
                </a:moveTo>
                <a:cubicBezTo>
                  <a:pt x="170" y="200"/>
                  <a:pt x="170" y="200"/>
                  <a:pt x="170" y="200"/>
                </a:cubicBezTo>
                <a:cubicBezTo>
                  <a:pt x="170" y="116"/>
                  <a:pt x="170" y="116"/>
                  <a:pt x="170" y="116"/>
                </a:cubicBezTo>
                <a:cubicBezTo>
                  <a:pt x="170" y="90"/>
                  <a:pt x="148" y="69"/>
                  <a:pt x="122" y="69"/>
                </a:cubicBezTo>
                <a:cubicBezTo>
                  <a:pt x="96" y="69"/>
                  <a:pt x="74" y="90"/>
                  <a:pt x="74" y="116"/>
                </a:cubicBezTo>
                <a:lnTo>
                  <a:pt x="74" y="200"/>
                </a:lnTo>
                <a:close/>
              </a:path>
            </a:pathLst>
          </a:custGeom>
          <a:solidFill>
            <a:srgbClr val="B8AA9A"/>
          </a:solidFill>
          <a:ln>
            <a:noFill/>
          </a:ln>
          <a:extLst>
            <a:ext uri="{91240B29-F687-4F45-9708-019B960494DF}">
              <a14:hiddenLine xmlns:a14="http://schemas.microsoft.com/office/drawing/2010/main" w="9525">
                <a:solidFill>
                  <a:srgbClr val="000000"/>
                </a:solidFill>
                <a:round/>
              </a14:hiddenLine>
            </a:ext>
          </a:extLst>
        </p:spPr>
        <p:txBody>
          <a:bodyPr lIns="68565" tIns="34289" rIns="68565" bIns="34289"/>
          <a:lstStyle/>
          <a:p>
            <a:endParaRPr lang="zh-CN" altLang="en-US"/>
          </a:p>
        </p:txBody>
      </p:sp>
      <p:sp>
        <p:nvSpPr>
          <p:cNvPr id="8" name="Freeform 5"/>
          <p:cNvSpPr>
            <a:spLocks noEditPoints="1"/>
          </p:cNvSpPr>
          <p:nvPr/>
        </p:nvSpPr>
        <p:spPr bwMode="auto">
          <a:xfrm>
            <a:off x="3265141" y="1812059"/>
            <a:ext cx="471488" cy="454819"/>
          </a:xfrm>
          <a:custGeom>
            <a:avLst/>
            <a:gdLst>
              <a:gd name="T0" fmla="*/ 2147483646 w 103"/>
              <a:gd name="T1" fmla="*/ 2147483646 h 100"/>
              <a:gd name="T2" fmla="*/ 2147483646 w 103"/>
              <a:gd name="T3" fmla="*/ 2147483646 h 100"/>
              <a:gd name="T4" fmla="*/ 2147483646 w 103"/>
              <a:gd name="T5" fmla="*/ 2147483646 h 100"/>
              <a:gd name="T6" fmla="*/ 2147483646 w 103"/>
              <a:gd name="T7" fmla="*/ 2147483646 h 100"/>
              <a:gd name="T8" fmla="*/ 2147483646 w 103"/>
              <a:gd name="T9" fmla="*/ 2147483646 h 100"/>
              <a:gd name="T10" fmla="*/ 2147483646 w 103"/>
              <a:gd name="T11" fmla="*/ 2147483646 h 100"/>
              <a:gd name="T12" fmla="*/ 2147483646 w 103"/>
              <a:gd name="T13" fmla="*/ 2147483646 h 100"/>
              <a:gd name="T14" fmla="*/ 2147483646 w 103"/>
              <a:gd name="T15" fmla="*/ 2147483646 h 100"/>
              <a:gd name="T16" fmla="*/ 2147483646 w 103"/>
              <a:gd name="T17" fmla="*/ 2147483646 h 100"/>
              <a:gd name="T18" fmla="*/ 2147483646 w 103"/>
              <a:gd name="T19" fmla="*/ 2147483646 h 100"/>
              <a:gd name="T20" fmla="*/ 2147483646 w 103"/>
              <a:gd name="T21" fmla="*/ 2147483646 h 100"/>
              <a:gd name="T22" fmla="*/ 2147483646 w 103"/>
              <a:gd name="T23" fmla="*/ 2147483646 h 100"/>
              <a:gd name="T24" fmla="*/ 2147483646 w 103"/>
              <a:gd name="T25" fmla="*/ 2147483646 h 100"/>
              <a:gd name="T26" fmla="*/ 2147483646 w 103"/>
              <a:gd name="T27" fmla="*/ 2147483646 h 100"/>
              <a:gd name="T28" fmla="*/ 2147483646 w 103"/>
              <a:gd name="T29" fmla="*/ 2147483646 h 100"/>
              <a:gd name="T30" fmla="*/ 2147483646 w 103"/>
              <a:gd name="T31" fmla="*/ 2147483646 h 100"/>
              <a:gd name="T32" fmla="*/ 2147483646 w 103"/>
              <a:gd name="T33" fmla="*/ 2147483646 h 100"/>
              <a:gd name="T34" fmla="*/ 2147483646 w 103"/>
              <a:gd name="T35" fmla="*/ 2147483646 h 100"/>
              <a:gd name="T36" fmla="*/ 2147483646 w 103"/>
              <a:gd name="T37" fmla="*/ 2147483646 h 100"/>
              <a:gd name="T38" fmla="*/ 2147483646 w 103"/>
              <a:gd name="T39" fmla="*/ 2147483646 h 100"/>
              <a:gd name="T40" fmla="*/ 2147483646 w 103"/>
              <a:gd name="T41" fmla="*/ 2147483646 h 1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3" h="100">
                <a:moveTo>
                  <a:pt x="103" y="28"/>
                </a:moveTo>
                <a:cubicBezTo>
                  <a:pt x="96" y="15"/>
                  <a:pt x="83" y="6"/>
                  <a:pt x="67" y="3"/>
                </a:cubicBezTo>
                <a:cubicBezTo>
                  <a:pt x="38" y="0"/>
                  <a:pt x="15" y="21"/>
                  <a:pt x="8" y="50"/>
                </a:cubicBezTo>
                <a:cubicBezTo>
                  <a:pt x="0" y="87"/>
                  <a:pt x="9" y="99"/>
                  <a:pt x="27" y="100"/>
                </a:cubicBezTo>
                <a:cubicBezTo>
                  <a:pt x="30" y="97"/>
                  <a:pt x="34" y="95"/>
                  <a:pt x="39" y="93"/>
                </a:cubicBezTo>
                <a:lnTo>
                  <a:pt x="103" y="28"/>
                </a:lnTo>
                <a:close/>
                <a:moveTo>
                  <a:pt x="51" y="25"/>
                </a:moveTo>
                <a:cubicBezTo>
                  <a:pt x="52" y="18"/>
                  <a:pt x="58" y="14"/>
                  <a:pt x="65" y="15"/>
                </a:cubicBezTo>
                <a:cubicBezTo>
                  <a:pt x="72" y="16"/>
                  <a:pt x="77" y="22"/>
                  <a:pt x="76" y="29"/>
                </a:cubicBezTo>
                <a:cubicBezTo>
                  <a:pt x="75" y="36"/>
                  <a:pt x="69" y="41"/>
                  <a:pt x="62" y="40"/>
                </a:cubicBezTo>
                <a:cubicBezTo>
                  <a:pt x="55" y="39"/>
                  <a:pt x="50" y="32"/>
                  <a:pt x="51" y="25"/>
                </a:cubicBezTo>
                <a:close/>
                <a:moveTo>
                  <a:pt x="25" y="39"/>
                </a:moveTo>
                <a:cubicBezTo>
                  <a:pt x="25" y="34"/>
                  <a:pt x="30" y="30"/>
                  <a:pt x="35" y="31"/>
                </a:cubicBezTo>
                <a:cubicBezTo>
                  <a:pt x="40" y="32"/>
                  <a:pt x="44" y="37"/>
                  <a:pt x="43" y="42"/>
                </a:cubicBezTo>
                <a:cubicBezTo>
                  <a:pt x="43" y="47"/>
                  <a:pt x="38" y="51"/>
                  <a:pt x="33" y="50"/>
                </a:cubicBezTo>
                <a:cubicBezTo>
                  <a:pt x="28" y="49"/>
                  <a:pt x="24" y="44"/>
                  <a:pt x="25" y="39"/>
                </a:cubicBezTo>
                <a:close/>
                <a:moveTo>
                  <a:pt x="27" y="81"/>
                </a:moveTo>
                <a:cubicBezTo>
                  <a:pt x="22" y="81"/>
                  <a:pt x="19" y="76"/>
                  <a:pt x="19" y="71"/>
                </a:cubicBezTo>
                <a:cubicBezTo>
                  <a:pt x="20" y="66"/>
                  <a:pt x="25" y="62"/>
                  <a:pt x="30" y="63"/>
                </a:cubicBezTo>
                <a:cubicBezTo>
                  <a:pt x="35" y="63"/>
                  <a:pt x="39" y="68"/>
                  <a:pt x="38" y="73"/>
                </a:cubicBezTo>
                <a:cubicBezTo>
                  <a:pt x="37" y="79"/>
                  <a:pt x="33" y="82"/>
                  <a:pt x="27" y="81"/>
                </a:cubicBezTo>
                <a:close/>
              </a:path>
            </a:pathLst>
          </a:custGeom>
          <a:solidFill>
            <a:srgbClr val="B8AA9A"/>
          </a:solidFill>
          <a:ln>
            <a:noFill/>
          </a:ln>
          <a:extLst>
            <a:ext uri="{91240B29-F687-4F45-9708-019B960494DF}">
              <a14:hiddenLine xmlns:a14="http://schemas.microsoft.com/office/drawing/2010/main" w="9525">
                <a:solidFill>
                  <a:srgbClr val="000000"/>
                </a:solidFill>
                <a:round/>
              </a14:hiddenLine>
            </a:ext>
          </a:extLst>
        </p:spPr>
        <p:txBody>
          <a:bodyPr lIns="68565" tIns="34289" rIns="68565" bIns="34289"/>
          <a:lstStyle/>
          <a:p>
            <a:endParaRPr lang="zh-CN" altLang="en-US"/>
          </a:p>
        </p:txBody>
      </p:sp>
      <p:sp>
        <p:nvSpPr>
          <p:cNvPr id="9" name="Freeform 5"/>
          <p:cNvSpPr>
            <a:spLocks noEditPoints="1"/>
          </p:cNvSpPr>
          <p:nvPr/>
        </p:nvSpPr>
        <p:spPr bwMode="auto">
          <a:xfrm>
            <a:off x="1161583" y="1871010"/>
            <a:ext cx="728663" cy="456010"/>
          </a:xfrm>
          <a:custGeom>
            <a:avLst/>
            <a:gdLst>
              <a:gd name="T0" fmla="*/ 2147483646 w 260"/>
              <a:gd name="T1" fmla="*/ 2147483646 h 162"/>
              <a:gd name="T2" fmla="*/ 2147483646 w 260"/>
              <a:gd name="T3" fmla="*/ 0 h 162"/>
              <a:gd name="T4" fmla="*/ 2147483646 w 260"/>
              <a:gd name="T5" fmla="*/ 2147483646 h 162"/>
              <a:gd name="T6" fmla="*/ 2147483646 w 260"/>
              <a:gd name="T7" fmla="*/ 2147483646 h 162"/>
              <a:gd name="T8" fmla="*/ 2147483646 w 260"/>
              <a:gd name="T9" fmla="*/ 2147483646 h 162"/>
              <a:gd name="T10" fmla="*/ 0 w 260"/>
              <a:gd name="T11" fmla="*/ 2147483646 h 162"/>
              <a:gd name="T12" fmla="*/ 2147483646 w 260"/>
              <a:gd name="T13" fmla="*/ 2147483646 h 162"/>
              <a:gd name="T14" fmla="*/ 2147483646 w 260"/>
              <a:gd name="T15" fmla="*/ 2147483646 h 162"/>
              <a:gd name="T16" fmla="*/ 2147483646 w 260"/>
              <a:gd name="T17" fmla="*/ 2147483646 h 162"/>
              <a:gd name="T18" fmla="*/ 2147483646 w 260"/>
              <a:gd name="T19" fmla="*/ 2147483646 h 162"/>
              <a:gd name="T20" fmla="*/ 2147483646 w 260"/>
              <a:gd name="T21" fmla="*/ 2147483646 h 162"/>
              <a:gd name="T22" fmla="*/ 2147483646 w 260"/>
              <a:gd name="T23" fmla="*/ 2147483646 h 162"/>
              <a:gd name="T24" fmla="*/ 2147483646 w 260"/>
              <a:gd name="T25" fmla="*/ 2147483646 h 162"/>
              <a:gd name="T26" fmla="*/ 2147483646 w 260"/>
              <a:gd name="T27" fmla="*/ 2147483646 h 162"/>
              <a:gd name="T28" fmla="*/ 2147483646 w 260"/>
              <a:gd name="T29" fmla="*/ 2147483646 h 162"/>
              <a:gd name="T30" fmla="*/ 2147483646 w 260"/>
              <a:gd name="T31" fmla="*/ 2147483646 h 162"/>
              <a:gd name="T32" fmla="*/ 2147483646 w 260"/>
              <a:gd name="T33" fmla="*/ 2147483646 h 162"/>
              <a:gd name="T34" fmla="*/ 2147483646 w 260"/>
              <a:gd name="T35" fmla="*/ 2147483646 h 1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rgbClr val="B8AA9A"/>
          </a:solidFill>
          <a:ln>
            <a:noFill/>
          </a:ln>
          <a:extLst>
            <a:ext uri="{91240B29-F687-4F45-9708-019B960494DF}">
              <a14:hiddenLine xmlns:a14="http://schemas.microsoft.com/office/drawing/2010/main" w="9525">
                <a:solidFill>
                  <a:srgbClr val="000000"/>
                </a:solidFill>
                <a:round/>
              </a14:hiddenLine>
            </a:ext>
          </a:extLst>
        </p:spPr>
        <p:txBody>
          <a:bodyPr lIns="68565" tIns="34289" rIns="68565" bIns="34289"/>
          <a:lstStyle/>
          <a:p>
            <a:endParaRPr lang="zh-CN" altLang="en-US"/>
          </a:p>
        </p:txBody>
      </p:sp>
      <p:sp>
        <p:nvSpPr>
          <p:cNvPr id="10" name="Freeform 7"/>
          <p:cNvSpPr>
            <a:spLocks noEditPoints="1"/>
          </p:cNvSpPr>
          <p:nvPr/>
        </p:nvSpPr>
        <p:spPr bwMode="auto">
          <a:xfrm>
            <a:off x="7305697" y="1787133"/>
            <a:ext cx="409575" cy="444103"/>
          </a:xfrm>
          <a:custGeom>
            <a:avLst/>
            <a:gdLst>
              <a:gd name="T0" fmla="*/ 2147483646 w 100"/>
              <a:gd name="T1" fmla="*/ 2147483646 h 132"/>
              <a:gd name="T2" fmla="*/ 2147483646 w 100"/>
              <a:gd name="T3" fmla="*/ 2147483646 h 132"/>
              <a:gd name="T4" fmla="*/ 2147483646 w 100"/>
              <a:gd name="T5" fmla="*/ 2147483646 h 132"/>
              <a:gd name="T6" fmla="*/ 2147483646 w 100"/>
              <a:gd name="T7" fmla="*/ 2147483646 h 132"/>
              <a:gd name="T8" fmla="*/ 2147483646 w 100"/>
              <a:gd name="T9" fmla="*/ 2147483646 h 132"/>
              <a:gd name="T10" fmla="*/ 2147483646 w 100"/>
              <a:gd name="T11" fmla="*/ 2147483646 h 132"/>
              <a:gd name="T12" fmla="*/ 2147483646 w 100"/>
              <a:gd name="T13" fmla="*/ 2147483646 h 132"/>
              <a:gd name="T14" fmla="*/ 2147483646 w 100"/>
              <a:gd name="T15" fmla="*/ 2147483646 h 132"/>
              <a:gd name="T16" fmla="*/ 2147483646 w 100"/>
              <a:gd name="T17" fmla="*/ 2147483646 h 132"/>
              <a:gd name="T18" fmla="*/ 2147483646 w 100"/>
              <a:gd name="T19" fmla="*/ 2147483646 h 132"/>
              <a:gd name="T20" fmla="*/ 2147483646 w 100"/>
              <a:gd name="T21" fmla="*/ 2147483646 h 132"/>
              <a:gd name="T22" fmla="*/ 2147483646 w 100"/>
              <a:gd name="T23" fmla="*/ 2147483646 h 132"/>
              <a:gd name="T24" fmla="*/ 2147483646 w 100"/>
              <a:gd name="T25" fmla="*/ 2147483646 h 132"/>
              <a:gd name="T26" fmla="*/ 2147483646 w 100"/>
              <a:gd name="T27" fmla="*/ 2147483646 h 132"/>
              <a:gd name="T28" fmla="*/ 2147483646 w 100"/>
              <a:gd name="T29" fmla="*/ 2147483646 h 132"/>
              <a:gd name="T30" fmla="*/ 2147483646 w 100"/>
              <a:gd name="T31" fmla="*/ 2147483646 h 132"/>
              <a:gd name="T32" fmla="*/ 2147483646 w 100"/>
              <a:gd name="T33" fmla="*/ 0 h 132"/>
              <a:gd name="T34" fmla="*/ 2147483646 w 100"/>
              <a:gd name="T35" fmla="*/ 2147483646 h 132"/>
              <a:gd name="T36" fmla="*/ 2147483646 w 100"/>
              <a:gd name="T37" fmla="*/ 2147483646 h 132"/>
              <a:gd name="T38" fmla="*/ 0 w 100"/>
              <a:gd name="T39" fmla="*/ 2147483646 h 132"/>
              <a:gd name="T40" fmla="*/ 0 w 100"/>
              <a:gd name="T41" fmla="*/ 2147483646 h 132"/>
              <a:gd name="T42" fmla="*/ 2147483646 w 100"/>
              <a:gd name="T43" fmla="*/ 2147483646 h 132"/>
              <a:gd name="T44" fmla="*/ 2147483646 w 100"/>
              <a:gd name="T45" fmla="*/ 2147483646 h 132"/>
              <a:gd name="T46" fmla="*/ 2147483646 w 100"/>
              <a:gd name="T47" fmla="*/ 2147483646 h 132"/>
              <a:gd name="T48" fmla="*/ 2147483646 w 100"/>
              <a:gd name="T49" fmla="*/ 2147483646 h 132"/>
              <a:gd name="T50" fmla="*/ 2147483646 w 100"/>
              <a:gd name="T51" fmla="*/ 2147483646 h 132"/>
              <a:gd name="T52" fmla="*/ 2147483646 w 100"/>
              <a:gd name="T53" fmla="*/ 2147483646 h 132"/>
              <a:gd name="T54" fmla="*/ 2147483646 w 100"/>
              <a:gd name="T55" fmla="*/ 2147483646 h 132"/>
              <a:gd name="T56" fmla="*/ 2147483646 w 100"/>
              <a:gd name="T57" fmla="*/ 2147483646 h 132"/>
              <a:gd name="T58" fmla="*/ 2147483646 w 100"/>
              <a:gd name="T59" fmla="*/ 2147483646 h 132"/>
              <a:gd name="T60" fmla="*/ 2147483646 w 100"/>
              <a:gd name="T61" fmla="*/ 2147483646 h 132"/>
              <a:gd name="T62" fmla="*/ 2147483646 w 100"/>
              <a:gd name="T63" fmla="*/ 2147483646 h 132"/>
              <a:gd name="T64" fmla="*/ 2147483646 w 100"/>
              <a:gd name="T65" fmla="*/ 2147483646 h 132"/>
              <a:gd name="T66" fmla="*/ 2147483646 w 100"/>
              <a:gd name="T67" fmla="*/ 2147483646 h 132"/>
              <a:gd name="T68" fmla="*/ 2147483646 w 100"/>
              <a:gd name="T69" fmla="*/ 2147483646 h 132"/>
              <a:gd name="T70" fmla="*/ 2147483646 w 100"/>
              <a:gd name="T71" fmla="*/ 2147483646 h 132"/>
              <a:gd name="T72" fmla="*/ 2147483646 w 100"/>
              <a:gd name="T73" fmla="*/ 2147483646 h 1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0" h="132">
                <a:moveTo>
                  <a:pt x="50" y="70"/>
                </a:moveTo>
                <a:cubicBezTo>
                  <a:pt x="39" y="70"/>
                  <a:pt x="30" y="79"/>
                  <a:pt x="30" y="90"/>
                </a:cubicBezTo>
                <a:cubicBezTo>
                  <a:pt x="30" y="102"/>
                  <a:pt x="39" y="111"/>
                  <a:pt x="50" y="111"/>
                </a:cubicBezTo>
                <a:cubicBezTo>
                  <a:pt x="61" y="111"/>
                  <a:pt x="70" y="102"/>
                  <a:pt x="70" y="90"/>
                </a:cubicBezTo>
                <a:cubicBezTo>
                  <a:pt x="70" y="79"/>
                  <a:pt x="61" y="70"/>
                  <a:pt x="50" y="70"/>
                </a:cubicBezTo>
                <a:close/>
                <a:moveTo>
                  <a:pt x="53" y="93"/>
                </a:moveTo>
                <a:cubicBezTo>
                  <a:pt x="53" y="102"/>
                  <a:pt x="53" y="102"/>
                  <a:pt x="53" y="102"/>
                </a:cubicBezTo>
                <a:cubicBezTo>
                  <a:pt x="53" y="104"/>
                  <a:pt x="52" y="105"/>
                  <a:pt x="50" y="105"/>
                </a:cubicBezTo>
                <a:cubicBezTo>
                  <a:pt x="48" y="105"/>
                  <a:pt x="47" y="104"/>
                  <a:pt x="47" y="102"/>
                </a:cubicBezTo>
                <a:cubicBezTo>
                  <a:pt x="47" y="93"/>
                  <a:pt x="47" y="93"/>
                  <a:pt x="47" y="93"/>
                </a:cubicBezTo>
                <a:cubicBezTo>
                  <a:pt x="44" y="91"/>
                  <a:pt x="41" y="88"/>
                  <a:pt x="41" y="84"/>
                </a:cubicBezTo>
                <a:cubicBezTo>
                  <a:pt x="41" y="80"/>
                  <a:pt x="45" y="76"/>
                  <a:pt x="50" y="76"/>
                </a:cubicBezTo>
                <a:cubicBezTo>
                  <a:pt x="55" y="76"/>
                  <a:pt x="59" y="80"/>
                  <a:pt x="59" y="84"/>
                </a:cubicBezTo>
                <a:cubicBezTo>
                  <a:pt x="59" y="88"/>
                  <a:pt x="56" y="91"/>
                  <a:pt x="53" y="93"/>
                </a:cubicBezTo>
                <a:close/>
                <a:moveTo>
                  <a:pt x="86" y="50"/>
                </a:moveTo>
                <a:cubicBezTo>
                  <a:pt x="86" y="36"/>
                  <a:pt x="86" y="36"/>
                  <a:pt x="86" y="36"/>
                </a:cubicBezTo>
                <a:cubicBezTo>
                  <a:pt x="86" y="16"/>
                  <a:pt x="70" y="0"/>
                  <a:pt x="50" y="0"/>
                </a:cubicBezTo>
                <a:cubicBezTo>
                  <a:pt x="30" y="0"/>
                  <a:pt x="14" y="16"/>
                  <a:pt x="14" y="36"/>
                </a:cubicBezTo>
                <a:cubicBezTo>
                  <a:pt x="14" y="50"/>
                  <a:pt x="14" y="50"/>
                  <a:pt x="14" y="50"/>
                </a:cubicBezTo>
                <a:cubicBezTo>
                  <a:pt x="6" y="53"/>
                  <a:pt x="0" y="60"/>
                  <a:pt x="0" y="69"/>
                </a:cubicBezTo>
                <a:cubicBezTo>
                  <a:pt x="0" y="112"/>
                  <a:pt x="0" y="112"/>
                  <a:pt x="0" y="112"/>
                </a:cubicBezTo>
                <a:cubicBezTo>
                  <a:pt x="0" y="123"/>
                  <a:pt x="9" y="132"/>
                  <a:pt x="20" y="132"/>
                </a:cubicBezTo>
                <a:cubicBezTo>
                  <a:pt x="80" y="132"/>
                  <a:pt x="80" y="132"/>
                  <a:pt x="80" y="132"/>
                </a:cubicBezTo>
                <a:cubicBezTo>
                  <a:pt x="91" y="132"/>
                  <a:pt x="100" y="123"/>
                  <a:pt x="100" y="112"/>
                </a:cubicBezTo>
                <a:cubicBezTo>
                  <a:pt x="100" y="69"/>
                  <a:pt x="100" y="69"/>
                  <a:pt x="100" y="69"/>
                </a:cubicBezTo>
                <a:cubicBezTo>
                  <a:pt x="100" y="60"/>
                  <a:pt x="94" y="53"/>
                  <a:pt x="86" y="50"/>
                </a:cubicBezTo>
                <a:close/>
                <a:moveTo>
                  <a:pt x="50" y="115"/>
                </a:moveTo>
                <a:cubicBezTo>
                  <a:pt x="36" y="115"/>
                  <a:pt x="25" y="104"/>
                  <a:pt x="25" y="90"/>
                </a:cubicBezTo>
                <a:cubicBezTo>
                  <a:pt x="25" y="77"/>
                  <a:pt x="36" y="66"/>
                  <a:pt x="50" y="66"/>
                </a:cubicBezTo>
                <a:cubicBezTo>
                  <a:pt x="64" y="66"/>
                  <a:pt x="75" y="77"/>
                  <a:pt x="75" y="90"/>
                </a:cubicBezTo>
                <a:cubicBezTo>
                  <a:pt x="75" y="104"/>
                  <a:pt x="64" y="115"/>
                  <a:pt x="50" y="115"/>
                </a:cubicBezTo>
                <a:close/>
                <a:moveTo>
                  <a:pt x="76" y="49"/>
                </a:moveTo>
                <a:cubicBezTo>
                  <a:pt x="24" y="49"/>
                  <a:pt x="24" y="49"/>
                  <a:pt x="24" y="49"/>
                </a:cubicBezTo>
                <a:cubicBezTo>
                  <a:pt x="24" y="36"/>
                  <a:pt x="24" y="36"/>
                  <a:pt x="24" y="36"/>
                </a:cubicBezTo>
                <a:cubicBezTo>
                  <a:pt x="24" y="22"/>
                  <a:pt x="36" y="11"/>
                  <a:pt x="50" y="11"/>
                </a:cubicBezTo>
                <a:cubicBezTo>
                  <a:pt x="64" y="11"/>
                  <a:pt x="76" y="22"/>
                  <a:pt x="76" y="36"/>
                </a:cubicBezTo>
                <a:lnTo>
                  <a:pt x="76" y="49"/>
                </a:lnTo>
                <a:close/>
              </a:path>
            </a:pathLst>
          </a:custGeom>
          <a:solidFill>
            <a:srgbClr val="B8AA9A"/>
          </a:solidFill>
          <a:ln>
            <a:noFill/>
          </a:ln>
          <a:extLst>
            <a:ext uri="{91240B29-F687-4F45-9708-019B960494DF}">
              <a14:hiddenLine xmlns:a14="http://schemas.microsoft.com/office/drawing/2010/main" w="9525">
                <a:solidFill>
                  <a:srgbClr val="000000"/>
                </a:solidFill>
                <a:round/>
              </a14:hiddenLine>
            </a:ext>
          </a:extLst>
        </p:spPr>
        <p:txBody>
          <a:bodyPr lIns="68565" tIns="34289" rIns="68565" bIns="34289"/>
          <a:lstStyle/>
          <a:p>
            <a:endParaRPr lang="zh-CN" altLang="en-US"/>
          </a:p>
        </p:txBody>
      </p:sp>
      <p:sp>
        <p:nvSpPr>
          <p:cNvPr id="14" name="TextBox 6"/>
          <p:cNvSpPr>
            <a:spLocks noChangeArrowheads="1"/>
          </p:cNvSpPr>
          <p:nvPr/>
        </p:nvSpPr>
        <p:spPr bwMode="auto">
          <a:xfrm>
            <a:off x="857563" y="2979491"/>
            <a:ext cx="1585348" cy="346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5" tIns="34289" rIns="68565"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FontTx/>
              <a:buNone/>
            </a:pPr>
            <a:r>
              <a:rPr lang="en-US" altLang="zh-CN" sz="1200" b="1" dirty="0" smtClean="0">
                <a:solidFill>
                  <a:srgbClr val="B8AA9A"/>
                </a:solidFill>
                <a:latin typeface="微软雅黑 Light" pitchFamily="34" charset="-122"/>
                <a:ea typeface="微软雅黑 Light" pitchFamily="34" charset="-122"/>
                <a:sym typeface="微软雅黑" panose="020B0503020204020204" pitchFamily="34" charset="-122"/>
              </a:rPr>
              <a:t>ADD </a:t>
            </a:r>
            <a:r>
              <a:rPr lang="en-US" altLang="zh-CN" sz="1200" b="1" dirty="0">
                <a:solidFill>
                  <a:srgbClr val="B8AA9A"/>
                </a:solidFill>
                <a:latin typeface="微软雅黑 Light" pitchFamily="34" charset="-122"/>
                <a:ea typeface="微软雅黑 Light" pitchFamily="34" charset="-122"/>
                <a:sym typeface="微软雅黑" panose="020B0503020204020204" pitchFamily="34" charset="-122"/>
              </a:rPr>
              <a:t>YOUR </a:t>
            </a:r>
            <a:r>
              <a:rPr lang="en-US" altLang="zh-CN" sz="1200" b="1" dirty="0" smtClean="0">
                <a:solidFill>
                  <a:srgbClr val="B8AA9A"/>
                </a:solidFill>
                <a:latin typeface="微软雅黑 Light" pitchFamily="34" charset="-122"/>
                <a:ea typeface="微软雅黑 Light" pitchFamily="34" charset="-122"/>
                <a:sym typeface="微软雅黑" panose="020B0503020204020204" pitchFamily="34" charset="-122"/>
              </a:rPr>
              <a:t>TEXT</a:t>
            </a:r>
            <a:endParaRPr lang="zh-CN" altLang="en-US" sz="1200" b="1" dirty="0">
              <a:solidFill>
                <a:srgbClr val="B8AA9A"/>
              </a:solidFill>
              <a:latin typeface="微软雅黑 Light" pitchFamily="34" charset="-122"/>
              <a:ea typeface="微软雅黑 Light" pitchFamily="34" charset="-122"/>
              <a:sym typeface="微软雅黑" panose="020B0503020204020204" pitchFamily="34" charset="-122"/>
            </a:endParaRPr>
          </a:p>
        </p:txBody>
      </p:sp>
      <p:sp>
        <p:nvSpPr>
          <p:cNvPr id="15" name="矩形 28"/>
          <p:cNvSpPr>
            <a:spLocks noChangeArrowheads="1"/>
          </p:cNvSpPr>
          <p:nvPr/>
        </p:nvSpPr>
        <p:spPr bwMode="auto">
          <a:xfrm>
            <a:off x="714350" y="3335484"/>
            <a:ext cx="1657125" cy="807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5" tIns="34289" rIns="68565"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dirty="0">
                <a:solidFill>
                  <a:schemeClr val="bg1"/>
                </a:solidFill>
                <a:latin typeface="微软雅黑 Light" pitchFamily="34" charset="-122"/>
                <a:ea typeface="微软雅黑 Light" pitchFamily="34" charset="-122"/>
              </a:rPr>
              <a:t>Within you I lose myself, without you I find myself wanting to be lost again.</a:t>
            </a:r>
            <a:endParaRPr lang="zh-CN" altLang="en-US" sz="1200" dirty="0">
              <a:solidFill>
                <a:schemeClr val="bg1"/>
              </a:solidFill>
              <a:latin typeface="微软雅黑 Light" pitchFamily="34" charset="-122"/>
              <a:ea typeface="微软雅黑 Light" pitchFamily="34" charset="-122"/>
            </a:endParaRPr>
          </a:p>
        </p:txBody>
      </p:sp>
      <p:sp>
        <p:nvSpPr>
          <p:cNvPr id="13" name="矩形 12"/>
          <p:cNvSpPr/>
          <p:nvPr/>
        </p:nvSpPr>
        <p:spPr>
          <a:xfrm>
            <a:off x="919956" y="2537140"/>
            <a:ext cx="1211917" cy="306680"/>
          </a:xfrm>
          <a:prstGeom prst="rect">
            <a:avLst/>
          </a:prstGeom>
          <a:noFill/>
          <a:ln w="19050">
            <a:solidFill>
              <a:srgbClr val="B8AA9A"/>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lIns="68565" tIns="34289" rIns="68565" bIns="34289" rtlCol="0" anchor="ctr"/>
          <a:lstStyle/>
          <a:p>
            <a:pPr algn="ctr"/>
            <a:endParaRPr lang="zh-CN" altLang="en-US"/>
          </a:p>
        </p:txBody>
      </p:sp>
      <p:sp>
        <p:nvSpPr>
          <p:cNvPr id="16" name="文本框 15"/>
          <p:cNvSpPr txBox="1"/>
          <p:nvPr/>
        </p:nvSpPr>
        <p:spPr>
          <a:xfrm>
            <a:off x="989741" y="2566821"/>
            <a:ext cx="1072345" cy="288538"/>
          </a:xfrm>
          <a:prstGeom prst="rect">
            <a:avLst/>
          </a:prstGeom>
          <a:noFill/>
        </p:spPr>
        <p:txBody>
          <a:bodyPr wrap="square" lIns="68565" tIns="34289" rIns="68565" bIns="34289" rtlCol="0">
            <a:spAutoFit/>
          </a:bodyPr>
          <a:lstStyle/>
          <a:p>
            <a:r>
              <a:rPr lang="en-US" altLang="zh-CN" sz="1400" dirty="0" smtClean="0">
                <a:solidFill>
                  <a:schemeClr val="bg1"/>
                </a:solidFill>
              </a:rPr>
              <a:t>DOWNLOAD</a:t>
            </a:r>
            <a:endParaRPr lang="zh-CN" altLang="en-US" sz="1400" dirty="0">
              <a:solidFill>
                <a:schemeClr val="bg1"/>
              </a:solidFill>
            </a:endParaRPr>
          </a:p>
        </p:txBody>
      </p:sp>
      <p:sp>
        <p:nvSpPr>
          <p:cNvPr id="32" name="TextBox 6"/>
          <p:cNvSpPr>
            <a:spLocks noChangeArrowheads="1"/>
          </p:cNvSpPr>
          <p:nvPr/>
        </p:nvSpPr>
        <p:spPr bwMode="auto">
          <a:xfrm>
            <a:off x="2786391" y="2979491"/>
            <a:ext cx="1585348" cy="346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5" tIns="34289" rIns="68565"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FontTx/>
              <a:buNone/>
            </a:pPr>
            <a:r>
              <a:rPr lang="en-US" altLang="zh-CN" sz="1200" b="1" dirty="0" smtClean="0">
                <a:solidFill>
                  <a:srgbClr val="B8AA9A"/>
                </a:solidFill>
                <a:latin typeface="微软雅黑 Light" pitchFamily="34" charset="-122"/>
                <a:ea typeface="微软雅黑 Light" pitchFamily="34" charset="-122"/>
                <a:sym typeface="微软雅黑" panose="020B0503020204020204" pitchFamily="34" charset="-122"/>
              </a:rPr>
              <a:t>ADD </a:t>
            </a:r>
            <a:r>
              <a:rPr lang="en-US" altLang="zh-CN" sz="1200" b="1" dirty="0">
                <a:solidFill>
                  <a:srgbClr val="B8AA9A"/>
                </a:solidFill>
                <a:latin typeface="微软雅黑 Light" pitchFamily="34" charset="-122"/>
                <a:ea typeface="微软雅黑 Light" pitchFamily="34" charset="-122"/>
                <a:sym typeface="微软雅黑" panose="020B0503020204020204" pitchFamily="34" charset="-122"/>
              </a:rPr>
              <a:t>YOUR </a:t>
            </a:r>
            <a:r>
              <a:rPr lang="en-US" altLang="zh-CN" sz="1200" b="1" dirty="0" smtClean="0">
                <a:solidFill>
                  <a:srgbClr val="B8AA9A"/>
                </a:solidFill>
                <a:latin typeface="微软雅黑 Light" pitchFamily="34" charset="-122"/>
                <a:ea typeface="微软雅黑 Light" pitchFamily="34" charset="-122"/>
                <a:sym typeface="微软雅黑" panose="020B0503020204020204" pitchFamily="34" charset="-122"/>
              </a:rPr>
              <a:t>TEXT</a:t>
            </a:r>
            <a:endParaRPr lang="zh-CN" altLang="en-US" sz="1200" b="1" dirty="0">
              <a:solidFill>
                <a:srgbClr val="B8AA9A"/>
              </a:solidFill>
              <a:latin typeface="微软雅黑 Light" pitchFamily="34" charset="-122"/>
              <a:ea typeface="微软雅黑 Light" pitchFamily="34" charset="-122"/>
              <a:sym typeface="微软雅黑" panose="020B0503020204020204" pitchFamily="34" charset="-122"/>
            </a:endParaRPr>
          </a:p>
        </p:txBody>
      </p:sp>
      <p:sp>
        <p:nvSpPr>
          <p:cNvPr id="33" name="矩形 28"/>
          <p:cNvSpPr>
            <a:spLocks noChangeArrowheads="1"/>
          </p:cNvSpPr>
          <p:nvPr/>
        </p:nvSpPr>
        <p:spPr bwMode="auto">
          <a:xfrm>
            <a:off x="2643176" y="3335484"/>
            <a:ext cx="1657125" cy="807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5" tIns="34289" rIns="68565"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dirty="0">
                <a:solidFill>
                  <a:schemeClr val="bg1"/>
                </a:solidFill>
                <a:latin typeface="微软雅黑 Light" pitchFamily="34" charset="-122"/>
                <a:ea typeface="微软雅黑 Light" pitchFamily="34" charset="-122"/>
              </a:rPr>
              <a:t>Within you I lose myself, without you I find myself wanting to be lost again.</a:t>
            </a:r>
            <a:endParaRPr lang="zh-CN" altLang="en-US" sz="1200" dirty="0">
              <a:solidFill>
                <a:schemeClr val="bg1"/>
              </a:solidFill>
              <a:latin typeface="微软雅黑 Light" pitchFamily="34" charset="-122"/>
              <a:ea typeface="微软雅黑 Light" pitchFamily="34" charset="-122"/>
            </a:endParaRPr>
          </a:p>
        </p:txBody>
      </p:sp>
      <p:sp>
        <p:nvSpPr>
          <p:cNvPr id="34" name="矩形 33"/>
          <p:cNvSpPr/>
          <p:nvPr/>
        </p:nvSpPr>
        <p:spPr>
          <a:xfrm>
            <a:off x="2848782" y="2537140"/>
            <a:ext cx="1211917" cy="306680"/>
          </a:xfrm>
          <a:prstGeom prst="rect">
            <a:avLst/>
          </a:prstGeom>
          <a:noFill/>
          <a:ln w="19050">
            <a:solidFill>
              <a:srgbClr val="B8AA9A"/>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lIns="68565" tIns="34289" rIns="68565" bIns="34289" rtlCol="0" anchor="ctr"/>
          <a:lstStyle/>
          <a:p>
            <a:pPr algn="ctr"/>
            <a:endParaRPr lang="zh-CN" altLang="en-US"/>
          </a:p>
        </p:txBody>
      </p:sp>
      <p:sp>
        <p:nvSpPr>
          <p:cNvPr id="35" name="文本框 15"/>
          <p:cNvSpPr txBox="1"/>
          <p:nvPr/>
        </p:nvSpPr>
        <p:spPr>
          <a:xfrm>
            <a:off x="2918567" y="2566821"/>
            <a:ext cx="1072345" cy="288538"/>
          </a:xfrm>
          <a:prstGeom prst="rect">
            <a:avLst/>
          </a:prstGeom>
          <a:noFill/>
        </p:spPr>
        <p:txBody>
          <a:bodyPr wrap="square" lIns="68565" tIns="34289" rIns="68565" bIns="34289" rtlCol="0">
            <a:spAutoFit/>
          </a:bodyPr>
          <a:lstStyle/>
          <a:p>
            <a:r>
              <a:rPr lang="en-US" altLang="zh-CN" sz="1400" dirty="0" smtClean="0">
                <a:solidFill>
                  <a:schemeClr val="bg1"/>
                </a:solidFill>
              </a:rPr>
              <a:t>DOWNLOAD</a:t>
            </a:r>
            <a:endParaRPr lang="zh-CN" altLang="en-US" sz="1400" dirty="0">
              <a:solidFill>
                <a:schemeClr val="bg1"/>
              </a:solidFill>
            </a:endParaRPr>
          </a:p>
        </p:txBody>
      </p:sp>
      <p:sp>
        <p:nvSpPr>
          <p:cNvPr id="36" name="TextBox 6"/>
          <p:cNvSpPr>
            <a:spLocks noChangeArrowheads="1"/>
          </p:cNvSpPr>
          <p:nvPr/>
        </p:nvSpPr>
        <p:spPr bwMode="auto">
          <a:xfrm>
            <a:off x="4844040" y="2969273"/>
            <a:ext cx="1585348" cy="346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5" tIns="34289" rIns="68565"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FontTx/>
              <a:buNone/>
            </a:pPr>
            <a:r>
              <a:rPr lang="en-US" altLang="zh-CN" sz="1200" b="1" dirty="0" smtClean="0">
                <a:solidFill>
                  <a:srgbClr val="B8AA9A"/>
                </a:solidFill>
                <a:latin typeface="微软雅黑 Light" pitchFamily="34" charset="-122"/>
                <a:ea typeface="微软雅黑 Light" pitchFamily="34" charset="-122"/>
                <a:sym typeface="微软雅黑" panose="020B0503020204020204" pitchFamily="34" charset="-122"/>
              </a:rPr>
              <a:t>ADD </a:t>
            </a:r>
            <a:r>
              <a:rPr lang="en-US" altLang="zh-CN" sz="1200" b="1" dirty="0">
                <a:solidFill>
                  <a:srgbClr val="B8AA9A"/>
                </a:solidFill>
                <a:latin typeface="微软雅黑 Light" pitchFamily="34" charset="-122"/>
                <a:ea typeface="微软雅黑 Light" pitchFamily="34" charset="-122"/>
                <a:sym typeface="微软雅黑" panose="020B0503020204020204" pitchFamily="34" charset="-122"/>
              </a:rPr>
              <a:t>YOUR </a:t>
            </a:r>
            <a:r>
              <a:rPr lang="en-US" altLang="zh-CN" sz="1200" b="1" dirty="0" smtClean="0">
                <a:solidFill>
                  <a:srgbClr val="B8AA9A"/>
                </a:solidFill>
                <a:latin typeface="微软雅黑 Light" pitchFamily="34" charset="-122"/>
                <a:ea typeface="微软雅黑 Light" pitchFamily="34" charset="-122"/>
                <a:sym typeface="微软雅黑" panose="020B0503020204020204" pitchFamily="34" charset="-122"/>
              </a:rPr>
              <a:t>TEXT</a:t>
            </a:r>
            <a:endParaRPr lang="zh-CN" altLang="en-US" sz="1200" b="1" dirty="0">
              <a:solidFill>
                <a:srgbClr val="B8AA9A"/>
              </a:solidFill>
              <a:latin typeface="微软雅黑 Light" pitchFamily="34" charset="-122"/>
              <a:ea typeface="微软雅黑 Light" pitchFamily="34" charset="-122"/>
              <a:sym typeface="微软雅黑" panose="020B0503020204020204" pitchFamily="34" charset="-122"/>
            </a:endParaRPr>
          </a:p>
        </p:txBody>
      </p:sp>
      <p:sp>
        <p:nvSpPr>
          <p:cNvPr id="37" name="矩形 28"/>
          <p:cNvSpPr>
            <a:spLocks noChangeArrowheads="1"/>
          </p:cNvSpPr>
          <p:nvPr/>
        </p:nvSpPr>
        <p:spPr bwMode="auto">
          <a:xfrm>
            <a:off x="4700825" y="3325274"/>
            <a:ext cx="1657125" cy="807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5" tIns="34289" rIns="68565"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dirty="0">
                <a:solidFill>
                  <a:schemeClr val="bg1"/>
                </a:solidFill>
                <a:latin typeface="微软雅黑 Light" pitchFamily="34" charset="-122"/>
                <a:ea typeface="微软雅黑 Light" pitchFamily="34" charset="-122"/>
              </a:rPr>
              <a:t>Within you I lose myself, without you I find myself wanting to be lost again.</a:t>
            </a:r>
            <a:endParaRPr lang="zh-CN" altLang="en-US" sz="1200" dirty="0">
              <a:solidFill>
                <a:schemeClr val="bg1"/>
              </a:solidFill>
              <a:latin typeface="微软雅黑 Light" pitchFamily="34" charset="-122"/>
              <a:ea typeface="微软雅黑 Light" pitchFamily="34" charset="-122"/>
            </a:endParaRPr>
          </a:p>
        </p:txBody>
      </p:sp>
      <p:sp>
        <p:nvSpPr>
          <p:cNvPr id="38" name="矩形 37"/>
          <p:cNvSpPr/>
          <p:nvPr/>
        </p:nvSpPr>
        <p:spPr>
          <a:xfrm>
            <a:off x="4906433" y="2526931"/>
            <a:ext cx="1211917" cy="306680"/>
          </a:xfrm>
          <a:prstGeom prst="rect">
            <a:avLst/>
          </a:prstGeom>
          <a:noFill/>
          <a:ln w="19050">
            <a:solidFill>
              <a:srgbClr val="B8AA9A"/>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lIns="68565" tIns="34289" rIns="68565" bIns="34289" rtlCol="0" anchor="ctr"/>
          <a:lstStyle/>
          <a:p>
            <a:pPr algn="ctr"/>
            <a:endParaRPr lang="zh-CN" altLang="en-US"/>
          </a:p>
        </p:txBody>
      </p:sp>
      <p:sp>
        <p:nvSpPr>
          <p:cNvPr id="39" name="文本框 15"/>
          <p:cNvSpPr txBox="1"/>
          <p:nvPr/>
        </p:nvSpPr>
        <p:spPr>
          <a:xfrm>
            <a:off x="4976218" y="2556612"/>
            <a:ext cx="1072345" cy="288538"/>
          </a:xfrm>
          <a:prstGeom prst="rect">
            <a:avLst/>
          </a:prstGeom>
          <a:noFill/>
        </p:spPr>
        <p:txBody>
          <a:bodyPr wrap="square" lIns="68565" tIns="34289" rIns="68565" bIns="34289" rtlCol="0">
            <a:spAutoFit/>
          </a:bodyPr>
          <a:lstStyle/>
          <a:p>
            <a:r>
              <a:rPr lang="en-US" altLang="zh-CN" sz="1400" dirty="0" smtClean="0">
                <a:solidFill>
                  <a:schemeClr val="bg1"/>
                </a:solidFill>
              </a:rPr>
              <a:t>DOWNLOAD</a:t>
            </a:r>
            <a:endParaRPr lang="zh-CN" altLang="en-US" sz="1400" dirty="0">
              <a:solidFill>
                <a:schemeClr val="bg1"/>
              </a:solidFill>
            </a:endParaRPr>
          </a:p>
        </p:txBody>
      </p:sp>
      <p:sp>
        <p:nvSpPr>
          <p:cNvPr id="40" name="TextBox 6"/>
          <p:cNvSpPr>
            <a:spLocks noChangeArrowheads="1"/>
          </p:cNvSpPr>
          <p:nvPr/>
        </p:nvSpPr>
        <p:spPr bwMode="auto">
          <a:xfrm>
            <a:off x="6844305" y="2969273"/>
            <a:ext cx="1585348" cy="346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5" tIns="34289" rIns="68565"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FontTx/>
              <a:buNone/>
            </a:pPr>
            <a:r>
              <a:rPr lang="en-US" altLang="zh-CN" sz="1200" b="1" dirty="0" smtClean="0">
                <a:solidFill>
                  <a:srgbClr val="B8AA9A"/>
                </a:solidFill>
                <a:latin typeface="微软雅黑 Light" pitchFamily="34" charset="-122"/>
                <a:ea typeface="微软雅黑 Light" pitchFamily="34" charset="-122"/>
                <a:sym typeface="微软雅黑" panose="020B0503020204020204" pitchFamily="34" charset="-122"/>
              </a:rPr>
              <a:t>ADD </a:t>
            </a:r>
            <a:r>
              <a:rPr lang="en-US" altLang="zh-CN" sz="1200" b="1" dirty="0">
                <a:solidFill>
                  <a:srgbClr val="B8AA9A"/>
                </a:solidFill>
                <a:latin typeface="微软雅黑 Light" pitchFamily="34" charset="-122"/>
                <a:ea typeface="微软雅黑 Light" pitchFamily="34" charset="-122"/>
                <a:sym typeface="微软雅黑" panose="020B0503020204020204" pitchFamily="34" charset="-122"/>
              </a:rPr>
              <a:t>YOUR </a:t>
            </a:r>
            <a:r>
              <a:rPr lang="en-US" altLang="zh-CN" sz="1200" b="1" dirty="0" smtClean="0">
                <a:solidFill>
                  <a:srgbClr val="B8AA9A"/>
                </a:solidFill>
                <a:latin typeface="微软雅黑 Light" pitchFamily="34" charset="-122"/>
                <a:ea typeface="微软雅黑 Light" pitchFamily="34" charset="-122"/>
                <a:sym typeface="微软雅黑" panose="020B0503020204020204" pitchFamily="34" charset="-122"/>
              </a:rPr>
              <a:t>TEXT</a:t>
            </a:r>
            <a:endParaRPr lang="zh-CN" altLang="en-US" sz="1200" b="1" dirty="0">
              <a:solidFill>
                <a:srgbClr val="B8AA9A"/>
              </a:solidFill>
              <a:latin typeface="微软雅黑 Light" pitchFamily="34" charset="-122"/>
              <a:ea typeface="微软雅黑 Light" pitchFamily="34" charset="-122"/>
              <a:sym typeface="微软雅黑" panose="020B0503020204020204" pitchFamily="34" charset="-122"/>
            </a:endParaRPr>
          </a:p>
        </p:txBody>
      </p:sp>
      <p:sp>
        <p:nvSpPr>
          <p:cNvPr id="41" name="矩形 28"/>
          <p:cNvSpPr>
            <a:spLocks noChangeArrowheads="1"/>
          </p:cNvSpPr>
          <p:nvPr/>
        </p:nvSpPr>
        <p:spPr bwMode="auto">
          <a:xfrm>
            <a:off x="6701090" y="3325274"/>
            <a:ext cx="1657125" cy="807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5" tIns="34289" rIns="68565"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dirty="0">
                <a:solidFill>
                  <a:schemeClr val="bg1"/>
                </a:solidFill>
                <a:latin typeface="微软雅黑 Light" pitchFamily="34" charset="-122"/>
                <a:ea typeface="微软雅黑 Light" pitchFamily="34" charset="-122"/>
              </a:rPr>
              <a:t>Within you I lose myself, without you I find myself wanting to be lost again.</a:t>
            </a:r>
            <a:endParaRPr lang="zh-CN" altLang="en-US" sz="1200" dirty="0">
              <a:solidFill>
                <a:schemeClr val="bg1"/>
              </a:solidFill>
              <a:latin typeface="微软雅黑 Light" pitchFamily="34" charset="-122"/>
              <a:ea typeface="微软雅黑 Light" pitchFamily="34" charset="-122"/>
            </a:endParaRPr>
          </a:p>
        </p:txBody>
      </p:sp>
      <p:sp>
        <p:nvSpPr>
          <p:cNvPr id="42" name="矩形 41"/>
          <p:cNvSpPr/>
          <p:nvPr/>
        </p:nvSpPr>
        <p:spPr>
          <a:xfrm>
            <a:off x="6906697" y="2526931"/>
            <a:ext cx="1211917" cy="306680"/>
          </a:xfrm>
          <a:prstGeom prst="rect">
            <a:avLst/>
          </a:prstGeom>
          <a:noFill/>
          <a:ln w="19050">
            <a:solidFill>
              <a:srgbClr val="B8AA9A"/>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lIns="68565" tIns="34289" rIns="68565" bIns="34289" rtlCol="0" anchor="ctr"/>
          <a:lstStyle/>
          <a:p>
            <a:pPr algn="ctr"/>
            <a:endParaRPr lang="zh-CN" altLang="en-US"/>
          </a:p>
        </p:txBody>
      </p:sp>
      <p:sp>
        <p:nvSpPr>
          <p:cNvPr id="43" name="文本框 15"/>
          <p:cNvSpPr txBox="1"/>
          <p:nvPr/>
        </p:nvSpPr>
        <p:spPr>
          <a:xfrm>
            <a:off x="6976482" y="2556612"/>
            <a:ext cx="1072345" cy="288538"/>
          </a:xfrm>
          <a:prstGeom prst="rect">
            <a:avLst/>
          </a:prstGeom>
          <a:noFill/>
        </p:spPr>
        <p:txBody>
          <a:bodyPr wrap="square" lIns="68565" tIns="34289" rIns="68565" bIns="34289" rtlCol="0">
            <a:spAutoFit/>
          </a:bodyPr>
          <a:lstStyle/>
          <a:p>
            <a:r>
              <a:rPr lang="en-US" altLang="zh-CN" sz="1400" dirty="0" smtClean="0">
                <a:solidFill>
                  <a:schemeClr val="bg1"/>
                </a:solidFill>
              </a:rPr>
              <a:t>DOWNLOAD</a:t>
            </a:r>
            <a:endParaRPr lang="zh-CN" altLang="en-US" sz="1400" dirty="0">
              <a:solidFill>
                <a:schemeClr val="bg1"/>
              </a:solidFill>
            </a:endParaRPr>
          </a:p>
        </p:txBody>
      </p:sp>
      <p:sp>
        <p:nvSpPr>
          <p:cNvPr id="22" name="TextBox 21"/>
          <p:cNvSpPr txBox="1"/>
          <p:nvPr/>
        </p:nvSpPr>
        <p:spPr>
          <a:xfrm>
            <a:off x="142876" y="171376"/>
            <a:ext cx="2571736" cy="338554"/>
          </a:xfrm>
          <a:prstGeom prst="rect">
            <a:avLst/>
          </a:prstGeom>
          <a:noFill/>
        </p:spPr>
        <p:txBody>
          <a:bodyPr wrap="square" rtlCol="0">
            <a:spAutoFit/>
          </a:bodyPr>
          <a:lstStyle/>
          <a:p>
            <a:r>
              <a:rPr lang="zh-CN" altLang="en-US" sz="1600" dirty="0" smtClean="0">
                <a:solidFill>
                  <a:srgbClr val="B8AA9A"/>
                </a:solidFill>
                <a:latin typeface="微软雅黑" panose="020B0503020204020204" pitchFamily="34" charset="-122"/>
                <a:ea typeface="微软雅黑" panose="020B0503020204020204" pitchFamily="34" charset="-122"/>
              </a:rPr>
              <a:t>亮点阐述</a:t>
            </a:r>
            <a:r>
              <a:rPr lang="en-US" altLang="zh-CN" sz="1600" dirty="0" smtClean="0">
                <a:solidFill>
                  <a:srgbClr val="B8AA9A"/>
                </a:solidFill>
                <a:latin typeface="微软雅黑" panose="020B0503020204020204" pitchFamily="34" charset="-122"/>
                <a:ea typeface="微软雅黑" panose="020B0503020204020204" pitchFamily="34" charset="-122"/>
              </a:rPr>
              <a:t>/</a:t>
            </a:r>
            <a:r>
              <a:rPr lang="en-US" altLang="zh-CN" sz="1600" dirty="0" smtClean="0">
                <a:solidFill>
                  <a:srgbClr val="B8AA9A"/>
                </a:solidFill>
              </a:rPr>
              <a:t> </a:t>
            </a:r>
            <a:r>
              <a:rPr lang="en-US" altLang="zh-CN" sz="1400" dirty="0" smtClean="0">
                <a:solidFill>
                  <a:srgbClr val="B8AA9A"/>
                </a:solidFill>
                <a:latin typeface="Impact" pitchFamily="34" charset="0"/>
              </a:rPr>
              <a:t>Event Highlights</a:t>
            </a:r>
            <a:endParaRPr lang="en-US" altLang="zh-CN" sz="1600" dirty="0" smtClean="0">
              <a:solidFill>
                <a:srgbClr val="B8AA9A"/>
              </a:solidFill>
              <a:latin typeface="Impact" pitchFamily="34" charset="0"/>
            </a:endParaRPr>
          </a:p>
        </p:txBody>
      </p:sp>
    </p:spTree>
  </p:cSld>
  <p:clrMapOvr>
    <a:masterClrMapping/>
  </p:clrMapOvr>
  <p:transition>
    <p:split dir="in"/>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8"/>
          <p:cNvGrpSpPr/>
          <p:nvPr/>
        </p:nvGrpSpPr>
        <p:grpSpPr bwMode="auto">
          <a:xfrm>
            <a:off x="1155373" y="1528683"/>
            <a:ext cx="1741178" cy="1741180"/>
            <a:chOff x="4337" y="-885"/>
            <a:chExt cx="3263" cy="3263"/>
          </a:xfrm>
        </p:grpSpPr>
        <p:sp>
          <p:nvSpPr>
            <p:cNvPr id="11" name="Oval 20"/>
            <p:cNvSpPr/>
            <p:nvPr/>
          </p:nvSpPr>
          <p:spPr bwMode="auto">
            <a:xfrm>
              <a:off x="4337" y="-885"/>
              <a:ext cx="3263" cy="3263"/>
            </a:xfrm>
            <a:prstGeom prst="ellipse">
              <a:avLst/>
            </a:prstGeom>
            <a:noFill/>
            <a:ln w="28575" cap="rnd">
              <a:solidFill>
                <a:srgbClr val="B8AA9A">
                  <a:alpha val="84999"/>
                </a:srgbClr>
              </a:solidFill>
              <a:prstDash val="sysDot"/>
              <a:miter lim="800000"/>
              <a:headEnd type="none" w="med" len="med"/>
              <a:tailEnd type="none" w="med" len="med"/>
            </a:ln>
          </p:spPr>
          <p:txBody>
            <a:bodyPr lIns="0" tIns="0" rIns="0" bIns="0"/>
            <a:lstStyle/>
            <a:p>
              <a:endParaRPr lang="en-US"/>
            </a:p>
          </p:txBody>
        </p:sp>
        <p:sp>
          <p:nvSpPr>
            <p:cNvPr id="12" name="Oval 19"/>
            <p:cNvSpPr/>
            <p:nvPr/>
          </p:nvSpPr>
          <p:spPr bwMode="auto">
            <a:xfrm>
              <a:off x="4692" y="-694"/>
              <a:ext cx="2882" cy="2881"/>
            </a:xfrm>
            <a:prstGeom prst="ellipse">
              <a:avLst/>
            </a:prstGeom>
            <a:solidFill>
              <a:srgbClr val="B8AA9A"/>
            </a:solidFill>
            <a:ln>
              <a:noFill/>
            </a:ln>
            <a:extLst>
              <a:ext uri="{91240B29-F687-4F45-9708-019B960494DF}">
                <a14:hiddenLine xmlns:a14="http://schemas.microsoft.com/office/drawing/2010/main" w="25400">
                  <a:solidFill>
                    <a:schemeClr val="tx1">
                      <a:alpha val="84999"/>
                    </a:schemeClr>
                  </a:solidFill>
                  <a:miter lim="800000"/>
                  <a:headEnd type="none" w="med" len="med"/>
                  <a:tailEnd type="none" w="med" len="med"/>
                </a14:hiddenLine>
              </a:ext>
            </a:extLst>
          </p:spPr>
          <p:txBody>
            <a:bodyPr lIns="0" tIns="0" rIns="0" bIns="0"/>
            <a:lstStyle/>
            <a:p>
              <a:endParaRPr lang="en-US"/>
            </a:p>
          </p:txBody>
        </p:sp>
      </p:grpSp>
      <p:grpSp>
        <p:nvGrpSpPr>
          <p:cNvPr id="4" name="Group 18"/>
          <p:cNvGrpSpPr/>
          <p:nvPr/>
        </p:nvGrpSpPr>
        <p:grpSpPr bwMode="auto">
          <a:xfrm>
            <a:off x="5971427" y="1500180"/>
            <a:ext cx="1743845" cy="1741180"/>
            <a:chOff x="4332" y="-885"/>
            <a:chExt cx="3268" cy="3263"/>
          </a:xfrm>
        </p:grpSpPr>
        <p:sp>
          <p:nvSpPr>
            <p:cNvPr id="15" name="Oval 20"/>
            <p:cNvSpPr/>
            <p:nvPr/>
          </p:nvSpPr>
          <p:spPr bwMode="auto">
            <a:xfrm>
              <a:off x="4337" y="-885"/>
              <a:ext cx="3263" cy="3263"/>
            </a:xfrm>
            <a:prstGeom prst="ellipse">
              <a:avLst/>
            </a:prstGeom>
            <a:noFill/>
            <a:ln w="28575" cap="rnd">
              <a:solidFill>
                <a:srgbClr val="B8AA9A">
                  <a:alpha val="84999"/>
                </a:srgbClr>
              </a:solidFill>
              <a:prstDash val="sysDot"/>
              <a:miter lim="800000"/>
              <a:headEnd type="none" w="med" len="med"/>
              <a:tailEnd type="none" w="med" len="med"/>
            </a:ln>
          </p:spPr>
          <p:txBody>
            <a:bodyPr lIns="0" tIns="0" rIns="0" bIns="0"/>
            <a:lstStyle/>
            <a:p>
              <a:endParaRPr lang="en-US"/>
            </a:p>
          </p:txBody>
        </p:sp>
        <p:sp>
          <p:nvSpPr>
            <p:cNvPr id="16" name="Oval 19"/>
            <p:cNvSpPr/>
            <p:nvPr/>
          </p:nvSpPr>
          <p:spPr bwMode="auto">
            <a:xfrm>
              <a:off x="4332" y="-694"/>
              <a:ext cx="2882" cy="2881"/>
            </a:xfrm>
            <a:prstGeom prst="ellipse">
              <a:avLst/>
            </a:prstGeom>
            <a:solidFill>
              <a:srgbClr val="B8AA9A"/>
            </a:solidFill>
            <a:ln>
              <a:noFill/>
            </a:ln>
            <a:extLst>
              <a:ext uri="{91240B29-F687-4F45-9708-019B960494DF}">
                <a14:hiddenLine xmlns:a14="http://schemas.microsoft.com/office/drawing/2010/main" w="25400">
                  <a:solidFill>
                    <a:schemeClr val="tx1">
                      <a:alpha val="84999"/>
                    </a:schemeClr>
                  </a:solidFill>
                  <a:miter lim="800000"/>
                  <a:headEnd type="none" w="med" len="med"/>
                  <a:tailEnd type="none" w="med" len="med"/>
                </a14:hiddenLine>
              </a:ext>
            </a:extLst>
          </p:spPr>
          <p:txBody>
            <a:bodyPr lIns="0" tIns="0" rIns="0" bIns="0"/>
            <a:lstStyle/>
            <a:p>
              <a:endParaRPr lang="en-US"/>
            </a:p>
          </p:txBody>
        </p:sp>
      </p:grpSp>
      <p:sp>
        <p:nvSpPr>
          <p:cNvPr id="2" name="文本框 1"/>
          <p:cNvSpPr txBox="1"/>
          <p:nvPr/>
        </p:nvSpPr>
        <p:spPr>
          <a:xfrm>
            <a:off x="3381735" y="2087649"/>
            <a:ext cx="2383270" cy="623248"/>
          </a:xfrm>
          <a:prstGeom prst="rect">
            <a:avLst/>
          </a:prstGeom>
          <a:noFill/>
        </p:spPr>
        <p:txBody>
          <a:bodyPr wrap="square" lIns="68579" tIns="34289" rIns="68579" bIns="34289" rtlCol="0">
            <a:spAutoFit/>
          </a:bodyPr>
          <a:lstStyle/>
          <a:p>
            <a:r>
              <a:rPr lang="en-US" altLang="zh-CN" sz="3600" dirty="0" smtClean="0">
                <a:solidFill>
                  <a:srgbClr val="B8AA9A"/>
                </a:solidFill>
              </a:rPr>
              <a:t>CONTRAST</a:t>
            </a:r>
            <a:endParaRPr lang="zh-CN" altLang="en-US" sz="3600" dirty="0">
              <a:solidFill>
                <a:srgbClr val="B8AA9A"/>
              </a:solidFill>
            </a:endParaRPr>
          </a:p>
        </p:txBody>
      </p:sp>
      <p:sp>
        <p:nvSpPr>
          <p:cNvPr id="21" name="矩形 20"/>
          <p:cNvSpPr/>
          <p:nvPr/>
        </p:nvSpPr>
        <p:spPr>
          <a:xfrm>
            <a:off x="3197303" y="2041099"/>
            <a:ext cx="2450190" cy="716346"/>
          </a:xfrm>
          <a:prstGeom prst="rect">
            <a:avLst/>
          </a:prstGeom>
          <a:noFill/>
          <a:ln w="19050">
            <a:solidFill>
              <a:srgbClr val="B8AA9A"/>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dirty="0">
              <a:solidFill>
                <a:schemeClr val="tx1"/>
              </a:solidFill>
            </a:endParaRPr>
          </a:p>
        </p:txBody>
      </p:sp>
      <p:sp>
        <p:nvSpPr>
          <p:cNvPr id="22" name="文本框 16"/>
          <p:cNvSpPr txBox="1">
            <a:spLocks noChangeArrowheads="1"/>
          </p:cNvSpPr>
          <p:nvPr/>
        </p:nvSpPr>
        <p:spPr bwMode="auto">
          <a:xfrm>
            <a:off x="1344806" y="3742955"/>
            <a:ext cx="6275273" cy="807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9" tIns="34289" rIns="68579" bIns="342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None/>
            </a:pPr>
            <a:r>
              <a:rPr lang="en-US" altLang="zh-CN" sz="1200" dirty="0">
                <a:solidFill>
                  <a:schemeClr val="bg1"/>
                </a:solidFill>
                <a:latin typeface="Microsoft JhengHei" panose="020B0604030504040204" pitchFamily="34" charset="-120"/>
                <a:ea typeface="Microsoft JhengHei" panose="020B0604030504040204" pitchFamily="34" charset="-120"/>
                <a:cs typeface="billy" pitchFamily="2" charset="-122"/>
              </a:rPr>
              <a:t>The Monocle Guide to Good Business follows up on the success of The Monocle Guide </a:t>
            </a:r>
            <a:r>
              <a:rPr lang="en-US" altLang="zh-CN" sz="1200" dirty="0" smtClean="0">
                <a:solidFill>
                  <a:schemeClr val="bg1"/>
                </a:solidFill>
                <a:latin typeface="Microsoft JhengHei" panose="020B0604030504040204" pitchFamily="34" charset="-120"/>
                <a:ea typeface="Microsoft JhengHei" panose="020B0604030504040204" pitchFamily="34" charset="-120"/>
                <a:cs typeface="billy" pitchFamily="2" charset="-122"/>
              </a:rPr>
              <a:t>to </a:t>
            </a:r>
            <a:r>
              <a:rPr lang="en-US" altLang="zh-CN" sz="1200" dirty="0">
                <a:solidFill>
                  <a:schemeClr val="bg1"/>
                </a:solidFill>
                <a:latin typeface="Microsoft JhengHei" panose="020B0604030504040204" pitchFamily="34" charset="-120"/>
                <a:ea typeface="Microsoft JhengHei" panose="020B0604030504040204" pitchFamily="34" charset="-120"/>
                <a:cs typeface="billy" pitchFamily="2" charset="-122"/>
              </a:rPr>
              <a:t>The Monocle Guide to Good Business follows up on the success of The Monocle Guide to</a:t>
            </a:r>
            <a:endParaRPr lang="zh-CN" altLang="en-US" sz="1200" dirty="0">
              <a:solidFill>
                <a:schemeClr val="bg1"/>
              </a:solidFill>
              <a:latin typeface="Microsoft JhengHei" panose="020B0604030504040204" pitchFamily="34" charset="-120"/>
              <a:ea typeface="Microsoft JhengHei" panose="020B0604030504040204" pitchFamily="34" charset="-120"/>
              <a:cs typeface="billy" pitchFamily="2" charset="-122"/>
            </a:endParaRPr>
          </a:p>
          <a:p>
            <a:pPr algn="ctr" eaLnBrk="1" hangingPunct="1">
              <a:lnSpc>
                <a:spcPct val="100000"/>
              </a:lnSpc>
              <a:spcBef>
                <a:spcPct val="0"/>
              </a:spcBef>
              <a:buFontTx/>
              <a:buNone/>
            </a:pPr>
            <a:endParaRPr lang="zh-CN" altLang="en-US" sz="1200" dirty="0">
              <a:solidFill>
                <a:schemeClr val="bg1"/>
              </a:solidFill>
              <a:latin typeface="Microsoft JhengHei" panose="020B0604030504040204" pitchFamily="34" charset="-120"/>
              <a:ea typeface="Microsoft JhengHei" panose="020B0604030504040204" pitchFamily="34" charset="-120"/>
              <a:cs typeface="billy" pitchFamily="2" charset="-122"/>
            </a:endParaRPr>
          </a:p>
        </p:txBody>
      </p:sp>
      <p:sp>
        <p:nvSpPr>
          <p:cNvPr id="24" name="燕尾形 23"/>
          <p:cNvSpPr/>
          <p:nvPr/>
        </p:nvSpPr>
        <p:spPr>
          <a:xfrm rot="5400000">
            <a:off x="4243160" y="2859230"/>
            <a:ext cx="381654" cy="434593"/>
          </a:xfrm>
          <a:prstGeom prst="chevron">
            <a:avLst>
              <a:gd name="adj" fmla="val 56551"/>
            </a:avLst>
          </a:prstGeom>
          <a:solidFill>
            <a:srgbClr val="B8AA9A"/>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endParaRPr>
          </a:p>
        </p:txBody>
      </p:sp>
      <p:sp>
        <p:nvSpPr>
          <p:cNvPr id="25" name="文本框 24"/>
          <p:cNvSpPr txBox="1"/>
          <p:nvPr/>
        </p:nvSpPr>
        <p:spPr>
          <a:xfrm>
            <a:off x="3418060" y="3385765"/>
            <a:ext cx="2310618" cy="346247"/>
          </a:xfrm>
          <a:prstGeom prst="rect">
            <a:avLst/>
          </a:prstGeom>
          <a:noFill/>
        </p:spPr>
        <p:txBody>
          <a:bodyPr wrap="square" lIns="68579" tIns="34289" rIns="68579" bIns="34289"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ADD YOUR TEXT </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1450542" y="2041099"/>
            <a:ext cx="1326398" cy="715580"/>
          </a:xfrm>
          <a:prstGeom prst="rect">
            <a:avLst/>
          </a:prstGeom>
          <a:noFill/>
        </p:spPr>
        <p:txBody>
          <a:bodyPr wrap="square" lIns="68579" tIns="34289" rIns="68579" bIns="34289" rtlCol="0">
            <a:spAutoFit/>
          </a:bodyPr>
          <a:lstStyle/>
          <a:p>
            <a:r>
              <a:rPr lang="en-US" altLang="zh-CN" sz="2100" dirty="0" smtClean="0">
                <a:solidFill>
                  <a:schemeClr val="bg1"/>
                </a:solidFill>
              </a:rPr>
              <a:t>ADD YOUR TEXT HERE</a:t>
            </a:r>
            <a:endParaRPr lang="zh-CN" altLang="en-US" sz="2100" dirty="0">
              <a:solidFill>
                <a:schemeClr val="bg1"/>
              </a:solidFill>
            </a:endParaRPr>
          </a:p>
        </p:txBody>
      </p:sp>
      <p:sp>
        <p:nvSpPr>
          <p:cNvPr id="27" name="文本框 26"/>
          <p:cNvSpPr txBox="1"/>
          <p:nvPr/>
        </p:nvSpPr>
        <p:spPr>
          <a:xfrm>
            <a:off x="6032376" y="2041099"/>
            <a:ext cx="1326398" cy="715580"/>
          </a:xfrm>
          <a:prstGeom prst="rect">
            <a:avLst/>
          </a:prstGeom>
          <a:noFill/>
        </p:spPr>
        <p:txBody>
          <a:bodyPr wrap="square" lIns="68579" tIns="34289" rIns="68579" bIns="34289" rtlCol="0">
            <a:spAutoFit/>
          </a:bodyPr>
          <a:lstStyle/>
          <a:p>
            <a:r>
              <a:rPr lang="en-US" altLang="zh-CN" sz="2100" dirty="0" smtClean="0">
                <a:solidFill>
                  <a:schemeClr val="bg1"/>
                </a:solidFill>
              </a:rPr>
              <a:t>ADD YOUR TEXT HERE</a:t>
            </a:r>
            <a:endParaRPr lang="zh-CN" altLang="en-US" sz="2100" dirty="0">
              <a:solidFill>
                <a:schemeClr val="bg1"/>
              </a:solidFill>
            </a:endParaRPr>
          </a:p>
        </p:txBody>
      </p:sp>
      <p:sp>
        <p:nvSpPr>
          <p:cNvPr id="17" name="TextBox 16"/>
          <p:cNvSpPr txBox="1"/>
          <p:nvPr/>
        </p:nvSpPr>
        <p:spPr>
          <a:xfrm>
            <a:off x="142876" y="171376"/>
            <a:ext cx="2571736" cy="338554"/>
          </a:xfrm>
          <a:prstGeom prst="rect">
            <a:avLst/>
          </a:prstGeom>
          <a:noFill/>
        </p:spPr>
        <p:txBody>
          <a:bodyPr wrap="square" rtlCol="0">
            <a:spAutoFit/>
          </a:bodyPr>
          <a:lstStyle/>
          <a:p>
            <a:r>
              <a:rPr lang="zh-CN" altLang="en-US" sz="1600" dirty="0" smtClean="0">
                <a:solidFill>
                  <a:srgbClr val="B8AA9A"/>
                </a:solidFill>
                <a:latin typeface="微软雅黑" panose="020B0503020204020204" pitchFamily="34" charset="-122"/>
                <a:ea typeface="微软雅黑" panose="020B0503020204020204" pitchFamily="34" charset="-122"/>
              </a:rPr>
              <a:t>亮点阐述</a:t>
            </a:r>
            <a:r>
              <a:rPr lang="en-US" altLang="zh-CN" sz="1600" dirty="0" smtClean="0">
                <a:solidFill>
                  <a:srgbClr val="B8AA9A"/>
                </a:solidFill>
                <a:latin typeface="微软雅黑" panose="020B0503020204020204" pitchFamily="34" charset="-122"/>
                <a:ea typeface="微软雅黑" panose="020B0503020204020204" pitchFamily="34" charset="-122"/>
              </a:rPr>
              <a:t>/</a:t>
            </a:r>
            <a:r>
              <a:rPr lang="en-US" altLang="zh-CN" sz="1600" dirty="0" smtClean="0">
                <a:solidFill>
                  <a:srgbClr val="B8AA9A"/>
                </a:solidFill>
              </a:rPr>
              <a:t> </a:t>
            </a:r>
            <a:r>
              <a:rPr lang="en-US" altLang="zh-CN" sz="1400" dirty="0" smtClean="0">
                <a:solidFill>
                  <a:srgbClr val="B8AA9A"/>
                </a:solidFill>
                <a:latin typeface="Impact" pitchFamily="34" charset="0"/>
              </a:rPr>
              <a:t>Event Highlights</a:t>
            </a:r>
            <a:endParaRPr lang="en-US" altLang="zh-CN" sz="1600" dirty="0" smtClean="0">
              <a:solidFill>
                <a:srgbClr val="B8AA9A"/>
              </a:solidFill>
              <a:latin typeface="Impact" pitchFamily="34" charset="0"/>
            </a:endParaRPr>
          </a:p>
        </p:txBody>
      </p:sp>
    </p:spTree>
  </p:cSld>
  <p:clrMapOvr>
    <a:masterClrMapping/>
  </p:clrMapOvr>
  <p:transition>
    <p:split dir="in"/>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0"/>
          <p:cNvGrpSpPr/>
          <p:nvPr/>
        </p:nvGrpSpPr>
        <p:grpSpPr>
          <a:xfrm>
            <a:off x="4830962" y="1285866"/>
            <a:ext cx="3527253" cy="3289648"/>
            <a:chOff x="6428936" y="1042301"/>
            <a:chExt cx="4975273" cy="4734828"/>
          </a:xfrm>
          <a:blipFill dpi="0" rotWithShape="1">
            <a:blip r:embed="rId2"/>
            <a:srcRect/>
            <a:stretch>
              <a:fillRect l="-11000" r="-7000"/>
            </a:stretch>
          </a:blipFill>
        </p:grpSpPr>
        <p:sp>
          <p:nvSpPr>
            <p:cNvPr id="22" name="矩形 21"/>
            <p:cNvSpPr/>
            <p:nvPr/>
          </p:nvSpPr>
          <p:spPr>
            <a:xfrm>
              <a:off x="6428937" y="1042301"/>
              <a:ext cx="1561514" cy="14898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3" name="矩形 22"/>
            <p:cNvSpPr/>
            <p:nvPr/>
          </p:nvSpPr>
          <p:spPr>
            <a:xfrm>
              <a:off x="8114714" y="1042301"/>
              <a:ext cx="1561514" cy="14898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4" name="矩形 23"/>
            <p:cNvSpPr/>
            <p:nvPr/>
          </p:nvSpPr>
          <p:spPr>
            <a:xfrm>
              <a:off x="9842695" y="1042301"/>
              <a:ext cx="1561514" cy="14898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5" name="矩形 24"/>
            <p:cNvSpPr/>
            <p:nvPr/>
          </p:nvSpPr>
          <p:spPr>
            <a:xfrm>
              <a:off x="6428937" y="2643671"/>
              <a:ext cx="1561514" cy="14898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6" name="矩形 25"/>
            <p:cNvSpPr/>
            <p:nvPr/>
          </p:nvSpPr>
          <p:spPr>
            <a:xfrm>
              <a:off x="8128782" y="2643671"/>
              <a:ext cx="1561514" cy="14898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7" name="矩形 26"/>
            <p:cNvSpPr/>
            <p:nvPr/>
          </p:nvSpPr>
          <p:spPr>
            <a:xfrm>
              <a:off x="9842695" y="2643671"/>
              <a:ext cx="1561514" cy="14898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8" name="矩形 27"/>
            <p:cNvSpPr/>
            <p:nvPr/>
          </p:nvSpPr>
          <p:spPr>
            <a:xfrm>
              <a:off x="6428936" y="4287245"/>
              <a:ext cx="1561514" cy="14898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9" name="矩形 28"/>
            <p:cNvSpPr/>
            <p:nvPr/>
          </p:nvSpPr>
          <p:spPr>
            <a:xfrm>
              <a:off x="8128782" y="4287245"/>
              <a:ext cx="1561514" cy="14898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0" name="矩形 29"/>
            <p:cNvSpPr/>
            <p:nvPr/>
          </p:nvSpPr>
          <p:spPr>
            <a:xfrm>
              <a:off x="9842694" y="4287245"/>
              <a:ext cx="1561514" cy="14898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sp>
        <p:nvSpPr>
          <p:cNvPr id="31" name="文本框 30"/>
          <p:cNvSpPr txBox="1"/>
          <p:nvPr/>
        </p:nvSpPr>
        <p:spPr>
          <a:xfrm>
            <a:off x="707792" y="1900195"/>
            <a:ext cx="1888331" cy="392906"/>
          </a:xfrm>
          <a:prstGeom prst="rect">
            <a:avLst/>
          </a:prstGeom>
          <a:noFill/>
        </p:spPr>
        <p:txBody>
          <a:bodyPr lIns="68565" tIns="34289" rIns="68565" bIns="34289">
            <a:spAutoFit/>
          </a:bodyPr>
          <a:lstStyle/>
          <a:p>
            <a:pPr>
              <a:defRPr/>
            </a:pPr>
            <a:r>
              <a:rPr lang="en-US" altLang="zh-CN" sz="2100" b="1" dirty="0">
                <a:solidFill>
                  <a:schemeClr val="bg1"/>
                </a:solidFill>
                <a:latin typeface="Microsoft JhengHei Light" pitchFamily="34" charset="-120"/>
                <a:ea typeface="Microsoft JhengHei Light" pitchFamily="34" charset="-120"/>
              </a:rPr>
              <a:t>ADD TO TEXT</a:t>
            </a:r>
            <a:endParaRPr lang="zh-CN" altLang="en-US" sz="2100" b="1" dirty="0">
              <a:solidFill>
                <a:schemeClr val="bg1"/>
              </a:solidFill>
              <a:latin typeface="Microsoft JhengHei Light" pitchFamily="34" charset="-120"/>
              <a:ea typeface="Microsoft JhengHei Light" pitchFamily="34" charset="-120"/>
            </a:endParaRPr>
          </a:p>
        </p:txBody>
      </p:sp>
      <p:sp>
        <p:nvSpPr>
          <p:cNvPr id="6148" name="文本框 31"/>
          <p:cNvSpPr txBox="1">
            <a:spLocks noChangeArrowheads="1"/>
          </p:cNvSpPr>
          <p:nvPr/>
        </p:nvSpPr>
        <p:spPr bwMode="auto">
          <a:xfrm>
            <a:off x="687557" y="1437363"/>
            <a:ext cx="3480192" cy="500137"/>
          </a:xfrm>
          <a:prstGeom prst="rect">
            <a:avLst/>
          </a:prstGeom>
          <a:noFill/>
          <a:ln w="9525">
            <a:noFill/>
            <a:miter lim="800000"/>
          </a:ln>
        </p:spPr>
        <p:txBody>
          <a:bodyPr wrap="square" lIns="68565" tIns="34289" rIns="68565" bIns="34289">
            <a:spAutoFit/>
          </a:bodyPr>
          <a:lstStyle/>
          <a:p>
            <a:pPr eaLnBrk="1" hangingPunct="1"/>
            <a:r>
              <a:rPr lang="en-US" altLang="zh-CN" sz="2800" b="1" dirty="0">
                <a:solidFill>
                  <a:srgbClr val="B8AA9A"/>
                </a:solidFill>
                <a:latin typeface="Microsoft JhengHei Light" pitchFamily="34" charset="-120"/>
                <a:ea typeface="Microsoft JhengHei Light" pitchFamily="34" charset="-120"/>
              </a:rPr>
              <a:t>CLICK HERE</a:t>
            </a:r>
            <a:endParaRPr lang="zh-CN" altLang="en-US" sz="2800" b="1" dirty="0">
              <a:solidFill>
                <a:srgbClr val="B8AA9A"/>
              </a:solidFill>
              <a:latin typeface="Microsoft JhengHei Light" pitchFamily="34" charset="-120"/>
              <a:ea typeface="Microsoft JhengHei Light" pitchFamily="34" charset="-120"/>
            </a:endParaRPr>
          </a:p>
        </p:txBody>
      </p:sp>
      <p:cxnSp>
        <p:nvCxnSpPr>
          <p:cNvPr id="33" name="直接连接符 32"/>
          <p:cNvCxnSpPr/>
          <p:nvPr/>
        </p:nvCxnSpPr>
        <p:spPr>
          <a:xfrm rot="10800000">
            <a:off x="738725" y="2435979"/>
            <a:ext cx="3286116" cy="1588"/>
          </a:xfrm>
          <a:prstGeom prst="line">
            <a:avLst/>
          </a:prstGeom>
          <a:ln w="53975">
            <a:solidFill>
              <a:srgbClr val="B8AA9A"/>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636388" y="2563774"/>
            <a:ext cx="3438525" cy="2008240"/>
          </a:xfrm>
          <a:prstGeom prst="rect">
            <a:avLst/>
          </a:prstGeom>
          <a:noFill/>
        </p:spPr>
        <p:txBody>
          <a:bodyPr lIns="68565" tIns="34289" rIns="68565" bIns="34289">
            <a:spAutoFit/>
          </a:bodyPr>
          <a:lstStyle/>
          <a:p>
            <a:pPr>
              <a:defRPr/>
            </a:pPr>
            <a:r>
              <a:rPr lang="en-US" altLang="zh-CN" sz="1400" dirty="0">
                <a:solidFill>
                  <a:schemeClr val="bg1"/>
                </a:solidFill>
              </a:rPr>
              <a:t>The Monocle Guide to Good Business follows up on the success of The Monocle Guide to Better Living.</a:t>
            </a:r>
          </a:p>
          <a:p>
            <a:pPr>
              <a:defRPr/>
            </a:pPr>
            <a:r>
              <a:rPr lang="en-US" altLang="zh-CN" sz="1400" dirty="0">
                <a:solidFill>
                  <a:schemeClr val="bg1"/>
                </a:solidFill>
              </a:rPr>
              <a:t>The Monocle Guide to Good Business follows up on the success of The Monocle Guide to Better Living. </a:t>
            </a:r>
          </a:p>
          <a:p>
            <a:pPr>
              <a:defRPr/>
            </a:pPr>
            <a:r>
              <a:rPr lang="en-US" altLang="zh-CN" sz="1400" dirty="0">
                <a:solidFill>
                  <a:schemeClr val="bg1"/>
                </a:solidFill>
              </a:rPr>
              <a:t>The Monocle Guide to Good Business follows up on the success of The Monocle Guide to Better Living</a:t>
            </a:r>
            <a:r>
              <a:rPr lang="en-US" altLang="zh-CN" sz="1400" dirty="0" smtClean="0">
                <a:solidFill>
                  <a:schemeClr val="bg1"/>
                </a:solidFill>
              </a:rPr>
              <a:t>.</a:t>
            </a:r>
            <a:endParaRPr lang="zh-CN" altLang="en-US" sz="1400" dirty="0">
              <a:solidFill>
                <a:schemeClr val="bg1"/>
              </a:solidFill>
            </a:endParaRPr>
          </a:p>
        </p:txBody>
      </p:sp>
      <p:sp>
        <p:nvSpPr>
          <p:cNvPr id="16" name="TextBox 15"/>
          <p:cNvSpPr txBox="1"/>
          <p:nvPr/>
        </p:nvSpPr>
        <p:spPr>
          <a:xfrm>
            <a:off x="142876" y="171376"/>
            <a:ext cx="2571736" cy="338554"/>
          </a:xfrm>
          <a:prstGeom prst="rect">
            <a:avLst/>
          </a:prstGeom>
          <a:noFill/>
        </p:spPr>
        <p:txBody>
          <a:bodyPr wrap="square" rtlCol="0">
            <a:spAutoFit/>
          </a:bodyPr>
          <a:lstStyle/>
          <a:p>
            <a:r>
              <a:rPr lang="zh-CN" altLang="en-US" sz="1600" dirty="0" smtClean="0">
                <a:solidFill>
                  <a:srgbClr val="B8AA9A"/>
                </a:solidFill>
                <a:latin typeface="微软雅黑" panose="020B0503020204020204" pitchFamily="34" charset="-122"/>
                <a:ea typeface="微软雅黑" panose="020B0503020204020204" pitchFamily="34" charset="-122"/>
              </a:rPr>
              <a:t>亮点阐述</a:t>
            </a:r>
            <a:r>
              <a:rPr lang="en-US" altLang="zh-CN" sz="1600" dirty="0" smtClean="0">
                <a:solidFill>
                  <a:srgbClr val="B8AA9A"/>
                </a:solidFill>
                <a:latin typeface="微软雅黑" panose="020B0503020204020204" pitchFamily="34" charset="-122"/>
                <a:ea typeface="微软雅黑" panose="020B0503020204020204" pitchFamily="34" charset="-122"/>
              </a:rPr>
              <a:t>/</a:t>
            </a:r>
            <a:r>
              <a:rPr lang="en-US" altLang="zh-CN" sz="1600" dirty="0" smtClean="0">
                <a:solidFill>
                  <a:srgbClr val="B8AA9A"/>
                </a:solidFill>
              </a:rPr>
              <a:t> </a:t>
            </a:r>
            <a:r>
              <a:rPr lang="en-US" altLang="zh-CN" sz="1400" dirty="0" smtClean="0">
                <a:solidFill>
                  <a:srgbClr val="B8AA9A"/>
                </a:solidFill>
                <a:latin typeface="Impact" pitchFamily="34" charset="0"/>
              </a:rPr>
              <a:t>Event Highlights</a:t>
            </a:r>
            <a:endParaRPr lang="en-US" altLang="zh-CN" sz="1600" dirty="0" smtClean="0">
              <a:solidFill>
                <a:srgbClr val="B8AA9A"/>
              </a:solidFill>
              <a:latin typeface="Impact" pitchFamily="34" charset="0"/>
            </a:endParaRPr>
          </a:p>
        </p:txBody>
      </p:sp>
    </p:spTree>
  </p:cSld>
  <p:clrMapOvr>
    <a:masterClrMapping/>
  </p:clrMapOvr>
  <p:transition>
    <p:split dir="in"/>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572000" y="2854113"/>
            <a:ext cx="4180953" cy="1107996"/>
          </a:xfrm>
          <a:prstGeom prst="rect">
            <a:avLst/>
          </a:prstGeom>
        </p:spPr>
        <p:txBody>
          <a:bodyPr wrap="none">
            <a:spAutoFit/>
          </a:bodyPr>
          <a:lstStyle/>
          <a:p>
            <a:r>
              <a:rPr lang="en-US" altLang="zh-CN" sz="6600" dirty="0" smtClean="0">
                <a:solidFill>
                  <a:schemeClr val="bg1"/>
                </a:solidFill>
                <a:latin typeface="Arial Black" panose="020B0A04020102020204" pitchFamily="34" charset="0"/>
                <a:ea typeface="华文彩云" pitchFamily="2" charset="-122"/>
              </a:rPr>
              <a:t>THANKS</a:t>
            </a:r>
            <a:endParaRPr lang="zh-CN" altLang="en-US" sz="6600" dirty="0">
              <a:solidFill>
                <a:schemeClr val="bg1"/>
              </a:solidFill>
              <a:latin typeface="Arial Black" panose="020B0A04020102020204" pitchFamily="34" charset="0"/>
              <a:ea typeface="华文彩云" pitchFamily="2" charset="-122"/>
            </a:endParaRPr>
          </a:p>
        </p:txBody>
      </p:sp>
      <p:sp>
        <p:nvSpPr>
          <p:cNvPr id="3" name="矩形 2"/>
          <p:cNvSpPr/>
          <p:nvPr/>
        </p:nvSpPr>
        <p:spPr>
          <a:xfrm>
            <a:off x="5189163" y="3782807"/>
            <a:ext cx="3454803" cy="646331"/>
          </a:xfrm>
          <a:prstGeom prst="rect">
            <a:avLst/>
          </a:prstGeom>
        </p:spPr>
        <p:txBody>
          <a:bodyPr wrap="square">
            <a:spAutoFit/>
          </a:bodyPr>
          <a:lstStyle/>
          <a:p>
            <a:pPr algn="r"/>
            <a:r>
              <a:rPr lang="en-US" altLang="zh-CN" sz="1200" dirty="0" smtClean="0">
                <a:solidFill>
                  <a:schemeClr val="bg1"/>
                </a:solidFill>
                <a:latin typeface="微软雅黑 Light" pitchFamily="34" charset="-122"/>
                <a:ea typeface="微软雅黑 Light" pitchFamily="34" charset="-122"/>
              </a:rPr>
              <a:t>The Monocle Guide to Good Business follows up on the success of The Monocle Guide to Better Living. </a:t>
            </a:r>
            <a:endParaRPr lang="zh-CN" altLang="zh-CN" sz="1200" dirty="0">
              <a:solidFill>
                <a:schemeClr val="bg1"/>
              </a:solidFill>
              <a:latin typeface="微软雅黑 Light" pitchFamily="34" charset="-122"/>
              <a:ea typeface="微软雅黑 Light" pitchFamily="34" charset="-122"/>
            </a:endParaRPr>
          </a:p>
        </p:txBody>
      </p:sp>
    </p:spTree>
  </p:cSld>
  <p:clrMapOvr>
    <a:masterClrMapping/>
  </p:clrMapOvr>
  <p:transition>
    <p:split dir="in"/>
  </p:transition>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939</Words>
  <Application>Microsoft Office PowerPoint</Application>
  <PresentationFormat>全屏显示(16:9)</PresentationFormat>
  <Paragraphs>174</Paragraphs>
  <Slides>24</Slides>
  <Notes>0</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Sky123.Org</cp:lastModifiedBy>
  <cp:revision>26</cp:revision>
  <dcterms:created xsi:type="dcterms:W3CDTF">2015-10-14T07:18:00Z</dcterms:created>
  <dcterms:modified xsi:type="dcterms:W3CDTF">2018-01-24T02:00:30Z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