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90" d="100"/>
        <a:sy n="9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74111616"/>
        <c:axId val="1374128480"/>
      </c:scatterChart>
      <c:valAx>
        <c:axId val="1374111616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1374128480"/>
        <c:crosses val="autoZero"/>
        <c:crossBetween val="midCat"/>
      </c:valAx>
      <c:valAx>
        <c:axId val="1374128480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1374111616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74121408"/>
        <c:axId val="1374117056"/>
      </c:lineChart>
      <c:catAx>
        <c:axId val="137412140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374117056"/>
        <c:crosses val="autoZero"/>
        <c:auto val="1"/>
        <c:lblAlgn val="ctr"/>
        <c:lblOffset val="100"/>
        <c:noMultiLvlLbl val="0"/>
      </c:catAx>
      <c:valAx>
        <c:axId val="13741170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3741214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74115424"/>
        <c:axId val="1374108352"/>
      </c:areaChart>
      <c:dateAx>
        <c:axId val="137411542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374108352"/>
        <c:crosses val="autoZero"/>
        <c:auto val="1"/>
        <c:lblOffset val="100"/>
        <c:baseTimeUnit val="days"/>
      </c:dateAx>
      <c:valAx>
        <c:axId val="13741083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37411542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2019/8/5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0" name="矩形 9"/>
          <p:cNvSpPr/>
          <p:nvPr userDrawn="1"/>
        </p:nvSpPr>
        <p:spPr>
          <a:xfrm>
            <a:off x="8244409" y="6240380"/>
            <a:ext cx="77513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www.1ppt.com/moban/     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行业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www.1ppt.com/hangye/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节日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www.1ppt.com/jieri/   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素材下载：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www.1ppt.com/sucai/</a:t>
            </a: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背景图片：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www.1ppt.com/beijing/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图表下载：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www.1ppt.com/tubiao/    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优秀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www.1ppt.com/xiazai/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 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www.1ppt.com/powerpoint/      </a:t>
            </a: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Word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 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www.1ppt.com/word/              Excel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www.1ppt.com/excel/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资料下载：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www.1ppt.com/ziliao/        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课件下载：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www.1ppt.com/kejian/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范文下载：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www.1ppt.com/fanwen/             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试卷下载：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www.1ppt.com/shiti/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教案下载：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www.1ppt.com/jiaoan/  </a:t>
            </a:r>
            <a:r>
              <a:rPr lang="en-US" altLang="zh-CN" sz="100" dirty="0" smtClean="0">
                <a:solidFill>
                  <a:schemeClr val="bg1">
                    <a:lumMod val="95000"/>
                  </a:schemeClr>
                </a:solidFill>
              </a:rPr>
              <a:t>      PPT</a:t>
            </a:r>
            <a:r>
              <a:rPr lang="zh-CN" altLang="en-US" sz="100" dirty="0" smtClean="0">
                <a:solidFill>
                  <a:schemeClr val="bg1">
                    <a:lumMod val="95000"/>
                  </a:schemeClr>
                </a:solidFill>
              </a:rPr>
              <a:t>论坛：</a:t>
            </a:r>
            <a:r>
              <a:rPr lang="en-US" altLang="zh-CN" sz="100" dirty="0" smtClean="0">
                <a:solidFill>
                  <a:schemeClr val="bg1">
                    <a:lumMod val="95000"/>
                  </a:schemeClr>
                </a:solidFill>
              </a:rPr>
              <a:t>www.1ppt.cn</a:t>
            </a:r>
            <a:endParaRPr lang="en-US" altLang="zh-CN" sz="100" dirty="0">
              <a:solidFill>
                <a:schemeClr val="bg1">
                  <a:lumMod val="95000"/>
                </a:schemeClr>
              </a:solidFill>
            </a:endParaRP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 </a:t>
            </a:r>
            <a:endParaRPr lang="zh-CN" altLang="en-US" sz="100" dirty="0">
              <a:solidFill>
                <a:schemeClr val="bg1">
                  <a:lumMod val="9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e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9.jpeg"/><Relationship Id="rId4" Type="http://schemas.openxmlformats.org/officeDocument/2006/relationships/tags" Target="../tags/tag9.xml"/><Relationship Id="rId9" Type="http://schemas.openxmlformats.org/officeDocument/2006/relationships/image" Target="../media/image8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60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安全生产管理制度</a:t>
            </a:r>
            <a:r>
              <a:rPr lang="en-US" altLang="zh-CN" sz="360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360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  <a:endParaRPr lang="zh-CN" altLang="en-US" sz="36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4821756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458878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6000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6733123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4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4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创意多边形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161</TotalTime>
  <Words>2091</Words>
  <Application>Microsoft Office PowerPoint</Application>
  <PresentationFormat>宽屏</PresentationFormat>
  <Paragraphs>223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Agency FB</vt:lpstr>
      <vt:lpstr>Arial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创意多边形</dc:title>
  <dc:creator>第一PPT模板网-WWW.1PPT.COM</dc:creator>
  <cp:keywords>第一PPT模板网-WWW.1PPT.COM</cp:keywords>
  <cp:lastModifiedBy>faith123</cp:lastModifiedBy>
  <cp:revision>96</cp:revision>
  <dcterms:created xsi:type="dcterms:W3CDTF">2017-12-12T07:27:06Z</dcterms:created>
  <dcterms:modified xsi:type="dcterms:W3CDTF">2019-08-05T02:46:27Z</dcterms:modified>
</cp:coreProperties>
</file>