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5.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6.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7.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8.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9.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3.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rts/colors1.xml" ContentType="application/vnd.ms-office.chartcolorstyle+xml"/>
  <Override PartName="/ppt/charts/style1.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 id="2147483664" r:id="rId3"/>
    <p:sldMasterId id="2147483668" r:id="rId4"/>
    <p:sldMasterId id="2147483672" r:id="rId5"/>
    <p:sldMasterId id="2147483676" r:id="rId6"/>
    <p:sldMasterId id="2147483680" r:id="rId7"/>
    <p:sldMasterId id="2147483684" r:id="rId8"/>
    <p:sldMasterId id="2147483688" r:id="rId9"/>
    <p:sldMasterId id="2147483692" r:id="rId10"/>
  </p:sldMasterIdLst>
  <p:notesMasterIdLst>
    <p:notesMasterId r:id="rId35"/>
  </p:notesMasterIdLst>
  <p:sldIdLst>
    <p:sldId id="470" r:id="rId11"/>
    <p:sldId id="353" r:id="rId12"/>
    <p:sldId id="471" r:id="rId13"/>
    <p:sldId id="352" r:id="rId14"/>
    <p:sldId id="494" r:id="rId15"/>
    <p:sldId id="495" r:id="rId16"/>
    <p:sldId id="496" r:id="rId17"/>
    <p:sldId id="497" r:id="rId18"/>
    <p:sldId id="491" r:id="rId19"/>
    <p:sldId id="498" r:id="rId20"/>
    <p:sldId id="499" r:id="rId21"/>
    <p:sldId id="500" r:id="rId22"/>
    <p:sldId id="501" r:id="rId23"/>
    <p:sldId id="492" r:id="rId24"/>
    <p:sldId id="502" r:id="rId25"/>
    <p:sldId id="503" r:id="rId26"/>
    <p:sldId id="504" r:id="rId27"/>
    <p:sldId id="505" r:id="rId28"/>
    <p:sldId id="493" r:id="rId29"/>
    <p:sldId id="506" r:id="rId30"/>
    <p:sldId id="507" r:id="rId31"/>
    <p:sldId id="508" r:id="rId32"/>
    <p:sldId id="509" r:id="rId33"/>
    <p:sldId id="297" r:id="rId34"/>
  </p:sldIdLst>
  <p:sldSz cx="12190413" cy="6859588"/>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9B09E"/>
    <a:srgbClr val="EA763E"/>
    <a:srgbClr val="455F81"/>
    <a:srgbClr val="3296A8"/>
    <a:srgbClr val="6D8AAB"/>
    <a:srgbClr val="31709C"/>
    <a:srgbClr val="7697B3"/>
    <a:srgbClr val="6FA094"/>
    <a:srgbClr val="94BCB4"/>
    <a:srgbClr val="59503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809" autoAdjust="0"/>
    <p:restoredTop sz="97778" autoAdjust="0"/>
  </p:normalViewPr>
  <p:slideViewPr>
    <p:cSldViewPr snapToGrid="0" showGuides="1">
      <p:cViewPr>
        <p:scale>
          <a:sx n="75" d="100"/>
          <a:sy n="75" d="100"/>
        </p:scale>
        <p:origin x="-906" y="-360"/>
      </p:cViewPr>
      <p:guideLst>
        <p:guide orient="horz" pos="2190"/>
        <p:guide pos="3845"/>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1.xml"/><Relationship Id="rId34" Type="http://schemas.openxmlformats.org/officeDocument/2006/relationships/slide" Target="slides/slide24.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presProps" Target="presProps.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solidFill>
              <a:srgbClr val="49B09E"/>
            </a:solidFill>
          </c:spPr>
          <c:dPt>
            <c:idx val="0"/>
            <c:bubble3D val="0"/>
            <c:explosion val="5"/>
            <c:spPr>
              <a:solidFill>
                <a:srgbClr val="49B09E"/>
              </a:solidFill>
              <a:ln w="19050">
                <a:solidFill>
                  <a:schemeClr val="lt1"/>
                </a:solidFill>
              </a:ln>
              <a:effectLst/>
            </c:spPr>
          </c:dPt>
          <c:dPt>
            <c:idx val="1"/>
            <c:bubble3D val="0"/>
            <c:explosion val="7"/>
            <c:spPr>
              <a:solidFill>
                <a:srgbClr val="49B09E"/>
              </a:solidFill>
              <a:ln w="19050">
                <a:solidFill>
                  <a:schemeClr val="lt1"/>
                </a:solidFill>
              </a:ln>
              <a:effectLst/>
            </c:spPr>
          </c:dPt>
          <c:dPt>
            <c:idx val="2"/>
            <c:bubble3D val="0"/>
            <c:spPr>
              <a:solidFill>
                <a:srgbClr val="49B09E"/>
              </a:solidFill>
              <a:ln w="19050">
                <a:solidFill>
                  <a:schemeClr val="lt1"/>
                </a:solidFill>
              </a:ln>
              <a:effectLst/>
            </c:spPr>
          </c:dPt>
          <c:dPt>
            <c:idx val="3"/>
            <c:bubble3D val="0"/>
            <c:spPr>
              <a:solidFill>
                <a:srgbClr val="49B09E"/>
              </a:solidFill>
              <a:ln w="19050">
                <a:solidFill>
                  <a:schemeClr val="lt1"/>
                </a:solidFill>
              </a:ln>
              <a:effectLst/>
            </c:spPr>
          </c:dPt>
          <c:val>
            <c:numRef>
              <c:f>Sheet1!$B$2:$B$5</c:f>
              <c:numCache>
                <c:formatCode>General</c:formatCode>
                <c:ptCount val="4"/>
                <c:pt idx="0">
                  <c:v>4.3</c:v>
                </c:pt>
                <c:pt idx="1">
                  <c:v>5.6</c:v>
                </c:pt>
                <c:pt idx="2">
                  <c:v>3.8</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Sheet1!$A$2:$A$5</c15:sqref>
                        </c15:formulaRef>
                      </c:ext>
                    </c:extLst>
                    <c:strCache>
                      <c:ptCount val="3"/>
                      <c:pt idx="0">
                        <c:v>1st Qtr</c:v>
                      </c:pt>
                      <c:pt idx="1">
                        <c:v>2nd Qtr</c:v>
                      </c:pt>
                      <c:pt idx="2">
                        <c:v>3rd Qtr</c:v>
                      </c:pt>
                    </c:strCache>
                  </c:strRef>
                </c15:cat>
              </c15:filteredCategoryTitle>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lang="zh-CN">
          <a:latin typeface="Arial" panose="020B0604020202020204" pitchFamily="34" charset="0"/>
          <a:ea typeface="微软雅黑" panose="020B0503020204020204" pitchFamily="34" charset="-122"/>
          <a:cs typeface="+mn-ea"/>
          <a:sym typeface="Arial" panose="020B0604020202020204" pitchFamily="34" charset="0"/>
        </a:defRPr>
      </a:pPr>
      <a:endParaRPr lang="zh-CN"/>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34533752-C787-B446-8B02-D9B95D5EF4AF}" type="doc">
      <dgm:prSet loTypeId="urn:microsoft.com/office/officeart/2005/8/layout/venn2" loCatId="" qsTypeId="urn:microsoft.com/office/officeart/2005/8/quickstyle/simple1#1" qsCatId="simple" csTypeId="urn:microsoft.com/office/officeart/2005/8/colors/accent1_2#1" csCatId="accent1" phldr="1"/>
      <dgm:spPr/>
      <dgm:t>
        <a:bodyPr/>
        <a:lstStyle/>
        <a:p>
          <a:endParaRPr lang="zh-CN" altLang="en-US"/>
        </a:p>
      </dgm:t>
    </dgm:pt>
    <dgm:pt modelId="{44A96840-90C4-DB44-839A-81A067AD27D9}">
      <dgm:prSet phldrT="[文本]" phldr="1" custT="1"/>
      <dgm:spPr>
        <a:solidFill>
          <a:srgbClr val="49B09E"/>
        </a:solidFill>
        <a:ln>
          <a:noFill/>
        </a:ln>
      </dgm:spPr>
      <dgm:t>
        <a:bodyPr/>
        <a:lstStyle/>
        <a:p>
          <a:endParaRPr lang="zh-CN" altLang="en-US" sz="1000" dirty="0"/>
        </a:p>
      </dgm:t>
    </dgm:pt>
    <dgm:pt modelId="{8D86B730-308C-BC44-AF37-5983609EEF13}" type="parTrans" cxnId="{6BDD781A-495F-EE43-ADFF-8DADEEE1820F}">
      <dgm:prSet/>
      <dgm:spPr/>
      <dgm:t>
        <a:bodyPr/>
        <a:lstStyle/>
        <a:p>
          <a:endParaRPr lang="zh-CN" altLang="en-US" sz="1000"/>
        </a:p>
      </dgm:t>
    </dgm:pt>
    <dgm:pt modelId="{35C5A5BB-C9FF-374E-9BAF-A9BE20AC91CE}" type="sibTrans" cxnId="{6BDD781A-495F-EE43-ADFF-8DADEEE1820F}">
      <dgm:prSet/>
      <dgm:spPr/>
      <dgm:t>
        <a:bodyPr/>
        <a:lstStyle/>
        <a:p>
          <a:endParaRPr lang="zh-CN" altLang="en-US" sz="1000"/>
        </a:p>
      </dgm:t>
    </dgm:pt>
    <dgm:pt modelId="{2D2F58A3-C482-5A4C-9A8D-23423B08F7BF}">
      <dgm:prSet phldrT="[文本]" phldr="1" custT="1"/>
      <dgm:spPr>
        <a:solidFill>
          <a:schemeClr val="bg1">
            <a:lumMod val="50000"/>
            <a:alpha val="80000"/>
          </a:schemeClr>
        </a:solidFill>
        <a:ln>
          <a:noFill/>
        </a:ln>
      </dgm:spPr>
      <dgm:t>
        <a:bodyPr/>
        <a:lstStyle/>
        <a:p>
          <a:endParaRPr lang="zh-CN" altLang="en-US" sz="1000"/>
        </a:p>
      </dgm:t>
    </dgm:pt>
    <dgm:pt modelId="{0A562F39-4963-3848-AED6-74FB7FCE1977}" type="parTrans" cxnId="{A222930A-7BE2-824D-9C69-08831543680A}">
      <dgm:prSet/>
      <dgm:spPr/>
      <dgm:t>
        <a:bodyPr/>
        <a:lstStyle/>
        <a:p>
          <a:endParaRPr lang="zh-CN" altLang="en-US" sz="1000"/>
        </a:p>
      </dgm:t>
    </dgm:pt>
    <dgm:pt modelId="{4970F3BD-344C-8A49-89C8-64964E77467A}" type="sibTrans" cxnId="{A222930A-7BE2-824D-9C69-08831543680A}">
      <dgm:prSet/>
      <dgm:spPr/>
      <dgm:t>
        <a:bodyPr/>
        <a:lstStyle/>
        <a:p>
          <a:endParaRPr lang="zh-CN" altLang="en-US" sz="1000"/>
        </a:p>
      </dgm:t>
    </dgm:pt>
    <dgm:pt modelId="{9CD0CEE9-4483-9A43-82E4-3CED64FE757B}">
      <dgm:prSet phldrT="[文本]" phldr="1" custT="1"/>
      <dgm:spPr>
        <a:solidFill>
          <a:srgbClr val="49B09E"/>
        </a:solidFill>
        <a:ln>
          <a:noFill/>
        </a:ln>
      </dgm:spPr>
      <dgm:t>
        <a:bodyPr/>
        <a:lstStyle/>
        <a:p>
          <a:endParaRPr lang="zh-CN" altLang="en-US" sz="1000"/>
        </a:p>
      </dgm:t>
    </dgm:pt>
    <dgm:pt modelId="{A32841DD-64F3-1042-9700-3E6AB16E2DA4}" type="parTrans" cxnId="{3F95C9E0-73EB-B041-9257-C578DE6D4AB4}">
      <dgm:prSet/>
      <dgm:spPr/>
      <dgm:t>
        <a:bodyPr/>
        <a:lstStyle/>
        <a:p>
          <a:endParaRPr lang="zh-CN" altLang="en-US" sz="1000"/>
        </a:p>
      </dgm:t>
    </dgm:pt>
    <dgm:pt modelId="{D8821467-4031-4547-97E8-00DFF57BF90F}" type="sibTrans" cxnId="{3F95C9E0-73EB-B041-9257-C578DE6D4AB4}">
      <dgm:prSet/>
      <dgm:spPr/>
      <dgm:t>
        <a:bodyPr/>
        <a:lstStyle/>
        <a:p>
          <a:endParaRPr lang="zh-CN" altLang="en-US" sz="1000"/>
        </a:p>
      </dgm:t>
    </dgm:pt>
    <dgm:pt modelId="{219D3B33-F53F-2F4B-99D7-6DDDFC6DD9CF}">
      <dgm:prSet phldrT="[文本]" phldr="1" custT="1"/>
      <dgm:spPr>
        <a:solidFill>
          <a:schemeClr val="bg1">
            <a:lumMod val="50000"/>
            <a:alpha val="80000"/>
          </a:schemeClr>
        </a:solidFill>
        <a:ln>
          <a:noFill/>
        </a:ln>
      </dgm:spPr>
      <dgm:t>
        <a:bodyPr/>
        <a:lstStyle/>
        <a:p>
          <a:endParaRPr lang="zh-CN" altLang="en-US" sz="1000"/>
        </a:p>
      </dgm:t>
    </dgm:pt>
    <dgm:pt modelId="{BF7501A0-59B7-A246-A321-635164A5B559}" type="parTrans" cxnId="{11E0DBFC-1456-9046-884B-BFC232E11E66}">
      <dgm:prSet/>
      <dgm:spPr/>
      <dgm:t>
        <a:bodyPr/>
        <a:lstStyle/>
        <a:p>
          <a:endParaRPr lang="zh-CN" altLang="en-US" sz="1000"/>
        </a:p>
      </dgm:t>
    </dgm:pt>
    <dgm:pt modelId="{E358ECB6-7C5B-4E4E-AB38-EE0B63472C1F}" type="sibTrans" cxnId="{11E0DBFC-1456-9046-884B-BFC232E11E66}">
      <dgm:prSet/>
      <dgm:spPr/>
      <dgm:t>
        <a:bodyPr/>
        <a:lstStyle/>
        <a:p>
          <a:endParaRPr lang="zh-CN" altLang="en-US" sz="1000"/>
        </a:p>
      </dgm:t>
    </dgm:pt>
    <dgm:pt modelId="{65417657-4DB1-C04F-AFC0-FCE5963B8716}" type="pres">
      <dgm:prSet presAssocID="{34533752-C787-B446-8B02-D9B95D5EF4AF}" presName="Name0" presStyleCnt="0">
        <dgm:presLayoutVars>
          <dgm:chMax val="7"/>
          <dgm:resizeHandles val="exact"/>
        </dgm:presLayoutVars>
      </dgm:prSet>
      <dgm:spPr/>
      <dgm:t>
        <a:bodyPr/>
        <a:lstStyle/>
        <a:p>
          <a:endParaRPr lang="zh-CN" altLang="en-US"/>
        </a:p>
      </dgm:t>
    </dgm:pt>
    <dgm:pt modelId="{8E3A5EB1-D02C-2C4C-B9EB-0C68E604409F}" type="pres">
      <dgm:prSet presAssocID="{34533752-C787-B446-8B02-D9B95D5EF4AF}" presName="comp1" presStyleCnt="0"/>
      <dgm:spPr/>
    </dgm:pt>
    <dgm:pt modelId="{58FAE256-5997-2F4F-A743-9DF1110B1521}" type="pres">
      <dgm:prSet presAssocID="{34533752-C787-B446-8B02-D9B95D5EF4AF}" presName="circle1" presStyleLbl="node1" presStyleIdx="0" presStyleCnt="4"/>
      <dgm:spPr/>
      <dgm:t>
        <a:bodyPr/>
        <a:lstStyle/>
        <a:p>
          <a:endParaRPr lang="zh-CN" altLang="en-US"/>
        </a:p>
      </dgm:t>
    </dgm:pt>
    <dgm:pt modelId="{75099E5E-5031-4C4C-962A-BDACC1FBC1CE}" type="pres">
      <dgm:prSet presAssocID="{34533752-C787-B446-8B02-D9B95D5EF4AF}" presName="c1text" presStyleLbl="node1" presStyleIdx="0" presStyleCnt="4">
        <dgm:presLayoutVars>
          <dgm:bulletEnabled val="1"/>
        </dgm:presLayoutVars>
      </dgm:prSet>
      <dgm:spPr/>
      <dgm:t>
        <a:bodyPr/>
        <a:lstStyle/>
        <a:p>
          <a:endParaRPr lang="zh-CN" altLang="en-US"/>
        </a:p>
      </dgm:t>
    </dgm:pt>
    <dgm:pt modelId="{FE7A364A-0941-9147-9287-5EE45E67D4D9}" type="pres">
      <dgm:prSet presAssocID="{34533752-C787-B446-8B02-D9B95D5EF4AF}" presName="comp2" presStyleCnt="0"/>
      <dgm:spPr/>
    </dgm:pt>
    <dgm:pt modelId="{61903C22-C086-5D44-BE3D-B9FA1C7B9F02}" type="pres">
      <dgm:prSet presAssocID="{34533752-C787-B446-8B02-D9B95D5EF4AF}" presName="circle2" presStyleLbl="node1" presStyleIdx="1" presStyleCnt="4"/>
      <dgm:spPr/>
      <dgm:t>
        <a:bodyPr/>
        <a:lstStyle/>
        <a:p>
          <a:endParaRPr lang="zh-CN" altLang="en-US"/>
        </a:p>
      </dgm:t>
    </dgm:pt>
    <dgm:pt modelId="{CF0388D9-4293-5C4A-8A1C-A34E77D512D2}" type="pres">
      <dgm:prSet presAssocID="{34533752-C787-B446-8B02-D9B95D5EF4AF}" presName="c2text" presStyleLbl="node1" presStyleIdx="1" presStyleCnt="4">
        <dgm:presLayoutVars>
          <dgm:bulletEnabled val="1"/>
        </dgm:presLayoutVars>
      </dgm:prSet>
      <dgm:spPr/>
      <dgm:t>
        <a:bodyPr/>
        <a:lstStyle/>
        <a:p>
          <a:endParaRPr lang="zh-CN" altLang="en-US"/>
        </a:p>
      </dgm:t>
    </dgm:pt>
    <dgm:pt modelId="{B8902DA0-0A88-2047-AF06-47126996B7A6}" type="pres">
      <dgm:prSet presAssocID="{34533752-C787-B446-8B02-D9B95D5EF4AF}" presName="comp3" presStyleCnt="0"/>
      <dgm:spPr/>
    </dgm:pt>
    <dgm:pt modelId="{22B8AEFF-193A-DF41-9343-1706DF3DC307}" type="pres">
      <dgm:prSet presAssocID="{34533752-C787-B446-8B02-D9B95D5EF4AF}" presName="circle3" presStyleLbl="node1" presStyleIdx="2" presStyleCnt="4"/>
      <dgm:spPr/>
      <dgm:t>
        <a:bodyPr/>
        <a:lstStyle/>
        <a:p>
          <a:endParaRPr lang="zh-CN" altLang="en-US"/>
        </a:p>
      </dgm:t>
    </dgm:pt>
    <dgm:pt modelId="{EC2BEDDD-2D53-424A-9F18-9FFD68274971}" type="pres">
      <dgm:prSet presAssocID="{34533752-C787-B446-8B02-D9B95D5EF4AF}" presName="c3text" presStyleLbl="node1" presStyleIdx="2" presStyleCnt="4">
        <dgm:presLayoutVars>
          <dgm:bulletEnabled val="1"/>
        </dgm:presLayoutVars>
      </dgm:prSet>
      <dgm:spPr/>
      <dgm:t>
        <a:bodyPr/>
        <a:lstStyle/>
        <a:p>
          <a:endParaRPr lang="zh-CN" altLang="en-US"/>
        </a:p>
      </dgm:t>
    </dgm:pt>
    <dgm:pt modelId="{2E753B04-BF6D-D340-AB66-F7AC0921108D}" type="pres">
      <dgm:prSet presAssocID="{34533752-C787-B446-8B02-D9B95D5EF4AF}" presName="comp4" presStyleCnt="0"/>
      <dgm:spPr/>
    </dgm:pt>
    <dgm:pt modelId="{0F438FC1-07F5-7843-8043-8B24A3E1E68F}" type="pres">
      <dgm:prSet presAssocID="{34533752-C787-B446-8B02-D9B95D5EF4AF}" presName="circle4" presStyleLbl="node1" presStyleIdx="3" presStyleCnt="4"/>
      <dgm:spPr/>
      <dgm:t>
        <a:bodyPr/>
        <a:lstStyle/>
        <a:p>
          <a:endParaRPr lang="zh-CN" altLang="en-US"/>
        </a:p>
      </dgm:t>
    </dgm:pt>
    <dgm:pt modelId="{CD1C6A28-D076-174D-958B-2508B578653F}" type="pres">
      <dgm:prSet presAssocID="{34533752-C787-B446-8B02-D9B95D5EF4AF}" presName="c4text" presStyleLbl="node1" presStyleIdx="3" presStyleCnt="4">
        <dgm:presLayoutVars>
          <dgm:bulletEnabled val="1"/>
        </dgm:presLayoutVars>
      </dgm:prSet>
      <dgm:spPr/>
      <dgm:t>
        <a:bodyPr/>
        <a:lstStyle/>
        <a:p>
          <a:endParaRPr lang="zh-CN" altLang="en-US"/>
        </a:p>
      </dgm:t>
    </dgm:pt>
  </dgm:ptLst>
  <dgm:cxnLst>
    <dgm:cxn modelId="{17D209FB-CAFB-4BA6-9C84-C6DF458A0FCA}" type="presOf" srcId="{44A96840-90C4-DB44-839A-81A067AD27D9}" destId="{58FAE256-5997-2F4F-A743-9DF1110B1521}" srcOrd="0" destOrd="0" presId="urn:microsoft.com/office/officeart/2005/8/layout/venn2"/>
    <dgm:cxn modelId="{A222930A-7BE2-824D-9C69-08831543680A}" srcId="{34533752-C787-B446-8B02-D9B95D5EF4AF}" destId="{2D2F58A3-C482-5A4C-9A8D-23423B08F7BF}" srcOrd="1" destOrd="0" parTransId="{0A562F39-4963-3848-AED6-74FB7FCE1977}" sibTransId="{4970F3BD-344C-8A49-89C8-64964E77467A}"/>
    <dgm:cxn modelId="{17B18999-442F-44DA-B691-F6C5302070F2}" type="presOf" srcId="{9CD0CEE9-4483-9A43-82E4-3CED64FE757B}" destId="{22B8AEFF-193A-DF41-9343-1706DF3DC307}" srcOrd="0" destOrd="0" presId="urn:microsoft.com/office/officeart/2005/8/layout/venn2"/>
    <dgm:cxn modelId="{31D849C7-933A-4524-A3E1-35BC61D7B822}" type="presOf" srcId="{2D2F58A3-C482-5A4C-9A8D-23423B08F7BF}" destId="{61903C22-C086-5D44-BE3D-B9FA1C7B9F02}" srcOrd="0" destOrd="0" presId="urn:microsoft.com/office/officeart/2005/8/layout/venn2"/>
    <dgm:cxn modelId="{A8FBD384-920F-4E29-B1B2-B9ED307760B1}" type="presOf" srcId="{9CD0CEE9-4483-9A43-82E4-3CED64FE757B}" destId="{EC2BEDDD-2D53-424A-9F18-9FFD68274971}" srcOrd="1" destOrd="0" presId="urn:microsoft.com/office/officeart/2005/8/layout/venn2"/>
    <dgm:cxn modelId="{0975CB80-20A9-4A97-8342-7DBBCA495849}" type="presOf" srcId="{34533752-C787-B446-8B02-D9B95D5EF4AF}" destId="{65417657-4DB1-C04F-AFC0-FCE5963B8716}" srcOrd="0" destOrd="0" presId="urn:microsoft.com/office/officeart/2005/8/layout/venn2"/>
    <dgm:cxn modelId="{4128530F-3D66-4141-9E0C-A8D5A2FE4C66}" type="presOf" srcId="{2D2F58A3-C482-5A4C-9A8D-23423B08F7BF}" destId="{CF0388D9-4293-5C4A-8A1C-A34E77D512D2}" srcOrd="1" destOrd="0" presId="urn:microsoft.com/office/officeart/2005/8/layout/venn2"/>
    <dgm:cxn modelId="{6BDD781A-495F-EE43-ADFF-8DADEEE1820F}" srcId="{34533752-C787-B446-8B02-D9B95D5EF4AF}" destId="{44A96840-90C4-DB44-839A-81A067AD27D9}" srcOrd="0" destOrd="0" parTransId="{8D86B730-308C-BC44-AF37-5983609EEF13}" sibTransId="{35C5A5BB-C9FF-374E-9BAF-A9BE20AC91CE}"/>
    <dgm:cxn modelId="{41CFA205-86B1-42C7-8200-0263B6814436}" type="presOf" srcId="{219D3B33-F53F-2F4B-99D7-6DDDFC6DD9CF}" destId="{0F438FC1-07F5-7843-8043-8B24A3E1E68F}" srcOrd="0" destOrd="0" presId="urn:microsoft.com/office/officeart/2005/8/layout/venn2"/>
    <dgm:cxn modelId="{63ED20DB-B2EA-4121-87C3-2C93D5ED7539}" type="presOf" srcId="{44A96840-90C4-DB44-839A-81A067AD27D9}" destId="{75099E5E-5031-4C4C-962A-BDACC1FBC1CE}" srcOrd="1" destOrd="0" presId="urn:microsoft.com/office/officeart/2005/8/layout/venn2"/>
    <dgm:cxn modelId="{11E0DBFC-1456-9046-884B-BFC232E11E66}" srcId="{34533752-C787-B446-8B02-D9B95D5EF4AF}" destId="{219D3B33-F53F-2F4B-99D7-6DDDFC6DD9CF}" srcOrd="3" destOrd="0" parTransId="{BF7501A0-59B7-A246-A321-635164A5B559}" sibTransId="{E358ECB6-7C5B-4E4E-AB38-EE0B63472C1F}"/>
    <dgm:cxn modelId="{3F95C9E0-73EB-B041-9257-C578DE6D4AB4}" srcId="{34533752-C787-B446-8B02-D9B95D5EF4AF}" destId="{9CD0CEE9-4483-9A43-82E4-3CED64FE757B}" srcOrd="2" destOrd="0" parTransId="{A32841DD-64F3-1042-9700-3E6AB16E2DA4}" sibTransId="{D8821467-4031-4547-97E8-00DFF57BF90F}"/>
    <dgm:cxn modelId="{FB918948-7137-47D1-B62A-EB9CD68BD8C6}" type="presOf" srcId="{219D3B33-F53F-2F4B-99D7-6DDDFC6DD9CF}" destId="{CD1C6A28-D076-174D-958B-2508B578653F}" srcOrd="1" destOrd="0" presId="urn:microsoft.com/office/officeart/2005/8/layout/venn2"/>
    <dgm:cxn modelId="{8DED4426-8938-483A-8F18-DD0E6AC9DA2F}" type="presParOf" srcId="{65417657-4DB1-C04F-AFC0-FCE5963B8716}" destId="{8E3A5EB1-D02C-2C4C-B9EB-0C68E604409F}" srcOrd="0" destOrd="0" presId="urn:microsoft.com/office/officeart/2005/8/layout/venn2"/>
    <dgm:cxn modelId="{AA99F5BF-B246-407C-BA1A-8D0EA91B00F4}" type="presParOf" srcId="{8E3A5EB1-D02C-2C4C-B9EB-0C68E604409F}" destId="{58FAE256-5997-2F4F-A743-9DF1110B1521}" srcOrd="0" destOrd="0" presId="urn:microsoft.com/office/officeart/2005/8/layout/venn2"/>
    <dgm:cxn modelId="{7E17BE50-5F3A-4A03-8FD3-C92C078700CA}" type="presParOf" srcId="{8E3A5EB1-D02C-2C4C-B9EB-0C68E604409F}" destId="{75099E5E-5031-4C4C-962A-BDACC1FBC1CE}" srcOrd="1" destOrd="0" presId="urn:microsoft.com/office/officeart/2005/8/layout/venn2"/>
    <dgm:cxn modelId="{4FAD18DF-7165-4028-8F92-303347095097}" type="presParOf" srcId="{65417657-4DB1-C04F-AFC0-FCE5963B8716}" destId="{FE7A364A-0941-9147-9287-5EE45E67D4D9}" srcOrd="1" destOrd="0" presId="urn:microsoft.com/office/officeart/2005/8/layout/venn2"/>
    <dgm:cxn modelId="{789D16D5-0295-4508-9205-F6FD6F25BC7B}" type="presParOf" srcId="{FE7A364A-0941-9147-9287-5EE45E67D4D9}" destId="{61903C22-C086-5D44-BE3D-B9FA1C7B9F02}" srcOrd="0" destOrd="0" presId="urn:microsoft.com/office/officeart/2005/8/layout/venn2"/>
    <dgm:cxn modelId="{74B6B4CC-5DF6-432B-845F-5A2306ECE8A7}" type="presParOf" srcId="{FE7A364A-0941-9147-9287-5EE45E67D4D9}" destId="{CF0388D9-4293-5C4A-8A1C-A34E77D512D2}" srcOrd="1" destOrd="0" presId="urn:microsoft.com/office/officeart/2005/8/layout/venn2"/>
    <dgm:cxn modelId="{4EF587BD-031E-4EFB-AB73-8A21BEAD1666}" type="presParOf" srcId="{65417657-4DB1-C04F-AFC0-FCE5963B8716}" destId="{B8902DA0-0A88-2047-AF06-47126996B7A6}" srcOrd="2" destOrd="0" presId="urn:microsoft.com/office/officeart/2005/8/layout/venn2"/>
    <dgm:cxn modelId="{85034517-A483-4BC6-930D-06C19051F355}" type="presParOf" srcId="{B8902DA0-0A88-2047-AF06-47126996B7A6}" destId="{22B8AEFF-193A-DF41-9343-1706DF3DC307}" srcOrd="0" destOrd="0" presId="urn:microsoft.com/office/officeart/2005/8/layout/venn2"/>
    <dgm:cxn modelId="{D02F8B88-BEAA-4AD3-82BE-0774F0C0EFCB}" type="presParOf" srcId="{B8902DA0-0A88-2047-AF06-47126996B7A6}" destId="{EC2BEDDD-2D53-424A-9F18-9FFD68274971}" srcOrd="1" destOrd="0" presId="urn:microsoft.com/office/officeart/2005/8/layout/venn2"/>
    <dgm:cxn modelId="{55DA191B-74D5-4A32-82C8-AA91B0CAB4D6}" type="presParOf" srcId="{65417657-4DB1-C04F-AFC0-FCE5963B8716}" destId="{2E753B04-BF6D-D340-AB66-F7AC0921108D}" srcOrd="3" destOrd="0" presId="urn:microsoft.com/office/officeart/2005/8/layout/venn2"/>
    <dgm:cxn modelId="{C89A13F3-154C-44A2-BA84-833019853662}" type="presParOf" srcId="{2E753B04-BF6D-D340-AB66-F7AC0921108D}" destId="{0F438FC1-07F5-7843-8043-8B24A3E1E68F}" srcOrd="0" destOrd="0" presId="urn:microsoft.com/office/officeart/2005/8/layout/venn2"/>
    <dgm:cxn modelId="{5C20BD50-2F0F-4BC2-8C53-9E4BEC932D32}" type="presParOf" srcId="{2E753B04-BF6D-D340-AB66-F7AC0921108D}" destId="{CD1C6A28-D076-174D-958B-2508B578653F}" srcOrd="1" destOrd="0" presId="urn:microsoft.com/office/officeart/2005/8/layout/ven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FAE256-5997-2F4F-A743-9DF1110B1521}">
      <dsp:nvSpPr>
        <dsp:cNvPr id="0" name=""/>
        <dsp:cNvSpPr/>
      </dsp:nvSpPr>
      <dsp:spPr>
        <a:xfrm>
          <a:off x="924686" y="0"/>
          <a:ext cx="3698742" cy="3698742"/>
        </a:xfrm>
        <a:prstGeom prst="ellipse">
          <a:avLst/>
        </a:prstGeom>
        <a:solidFill>
          <a:srgbClr val="49B09E"/>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lvl="0" algn="ctr" defTabSz="444500">
            <a:lnSpc>
              <a:spcPct val="90000"/>
            </a:lnSpc>
            <a:spcBef>
              <a:spcPct val="0"/>
            </a:spcBef>
            <a:spcAft>
              <a:spcPct val="35000"/>
            </a:spcAft>
          </a:pPr>
          <a:endParaRPr lang="zh-CN" altLang="en-US" sz="1000" kern="1200" dirty="0"/>
        </a:p>
      </dsp:txBody>
      <dsp:txXfrm>
        <a:off x="2256973" y="184937"/>
        <a:ext cx="1034168" cy="554811"/>
      </dsp:txXfrm>
    </dsp:sp>
    <dsp:sp modelId="{61903C22-C086-5D44-BE3D-B9FA1C7B9F02}">
      <dsp:nvSpPr>
        <dsp:cNvPr id="0" name=""/>
        <dsp:cNvSpPr/>
      </dsp:nvSpPr>
      <dsp:spPr>
        <a:xfrm>
          <a:off x="1294560" y="739748"/>
          <a:ext cx="2958993" cy="2958993"/>
        </a:xfrm>
        <a:prstGeom prst="ellipse">
          <a:avLst/>
        </a:prstGeom>
        <a:solidFill>
          <a:schemeClr val="bg1">
            <a:lumMod val="50000"/>
            <a:alpha val="80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lvl="0" algn="ctr" defTabSz="444500">
            <a:lnSpc>
              <a:spcPct val="90000"/>
            </a:lnSpc>
            <a:spcBef>
              <a:spcPct val="0"/>
            </a:spcBef>
            <a:spcAft>
              <a:spcPct val="35000"/>
            </a:spcAft>
          </a:pPr>
          <a:endParaRPr lang="zh-CN" altLang="en-US" sz="1000" kern="1200"/>
        </a:p>
      </dsp:txBody>
      <dsp:txXfrm>
        <a:off x="2256973" y="917288"/>
        <a:ext cx="1034168" cy="532618"/>
      </dsp:txXfrm>
    </dsp:sp>
    <dsp:sp modelId="{22B8AEFF-193A-DF41-9343-1706DF3DC307}">
      <dsp:nvSpPr>
        <dsp:cNvPr id="0" name=""/>
        <dsp:cNvSpPr/>
      </dsp:nvSpPr>
      <dsp:spPr>
        <a:xfrm>
          <a:off x="1664434" y="1479496"/>
          <a:ext cx="2219245" cy="2219245"/>
        </a:xfrm>
        <a:prstGeom prst="ellipse">
          <a:avLst/>
        </a:prstGeom>
        <a:solidFill>
          <a:srgbClr val="49B09E"/>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lvl="0" algn="ctr" defTabSz="444500">
            <a:lnSpc>
              <a:spcPct val="90000"/>
            </a:lnSpc>
            <a:spcBef>
              <a:spcPct val="0"/>
            </a:spcBef>
            <a:spcAft>
              <a:spcPct val="35000"/>
            </a:spcAft>
          </a:pPr>
          <a:endParaRPr lang="zh-CN" altLang="en-US" sz="1000" kern="1200"/>
        </a:p>
      </dsp:txBody>
      <dsp:txXfrm>
        <a:off x="2256973" y="1645940"/>
        <a:ext cx="1034168" cy="499330"/>
      </dsp:txXfrm>
    </dsp:sp>
    <dsp:sp modelId="{0F438FC1-07F5-7843-8043-8B24A3E1E68F}">
      <dsp:nvSpPr>
        <dsp:cNvPr id="0" name=""/>
        <dsp:cNvSpPr/>
      </dsp:nvSpPr>
      <dsp:spPr>
        <a:xfrm>
          <a:off x="2034309" y="2219245"/>
          <a:ext cx="1479496" cy="1479496"/>
        </a:xfrm>
        <a:prstGeom prst="ellipse">
          <a:avLst/>
        </a:prstGeom>
        <a:solidFill>
          <a:schemeClr val="bg1">
            <a:lumMod val="50000"/>
            <a:alpha val="80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lvl="0" algn="ctr" defTabSz="444500">
            <a:lnSpc>
              <a:spcPct val="90000"/>
            </a:lnSpc>
            <a:spcBef>
              <a:spcPct val="0"/>
            </a:spcBef>
            <a:spcAft>
              <a:spcPct val="35000"/>
            </a:spcAft>
          </a:pPr>
          <a:endParaRPr lang="zh-CN" altLang="en-US" sz="1000" kern="1200"/>
        </a:p>
      </dsp:txBody>
      <dsp:txXfrm>
        <a:off x="2250976" y="2589119"/>
        <a:ext cx="1046162" cy="739748"/>
      </dsp:txXfrm>
    </dsp:sp>
  </dsp:spTree>
</dsp:drawing>
</file>

<file path=ppt/diagrams/layout1.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t>2018/1/11</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t>‹#›</a:t>
            </a:fld>
            <a:endParaRPr lang="zh-CN" altLang="en-US"/>
          </a:p>
        </p:txBody>
      </p:sp>
    </p:spTree>
    <p:extLst>
      <p:ext uri="{BB962C8B-B14F-4D97-AF65-F5344CB8AC3E}">
        <p14:creationId xmlns:p14="http://schemas.microsoft.com/office/powerpoint/2010/main" val="10787384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24</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microsoft.com/office/2007/relationships/hdphoto" Target="../media/hdphoto2.wdp"/></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microsoft.com/office/2007/relationships/hdphoto" Target="../media/hdphoto2.wdp"/></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 Id="rId4" Type="http://schemas.microsoft.com/office/2007/relationships/hdphoto" Target="../media/hdphoto2.wdp"/></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 Id="rId4" Type="http://schemas.microsoft.com/office/2007/relationships/hdphoto" Target="../media/hdphoto2.wdp"/></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6.xml"/><Relationship Id="rId4" Type="http://schemas.microsoft.com/office/2007/relationships/hdphoto" Target="../media/hdphoto2.wdp"/></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 Id="rId4" Type="http://schemas.microsoft.com/office/2007/relationships/hdphoto" Target="../media/hdphoto2.wdp"/></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8.xml"/><Relationship Id="rId4" Type="http://schemas.microsoft.com/office/2007/relationships/hdphoto" Target="../media/hdphoto2.wdp"/></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9.xml"/><Relationship Id="rId4" Type="http://schemas.microsoft.com/office/2007/relationships/hdphoto" Target="../media/hdphoto2.wdp"/></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hasCustomPrompt="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2018/1/11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2018/1/11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2018/1/11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838091"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1396"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2018/1/11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679" y="2505656"/>
            <a:ext cx="5157116"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1398" y="2505656"/>
            <a:ext cx="5182513"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C4388EF-52D1-4258-9BE5-BCD010C7D4DE}" type="datetimeFigureOut">
              <a:rPr lang="zh-CN" altLang="en-US" smtClean="0"/>
              <a:t>2018/1/11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C4388EF-52D1-4258-9BE5-BCD010C7D4DE}" type="datetimeFigureOut">
              <a:rPr lang="zh-CN" altLang="en-US" smtClean="0"/>
              <a:t>2018/1/11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t>2018/1/11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2018/1/11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2018/1/11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2018/1/11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092" y="365209"/>
            <a:ext cx="7733293" cy="581318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2018/1/11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1/11/2018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1/11/2018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t>1/11/2018</a:t>
            </a:fld>
            <a:endParaRPr lang="en-US" dirty="0">
              <a:solidFill>
                <a:prstClr val="black">
                  <a:tint val="75000"/>
                </a:prstClr>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1/11/2018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1/11/2018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t>1/11/2018</a:t>
            </a:fld>
            <a:endParaRPr lang="en-US" dirty="0">
              <a:solidFill>
                <a:prstClr val="black">
                  <a:tint val="75000"/>
                </a:prstClr>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1/11/2018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1/11/2018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t>1/11/2018</a:t>
            </a:fld>
            <a:endParaRPr lang="en-US" dirty="0">
              <a:solidFill>
                <a:prstClr val="black">
                  <a:tint val="75000"/>
                </a:prstClr>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1/11/2018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1/11/2018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cSld>
  <p:clrMapOvr>
    <a:masterClrMapping/>
  </p:clrMapOvr>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t>1/11/2018</a:t>
            </a:fld>
            <a:endParaRPr lang="en-US" dirty="0">
              <a:solidFill>
                <a:prstClr val="black">
                  <a:tint val="75000"/>
                </a:prstClr>
              </a:solidFil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1/11/2018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1/11/2018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cSld>
  <p:clrMapOvr>
    <a:masterClrMapping/>
  </p:clrMapOvr>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t>1/11/2018</a:t>
            </a:fld>
            <a:endParaRPr lang="en-US" dirty="0">
              <a:solidFill>
                <a:prstClr val="black">
                  <a:tint val="75000"/>
                </a:prstClr>
              </a:solidFil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1/11/2018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1/11/2018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cSld>
  <p:clrMapOvr>
    <a:masterClrMapping/>
  </p:clrMapOvr>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t>1/11/2018</a:t>
            </a:fld>
            <a:endParaRPr lang="en-US" dirty="0">
              <a:solidFill>
                <a:prstClr val="black">
                  <a:tint val="75000"/>
                </a:prstClr>
              </a:solidFil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1/11/2018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1/11/2018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cSld>
  <p:clrMapOvr>
    <a:masterClrMapping/>
  </p:clrMapOvr>
  <p:hf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t>1/11/2018</a:t>
            </a:fld>
            <a:endParaRPr lang="en-US" dirty="0">
              <a:solidFill>
                <a:prstClr val="black">
                  <a:tint val="75000"/>
                </a:prstClr>
              </a:solidFil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1/11/2018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1/11/2018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cSld>
  <p:clrMapOvr>
    <a:masterClrMapping/>
  </p:clrMapOvr>
  <p:hf hd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t>1/11/2018</a:t>
            </a:fld>
            <a:endParaRPr lang="en-US" dirty="0">
              <a:solidFill>
                <a:prstClr val="black">
                  <a:tint val="75000"/>
                </a:prstClr>
              </a:solidFil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282" y="2130922"/>
            <a:ext cx="10361851" cy="1470365"/>
          </a:xfrm>
        </p:spPr>
        <p:txBody>
          <a:bodyPr/>
          <a:lstStyle/>
          <a:p>
            <a:r>
              <a:rPr lang="en-US"/>
              <a:t>Click to edit Master title style</a:t>
            </a:r>
          </a:p>
        </p:txBody>
      </p:sp>
      <p:sp>
        <p:nvSpPr>
          <p:cNvPr id="3" name="Subtitle 2"/>
          <p:cNvSpPr>
            <a:spLocks noGrp="1"/>
          </p:cNvSpPr>
          <p:nvPr>
            <p:ph type="subTitle" idx="1"/>
          </p:nvPr>
        </p:nvSpPr>
        <p:spPr>
          <a:xfrm>
            <a:off x="1828563" y="3887100"/>
            <a:ext cx="8533289" cy="1753006"/>
          </a:xfrm>
        </p:spPr>
        <p:txBody>
          <a:bodyPr/>
          <a:lstStyle>
            <a:lvl1pPr marL="0" indent="0" algn="ctr">
              <a:buNone/>
              <a:defRPr>
                <a:solidFill>
                  <a:schemeClr val="tx1">
                    <a:tint val="75000"/>
                  </a:schemeClr>
                </a:solidFill>
              </a:defRPr>
            </a:lvl1pPr>
            <a:lvl2pPr marL="609600" indent="0" algn="ctr">
              <a:buNone/>
              <a:defRPr>
                <a:solidFill>
                  <a:schemeClr val="tx1">
                    <a:tint val="75000"/>
                  </a:schemeClr>
                </a:solidFill>
              </a:defRPr>
            </a:lvl2pPr>
            <a:lvl3pPr marL="1219200" indent="0" algn="ctr">
              <a:buNone/>
              <a:defRPr>
                <a:solidFill>
                  <a:schemeClr val="tx1">
                    <a:tint val="75000"/>
                  </a:schemeClr>
                </a:solidFill>
              </a:defRPr>
            </a:lvl3pPr>
            <a:lvl4pPr marL="1828800" indent="0" algn="ctr">
              <a:buNone/>
              <a:defRPr>
                <a:solidFill>
                  <a:schemeClr val="tx1">
                    <a:tint val="75000"/>
                  </a:schemeClr>
                </a:solidFill>
              </a:defRPr>
            </a:lvl4pPr>
            <a:lvl5pPr marL="2438400" indent="0" algn="ctr">
              <a:buNone/>
              <a:defRPr>
                <a:solidFill>
                  <a:schemeClr val="tx1">
                    <a:tint val="75000"/>
                  </a:schemeClr>
                </a:solidFill>
              </a:defRPr>
            </a:lvl5pPr>
            <a:lvl6pPr marL="3048000" indent="0" algn="ctr">
              <a:buNone/>
              <a:defRPr>
                <a:solidFill>
                  <a:schemeClr val="tx1">
                    <a:tint val="75000"/>
                  </a:schemeClr>
                </a:solidFill>
              </a:defRPr>
            </a:lvl6pPr>
            <a:lvl7pPr marL="3657600" indent="0" algn="ctr">
              <a:buNone/>
              <a:defRPr>
                <a:solidFill>
                  <a:schemeClr val="tx1">
                    <a:tint val="75000"/>
                  </a:schemeClr>
                </a:solidFill>
              </a:defRPr>
            </a:lvl7pPr>
            <a:lvl8pPr marL="4267200" indent="0" algn="ctr">
              <a:buNone/>
              <a:defRPr>
                <a:solidFill>
                  <a:schemeClr val="tx1">
                    <a:tint val="75000"/>
                  </a:schemeClr>
                </a:solidFill>
              </a:defRPr>
            </a:lvl8pPr>
            <a:lvl9pPr marL="48768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t>1/11/2018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t>‹#›</a:t>
            </a:fld>
            <a:endParaRPr lang="en-US" dirty="0">
              <a:solidFill>
                <a:prstClr val="black">
                  <a:tint val="75000"/>
                </a:prstClr>
              </a:solidFil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t>1/11/2018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t>‹#›</a:t>
            </a:fld>
            <a:endParaRPr lang="en-US" dirty="0">
              <a:solidFill>
                <a:prstClr val="black">
                  <a:tint val="75000"/>
                </a:prstClr>
              </a:solidFill>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60" y="4407923"/>
            <a:ext cx="10361851" cy="1362390"/>
          </a:xfrm>
        </p:spPr>
        <p:txBody>
          <a:bodyPr anchor="t"/>
          <a:lstStyle>
            <a:lvl1pPr algn="l">
              <a:defRPr sz="5400" b="1" cap="all"/>
            </a:lvl1pPr>
          </a:lstStyle>
          <a:p>
            <a:r>
              <a:rPr lang="en-US"/>
              <a:t>Click to edit Master title style</a:t>
            </a:r>
          </a:p>
        </p:txBody>
      </p:sp>
      <p:sp>
        <p:nvSpPr>
          <p:cNvPr id="3" name="Text Placeholder 2"/>
          <p:cNvSpPr>
            <a:spLocks noGrp="1"/>
          </p:cNvSpPr>
          <p:nvPr>
            <p:ph type="body" idx="1"/>
          </p:nvPr>
        </p:nvSpPr>
        <p:spPr>
          <a:xfrm>
            <a:off x="962960" y="2907387"/>
            <a:ext cx="10361851" cy="1500534"/>
          </a:xfrm>
        </p:spPr>
        <p:txBody>
          <a:bodyPr anchor="b"/>
          <a:lstStyle>
            <a:lvl1pPr marL="0" indent="0">
              <a:buNone/>
              <a:defRPr sz="2700">
                <a:solidFill>
                  <a:schemeClr val="tx1">
                    <a:tint val="75000"/>
                  </a:schemeClr>
                </a:solidFill>
              </a:defRPr>
            </a:lvl1pPr>
            <a:lvl2pPr marL="609600" indent="0">
              <a:buNone/>
              <a:defRPr sz="2400">
                <a:solidFill>
                  <a:schemeClr val="tx1">
                    <a:tint val="75000"/>
                  </a:schemeClr>
                </a:solidFill>
              </a:defRPr>
            </a:lvl2pPr>
            <a:lvl3pPr marL="1219200" indent="0">
              <a:buNone/>
              <a:defRPr sz="2200">
                <a:solidFill>
                  <a:schemeClr val="tx1">
                    <a:tint val="75000"/>
                  </a:schemeClr>
                </a:solidFill>
              </a:defRPr>
            </a:lvl3pPr>
            <a:lvl4pPr marL="1828800" indent="0">
              <a:buNone/>
              <a:defRPr sz="1900">
                <a:solidFill>
                  <a:schemeClr val="tx1">
                    <a:tint val="75000"/>
                  </a:schemeClr>
                </a:solidFill>
              </a:defRPr>
            </a:lvl4pPr>
            <a:lvl5pPr marL="2438400" indent="0">
              <a:buNone/>
              <a:defRPr sz="1900">
                <a:solidFill>
                  <a:schemeClr val="tx1">
                    <a:tint val="75000"/>
                  </a:schemeClr>
                </a:solidFill>
              </a:defRPr>
            </a:lvl5pPr>
            <a:lvl6pPr marL="3048000" indent="0">
              <a:buNone/>
              <a:defRPr sz="1900">
                <a:solidFill>
                  <a:schemeClr val="tx1">
                    <a:tint val="75000"/>
                  </a:schemeClr>
                </a:solidFill>
              </a:defRPr>
            </a:lvl6pPr>
            <a:lvl7pPr marL="3657600" indent="0">
              <a:buNone/>
              <a:defRPr sz="1900">
                <a:solidFill>
                  <a:schemeClr val="tx1">
                    <a:tint val="75000"/>
                  </a:schemeClr>
                </a:solidFill>
              </a:defRPr>
            </a:lvl7pPr>
            <a:lvl8pPr marL="4267200" indent="0">
              <a:buNone/>
              <a:defRPr sz="1900">
                <a:solidFill>
                  <a:schemeClr val="tx1">
                    <a:tint val="75000"/>
                  </a:schemeClr>
                </a:solidFill>
              </a:defRPr>
            </a:lvl8pPr>
            <a:lvl9pPr marL="4876800"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t>1/11/2018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t>‹#›</a:t>
            </a:fld>
            <a:endParaRPr lang="en-US" dirty="0">
              <a:solidFill>
                <a:prstClr val="black">
                  <a:tint val="75000"/>
                </a:prstClr>
              </a:solidFil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522"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6794"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t>1/11/2018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t>‹#›</a:t>
            </a:fld>
            <a:endParaRPr lang="en-US" dirty="0">
              <a:solidFill>
                <a:prstClr val="black">
                  <a:tint val="75000"/>
                </a:prstClr>
              </a:solidFil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522" y="1535469"/>
            <a:ext cx="5386216" cy="639911"/>
          </a:xfrm>
        </p:spPr>
        <p:txBody>
          <a:bodyPr anchor="b"/>
          <a:lstStyle>
            <a:lvl1pPr marL="0" indent="0">
              <a:buNone/>
              <a:defRPr sz="3200" b="1"/>
            </a:lvl1pPr>
            <a:lvl2pPr marL="609600" indent="0">
              <a:buNone/>
              <a:defRPr sz="2700" b="1"/>
            </a:lvl2pPr>
            <a:lvl3pPr marL="1219200" indent="0">
              <a:buNone/>
              <a:defRPr sz="2400" b="1"/>
            </a:lvl3pPr>
            <a:lvl4pPr marL="1828800" indent="0">
              <a:buNone/>
              <a:defRPr sz="2200" b="1"/>
            </a:lvl4pPr>
            <a:lvl5pPr marL="2438400" indent="0">
              <a:buNone/>
              <a:defRPr sz="2200" b="1"/>
            </a:lvl5pPr>
            <a:lvl6pPr marL="3048000" indent="0">
              <a:buNone/>
              <a:defRPr sz="2200" b="1"/>
            </a:lvl6pPr>
            <a:lvl7pPr marL="3657600" indent="0">
              <a:buNone/>
              <a:defRPr sz="2200" b="1"/>
            </a:lvl7pPr>
            <a:lvl8pPr marL="4267200" indent="0">
              <a:buNone/>
              <a:defRPr sz="2200" b="1"/>
            </a:lvl8pPr>
            <a:lvl9pPr marL="4876800" indent="0">
              <a:buNone/>
              <a:defRPr sz="2200" b="1"/>
            </a:lvl9pPr>
          </a:lstStyle>
          <a:p>
            <a:pPr lvl="0"/>
            <a:r>
              <a:rPr lang="en-US"/>
              <a:t>Click to edit Master text styles</a:t>
            </a:r>
          </a:p>
        </p:txBody>
      </p:sp>
      <p:sp>
        <p:nvSpPr>
          <p:cNvPr id="4" name="Content Placeholder 3"/>
          <p:cNvSpPr>
            <a:spLocks noGrp="1"/>
          </p:cNvSpPr>
          <p:nvPr>
            <p:ph sz="half" idx="2"/>
          </p:nvPr>
        </p:nvSpPr>
        <p:spPr>
          <a:xfrm>
            <a:off x="609522" y="2175380"/>
            <a:ext cx="5386216"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2567" y="1535469"/>
            <a:ext cx="5388332" cy="639911"/>
          </a:xfrm>
        </p:spPr>
        <p:txBody>
          <a:bodyPr anchor="b"/>
          <a:lstStyle>
            <a:lvl1pPr marL="0" indent="0">
              <a:buNone/>
              <a:defRPr sz="3200" b="1"/>
            </a:lvl1pPr>
            <a:lvl2pPr marL="609600" indent="0">
              <a:buNone/>
              <a:defRPr sz="2700" b="1"/>
            </a:lvl2pPr>
            <a:lvl3pPr marL="1219200" indent="0">
              <a:buNone/>
              <a:defRPr sz="2400" b="1"/>
            </a:lvl3pPr>
            <a:lvl4pPr marL="1828800" indent="0">
              <a:buNone/>
              <a:defRPr sz="2200" b="1"/>
            </a:lvl4pPr>
            <a:lvl5pPr marL="2438400" indent="0">
              <a:buNone/>
              <a:defRPr sz="2200" b="1"/>
            </a:lvl5pPr>
            <a:lvl6pPr marL="3048000" indent="0">
              <a:buNone/>
              <a:defRPr sz="2200" b="1"/>
            </a:lvl6pPr>
            <a:lvl7pPr marL="3657600" indent="0">
              <a:buNone/>
              <a:defRPr sz="2200" b="1"/>
            </a:lvl7pPr>
            <a:lvl8pPr marL="4267200" indent="0">
              <a:buNone/>
              <a:defRPr sz="2200" b="1"/>
            </a:lvl8pPr>
            <a:lvl9pPr marL="4876800" indent="0">
              <a:buNone/>
              <a:defRPr sz="2200" b="1"/>
            </a:lvl9pPr>
          </a:lstStyle>
          <a:p>
            <a:pPr lvl="0"/>
            <a:r>
              <a:rPr lang="en-US"/>
              <a:t>Click to edit Master text styles</a:t>
            </a:r>
          </a:p>
        </p:txBody>
      </p:sp>
      <p:sp>
        <p:nvSpPr>
          <p:cNvPr id="6" name="Content Placeholder 5"/>
          <p:cNvSpPr>
            <a:spLocks noGrp="1"/>
          </p:cNvSpPr>
          <p:nvPr>
            <p:ph sz="quarter" idx="4"/>
          </p:nvPr>
        </p:nvSpPr>
        <p:spPr>
          <a:xfrm>
            <a:off x="6192567" y="2175380"/>
            <a:ext cx="5388332"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t>1/11/2018</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t>‹#›</a:t>
            </a:fld>
            <a:endParaRPr lang="en-US" dirty="0">
              <a:solidFill>
                <a:prstClr val="black">
                  <a:tint val="75000"/>
                </a:prstClr>
              </a:solidFil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t>1/11/2018</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t>‹#›</a:t>
            </a:fld>
            <a:endParaRPr lang="en-US" dirty="0">
              <a:solidFill>
                <a:prstClr val="black">
                  <a:tint val="75000"/>
                </a:prstClr>
              </a:solidFil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485" y="1031497"/>
            <a:ext cx="9911444" cy="4290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6" name="圆角矩形 5"/>
          <p:cNvSpPr/>
          <p:nvPr userDrawn="1"/>
        </p:nvSpPr>
        <p:spPr>
          <a:xfrm>
            <a:off x="5899289" y="6453393"/>
            <a:ext cx="391838" cy="22015"/>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t>1/11/2018</a:t>
            </a:fld>
            <a:endParaRPr lang="en-US" dirty="0">
              <a:solidFill>
                <a:prstClr val="black">
                  <a:tint val="75000"/>
                </a:prstClr>
              </a:solidFill>
            </a:endParaRPr>
          </a:p>
        </p:txBody>
      </p:sp>
      <p:sp>
        <p:nvSpPr>
          <p:cNvPr id="9" name="灯片编号占位符 8"/>
          <p:cNvSpPr>
            <a:spLocks noGrp="1"/>
          </p:cNvSpPr>
          <p:nvPr>
            <p:ph type="sldNum" sz="quarter" idx="12"/>
          </p:nvPr>
        </p:nvSpPr>
        <p:spPr>
          <a:xfrm>
            <a:off x="4672992" y="6397708"/>
            <a:ext cx="2844430" cy="365210"/>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t>‹#›</a:t>
            </a:fld>
            <a:endParaRPr lang="en-US" dirty="0">
              <a:solidFill>
                <a:prstClr val="black">
                  <a:tint val="75000"/>
                </a:prstClr>
              </a:solidFil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24" y="273113"/>
            <a:ext cx="4010562" cy="1162320"/>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113" y="273117"/>
            <a:ext cx="6814780" cy="5854468"/>
          </a:xfr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24" y="1435437"/>
            <a:ext cx="4010562" cy="4692149"/>
          </a:xfrm>
        </p:spPr>
        <p:txBody>
          <a:bodyPr/>
          <a:lstStyle>
            <a:lvl1pPr marL="0" indent="0">
              <a:buNone/>
              <a:defRPr sz="1900"/>
            </a:lvl1pPr>
            <a:lvl2pPr marL="609600" indent="0">
              <a:buNone/>
              <a:defRPr sz="1600"/>
            </a:lvl2pPr>
            <a:lvl3pPr marL="1219200" indent="0">
              <a:buNone/>
              <a:defRPr sz="1400"/>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t>1/11/2018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t>‹#›</a:t>
            </a:fld>
            <a:endParaRPr lang="en-US" dirty="0">
              <a:solidFill>
                <a:prstClr val="black">
                  <a:tint val="75000"/>
                </a:prstClr>
              </a:solidFil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06" y="4801714"/>
            <a:ext cx="7314248" cy="566870"/>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406" y="612918"/>
            <a:ext cx="7314248" cy="4115753"/>
          </a:xfrm>
        </p:spPr>
        <p:txBody>
          <a:bodyPr/>
          <a:lstStyle>
            <a:lvl1pPr marL="0" indent="0">
              <a:buNone/>
              <a:defRPr sz="4300"/>
            </a:lvl1pPr>
            <a:lvl2pPr marL="609600" indent="0">
              <a:buNone/>
              <a:defRPr sz="3800"/>
            </a:lvl2pPr>
            <a:lvl3pPr marL="1219200" indent="0">
              <a:buNone/>
              <a:defRPr sz="3200"/>
            </a:lvl3pPr>
            <a:lvl4pPr marL="1828800" indent="0">
              <a:buNone/>
              <a:defRPr sz="2700"/>
            </a:lvl4pPr>
            <a:lvl5pPr marL="2438400" indent="0">
              <a:buNone/>
              <a:defRPr sz="2700"/>
            </a:lvl5pPr>
            <a:lvl6pPr marL="3048000" indent="0">
              <a:buNone/>
              <a:defRPr sz="2700"/>
            </a:lvl6pPr>
            <a:lvl7pPr marL="3657600" indent="0">
              <a:buNone/>
              <a:defRPr sz="2700"/>
            </a:lvl7pPr>
            <a:lvl8pPr marL="4267200" indent="0">
              <a:buNone/>
              <a:defRPr sz="2700"/>
            </a:lvl8pPr>
            <a:lvl9pPr marL="4876800" indent="0">
              <a:buNone/>
              <a:defRPr sz="2700"/>
            </a:lvl9pPr>
          </a:lstStyle>
          <a:p>
            <a:endParaRPr lang="en-US" dirty="0"/>
          </a:p>
        </p:txBody>
      </p:sp>
      <p:sp>
        <p:nvSpPr>
          <p:cNvPr id="4" name="Text Placeholder 3"/>
          <p:cNvSpPr>
            <a:spLocks noGrp="1"/>
          </p:cNvSpPr>
          <p:nvPr>
            <p:ph type="body" sz="half" idx="2"/>
          </p:nvPr>
        </p:nvSpPr>
        <p:spPr>
          <a:xfrm>
            <a:off x="2389406" y="5368584"/>
            <a:ext cx="7314248" cy="805049"/>
          </a:xfrm>
        </p:spPr>
        <p:txBody>
          <a:bodyPr/>
          <a:lstStyle>
            <a:lvl1pPr marL="0" indent="0">
              <a:buNone/>
              <a:defRPr sz="1900"/>
            </a:lvl1pPr>
            <a:lvl2pPr marL="609600" indent="0">
              <a:buNone/>
              <a:defRPr sz="1600"/>
            </a:lvl2pPr>
            <a:lvl3pPr marL="1219200" indent="0">
              <a:buNone/>
              <a:defRPr sz="1400"/>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t>1/11/2018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t>‹#›</a:t>
            </a:fld>
            <a:endParaRPr lang="en-US" dirty="0">
              <a:solidFill>
                <a:prstClr val="black">
                  <a:tint val="75000"/>
                </a:prstClr>
              </a:solidFil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t>1/11/2018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t>‹#›</a:t>
            </a:fld>
            <a:endParaRPr lang="en-US" dirty="0">
              <a:solidFill>
                <a:prstClr val="black">
                  <a:tint val="75000"/>
                </a:prstClr>
              </a:solidFill>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050" y="274704"/>
            <a:ext cx="2742843" cy="585288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522" y="274704"/>
            <a:ext cx="8025355" cy="58528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t>1/11/2018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t>‹#›</a:t>
            </a:fld>
            <a:endParaRPr lang="en-US" dirty="0">
              <a:solidFill>
                <a:prstClr val="black">
                  <a:tint val="75000"/>
                </a:prstClr>
              </a:solidFil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image" Target="../media/image2.pn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microsoft.com/office/2007/relationships/hdphoto" Target="../media/hdphoto1.wdp"/><Relationship Id="rId5" Type="http://schemas.openxmlformats.org/officeDocument/2006/relationships/image" Target="../media/image1.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7.xml"/><Relationship Id="rId7" Type="http://schemas.openxmlformats.org/officeDocument/2006/relationships/image" Target="../media/image2.png"/><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microsoft.com/office/2007/relationships/hdphoto" Target="../media/hdphoto1.wdp"/><Relationship Id="rId5" Type="http://schemas.openxmlformats.org/officeDocument/2006/relationships/image" Target="../media/image1.pn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0.xml"/><Relationship Id="rId7" Type="http://schemas.openxmlformats.org/officeDocument/2006/relationships/image" Target="../media/image2.png"/><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microsoft.com/office/2007/relationships/hdphoto" Target="../media/hdphoto1.wdp"/><Relationship Id="rId5" Type="http://schemas.openxmlformats.org/officeDocument/2006/relationships/image" Target="../media/image1.pn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3.xml"/><Relationship Id="rId7" Type="http://schemas.openxmlformats.org/officeDocument/2006/relationships/image" Target="../media/image2.png"/><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microsoft.com/office/2007/relationships/hdphoto" Target="../media/hdphoto1.wdp"/><Relationship Id="rId5" Type="http://schemas.openxmlformats.org/officeDocument/2006/relationships/image" Target="../media/image1.png"/><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6.xml"/><Relationship Id="rId7" Type="http://schemas.openxmlformats.org/officeDocument/2006/relationships/image" Target="../media/image2.png"/><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microsoft.com/office/2007/relationships/hdphoto" Target="../media/hdphoto1.wdp"/><Relationship Id="rId5" Type="http://schemas.openxmlformats.org/officeDocument/2006/relationships/image" Target="../media/image1.png"/><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29.xml"/><Relationship Id="rId7" Type="http://schemas.openxmlformats.org/officeDocument/2006/relationships/image" Target="../media/image2.png"/><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microsoft.com/office/2007/relationships/hdphoto" Target="../media/hdphoto1.wdp"/><Relationship Id="rId5" Type="http://schemas.openxmlformats.org/officeDocument/2006/relationships/image" Target="../media/image1.png"/><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32.xml"/><Relationship Id="rId7" Type="http://schemas.openxmlformats.org/officeDocument/2006/relationships/image" Target="../media/image2.png"/><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microsoft.com/office/2007/relationships/hdphoto" Target="../media/hdphoto1.wdp"/><Relationship Id="rId5" Type="http://schemas.openxmlformats.org/officeDocument/2006/relationships/image" Target="../media/image1.png"/><Relationship Id="rId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35.xml"/><Relationship Id="rId7" Type="http://schemas.openxmlformats.org/officeDocument/2006/relationships/image" Target="../media/image2.png"/><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microsoft.com/office/2007/relationships/hdphoto" Target="../media/hdphoto1.wdp"/><Relationship Id="rId5" Type="http://schemas.openxmlformats.org/officeDocument/2006/relationships/image" Target="../media/image1.png"/><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6" Type="http://schemas.microsoft.com/office/2007/relationships/hdphoto" Target="../media/hdphoto1.wdp"/><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image" Target="../media/image1.png"/><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theme" Target="../theme/theme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extLst>
              <a:ext uri="{BEBA8EAE-BF5A-486C-A8C5-ECC9F3942E4B}">
                <a14:imgProps xmlns:a14="http://schemas.microsoft.com/office/drawing/2010/main">
                  <a14:imgLayer r:embed="rId14">
                    <a14:imgEffect>
                      <a14:brightnessContrast bright="3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a:t>单击此处编辑母版标题样式</a:t>
            </a:r>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t>2018/1/11</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extLst>
              <a:ext uri="{BEBA8EAE-BF5A-486C-A8C5-ECC9F3942E4B}">
                <a14:imgProps xmlns:a14="http://schemas.microsoft.com/office/drawing/2010/main">
                  <a14:imgLayer r:embed="rId6">
                    <a14:imgEffect>
                      <a14:brightnessContrast bright="3000"/>
                    </a14:imgEffect>
                  </a14:imgLayer>
                </a14:imgProps>
              </a:ext>
            </a:extLst>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t>1/11/2018</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hf hdr="0" ftr="0" dt="0"/>
  <p:txStyles>
    <p:titleStyle>
      <a:lvl1pPr algn="l" defTabSz="1218565"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extLst>
              <a:ext uri="{BEBA8EAE-BF5A-486C-A8C5-ECC9F3942E4B}">
                <a14:imgProps xmlns:a14="http://schemas.microsoft.com/office/drawing/2010/main">
                  <a14:imgLayer r:embed="rId6">
                    <a14:imgEffect>
                      <a14:brightnessContrast bright="3000"/>
                    </a14:imgEffect>
                  </a14:imgLayer>
                </a14:imgProps>
              </a:ext>
            </a:extLst>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t>1/11/2018</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p:hf hdr="0" ftr="0" dt="0"/>
  <p:txStyles>
    <p:titleStyle>
      <a:lvl1pPr algn="l" defTabSz="1218565"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extLst>
              <a:ext uri="{BEBA8EAE-BF5A-486C-A8C5-ECC9F3942E4B}">
                <a14:imgProps xmlns:a14="http://schemas.microsoft.com/office/drawing/2010/main">
                  <a14:imgLayer r:embed="rId6">
                    <a14:imgEffect>
                      <a14:brightnessContrast bright="3000"/>
                    </a14:imgEffect>
                  </a14:imgLayer>
                </a14:imgProps>
              </a:ext>
            </a:extLst>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t>1/11/2018</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Lst>
  <p:hf hdr="0" ftr="0" dt="0"/>
  <p:txStyles>
    <p:titleStyle>
      <a:lvl1pPr algn="l" defTabSz="1218565"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extLst>
              <a:ext uri="{BEBA8EAE-BF5A-486C-A8C5-ECC9F3942E4B}">
                <a14:imgProps xmlns:a14="http://schemas.microsoft.com/office/drawing/2010/main">
                  <a14:imgLayer r:embed="rId6">
                    <a14:imgEffect>
                      <a14:brightnessContrast bright="3000"/>
                    </a14:imgEffect>
                  </a14:imgLayer>
                </a14:imgProps>
              </a:ext>
            </a:extLst>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t>1/11/2018</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Lst>
  <p:hf hdr="0" ftr="0" dt="0"/>
  <p:txStyles>
    <p:titleStyle>
      <a:lvl1pPr algn="l" defTabSz="1218565"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extLst>
              <a:ext uri="{BEBA8EAE-BF5A-486C-A8C5-ECC9F3942E4B}">
                <a14:imgProps xmlns:a14="http://schemas.microsoft.com/office/drawing/2010/main">
                  <a14:imgLayer r:embed="rId6">
                    <a14:imgEffect>
                      <a14:brightnessContrast bright="3000"/>
                    </a14:imgEffect>
                  </a14:imgLayer>
                </a14:imgProps>
              </a:ext>
            </a:extLst>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t>1/11/2018</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Lst>
  <p:hf hdr="0" ftr="0" dt="0"/>
  <p:txStyles>
    <p:titleStyle>
      <a:lvl1pPr algn="l" defTabSz="1218565"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extLst>
              <a:ext uri="{BEBA8EAE-BF5A-486C-A8C5-ECC9F3942E4B}">
                <a14:imgProps xmlns:a14="http://schemas.microsoft.com/office/drawing/2010/main">
                  <a14:imgLayer r:embed="rId6">
                    <a14:imgEffect>
                      <a14:brightnessContrast bright="3000"/>
                    </a14:imgEffect>
                  </a14:imgLayer>
                </a14:imgProps>
              </a:ext>
            </a:extLst>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t>1/11/2018</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Lst>
  <p:hf hdr="0" ftr="0" dt="0"/>
  <p:txStyles>
    <p:titleStyle>
      <a:lvl1pPr algn="l" defTabSz="1218565"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extLst>
              <a:ext uri="{BEBA8EAE-BF5A-486C-A8C5-ECC9F3942E4B}">
                <a14:imgProps xmlns:a14="http://schemas.microsoft.com/office/drawing/2010/main">
                  <a14:imgLayer r:embed="rId6">
                    <a14:imgEffect>
                      <a14:brightnessContrast bright="3000"/>
                    </a14:imgEffect>
                  </a14:imgLayer>
                </a14:imgProps>
              </a:ext>
            </a:extLst>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t>1/11/2018</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Lst>
  <p:hf hdr="0" ftr="0" dt="0"/>
  <p:txStyles>
    <p:titleStyle>
      <a:lvl1pPr algn="l" defTabSz="1218565"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extLst>
              <a:ext uri="{BEBA8EAE-BF5A-486C-A8C5-ECC9F3942E4B}">
                <a14:imgProps xmlns:a14="http://schemas.microsoft.com/office/drawing/2010/main">
                  <a14:imgLayer r:embed="rId6">
                    <a14:imgEffect>
                      <a14:brightnessContrast bright="3000"/>
                    </a14:imgEffect>
                  </a14:imgLayer>
                </a14:imgProps>
              </a:ext>
            </a:extLst>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t>1/11/2018</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Lst>
  <p:hf hdr="0" ftr="0" dt="0"/>
  <p:txStyles>
    <p:titleStyle>
      <a:lvl1pPr algn="l" defTabSz="1218565"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extLst>
              <a:ext uri="{BEBA8EAE-BF5A-486C-A8C5-ECC9F3942E4B}">
                <a14:imgProps xmlns:a14="http://schemas.microsoft.com/office/drawing/2010/main">
                  <a14:imgLayer r:embed="rId16">
                    <a14:imgEffect>
                      <a14:brightnessContrast bright="3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21" y="27470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2"/>
            <a:ext cx="10971372" cy="4527011"/>
          </a:xfrm>
          <a:prstGeom prst="rect">
            <a:avLst/>
          </a:prstGeom>
        </p:spPr>
        <p:txBody>
          <a:bodyPr vert="horz" lIns="91436" tIns="45718" rIns="91436" bIns="4571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521" y="6357825"/>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9196EC2F-0988-4314-AD4B-24FF16D7B45E}" type="datetime1">
              <a:rPr lang="en-US" altLang="zh-CN" smtClean="0">
                <a:solidFill>
                  <a:prstClr val="black">
                    <a:tint val="75000"/>
                  </a:prstClr>
                </a:solidFill>
              </a:rPr>
              <a:t>1/11/2018</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57825"/>
            <a:ext cx="3860297" cy="365210"/>
          </a:xfrm>
          <a:prstGeom prst="rect">
            <a:avLst/>
          </a:prstGeom>
        </p:spPr>
        <p:txBody>
          <a:bodyPr vert="horz" lIns="91436" tIns="45718" rIns="91436" bIns="45718" rtlCol="0" anchor="ctr"/>
          <a:lstStyle>
            <a:lvl1pPr algn="ctr">
              <a:defRPr sz="1600">
                <a:solidFill>
                  <a:schemeClr val="tx1">
                    <a:tint val="75000"/>
                  </a:schemeClr>
                </a:solidFill>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6463" y="6357825"/>
            <a:ext cx="2844430" cy="365210"/>
          </a:xfrm>
          <a:prstGeom prst="rect">
            <a:avLst/>
          </a:prstGeom>
        </p:spPr>
        <p:txBody>
          <a:bodyPr vert="horz" lIns="91436" tIns="45718" rIns="91436" bIns="45718" rtlCol="0" anchor="ctr"/>
          <a:lstStyle>
            <a:lvl1pPr algn="r">
              <a:defRPr sz="1600">
                <a:solidFill>
                  <a:schemeClr val="tx1">
                    <a:tint val="75000"/>
                  </a:schemeClr>
                </a:solidFill>
              </a:defRPr>
            </a:lvl1pPr>
          </a:lstStyle>
          <a:p>
            <a:pPr>
              <a:defRPr/>
            </a:pPr>
            <a:fld id="{601EE9E8-4134-49B0-9AA7-3089E6521627}" type="slidenum">
              <a:rPr lang="en-US" smtClean="0">
                <a:solidFill>
                  <a:prstClr val="black">
                    <a:tint val="75000"/>
                  </a:prstClr>
                </a:solidFill>
              </a:rPr>
              <a:t>‹#›</a:t>
            </a:fld>
            <a:endParaRPr lang="en-US" dirty="0">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p:hf hdr="0" ftr="0" dt="0"/>
  <p:txStyles>
    <p:titleStyle>
      <a:lvl1pPr algn="ctr" defTabSz="1218565" rtl="0" eaLnBrk="1" latinLnBrk="0" hangingPunct="1">
        <a:spcBef>
          <a:spcPct val="0"/>
        </a:spcBef>
        <a:buNone/>
        <a:defRPr sz="5900" kern="1200">
          <a:solidFill>
            <a:schemeClr val="tx1"/>
          </a:solidFill>
          <a:latin typeface="+mj-lt"/>
          <a:ea typeface="+mj-ea"/>
          <a:cs typeface="+mj-cs"/>
        </a:defRPr>
      </a:lvl1pPr>
    </p:titleStyle>
    <p:bodyStyle>
      <a:lvl1pPr marL="457200" indent="-457200" algn="l" defTabSz="1218565" rtl="0" eaLnBrk="1" latinLnBrk="0" hangingPunct="1">
        <a:spcBef>
          <a:spcPct val="20000"/>
        </a:spcBef>
        <a:buFont typeface="Arial" panose="020B0604020202020204" pitchFamily="34" charset="0"/>
        <a:buChar char="•"/>
        <a:defRPr sz="4300" kern="1200">
          <a:solidFill>
            <a:schemeClr val="tx1"/>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3800" kern="1200">
          <a:solidFill>
            <a:schemeClr val="tx1"/>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3" Type="http://schemas.openxmlformats.org/officeDocument/2006/relationships/tags" Target="../tags/tag3.xml"/><Relationship Id="rId7" Type="http://schemas.openxmlformats.org/officeDocument/2006/relationships/slideLayout" Target="../slideLayouts/slideLayout43.xml"/><Relationship Id="rId2" Type="http://schemas.openxmlformats.org/officeDocument/2006/relationships/tags" Target="../tags/tag2.xml"/><Relationship Id="rId1" Type="http://schemas.openxmlformats.org/officeDocument/2006/relationships/tags" Target="../tags/tag1.xml"/><Relationship Id="rId6" Type="http://schemas.microsoft.com/office/2007/relationships/media" Target="../media/media1.mp3"/><Relationship Id="rId11" Type="http://schemas.openxmlformats.org/officeDocument/2006/relationships/image" Target="../media/image6.png"/><Relationship Id="rId5" Type="http://schemas.openxmlformats.org/officeDocument/2006/relationships/audio" Target="NULL" TargetMode="External"/><Relationship Id="rId10" Type="http://schemas.microsoft.com/office/2007/relationships/hdphoto" Target="../media/hdphoto3.wdp"/><Relationship Id="rId4" Type="http://schemas.openxmlformats.org/officeDocument/2006/relationships/tags" Target="../tags/tag4.xml"/><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openxmlformats.org/officeDocument/2006/relationships/tags" Target="../tags/tag12.xml"/><Relationship Id="rId3" Type="http://schemas.openxmlformats.org/officeDocument/2006/relationships/tags" Target="../tags/tag7.xml"/><Relationship Id="rId7" Type="http://schemas.openxmlformats.org/officeDocument/2006/relationships/tags" Target="../tags/tag11.xml"/><Relationship Id="rId12" Type="http://schemas.microsoft.com/office/2007/relationships/hdphoto" Target="../media/hdphoto3.wdp"/><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tags" Target="../tags/tag10.xml"/><Relationship Id="rId11" Type="http://schemas.openxmlformats.org/officeDocument/2006/relationships/image" Target="../media/image5.png"/><Relationship Id="rId5" Type="http://schemas.openxmlformats.org/officeDocument/2006/relationships/tags" Target="../tags/tag9.xml"/><Relationship Id="rId10" Type="http://schemas.openxmlformats.org/officeDocument/2006/relationships/notesSlide" Target="../notesSlides/notesSlide2.xml"/><Relationship Id="rId4" Type="http://schemas.openxmlformats.org/officeDocument/2006/relationships/tags" Target="../tags/tag8.xml"/><Relationship Id="rId9" Type="http://schemas.openxmlformats.org/officeDocument/2006/relationships/slideLayout" Target="../slideLayouts/slideLayout4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43.xml"/><Relationship Id="rId4" Type="http://schemas.microsoft.com/office/2007/relationships/hdphoto" Target="../media/hdphoto3.wdp"/></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4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3.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43.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43.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3.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43.xml"/><Relationship Id="rId4" Type="http://schemas.microsoft.com/office/2007/relationships/hdphoto" Target="../media/hdphoto3.wdp"/></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4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3.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43.xml"/><Relationship Id="rId4" Type="http://schemas.microsoft.com/office/2007/relationships/hdphoto" Target="../media/hdphoto3.wdp"/></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4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3.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43.xml"/><Relationship Id="rId4" Type="http://schemas.microsoft.com/office/2007/relationships/hdphoto" Target="../media/hdphoto3.wdp"/></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0.xml"/><Relationship Id="rId1" Type="http://schemas.openxmlformats.org/officeDocument/2006/relationships/slideLayout" Target="../slideLayouts/slideLayout4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3.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2.xml"/><Relationship Id="rId1" Type="http://schemas.openxmlformats.org/officeDocument/2006/relationships/slideLayout" Target="../slideLayouts/slideLayout4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3.xml"/></Relationships>
</file>

<file path=ppt/slides/_rels/slide24.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tags" Target="../tags/tag15.xml"/><Relationship Id="rId7" Type="http://schemas.openxmlformats.org/officeDocument/2006/relationships/image" Target="../media/image5.png"/><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notesSlide" Target="../notesSlides/notesSlide24.xml"/><Relationship Id="rId5" Type="http://schemas.openxmlformats.org/officeDocument/2006/relationships/slideLayout" Target="../slideLayouts/slideLayout43.xml"/><Relationship Id="rId4" Type="http://schemas.openxmlformats.org/officeDocument/2006/relationships/tags" Target="../tags/tag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9">
            <a:extLst>
              <a:ext uri="{BEBA8EAE-BF5A-486C-A8C5-ECC9F3942E4B}">
                <a14:imgProps xmlns:a14="http://schemas.microsoft.com/office/drawing/2010/main">
                  <a14:imgLayer r:embed="rId10">
                    <a14:imgEffect>
                      <a14:brightnessContrast bright="3000"/>
                    </a14:imgEffect>
                  </a14:imgLayer>
                </a14:imgProps>
              </a:ex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12" name="18"/>
          <p:cNvSpPr>
            <a:spLocks noChangeArrowheads="1"/>
          </p:cNvSpPr>
          <p:nvPr>
            <p:custDataLst>
              <p:tags r:id="rId1"/>
            </p:custDataLst>
          </p:nvPr>
        </p:nvSpPr>
        <p:spPr bwMode="auto">
          <a:xfrm>
            <a:off x="4919141" y="2134905"/>
            <a:ext cx="1180022" cy="1231106"/>
          </a:xfrm>
          <a:prstGeom prst="rect">
            <a:avLst/>
          </a:prstGeom>
          <a:noFill/>
          <a:ln w="12700">
            <a:noFill/>
            <a:miter lim="800000"/>
          </a:ln>
          <a:extLst>
            <a:ext uri="{909E8E84-426E-40DD-AFC4-6F175D3DCCD1}">
              <a14:hiddenFill xmlns:a14="http://schemas.microsoft.com/office/drawing/2010/main">
                <a:solidFill>
                  <a:srgbClr val="FFFFFF"/>
                </a:solidFill>
              </a14:hiddenFill>
            </a:ext>
          </a:extLst>
        </p:spPr>
        <p:txBody>
          <a:bodyPr wrap="square" lIns="0" tIns="0" rIns="0" bIns="0">
            <a:spAutoFit/>
          </a:bodyPr>
          <a:lstStyle/>
          <a:p>
            <a:pPr algn="ctr" fontAlgn="base">
              <a:spcBef>
                <a:spcPct val="0"/>
              </a:spcBef>
              <a:spcAft>
                <a:spcPct val="0"/>
              </a:spcAft>
            </a:pPr>
            <a:r>
              <a:rPr lang="zh-CN" altLang="en-US" sz="8000" dirty="0">
                <a:solidFill>
                  <a:srgbClr val="EA763E"/>
                </a:solidFill>
                <a:latin typeface="华康海报体W12(P)" panose="040B0C00000000000000" pitchFamily="82" charset="-122"/>
                <a:ea typeface="华康海报体W12(P)" panose="040B0C00000000000000" pitchFamily="82" charset="-122"/>
                <a:cs typeface="宋体" panose="02010600030101010101" pitchFamily="2" charset="-122"/>
              </a:rPr>
              <a:t>童</a:t>
            </a:r>
            <a:endParaRPr lang="en-US" altLang="zh-CN" sz="8000" dirty="0">
              <a:solidFill>
                <a:srgbClr val="EA763E"/>
              </a:solidFill>
              <a:latin typeface="华康海报体W12(P)" panose="040B0C00000000000000" pitchFamily="82" charset="-122"/>
              <a:ea typeface="华康海报体W12(P)" panose="040B0C00000000000000" pitchFamily="82" charset="-122"/>
              <a:cs typeface="宋体" panose="02010600030101010101" pitchFamily="2" charset="-122"/>
            </a:endParaRPr>
          </a:p>
        </p:txBody>
      </p:sp>
      <p:sp>
        <p:nvSpPr>
          <p:cNvPr id="13" name="18"/>
          <p:cNvSpPr>
            <a:spLocks noChangeArrowheads="1"/>
          </p:cNvSpPr>
          <p:nvPr>
            <p:custDataLst>
              <p:tags r:id="rId2"/>
            </p:custDataLst>
          </p:nvPr>
        </p:nvSpPr>
        <p:spPr bwMode="auto">
          <a:xfrm rot="20962133">
            <a:off x="7337249" y="2099028"/>
            <a:ext cx="1180022" cy="1354217"/>
          </a:xfrm>
          <a:prstGeom prst="rect">
            <a:avLst/>
          </a:prstGeom>
          <a:noFill/>
          <a:ln w="12700">
            <a:noFill/>
            <a:miter lim="800000"/>
          </a:ln>
          <a:extLst>
            <a:ext uri="{909E8E84-426E-40DD-AFC4-6F175D3DCCD1}">
              <a14:hiddenFill xmlns:a14="http://schemas.microsoft.com/office/drawing/2010/main">
                <a:solidFill>
                  <a:srgbClr val="FFFFFF"/>
                </a:solidFill>
              </a14:hiddenFill>
            </a:ext>
          </a:extLst>
        </p:spPr>
        <p:txBody>
          <a:bodyPr wrap="square" lIns="0" tIns="0" rIns="0" bIns="0">
            <a:spAutoFit/>
          </a:bodyPr>
          <a:lstStyle/>
          <a:p>
            <a:pPr algn="ctr" fontAlgn="base">
              <a:spcBef>
                <a:spcPct val="0"/>
              </a:spcBef>
              <a:spcAft>
                <a:spcPct val="0"/>
              </a:spcAft>
            </a:pPr>
            <a:r>
              <a:rPr lang="zh-CN" altLang="en-US" sz="8800" dirty="0">
                <a:solidFill>
                  <a:srgbClr val="EA763E"/>
                </a:solidFill>
                <a:latin typeface="华康海报体W12(P)" panose="040B0C00000000000000" pitchFamily="82" charset="-122"/>
                <a:ea typeface="华康海报体W12(P)" panose="040B0C00000000000000" pitchFamily="82" charset="-122"/>
                <a:cs typeface="宋体" panose="02010600030101010101" pitchFamily="2" charset="-122"/>
              </a:rPr>
              <a:t>育</a:t>
            </a:r>
            <a:endParaRPr lang="en-US" altLang="zh-CN" sz="8800" dirty="0">
              <a:solidFill>
                <a:srgbClr val="EA763E"/>
              </a:solidFill>
              <a:latin typeface="华康海报体W12(P)" panose="040B0C00000000000000" pitchFamily="82" charset="-122"/>
              <a:ea typeface="华康海报体W12(P)" panose="040B0C00000000000000" pitchFamily="82" charset="-122"/>
              <a:cs typeface="宋体" panose="02010600030101010101" pitchFamily="2" charset="-122"/>
            </a:endParaRPr>
          </a:p>
        </p:txBody>
      </p:sp>
      <p:grpSp>
        <p:nvGrpSpPr>
          <p:cNvPr id="6" name="组合 5"/>
          <p:cNvGrpSpPr/>
          <p:nvPr/>
        </p:nvGrpSpPr>
        <p:grpSpPr>
          <a:xfrm>
            <a:off x="3193192" y="3221715"/>
            <a:ext cx="6034266" cy="646331"/>
            <a:chOff x="4070198" y="3483443"/>
            <a:chExt cx="4741080" cy="507818"/>
          </a:xfrm>
          <a:solidFill>
            <a:srgbClr val="49B09E"/>
          </a:solidFill>
        </p:grpSpPr>
        <p:sp>
          <p:nvSpPr>
            <p:cNvPr id="7" name="矩形 6"/>
            <p:cNvSpPr/>
            <p:nvPr/>
          </p:nvSpPr>
          <p:spPr>
            <a:xfrm>
              <a:off x="4070198" y="3484996"/>
              <a:ext cx="1144627"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7AB9AE"/>
                </a:solidFill>
                <a:latin typeface="华康海报体W12(P)" panose="040B0C00000000000000" pitchFamily="82" charset="-122"/>
                <a:ea typeface="华康海报体W12(P)" panose="040B0C00000000000000" pitchFamily="82" charset="-122"/>
              </a:endParaRPr>
            </a:p>
          </p:txBody>
        </p:sp>
        <p:sp>
          <p:nvSpPr>
            <p:cNvPr id="8" name="矩形 7"/>
            <p:cNvSpPr/>
            <p:nvPr/>
          </p:nvSpPr>
          <p:spPr>
            <a:xfrm>
              <a:off x="7666651" y="3484996"/>
              <a:ext cx="1144627"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7AB9AE"/>
                </a:solidFill>
                <a:latin typeface="华康海报体W12(P)" panose="040B0C00000000000000" pitchFamily="82" charset="-122"/>
                <a:ea typeface="华康海报体W12(P)" panose="040B0C00000000000000" pitchFamily="82" charset="-122"/>
              </a:endParaRPr>
            </a:p>
          </p:txBody>
        </p:sp>
        <p:sp>
          <p:nvSpPr>
            <p:cNvPr id="10" name="TextBox 4"/>
            <p:cNvSpPr txBox="1"/>
            <p:nvPr/>
          </p:nvSpPr>
          <p:spPr>
            <a:xfrm>
              <a:off x="4947959" y="3483443"/>
              <a:ext cx="3026755" cy="507818"/>
            </a:xfrm>
            <a:prstGeom prst="rect">
              <a:avLst/>
            </a:prstGeom>
            <a:grpFill/>
          </p:spPr>
          <p:txBody>
            <a:bodyPr wrap="none" rtlCol="0">
              <a:spAutoFit/>
            </a:bodyPr>
            <a:lstStyle/>
            <a:p>
              <a:pPr algn="ctr"/>
              <a:r>
                <a:rPr lang="en-US" altLang="zh-CN" sz="3600" spc="600" dirty="0">
                  <a:solidFill>
                    <a:schemeClr val="bg1"/>
                  </a:solidFill>
                  <a:latin typeface="华康海报体W12(P)" panose="040B0C00000000000000" pitchFamily="82" charset="-122"/>
                  <a:ea typeface="华康海报体W12(P)" panose="040B0C00000000000000" pitchFamily="82" charset="-122"/>
                </a:rPr>
                <a:t>EDUCATION</a:t>
              </a:r>
            </a:p>
          </p:txBody>
        </p:sp>
      </p:grpSp>
      <p:sp>
        <p:nvSpPr>
          <p:cNvPr id="11" name="TextBox 4"/>
          <p:cNvSpPr txBox="1"/>
          <p:nvPr/>
        </p:nvSpPr>
        <p:spPr>
          <a:xfrm>
            <a:off x="3490743" y="4061281"/>
            <a:ext cx="5787162" cy="523220"/>
          </a:xfrm>
          <a:prstGeom prst="rect">
            <a:avLst/>
          </a:prstGeom>
          <a:noFill/>
        </p:spPr>
        <p:txBody>
          <a:bodyPr wrap="none" rtlCol="0">
            <a:spAutoFit/>
          </a:bodyPr>
          <a:lstStyle/>
          <a:p>
            <a:pPr algn="ctr"/>
            <a:r>
              <a:rPr lang="zh-CN" altLang="en-US" sz="2800" spc="2300" dirty="0">
                <a:solidFill>
                  <a:srgbClr val="49B09E"/>
                </a:solidFill>
                <a:latin typeface="华康海报体W12(P)" panose="040B0C00000000000000" pitchFamily="82" charset="-122"/>
                <a:ea typeface="华康海报体W12(P)" panose="040B0C00000000000000" pitchFamily="82" charset="-122"/>
              </a:rPr>
              <a:t>教育机构通用</a:t>
            </a:r>
            <a:r>
              <a:rPr lang="en-US" altLang="zh-CN" sz="2800" spc="2300" dirty="0">
                <a:solidFill>
                  <a:srgbClr val="49B09E"/>
                </a:solidFill>
                <a:latin typeface="华康海报体W12(P)" panose="040B0C00000000000000" pitchFamily="82" charset="-122"/>
                <a:ea typeface="华康海报体W12(P)" panose="040B0C00000000000000" pitchFamily="82" charset="-122"/>
              </a:rPr>
              <a:t>PPT</a:t>
            </a:r>
          </a:p>
        </p:txBody>
      </p:sp>
      <p:sp>
        <p:nvSpPr>
          <p:cNvPr id="14" name="18"/>
          <p:cNvSpPr>
            <a:spLocks noChangeArrowheads="1"/>
          </p:cNvSpPr>
          <p:nvPr>
            <p:custDataLst>
              <p:tags r:id="rId3"/>
            </p:custDataLst>
          </p:nvPr>
        </p:nvSpPr>
        <p:spPr bwMode="auto">
          <a:xfrm>
            <a:off x="3788632" y="1775165"/>
            <a:ext cx="1180022" cy="1769715"/>
          </a:xfrm>
          <a:prstGeom prst="rect">
            <a:avLst/>
          </a:prstGeom>
          <a:noFill/>
          <a:ln w="12700">
            <a:noFill/>
            <a:miter lim="800000"/>
          </a:ln>
          <a:extLst>
            <a:ext uri="{909E8E84-426E-40DD-AFC4-6F175D3DCCD1}">
              <a14:hiddenFill xmlns:a14="http://schemas.microsoft.com/office/drawing/2010/main">
                <a:solidFill>
                  <a:srgbClr val="FFFFFF"/>
                </a:solidFill>
              </a14:hiddenFill>
            </a:ext>
          </a:extLst>
        </p:spPr>
        <p:txBody>
          <a:bodyPr wrap="square" lIns="0" tIns="0" rIns="0" bIns="0">
            <a:spAutoFit/>
          </a:bodyPr>
          <a:lstStyle/>
          <a:p>
            <a:pPr algn="ctr" fontAlgn="base">
              <a:spcBef>
                <a:spcPct val="0"/>
              </a:spcBef>
              <a:spcAft>
                <a:spcPct val="0"/>
              </a:spcAft>
            </a:pPr>
            <a:r>
              <a:rPr lang="zh-CN" altLang="en-US" sz="11500" dirty="0">
                <a:solidFill>
                  <a:srgbClr val="455F81"/>
                </a:solidFill>
                <a:latin typeface="华康海报体W12(P)" panose="040B0C00000000000000" pitchFamily="82" charset="-122"/>
                <a:ea typeface="华康海报体W12(P)" panose="040B0C00000000000000" pitchFamily="82" charset="-122"/>
                <a:cs typeface="宋体" panose="02010600030101010101" pitchFamily="2" charset="-122"/>
              </a:rPr>
              <a:t>儿</a:t>
            </a:r>
            <a:endParaRPr lang="en-US" altLang="zh-CN" sz="11500" dirty="0">
              <a:solidFill>
                <a:srgbClr val="455F81"/>
              </a:solidFill>
              <a:latin typeface="华康海报体W12(P)" panose="040B0C00000000000000" pitchFamily="82" charset="-122"/>
              <a:ea typeface="华康海报体W12(P)" panose="040B0C00000000000000" pitchFamily="82" charset="-122"/>
              <a:cs typeface="宋体" panose="02010600030101010101" pitchFamily="2" charset="-122"/>
            </a:endParaRPr>
          </a:p>
        </p:txBody>
      </p:sp>
      <p:sp>
        <p:nvSpPr>
          <p:cNvPr id="15" name="18"/>
          <p:cNvSpPr>
            <a:spLocks noChangeArrowheads="1"/>
          </p:cNvSpPr>
          <p:nvPr>
            <p:custDataLst>
              <p:tags r:id="rId4"/>
            </p:custDataLst>
          </p:nvPr>
        </p:nvSpPr>
        <p:spPr bwMode="auto">
          <a:xfrm>
            <a:off x="6123863" y="1961451"/>
            <a:ext cx="1180022" cy="1477328"/>
          </a:xfrm>
          <a:prstGeom prst="rect">
            <a:avLst/>
          </a:prstGeom>
          <a:noFill/>
          <a:ln w="12700">
            <a:noFill/>
            <a:miter lim="800000"/>
          </a:ln>
          <a:extLst>
            <a:ext uri="{909E8E84-426E-40DD-AFC4-6F175D3DCCD1}">
              <a14:hiddenFill xmlns:a14="http://schemas.microsoft.com/office/drawing/2010/main">
                <a:solidFill>
                  <a:srgbClr val="FFFFFF"/>
                </a:solidFill>
              </a14:hiddenFill>
            </a:ext>
          </a:extLst>
        </p:spPr>
        <p:txBody>
          <a:bodyPr wrap="square" lIns="0" tIns="0" rIns="0" bIns="0">
            <a:spAutoFit/>
          </a:bodyPr>
          <a:lstStyle/>
          <a:p>
            <a:pPr algn="ctr" fontAlgn="base">
              <a:spcBef>
                <a:spcPct val="0"/>
              </a:spcBef>
              <a:spcAft>
                <a:spcPct val="0"/>
              </a:spcAft>
            </a:pPr>
            <a:r>
              <a:rPr lang="zh-CN" altLang="en-US" sz="9600" dirty="0">
                <a:solidFill>
                  <a:srgbClr val="455F81"/>
                </a:solidFill>
                <a:latin typeface="华康海报体W12(P)" panose="040B0C00000000000000" pitchFamily="82" charset="-122"/>
                <a:ea typeface="华康海报体W12(P)" panose="040B0C00000000000000" pitchFamily="82" charset="-122"/>
                <a:cs typeface="宋体" panose="02010600030101010101" pitchFamily="2" charset="-122"/>
              </a:rPr>
              <a:t>教</a:t>
            </a:r>
            <a:endParaRPr lang="en-US" altLang="zh-CN" sz="9600" dirty="0">
              <a:solidFill>
                <a:srgbClr val="455F81"/>
              </a:solidFill>
              <a:latin typeface="华康海报体W12(P)" panose="040B0C00000000000000" pitchFamily="82" charset="-122"/>
              <a:ea typeface="华康海报体W12(P)" panose="040B0C00000000000000" pitchFamily="82" charset="-122"/>
              <a:cs typeface="宋体" panose="02010600030101010101" pitchFamily="2" charset="-122"/>
            </a:endParaRPr>
          </a:p>
        </p:txBody>
      </p:sp>
      <p:sp>
        <p:nvSpPr>
          <p:cNvPr id="17" name="矩形 16"/>
          <p:cNvSpPr/>
          <p:nvPr/>
        </p:nvSpPr>
        <p:spPr>
          <a:xfrm>
            <a:off x="354012" y="342900"/>
            <a:ext cx="11482388" cy="6173786"/>
          </a:xfrm>
          <a:prstGeom prst="rect">
            <a:avLst/>
          </a:prstGeom>
          <a:noFill/>
          <a:ln>
            <a:solidFill>
              <a:srgbClr val="49B0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3394012" y="1621622"/>
            <a:ext cx="5459702" cy="1193081"/>
          </a:xfrm>
          <a:prstGeom prst="rect">
            <a:avLst/>
          </a:prstGeom>
          <a:noFill/>
        </p:spPr>
        <p:txBody>
          <a:bodyPr wrap="none" rtlCol="0">
            <a:prstTxWarp prst="textArchUp">
              <a:avLst/>
            </a:prstTxWarp>
            <a:spAutoFit/>
          </a:bodyPr>
          <a:lstStyle/>
          <a:p>
            <a:pPr algn="ctr"/>
            <a:r>
              <a:rPr lang="en-US" altLang="zh-CN" sz="6000" dirty="0">
                <a:solidFill>
                  <a:srgbClr val="49B09E"/>
                </a:solidFill>
                <a:latin typeface="Forte" panose="03060902040502070203" pitchFamily="66" charset="0"/>
                <a:ea typeface="汉仪夏日体W" panose="00020600040101010101" pitchFamily="18" charset="-122"/>
              </a:rPr>
              <a:t>Children's education</a:t>
            </a:r>
            <a:endParaRPr lang="zh-CN" altLang="en-US" sz="6000" dirty="0">
              <a:solidFill>
                <a:srgbClr val="49B09E"/>
              </a:solidFill>
              <a:latin typeface="Forte" panose="03060902040502070203" pitchFamily="66" charset="0"/>
              <a:ea typeface="汉仪夏日体W" panose="00020600040101010101" pitchFamily="18" charset="-122"/>
            </a:endParaRPr>
          </a:p>
        </p:txBody>
      </p:sp>
      <p:pic>
        <p:nvPicPr>
          <p:cNvPr id="19" name="佐藤利奈,大亀あすか - ごはんの練習">
            <a:hlinkClick r:id="" action="ppaction://media"/>
          </p:cNvPr>
          <p:cNvPicPr>
            <a:picLocks noChangeAspect="1"/>
          </p:cNvPicPr>
          <p:nvPr>
            <a:audioFile r:link="rId5"/>
            <p:extLst>
              <p:ext uri="{DAA4B4D4-6D71-4841-9C94-3DE7FCFB9230}">
                <p14:media xmlns:p14="http://schemas.microsoft.com/office/powerpoint/2010/main" r:embed="rId6">
                  <p14:trim st="15963"/>
                </p14:media>
              </p:ext>
            </p:extLst>
          </p:nvPr>
        </p:nvPicPr>
        <p:blipFill>
          <a:blip r:embed="rId11"/>
          <a:stretch>
            <a:fillRect/>
          </a:stretch>
        </p:blipFill>
        <p:spPr>
          <a:xfrm>
            <a:off x="-61912" y="-894896"/>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900" advClick="0" advTm="1000">
        <p14:warp dir="in"/>
      </p:transition>
    </mc:Choice>
    <mc:Fallback xmlns="">
      <p:transition spd="slow" advClick="0" advTm="1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9"/>
                                            </p:tgtEl>
                                          </p:cBhvr>
                                        </p:cmd>
                                      </p:childTnLst>
                                    </p:cTn>
                                  </p:par>
                                  <p:par>
                                    <p:cTn id="7" presetID="16" presetClass="entr" presetSubtype="21" fill="hold" nodeType="withEffect">
                                      <p:stCondLst>
                                        <p:cond delay="0"/>
                                      </p:stCondLst>
                                      <p:childTnLst>
                                        <p:set>
                                          <p:cBhvr>
                                            <p:cTn id="8" dur="1" fill="hold">
                                              <p:stCondLst>
                                                <p:cond delay="0"/>
                                              </p:stCondLst>
                                            </p:cTn>
                                            <p:tgtEl>
                                              <p:spTgt spid="3"/>
                                            </p:tgtEl>
                                            <p:attrNameLst>
                                              <p:attrName>style.visibility</p:attrName>
                                            </p:attrNameLst>
                                          </p:cBhvr>
                                          <p:to>
                                            <p:strVal val="visible"/>
                                          </p:to>
                                        </p:set>
                                        <p:animEffect transition="in" filter="barn(inVertical)">
                                          <p:cBhvr>
                                            <p:cTn id="9" dur="750"/>
                                            <p:tgtEl>
                                              <p:spTgt spid="3"/>
                                            </p:tgtEl>
                                          </p:cBhvr>
                                        </p:animEffect>
                                      </p:childTnLst>
                                    </p:cTn>
                                  </p:par>
                                </p:childTnLst>
                              </p:cTn>
                            </p:par>
                            <p:par>
                              <p:cTn id="10" fill="hold">
                                <p:stCondLst>
                                  <p:cond delay="0"/>
                                </p:stCondLst>
                                <p:childTnLst>
                                  <p:par>
                                    <p:cTn id="11" presetID="53" presetClass="entr" presetSubtype="16"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p:cTn id="13" dur="1000" fill="hold"/>
                                            <p:tgtEl>
                                              <p:spTgt spid="17"/>
                                            </p:tgtEl>
                                            <p:attrNameLst>
                                              <p:attrName>ppt_w</p:attrName>
                                            </p:attrNameLst>
                                          </p:cBhvr>
                                          <p:tavLst>
                                            <p:tav tm="0">
                                              <p:val>
                                                <p:fltVal val="0"/>
                                              </p:val>
                                            </p:tav>
                                            <p:tav tm="100000">
                                              <p:val>
                                                <p:strVal val="#ppt_w"/>
                                              </p:val>
                                            </p:tav>
                                          </p:tavLst>
                                        </p:anim>
                                        <p:anim calcmode="lin" valueType="num">
                                          <p:cBhvr>
                                            <p:cTn id="14" dur="1000" fill="hold"/>
                                            <p:tgtEl>
                                              <p:spTgt spid="17"/>
                                            </p:tgtEl>
                                            <p:attrNameLst>
                                              <p:attrName>ppt_h</p:attrName>
                                            </p:attrNameLst>
                                          </p:cBhvr>
                                          <p:tavLst>
                                            <p:tav tm="0">
                                              <p:val>
                                                <p:fltVal val="0"/>
                                              </p:val>
                                            </p:tav>
                                            <p:tav tm="100000">
                                              <p:val>
                                                <p:strVal val="#ppt_h"/>
                                              </p:val>
                                            </p:tav>
                                          </p:tavLst>
                                        </p:anim>
                                        <p:animEffect transition="in" filter="fade">
                                          <p:cBhvr>
                                            <p:cTn id="15" dur="1000"/>
                                            <p:tgtEl>
                                              <p:spTgt spid="17"/>
                                            </p:tgtEl>
                                          </p:cBhvr>
                                        </p:animEffect>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2" presetClass="entr" presetSubtype="2"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1000" fill="hold"/>
                                            <p:tgtEl>
                                              <p:spTgt spid="11"/>
                                            </p:tgtEl>
                                            <p:attrNameLst>
                                              <p:attrName>ppt_x</p:attrName>
                                            </p:attrNameLst>
                                          </p:cBhvr>
                                          <p:tavLst>
                                            <p:tav tm="0">
                                              <p:val>
                                                <p:strVal val="1+#ppt_w/2"/>
                                              </p:val>
                                            </p:tav>
                                            <p:tav tm="100000">
                                              <p:val>
                                                <p:strVal val="#ppt_x"/>
                                              </p:val>
                                            </p:tav>
                                          </p:tavLst>
                                        </p:anim>
                                        <p:anim calcmode="lin" valueType="num">
                                          <p:cBhvr additive="base">
                                            <p:cTn id="26" dur="1000" fill="hold"/>
                                            <p:tgtEl>
                                              <p:spTgt spid="11"/>
                                            </p:tgtEl>
                                            <p:attrNameLst>
                                              <p:attrName>ppt_y</p:attrName>
                                            </p:attrNameLst>
                                          </p:cBhvr>
                                          <p:tavLst>
                                            <p:tav tm="0">
                                              <p:val>
                                                <p:strVal val="#ppt_y"/>
                                              </p:val>
                                            </p:tav>
                                            <p:tav tm="100000">
                                              <p:val>
                                                <p:strVal val="#ppt_y"/>
                                              </p:val>
                                            </p:tav>
                                          </p:tavLst>
                                        </p:anim>
                                      </p:childTnLst>
                                    </p:cTn>
                                  </p:par>
                                </p:childTnLst>
                              </p:cTn>
                            </p:par>
                            <p:par>
                              <p:cTn id="27" fill="hold">
                                <p:stCondLst>
                                  <p:cond delay="3000"/>
                                </p:stCondLst>
                                <p:childTnLst>
                                  <p:par>
                                    <p:cTn id="28" presetID="2" presetClass="entr" presetSubtype="1" fill="hold" grpId="0" nodeType="afterEffect" p14:presetBounceEnd="50000">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14:bounceEnd="50000">
                                          <p:cBhvr additive="base">
                                            <p:cTn id="30" dur="500" fill="hold"/>
                                            <p:tgtEl>
                                              <p:spTgt spid="14"/>
                                            </p:tgtEl>
                                            <p:attrNameLst>
                                              <p:attrName>ppt_x</p:attrName>
                                            </p:attrNameLst>
                                          </p:cBhvr>
                                          <p:tavLst>
                                            <p:tav tm="0">
                                              <p:val>
                                                <p:strVal val="#ppt_x"/>
                                              </p:val>
                                            </p:tav>
                                            <p:tav tm="100000">
                                              <p:val>
                                                <p:strVal val="#ppt_x"/>
                                              </p:val>
                                            </p:tav>
                                          </p:tavLst>
                                        </p:anim>
                                        <p:anim calcmode="lin" valueType="num" p14:bounceEnd="50000">
                                          <p:cBhvr additive="base">
                                            <p:cTn id="31" dur="500" fill="hold"/>
                                            <p:tgtEl>
                                              <p:spTgt spid="14"/>
                                            </p:tgtEl>
                                            <p:attrNameLst>
                                              <p:attrName>ppt_y</p:attrName>
                                            </p:attrNameLst>
                                          </p:cBhvr>
                                          <p:tavLst>
                                            <p:tav tm="0">
                                              <p:val>
                                                <p:strVal val="0-#ppt_h/2"/>
                                              </p:val>
                                            </p:tav>
                                            <p:tav tm="100000">
                                              <p:val>
                                                <p:strVal val="#ppt_y"/>
                                              </p:val>
                                            </p:tav>
                                          </p:tavLst>
                                        </p:anim>
                                      </p:childTnLst>
                                    </p:cTn>
                                  </p:par>
                                  <p:par>
                                    <p:cTn id="32" presetID="2" presetClass="entr" presetSubtype="4" fill="hold" grpId="0" nodeType="withEffect" p14:presetBounceEnd="50000">
                                      <p:stCondLst>
                                        <p:cond delay="250"/>
                                      </p:stCondLst>
                                      <p:childTnLst>
                                        <p:set>
                                          <p:cBhvr>
                                            <p:cTn id="33" dur="1" fill="hold">
                                              <p:stCondLst>
                                                <p:cond delay="0"/>
                                              </p:stCondLst>
                                            </p:cTn>
                                            <p:tgtEl>
                                              <p:spTgt spid="12"/>
                                            </p:tgtEl>
                                            <p:attrNameLst>
                                              <p:attrName>style.visibility</p:attrName>
                                            </p:attrNameLst>
                                          </p:cBhvr>
                                          <p:to>
                                            <p:strVal val="visible"/>
                                          </p:to>
                                        </p:set>
                                        <p:anim calcmode="lin" valueType="num" p14:bounceEnd="50000">
                                          <p:cBhvr additive="base">
                                            <p:cTn id="34" dur="500" fill="hold"/>
                                            <p:tgtEl>
                                              <p:spTgt spid="12"/>
                                            </p:tgtEl>
                                            <p:attrNameLst>
                                              <p:attrName>ppt_x</p:attrName>
                                            </p:attrNameLst>
                                          </p:cBhvr>
                                          <p:tavLst>
                                            <p:tav tm="0">
                                              <p:val>
                                                <p:strVal val="#ppt_x"/>
                                              </p:val>
                                            </p:tav>
                                            <p:tav tm="100000">
                                              <p:val>
                                                <p:strVal val="#ppt_x"/>
                                              </p:val>
                                            </p:tav>
                                          </p:tavLst>
                                        </p:anim>
                                        <p:anim calcmode="lin" valueType="num" p14:bounceEnd="50000">
                                          <p:cBhvr additive="base">
                                            <p:cTn id="35" dur="500" fill="hold"/>
                                            <p:tgtEl>
                                              <p:spTgt spid="12"/>
                                            </p:tgtEl>
                                            <p:attrNameLst>
                                              <p:attrName>ppt_y</p:attrName>
                                            </p:attrNameLst>
                                          </p:cBhvr>
                                          <p:tavLst>
                                            <p:tav tm="0">
                                              <p:val>
                                                <p:strVal val="1+#ppt_h/2"/>
                                              </p:val>
                                            </p:tav>
                                            <p:tav tm="100000">
                                              <p:val>
                                                <p:strVal val="#ppt_y"/>
                                              </p:val>
                                            </p:tav>
                                          </p:tavLst>
                                        </p:anim>
                                      </p:childTnLst>
                                    </p:cTn>
                                  </p:par>
                                </p:childTnLst>
                              </p:cTn>
                            </p:par>
                            <p:par>
                              <p:cTn id="36" fill="hold">
                                <p:stCondLst>
                                  <p:cond delay="3500"/>
                                </p:stCondLst>
                                <p:childTnLst>
                                  <p:par>
                                    <p:cTn id="37" presetID="2" presetClass="entr" presetSubtype="1" fill="hold" grpId="0" nodeType="afterEffect" p14:presetBounceEnd="50000">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14:bounceEnd="50000">
                                          <p:cBhvr additive="base">
                                            <p:cTn id="39" dur="500" fill="hold"/>
                                            <p:tgtEl>
                                              <p:spTgt spid="15"/>
                                            </p:tgtEl>
                                            <p:attrNameLst>
                                              <p:attrName>ppt_x</p:attrName>
                                            </p:attrNameLst>
                                          </p:cBhvr>
                                          <p:tavLst>
                                            <p:tav tm="0">
                                              <p:val>
                                                <p:strVal val="#ppt_x"/>
                                              </p:val>
                                            </p:tav>
                                            <p:tav tm="100000">
                                              <p:val>
                                                <p:strVal val="#ppt_x"/>
                                              </p:val>
                                            </p:tav>
                                          </p:tavLst>
                                        </p:anim>
                                        <p:anim calcmode="lin" valueType="num" p14:bounceEnd="50000">
                                          <p:cBhvr additive="base">
                                            <p:cTn id="40" dur="500" fill="hold"/>
                                            <p:tgtEl>
                                              <p:spTgt spid="15"/>
                                            </p:tgtEl>
                                            <p:attrNameLst>
                                              <p:attrName>ppt_y</p:attrName>
                                            </p:attrNameLst>
                                          </p:cBhvr>
                                          <p:tavLst>
                                            <p:tav tm="0">
                                              <p:val>
                                                <p:strVal val="0-#ppt_h/2"/>
                                              </p:val>
                                            </p:tav>
                                            <p:tav tm="100000">
                                              <p:val>
                                                <p:strVal val="#ppt_y"/>
                                              </p:val>
                                            </p:tav>
                                          </p:tavLst>
                                        </p:anim>
                                      </p:childTnLst>
                                    </p:cTn>
                                  </p:par>
                                  <p:par>
                                    <p:cTn id="41" presetID="2" presetClass="entr" presetSubtype="4" fill="hold" grpId="0" nodeType="withEffect" p14:presetBounceEnd="50000">
                                      <p:stCondLst>
                                        <p:cond delay="250"/>
                                      </p:stCondLst>
                                      <p:childTnLst>
                                        <p:set>
                                          <p:cBhvr>
                                            <p:cTn id="42" dur="1" fill="hold">
                                              <p:stCondLst>
                                                <p:cond delay="0"/>
                                              </p:stCondLst>
                                            </p:cTn>
                                            <p:tgtEl>
                                              <p:spTgt spid="13"/>
                                            </p:tgtEl>
                                            <p:attrNameLst>
                                              <p:attrName>style.visibility</p:attrName>
                                            </p:attrNameLst>
                                          </p:cBhvr>
                                          <p:to>
                                            <p:strVal val="visible"/>
                                          </p:to>
                                        </p:set>
                                        <p:anim calcmode="lin" valueType="num" p14:bounceEnd="50000">
                                          <p:cBhvr additive="base">
                                            <p:cTn id="43" dur="500" fill="hold"/>
                                            <p:tgtEl>
                                              <p:spTgt spid="13"/>
                                            </p:tgtEl>
                                            <p:attrNameLst>
                                              <p:attrName>ppt_x</p:attrName>
                                            </p:attrNameLst>
                                          </p:cBhvr>
                                          <p:tavLst>
                                            <p:tav tm="0">
                                              <p:val>
                                                <p:strVal val="#ppt_x"/>
                                              </p:val>
                                            </p:tav>
                                            <p:tav tm="100000">
                                              <p:val>
                                                <p:strVal val="#ppt_x"/>
                                              </p:val>
                                            </p:tav>
                                          </p:tavLst>
                                        </p:anim>
                                        <p:anim calcmode="lin" valueType="num" p14:bounceEnd="50000">
                                          <p:cBhvr additive="base">
                                            <p:cTn id="44" dur="500" fill="hold"/>
                                            <p:tgtEl>
                                              <p:spTgt spid="13"/>
                                            </p:tgtEl>
                                            <p:attrNameLst>
                                              <p:attrName>ppt_y</p:attrName>
                                            </p:attrNameLst>
                                          </p:cBhvr>
                                          <p:tavLst>
                                            <p:tav tm="0">
                                              <p:val>
                                                <p:strVal val="1+#ppt_h/2"/>
                                              </p:val>
                                            </p:tav>
                                            <p:tav tm="100000">
                                              <p:val>
                                                <p:strVal val="#ppt_y"/>
                                              </p:val>
                                            </p:tav>
                                          </p:tavLst>
                                        </p:anim>
                                      </p:childTnLst>
                                    </p:cTn>
                                  </p:par>
                                </p:childTnLst>
                              </p:cTn>
                            </p:par>
                            <p:par>
                              <p:cTn id="45" fill="hold">
                                <p:stCondLst>
                                  <p:cond delay="4000"/>
                                </p:stCondLst>
                                <p:childTnLst>
                                  <p:par>
                                    <p:cTn id="46" presetID="42" presetClass="entr" presetSubtype="0" fill="hold" grpId="0" nodeType="after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fade">
                                          <p:cBhvr>
                                            <p:cTn id="48" dur="1000"/>
                                            <p:tgtEl>
                                              <p:spTgt spid="18"/>
                                            </p:tgtEl>
                                          </p:cBhvr>
                                        </p:animEffect>
                                        <p:anim calcmode="lin" valueType="num">
                                          <p:cBhvr>
                                            <p:cTn id="49" dur="1000" fill="hold"/>
                                            <p:tgtEl>
                                              <p:spTgt spid="18"/>
                                            </p:tgtEl>
                                            <p:attrNameLst>
                                              <p:attrName>ppt_x</p:attrName>
                                            </p:attrNameLst>
                                          </p:cBhvr>
                                          <p:tavLst>
                                            <p:tav tm="0">
                                              <p:val>
                                                <p:strVal val="#ppt_x"/>
                                              </p:val>
                                            </p:tav>
                                            <p:tav tm="100000">
                                              <p:val>
                                                <p:strVal val="#ppt_x"/>
                                              </p:val>
                                            </p:tav>
                                          </p:tavLst>
                                        </p:anim>
                                        <p:anim calcmode="lin" valueType="num">
                                          <p:cBhvr>
                                            <p:cTn id="50"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51" repeatCount="indefinite" fill="hold" display="0">
                      <p:stCondLst>
                        <p:cond delay="indefinite"/>
                      </p:stCondLst>
                      <p:endCondLst>
                        <p:cond evt="onStopAudio" delay="0">
                          <p:tgtEl>
                            <p:sldTgt/>
                          </p:tgtEl>
                        </p:cond>
                      </p:endCondLst>
                    </p:cTn>
                    <p:tgtEl>
                      <p:spTgt spid="19"/>
                    </p:tgtEl>
                  </p:cMediaNode>
                </p:audio>
              </p:childTnLst>
            </p:cTn>
          </p:par>
        </p:tnLst>
        <p:bldLst>
          <p:bldP spid="12" grpId="0"/>
          <p:bldP spid="13" grpId="0"/>
          <p:bldP spid="11" grpId="0"/>
          <p:bldP spid="14" grpId="0"/>
          <p:bldP spid="15" grpId="0"/>
          <p:bldP spid="17" grpId="0" animBg="1"/>
          <p:bldP spid="1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9"/>
                                            </p:tgtEl>
                                          </p:cBhvr>
                                        </p:cmd>
                                      </p:childTnLst>
                                    </p:cTn>
                                  </p:par>
                                  <p:par>
                                    <p:cTn id="7" presetID="16" presetClass="entr" presetSubtype="21" fill="hold" nodeType="withEffect">
                                      <p:stCondLst>
                                        <p:cond delay="0"/>
                                      </p:stCondLst>
                                      <p:childTnLst>
                                        <p:set>
                                          <p:cBhvr>
                                            <p:cTn id="8" dur="1" fill="hold">
                                              <p:stCondLst>
                                                <p:cond delay="0"/>
                                              </p:stCondLst>
                                            </p:cTn>
                                            <p:tgtEl>
                                              <p:spTgt spid="3"/>
                                            </p:tgtEl>
                                            <p:attrNameLst>
                                              <p:attrName>style.visibility</p:attrName>
                                            </p:attrNameLst>
                                          </p:cBhvr>
                                          <p:to>
                                            <p:strVal val="visible"/>
                                          </p:to>
                                        </p:set>
                                        <p:animEffect transition="in" filter="barn(inVertical)">
                                          <p:cBhvr>
                                            <p:cTn id="9" dur="750"/>
                                            <p:tgtEl>
                                              <p:spTgt spid="3"/>
                                            </p:tgtEl>
                                          </p:cBhvr>
                                        </p:animEffect>
                                      </p:childTnLst>
                                    </p:cTn>
                                  </p:par>
                                </p:childTnLst>
                              </p:cTn>
                            </p:par>
                            <p:par>
                              <p:cTn id="10" fill="hold">
                                <p:stCondLst>
                                  <p:cond delay="0"/>
                                </p:stCondLst>
                                <p:childTnLst>
                                  <p:par>
                                    <p:cTn id="11" presetID="53" presetClass="entr" presetSubtype="16"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p:cTn id="13" dur="1000" fill="hold"/>
                                            <p:tgtEl>
                                              <p:spTgt spid="17"/>
                                            </p:tgtEl>
                                            <p:attrNameLst>
                                              <p:attrName>ppt_w</p:attrName>
                                            </p:attrNameLst>
                                          </p:cBhvr>
                                          <p:tavLst>
                                            <p:tav tm="0">
                                              <p:val>
                                                <p:fltVal val="0"/>
                                              </p:val>
                                            </p:tav>
                                            <p:tav tm="100000">
                                              <p:val>
                                                <p:strVal val="#ppt_w"/>
                                              </p:val>
                                            </p:tav>
                                          </p:tavLst>
                                        </p:anim>
                                        <p:anim calcmode="lin" valueType="num">
                                          <p:cBhvr>
                                            <p:cTn id="14" dur="1000" fill="hold"/>
                                            <p:tgtEl>
                                              <p:spTgt spid="17"/>
                                            </p:tgtEl>
                                            <p:attrNameLst>
                                              <p:attrName>ppt_h</p:attrName>
                                            </p:attrNameLst>
                                          </p:cBhvr>
                                          <p:tavLst>
                                            <p:tav tm="0">
                                              <p:val>
                                                <p:fltVal val="0"/>
                                              </p:val>
                                            </p:tav>
                                            <p:tav tm="100000">
                                              <p:val>
                                                <p:strVal val="#ppt_h"/>
                                              </p:val>
                                            </p:tav>
                                          </p:tavLst>
                                        </p:anim>
                                        <p:animEffect transition="in" filter="fade">
                                          <p:cBhvr>
                                            <p:cTn id="15" dur="1000"/>
                                            <p:tgtEl>
                                              <p:spTgt spid="17"/>
                                            </p:tgtEl>
                                          </p:cBhvr>
                                        </p:animEffect>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2" presetClass="entr" presetSubtype="2"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1000" fill="hold"/>
                                            <p:tgtEl>
                                              <p:spTgt spid="11"/>
                                            </p:tgtEl>
                                            <p:attrNameLst>
                                              <p:attrName>ppt_x</p:attrName>
                                            </p:attrNameLst>
                                          </p:cBhvr>
                                          <p:tavLst>
                                            <p:tav tm="0">
                                              <p:val>
                                                <p:strVal val="1+#ppt_w/2"/>
                                              </p:val>
                                            </p:tav>
                                            <p:tav tm="100000">
                                              <p:val>
                                                <p:strVal val="#ppt_x"/>
                                              </p:val>
                                            </p:tav>
                                          </p:tavLst>
                                        </p:anim>
                                        <p:anim calcmode="lin" valueType="num">
                                          <p:cBhvr additive="base">
                                            <p:cTn id="26" dur="1000" fill="hold"/>
                                            <p:tgtEl>
                                              <p:spTgt spid="11"/>
                                            </p:tgtEl>
                                            <p:attrNameLst>
                                              <p:attrName>ppt_y</p:attrName>
                                            </p:attrNameLst>
                                          </p:cBhvr>
                                          <p:tavLst>
                                            <p:tav tm="0">
                                              <p:val>
                                                <p:strVal val="#ppt_y"/>
                                              </p:val>
                                            </p:tav>
                                            <p:tav tm="100000">
                                              <p:val>
                                                <p:strVal val="#ppt_y"/>
                                              </p:val>
                                            </p:tav>
                                          </p:tavLst>
                                        </p:anim>
                                      </p:childTnLst>
                                    </p:cTn>
                                  </p:par>
                                </p:childTnLst>
                              </p:cTn>
                            </p:par>
                            <p:par>
                              <p:cTn id="27" fill="hold">
                                <p:stCondLst>
                                  <p:cond delay="3000"/>
                                </p:stCondLst>
                                <p:childTnLst>
                                  <p:par>
                                    <p:cTn id="28" presetID="2" presetClass="entr" presetSubtype="1" fill="hold" grpId="0" nodeType="after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additive="base">
                                            <p:cTn id="30" dur="500" fill="hold"/>
                                            <p:tgtEl>
                                              <p:spTgt spid="14"/>
                                            </p:tgtEl>
                                            <p:attrNameLst>
                                              <p:attrName>ppt_x</p:attrName>
                                            </p:attrNameLst>
                                          </p:cBhvr>
                                          <p:tavLst>
                                            <p:tav tm="0">
                                              <p:val>
                                                <p:strVal val="#ppt_x"/>
                                              </p:val>
                                            </p:tav>
                                            <p:tav tm="100000">
                                              <p:val>
                                                <p:strVal val="#ppt_x"/>
                                              </p:val>
                                            </p:tav>
                                          </p:tavLst>
                                        </p:anim>
                                        <p:anim calcmode="lin" valueType="num">
                                          <p:cBhvr additive="base">
                                            <p:cTn id="31" dur="500" fill="hold"/>
                                            <p:tgtEl>
                                              <p:spTgt spid="14"/>
                                            </p:tgtEl>
                                            <p:attrNameLst>
                                              <p:attrName>ppt_y</p:attrName>
                                            </p:attrNameLst>
                                          </p:cBhvr>
                                          <p:tavLst>
                                            <p:tav tm="0">
                                              <p:val>
                                                <p:strVal val="0-#ppt_h/2"/>
                                              </p:val>
                                            </p:tav>
                                            <p:tav tm="100000">
                                              <p:val>
                                                <p:strVal val="#ppt_y"/>
                                              </p:val>
                                            </p:tav>
                                          </p:tavLst>
                                        </p:anim>
                                      </p:childTnLst>
                                    </p:cTn>
                                  </p:par>
                                  <p:par>
                                    <p:cTn id="32" presetID="2" presetClass="entr" presetSubtype="4" fill="hold" grpId="0" nodeType="withEffect">
                                      <p:stCondLst>
                                        <p:cond delay="250"/>
                                      </p:stCondLst>
                                      <p:childTnLst>
                                        <p:set>
                                          <p:cBhvr>
                                            <p:cTn id="33" dur="1" fill="hold">
                                              <p:stCondLst>
                                                <p:cond delay="0"/>
                                              </p:stCondLst>
                                            </p:cTn>
                                            <p:tgtEl>
                                              <p:spTgt spid="12"/>
                                            </p:tgtEl>
                                            <p:attrNameLst>
                                              <p:attrName>style.visibility</p:attrName>
                                            </p:attrNameLst>
                                          </p:cBhvr>
                                          <p:to>
                                            <p:strVal val="visible"/>
                                          </p:to>
                                        </p:set>
                                        <p:anim calcmode="lin" valueType="num">
                                          <p:cBhvr additive="base">
                                            <p:cTn id="34" dur="500" fill="hold"/>
                                            <p:tgtEl>
                                              <p:spTgt spid="12"/>
                                            </p:tgtEl>
                                            <p:attrNameLst>
                                              <p:attrName>ppt_x</p:attrName>
                                            </p:attrNameLst>
                                          </p:cBhvr>
                                          <p:tavLst>
                                            <p:tav tm="0">
                                              <p:val>
                                                <p:strVal val="#ppt_x"/>
                                              </p:val>
                                            </p:tav>
                                            <p:tav tm="100000">
                                              <p:val>
                                                <p:strVal val="#ppt_x"/>
                                              </p:val>
                                            </p:tav>
                                          </p:tavLst>
                                        </p:anim>
                                        <p:anim calcmode="lin" valueType="num">
                                          <p:cBhvr additive="base">
                                            <p:cTn id="35" dur="500" fill="hold"/>
                                            <p:tgtEl>
                                              <p:spTgt spid="12"/>
                                            </p:tgtEl>
                                            <p:attrNameLst>
                                              <p:attrName>ppt_y</p:attrName>
                                            </p:attrNameLst>
                                          </p:cBhvr>
                                          <p:tavLst>
                                            <p:tav tm="0">
                                              <p:val>
                                                <p:strVal val="1+#ppt_h/2"/>
                                              </p:val>
                                            </p:tav>
                                            <p:tav tm="100000">
                                              <p:val>
                                                <p:strVal val="#ppt_y"/>
                                              </p:val>
                                            </p:tav>
                                          </p:tavLst>
                                        </p:anim>
                                      </p:childTnLst>
                                    </p:cTn>
                                  </p:par>
                                </p:childTnLst>
                              </p:cTn>
                            </p:par>
                            <p:par>
                              <p:cTn id="36" fill="hold">
                                <p:stCondLst>
                                  <p:cond delay="3500"/>
                                </p:stCondLst>
                                <p:childTnLst>
                                  <p:par>
                                    <p:cTn id="37" presetID="2" presetClass="entr" presetSubtype="1" fill="hold" grpId="0" nodeType="after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additive="base">
                                            <p:cTn id="39" dur="500" fill="hold"/>
                                            <p:tgtEl>
                                              <p:spTgt spid="15"/>
                                            </p:tgtEl>
                                            <p:attrNameLst>
                                              <p:attrName>ppt_x</p:attrName>
                                            </p:attrNameLst>
                                          </p:cBhvr>
                                          <p:tavLst>
                                            <p:tav tm="0">
                                              <p:val>
                                                <p:strVal val="#ppt_x"/>
                                              </p:val>
                                            </p:tav>
                                            <p:tav tm="100000">
                                              <p:val>
                                                <p:strVal val="#ppt_x"/>
                                              </p:val>
                                            </p:tav>
                                          </p:tavLst>
                                        </p:anim>
                                        <p:anim calcmode="lin" valueType="num">
                                          <p:cBhvr additive="base">
                                            <p:cTn id="40" dur="500" fill="hold"/>
                                            <p:tgtEl>
                                              <p:spTgt spid="15"/>
                                            </p:tgtEl>
                                            <p:attrNameLst>
                                              <p:attrName>ppt_y</p:attrName>
                                            </p:attrNameLst>
                                          </p:cBhvr>
                                          <p:tavLst>
                                            <p:tav tm="0">
                                              <p:val>
                                                <p:strVal val="0-#ppt_h/2"/>
                                              </p:val>
                                            </p:tav>
                                            <p:tav tm="100000">
                                              <p:val>
                                                <p:strVal val="#ppt_y"/>
                                              </p:val>
                                            </p:tav>
                                          </p:tavLst>
                                        </p:anim>
                                      </p:childTnLst>
                                    </p:cTn>
                                  </p:par>
                                  <p:par>
                                    <p:cTn id="41" presetID="2" presetClass="entr" presetSubtype="4" fill="hold" grpId="0" nodeType="withEffect">
                                      <p:stCondLst>
                                        <p:cond delay="25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500" fill="hold"/>
                                            <p:tgtEl>
                                              <p:spTgt spid="13"/>
                                            </p:tgtEl>
                                            <p:attrNameLst>
                                              <p:attrName>ppt_x</p:attrName>
                                            </p:attrNameLst>
                                          </p:cBhvr>
                                          <p:tavLst>
                                            <p:tav tm="0">
                                              <p:val>
                                                <p:strVal val="#ppt_x"/>
                                              </p:val>
                                            </p:tav>
                                            <p:tav tm="100000">
                                              <p:val>
                                                <p:strVal val="#ppt_x"/>
                                              </p:val>
                                            </p:tav>
                                          </p:tavLst>
                                        </p:anim>
                                        <p:anim calcmode="lin" valueType="num">
                                          <p:cBhvr additive="base">
                                            <p:cTn id="44" dur="500" fill="hold"/>
                                            <p:tgtEl>
                                              <p:spTgt spid="13"/>
                                            </p:tgtEl>
                                            <p:attrNameLst>
                                              <p:attrName>ppt_y</p:attrName>
                                            </p:attrNameLst>
                                          </p:cBhvr>
                                          <p:tavLst>
                                            <p:tav tm="0">
                                              <p:val>
                                                <p:strVal val="1+#ppt_h/2"/>
                                              </p:val>
                                            </p:tav>
                                            <p:tav tm="100000">
                                              <p:val>
                                                <p:strVal val="#ppt_y"/>
                                              </p:val>
                                            </p:tav>
                                          </p:tavLst>
                                        </p:anim>
                                      </p:childTnLst>
                                    </p:cTn>
                                  </p:par>
                                </p:childTnLst>
                              </p:cTn>
                            </p:par>
                            <p:par>
                              <p:cTn id="45" fill="hold">
                                <p:stCondLst>
                                  <p:cond delay="4000"/>
                                </p:stCondLst>
                                <p:childTnLst>
                                  <p:par>
                                    <p:cTn id="46" presetID="42" presetClass="entr" presetSubtype="0" fill="hold" grpId="0" nodeType="after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fade">
                                          <p:cBhvr>
                                            <p:cTn id="48" dur="1000"/>
                                            <p:tgtEl>
                                              <p:spTgt spid="18"/>
                                            </p:tgtEl>
                                          </p:cBhvr>
                                        </p:animEffect>
                                        <p:anim calcmode="lin" valueType="num">
                                          <p:cBhvr>
                                            <p:cTn id="49" dur="1000" fill="hold"/>
                                            <p:tgtEl>
                                              <p:spTgt spid="18"/>
                                            </p:tgtEl>
                                            <p:attrNameLst>
                                              <p:attrName>ppt_x</p:attrName>
                                            </p:attrNameLst>
                                          </p:cBhvr>
                                          <p:tavLst>
                                            <p:tav tm="0">
                                              <p:val>
                                                <p:strVal val="#ppt_x"/>
                                              </p:val>
                                            </p:tav>
                                            <p:tav tm="100000">
                                              <p:val>
                                                <p:strVal val="#ppt_x"/>
                                              </p:val>
                                            </p:tav>
                                          </p:tavLst>
                                        </p:anim>
                                        <p:anim calcmode="lin" valueType="num">
                                          <p:cBhvr>
                                            <p:cTn id="50"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51" repeatCount="indefinite" fill="hold" display="0">
                      <p:stCondLst>
                        <p:cond delay="indefinite"/>
                      </p:stCondLst>
                      <p:endCondLst>
                        <p:cond evt="onStopAudio" delay="0">
                          <p:tgtEl>
                            <p:sldTgt/>
                          </p:tgtEl>
                        </p:cond>
                      </p:endCondLst>
                    </p:cTn>
                    <p:tgtEl>
                      <p:spTgt spid="19"/>
                    </p:tgtEl>
                  </p:cMediaNode>
                </p:audio>
              </p:childTnLst>
            </p:cTn>
          </p:par>
        </p:tnLst>
        <p:bldLst>
          <p:bldP spid="12" grpId="0"/>
          <p:bldP spid="13" grpId="0"/>
          <p:bldP spid="11" grpId="0"/>
          <p:bldP spid="14" grpId="0"/>
          <p:bldP spid="15" grpId="0"/>
          <p:bldP spid="17" grpId="0" animBg="1"/>
          <p:bldP spid="18"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 33"/>
          <p:cNvPicPr>
            <a:picLocks noChangeAspect="1"/>
          </p:cNvPicPr>
          <p:nvPr/>
        </p:nvPicPr>
        <p:blipFill>
          <a:blip r:embed="rId11">
            <a:extLst>
              <a:ext uri="{BEBA8EAE-BF5A-486C-A8C5-ECC9F3942E4B}">
                <a14:imgProps xmlns:a14="http://schemas.microsoft.com/office/drawing/2010/main">
                  <a14:imgLayer r:embed="rId12">
                    <a14:imgEffect>
                      <a14:brightnessContrast bright="3000"/>
                    </a14:imgEffect>
                  </a14:imgLayer>
                </a14:imgProps>
              </a:ex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35" name="矩形 34"/>
          <p:cNvSpPr/>
          <p:nvPr/>
        </p:nvSpPr>
        <p:spPr>
          <a:xfrm>
            <a:off x="354012" y="342900"/>
            <a:ext cx="11482388" cy="6173786"/>
          </a:xfrm>
          <a:prstGeom prst="rect">
            <a:avLst/>
          </a:prstGeom>
          <a:noFill/>
          <a:ln>
            <a:solidFill>
              <a:srgbClr val="49B0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MH_Number_1"/>
          <p:cNvSpPr/>
          <p:nvPr>
            <p:custDataLst>
              <p:tags r:id="rId1"/>
            </p:custDataLst>
          </p:nvPr>
        </p:nvSpPr>
        <p:spPr>
          <a:xfrm>
            <a:off x="3294210" y="2921539"/>
            <a:ext cx="495180" cy="497252"/>
          </a:xfrm>
          <a:prstGeom prst="ellipse">
            <a:avLst/>
          </a:prstGeom>
          <a:solidFill>
            <a:srgbClr val="49B09E"/>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hangingPunct="1">
              <a:defRPr/>
            </a:pPr>
            <a:r>
              <a:rPr lang="en-US" altLang="zh-CN" sz="2110" b="1" noProof="1">
                <a:solidFill>
                  <a:schemeClr val="bg1"/>
                </a:solidFill>
                <a:latin typeface="华文新魏" panose="02010800040101010101" pitchFamily="2" charset="-122"/>
                <a:ea typeface="华文新魏" panose="02010800040101010101" pitchFamily="2" charset="-122"/>
                <a:cs typeface="Times New Roman" panose="02020603050405020304" pitchFamily="18" charset="0"/>
                <a:sym typeface="Arial" panose="020B0604020202020204" pitchFamily="34" charset="0"/>
              </a:rPr>
              <a:t>1</a:t>
            </a:r>
            <a:endParaRPr lang="zh-CN" altLang="en-US" sz="2110" b="1" noProof="1">
              <a:solidFill>
                <a:schemeClr val="bg1"/>
              </a:solidFill>
              <a:latin typeface="华文新魏" panose="02010800040101010101" pitchFamily="2" charset="-122"/>
              <a:ea typeface="华文新魏" panose="02010800040101010101" pitchFamily="2" charset="-122"/>
              <a:cs typeface="Times New Roman" panose="02020603050405020304" pitchFamily="18" charset="0"/>
              <a:sym typeface="Arial" panose="020B0604020202020204" pitchFamily="34" charset="0"/>
            </a:endParaRPr>
          </a:p>
        </p:txBody>
      </p:sp>
      <p:sp>
        <p:nvSpPr>
          <p:cNvPr id="37" name="MH_Entry_1"/>
          <p:cNvSpPr/>
          <p:nvPr>
            <p:custDataLst>
              <p:tags r:id="rId2"/>
            </p:custDataLst>
          </p:nvPr>
        </p:nvSpPr>
        <p:spPr>
          <a:xfrm>
            <a:off x="4056944" y="2919340"/>
            <a:ext cx="2466975" cy="574675"/>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pAutoFit/>
          </a:bodyPr>
          <a:lstStyle/>
          <a:p>
            <a:pPr eaLnBrk="1" hangingPunct="1">
              <a:defRPr/>
            </a:pPr>
            <a:r>
              <a:rPr lang="zh-CN" altLang="en-US" sz="2530" noProof="1">
                <a:solidFill>
                  <a:schemeClr val="bg1">
                    <a:lumMod val="50000"/>
                  </a:schemeClr>
                </a:solidFill>
                <a:latin typeface="华文新魏" panose="02010800040101010101" pitchFamily="2" charset="-122"/>
                <a:ea typeface="华文新魏" panose="02010800040101010101" pitchFamily="2" charset="-122"/>
                <a:sym typeface="Arial" panose="020B0604020202020204" pitchFamily="34" charset="0"/>
              </a:rPr>
              <a:t>教学分析概述</a:t>
            </a:r>
            <a:endParaRPr lang="en-US" altLang="zh-CN" sz="2530" noProof="1">
              <a:solidFill>
                <a:schemeClr val="bg1">
                  <a:lumMod val="50000"/>
                </a:schemeClr>
              </a:solidFill>
              <a:latin typeface="华文新魏" panose="02010800040101010101" pitchFamily="2" charset="-122"/>
              <a:ea typeface="华文新魏" panose="02010800040101010101" pitchFamily="2" charset="-122"/>
              <a:sym typeface="Arial" panose="020B0604020202020204" pitchFamily="34" charset="0"/>
            </a:endParaRPr>
          </a:p>
          <a:p>
            <a:pPr eaLnBrk="1" hangingPunct="1">
              <a:defRPr/>
            </a:pPr>
            <a:r>
              <a:rPr lang="en-US" altLang="zh-CN" sz="1200" noProof="1">
                <a:solidFill>
                  <a:schemeClr val="bg1">
                    <a:lumMod val="50000"/>
                  </a:schemeClr>
                </a:solidFill>
                <a:latin typeface="华文新魏" panose="02010800040101010101" pitchFamily="2" charset="-122"/>
                <a:ea typeface="华文新魏" panose="02010800040101010101" pitchFamily="2" charset="-122"/>
                <a:sym typeface="Arial" panose="020B0604020202020204" pitchFamily="34" charset="0"/>
              </a:rPr>
              <a:t>ANNUAL WORK SUMMARY</a:t>
            </a:r>
            <a:endParaRPr lang="zh-CN" altLang="en-US" sz="1200" noProof="1">
              <a:solidFill>
                <a:schemeClr val="bg1">
                  <a:lumMod val="50000"/>
                </a:schemeClr>
              </a:solidFill>
              <a:latin typeface="华文新魏" panose="02010800040101010101" pitchFamily="2" charset="-122"/>
              <a:ea typeface="华文新魏" panose="02010800040101010101" pitchFamily="2" charset="-122"/>
              <a:sym typeface="Arial" panose="020B0604020202020204" pitchFamily="34" charset="0"/>
            </a:endParaRPr>
          </a:p>
        </p:txBody>
      </p:sp>
      <p:sp>
        <p:nvSpPr>
          <p:cNvPr id="38" name="MH_Number_2"/>
          <p:cNvSpPr/>
          <p:nvPr>
            <p:custDataLst>
              <p:tags r:id="rId3"/>
            </p:custDataLst>
          </p:nvPr>
        </p:nvSpPr>
        <p:spPr>
          <a:xfrm>
            <a:off x="3294210" y="3791731"/>
            <a:ext cx="495180" cy="495180"/>
          </a:xfrm>
          <a:prstGeom prst="ellipse">
            <a:avLst/>
          </a:prstGeom>
          <a:solidFill>
            <a:srgbClr val="49B09E"/>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hangingPunct="1">
              <a:defRPr/>
            </a:pPr>
            <a:r>
              <a:rPr lang="en-US" altLang="zh-CN" sz="2110" b="1" noProof="1">
                <a:solidFill>
                  <a:schemeClr val="bg1"/>
                </a:solidFill>
                <a:latin typeface="华文新魏" panose="02010800040101010101" pitchFamily="2" charset="-122"/>
                <a:ea typeface="华文新魏" panose="02010800040101010101" pitchFamily="2" charset="-122"/>
                <a:cs typeface="Times New Roman" panose="02020603050405020304" pitchFamily="18" charset="0"/>
                <a:sym typeface="Arial" panose="020B0604020202020204" pitchFamily="34" charset="0"/>
              </a:rPr>
              <a:t>2</a:t>
            </a:r>
            <a:endParaRPr lang="zh-CN" altLang="en-US" sz="2110" b="1" noProof="1">
              <a:solidFill>
                <a:schemeClr val="bg1"/>
              </a:solidFill>
              <a:latin typeface="华文新魏" panose="02010800040101010101" pitchFamily="2" charset="-122"/>
              <a:ea typeface="华文新魏" panose="02010800040101010101" pitchFamily="2" charset="-122"/>
              <a:cs typeface="Times New Roman" panose="02020603050405020304" pitchFamily="18" charset="0"/>
              <a:sym typeface="Arial" panose="020B0604020202020204" pitchFamily="34" charset="0"/>
            </a:endParaRPr>
          </a:p>
        </p:txBody>
      </p:sp>
      <p:sp>
        <p:nvSpPr>
          <p:cNvPr id="39" name="MH_Entry_2"/>
          <p:cNvSpPr/>
          <p:nvPr>
            <p:custDataLst>
              <p:tags r:id="rId4"/>
            </p:custDataLst>
          </p:nvPr>
        </p:nvSpPr>
        <p:spPr>
          <a:xfrm>
            <a:off x="4056944" y="3789290"/>
            <a:ext cx="2466975" cy="574675"/>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pAutoFit/>
          </a:bodyPr>
          <a:lstStyle/>
          <a:p>
            <a:pPr eaLnBrk="1" hangingPunct="1">
              <a:defRPr/>
            </a:pPr>
            <a:r>
              <a:rPr lang="zh-CN" altLang="en-US" sz="2530" noProof="1">
                <a:solidFill>
                  <a:schemeClr val="bg1">
                    <a:lumMod val="50000"/>
                  </a:schemeClr>
                </a:solidFill>
                <a:latin typeface="华文新魏" panose="02010800040101010101" pitchFamily="2" charset="-122"/>
                <a:ea typeface="华文新魏" panose="02010800040101010101" pitchFamily="2" charset="-122"/>
                <a:sym typeface="Arial" panose="020B0604020202020204" pitchFamily="34" charset="0"/>
              </a:rPr>
              <a:t>教学方案介绍</a:t>
            </a:r>
            <a:endParaRPr lang="en-US" altLang="zh-CN" sz="2530" noProof="1">
              <a:solidFill>
                <a:schemeClr val="bg1">
                  <a:lumMod val="50000"/>
                </a:schemeClr>
              </a:solidFill>
              <a:latin typeface="华文新魏" panose="02010800040101010101" pitchFamily="2" charset="-122"/>
              <a:ea typeface="华文新魏" panose="02010800040101010101" pitchFamily="2" charset="-122"/>
              <a:sym typeface="Arial" panose="020B0604020202020204" pitchFamily="34" charset="0"/>
            </a:endParaRPr>
          </a:p>
          <a:p>
            <a:pPr eaLnBrk="1" hangingPunct="1">
              <a:defRPr/>
            </a:pPr>
            <a:r>
              <a:rPr lang="en-US" altLang="zh-CN" sz="1200" noProof="1">
                <a:solidFill>
                  <a:schemeClr val="bg1">
                    <a:lumMod val="50000"/>
                  </a:schemeClr>
                </a:solidFill>
                <a:latin typeface="华文新魏" panose="02010800040101010101" pitchFamily="2" charset="-122"/>
                <a:ea typeface="华文新魏" panose="02010800040101010101" pitchFamily="2" charset="-122"/>
                <a:sym typeface="Arial" panose="020B0604020202020204" pitchFamily="34" charset="0"/>
              </a:rPr>
              <a:t>COMPLETION OF WORK</a:t>
            </a:r>
            <a:endParaRPr lang="zh-CN" altLang="en-US" sz="1200" noProof="1">
              <a:solidFill>
                <a:schemeClr val="bg1">
                  <a:lumMod val="50000"/>
                </a:schemeClr>
              </a:solidFill>
              <a:latin typeface="华文新魏" panose="02010800040101010101" pitchFamily="2" charset="-122"/>
              <a:ea typeface="华文新魏" panose="02010800040101010101" pitchFamily="2" charset="-122"/>
              <a:sym typeface="Arial" panose="020B0604020202020204" pitchFamily="34" charset="0"/>
            </a:endParaRPr>
          </a:p>
        </p:txBody>
      </p:sp>
      <p:sp>
        <p:nvSpPr>
          <p:cNvPr id="40" name="MH_Number_3"/>
          <p:cNvSpPr/>
          <p:nvPr>
            <p:custDataLst>
              <p:tags r:id="rId5"/>
            </p:custDataLst>
          </p:nvPr>
        </p:nvSpPr>
        <p:spPr>
          <a:xfrm>
            <a:off x="6233100" y="2921781"/>
            <a:ext cx="495180" cy="495180"/>
          </a:xfrm>
          <a:prstGeom prst="ellipse">
            <a:avLst/>
          </a:prstGeom>
          <a:solidFill>
            <a:srgbClr val="49B09E"/>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hangingPunct="1">
              <a:defRPr/>
            </a:pPr>
            <a:r>
              <a:rPr lang="en-US" altLang="zh-CN" sz="2110" b="1" noProof="1">
                <a:solidFill>
                  <a:schemeClr val="bg1"/>
                </a:solidFill>
                <a:latin typeface="华文新魏" panose="02010800040101010101" pitchFamily="2" charset="-122"/>
                <a:ea typeface="华文新魏" panose="02010800040101010101" pitchFamily="2" charset="-122"/>
                <a:cs typeface="Times New Roman" panose="02020603050405020304" pitchFamily="18" charset="0"/>
                <a:sym typeface="Arial" panose="020B0604020202020204" pitchFamily="34" charset="0"/>
              </a:rPr>
              <a:t>3</a:t>
            </a:r>
            <a:endParaRPr lang="zh-CN" altLang="en-US" sz="2110" b="1" noProof="1">
              <a:solidFill>
                <a:schemeClr val="bg1"/>
              </a:solidFill>
              <a:latin typeface="华文新魏" panose="02010800040101010101" pitchFamily="2" charset="-122"/>
              <a:ea typeface="华文新魏" panose="02010800040101010101" pitchFamily="2" charset="-122"/>
              <a:cs typeface="Times New Roman" panose="02020603050405020304" pitchFamily="18" charset="0"/>
              <a:sym typeface="Arial" panose="020B0604020202020204" pitchFamily="34" charset="0"/>
            </a:endParaRPr>
          </a:p>
        </p:txBody>
      </p:sp>
      <p:sp>
        <p:nvSpPr>
          <p:cNvPr id="41" name="MH_Entry_3"/>
          <p:cNvSpPr/>
          <p:nvPr>
            <p:custDataLst>
              <p:tags r:id="rId6"/>
            </p:custDataLst>
          </p:nvPr>
        </p:nvSpPr>
        <p:spPr>
          <a:xfrm>
            <a:off x="6995834" y="2919340"/>
            <a:ext cx="2466975" cy="573087"/>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pAutoFit/>
          </a:bodyPr>
          <a:lstStyle/>
          <a:p>
            <a:pPr eaLnBrk="1" hangingPunct="1">
              <a:defRPr/>
            </a:pPr>
            <a:r>
              <a:rPr lang="zh-CN" altLang="en-US" sz="2530" noProof="1">
                <a:solidFill>
                  <a:schemeClr val="bg1">
                    <a:lumMod val="50000"/>
                  </a:schemeClr>
                </a:solidFill>
                <a:latin typeface="华文新魏" panose="02010800040101010101" pitchFamily="2" charset="-122"/>
                <a:ea typeface="华文新魏" panose="02010800040101010101" pitchFamily="2" charset="-122"/>
                <a:sym typeface="Arial" panose="020B0604020202020204" pitchFamily="34" charset="0"/>
              </a:rPr>
              <a:t>教学内容说明</a:t>
            </a:r>
            <a:endParaRPr lang="en-US" altLang="zh-CN" sz="2530" noProof="1">
              <a:solidFill>
                <a:schemeClr val="bg1">
                  <a:lumMod val="50000"/>
                </a:schemeClr>
              </a:solidFill>
              <a:latin typeface="华文新魏" panose="02010800040101010101" pitchFamily="2" charset="-122"/>
              <a:ea typeface="华文新魏" panose="02010800040101010101" pitchFamily="2" charset="-122"/>
              <a:sym typeface="Arial" panose="020B0604020202020204" pitchFamily="34" charset="0"/>
            </a:endParaRPr>
          </a:p>
          <a:p>
            <a:pPr eaLnBrk="1" hangingPunct="1">
              <a:defRPr/>
            </a:pPr>
            <a:r>
              <a:rPr lang="en-US" altLang="zh-CN" sz="1200" noProof="1">
                <a:solidFill>
                  <a:schemeClr val="bg1">
                    <a:lumMod val="50000"/>
                  </a:schemeClr>
                </a:solidFill>
                <a:latin typeface="华文新魏" panose="02010800040101010101" pitchFamily="2" charset="-122"/>
                <a:ea typeface="华文新魏" panose="02010800040101010101" pitchFamily="2" charset="-122"/>
                <a:sym typeface="Arial" panose="020B0604020202020204" pitchFamily="34" charset="0"/>
              </a:rPr>
              <a:t>SUCCESSFUL PROJECT </a:t>
            </a:r>
            <a:endParaRPr lang="zh-CN" altLang="en-US" sz="1200" noProof="1">
              <a:solidFill>
                <a:schemeClr val="bg1">
                  <a:lumMod val="50000"/>
                </a:schemeClr>
              </a:solidFill>
              <a:latin typeface="华文新魏" panose="02010800040101010101" pitchFamily="2" charset="-122"/>
              <a:ea typeface="华文新魏" panose="02010800040101010101" pitchFamily="2" charset="-122"/>
              <a:sym typeface="Arial" panose="020B0604020202020204" pitchFamily="34" charset="0"/>
            </a:endParaRPr>
          </a:p>
        </p:txBody>
      </p:sp>
      <p:sp>
        <p:nvSpPr>
          <p:cNvPr id="42" name="MH_Number_4"/>
          <p:cNvSpPr/>
          <p:nvPr>
            <p:custDataLst>
              <p:tags r:id="rId7"/>
            </p:custDataLst>
          </p:nvPr>
        </p:nvSpPr>
        <p:spPr>
          <a:xfrm>
            <a:off x="6233100" y="3791731"/>
            <a:ext cx="495180" cy="495180"/>
          </a:xfrm>
          <a:prstGeom prst="ellipse">
            <a:avLst/>
          </a:prstGeom>
          <a:solidFill>
            <a:srgbClr val="49B09E"/>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hangingPunct="1">
              <a:defRPr/>
            </a:pPr>
            <a:r>
              <a:rPr lang="en-US" altLang="zh-CN" sz="2110" b="1" noProof="1">
                <a:solidFill>
                  <a:schemeClr val="bg1"/>
                </a:solidFill>
                <a:latin typeface="华文新魏" panose="02010800040101010101" pitchFamily="2" charset="-122"/>
                <a:ea typeface="华文新魏" panose="02010800040101010101" pitchFamily="2" charset="-122"/>
                <a:cs typeface="Times New Roman" panose="02020603050405020304" pitchFamily="18" charset="0"/>
                <a:sym typeface="Arial" panose="020B0604020202020204" pitchFamily="34" charset="0"/>
              </a:rPr>
              <a:t>4</a:t>
            </a:r>
            <a:endParaRPr lang="zh-CN" altLang="en-US" sz="2110" b="1" noProof="1">
              <a:solidFill>
                <a:schemeClr val="bg1"/>
              </a:solidFill>
              <a:latin typeface="华文新魏" panose="02010800040101010101" pitchFamily="2" charset="-122"/>
              <a:ea typeface="华文新魏" panose="02010800040101010101" pitchFamily="2" charset="-122"/>
              <a:cs typeface="Times New Roman" panose="02020603050405020304" pitchFamily="18" charset="0"/>
              <a:sym typeface="Arial" panose="020B0604020202020204" pitchFamily="34" charset="0"/>
            </a:endParaRPr>
          </a:p>
        </p:txBody>
      </p:sp>
      <p:sp>
        <p:nvSpPr>
          <p:cNvPr id="43" name="MH_Entry_4"/>
          <p:cNvSpPr/>
          <p:nvPr>
            <p:custDataLst>
              <p:tags r:id="rId8"/>
            </p:custDataLst>
          </p:nvPr>
        </p:nvSpPr>
        <p:spPr>
          <a:xfrm>
            <a:off x="6995834" y="3788832"/>
            <a:ext cx="2466975" cy="574003"/>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pAutoFit/>
          </a:bodyPr>
          <a:lstStyle/>
          <a:p>
            <a:pPr eaLnBrk="1" hangingPunct="1">
              <a:defRPr/>
            </a:pPr>
            <a:r>
              <a:rPr lang="zh-CN" altLang="en-US" sz="2530" noProof="1">
                <a:solidFill>
                  <a:schemeClr val="bg1">
                    <a:lumMod val="50000"/>
                  </a:schemeClr>
                </a:solidFill>
                <a:latin typeface="华文新魏" panose="02010800040101010101" pitchFamily="2" charset="-122"/>
                <a:ea typeface="华文新魏" panose="02010800040101010101" pitchFamily="2" charset="-122"/>
                <a:sym typeface="Arial" panose="020B0604020202020204" pitchFamily="34" charset="0"/>
              </a:rPr>
              <a:t>教学工作总结</a:t>
            </a:r>
            <a:endParaRPr lang="en-US" altLang="zh-CN" sz="2530" noProof="1">
              <a:solidFill>
                <a:schemeClr val="bg1">
                  <a:lumMod val="50000"/>
                </a:schemeClr>
              </a:solidFill>
              <a:latin typeface="华文新魏" panose="02010800040101010101" pitchFamily="2" charset="-122"/>
              <a:ea typeface="华文新魏" panose="02010800040101010101" pitchFamily="2" charset="-122"/>
              <a:sym typeface="Arial" panose="020B0604020202020204" pitchFamily="34" charset="0"/>
            </a:endParaRPr>
          </a:p>
          <a:p>
            <a:pPr eaLnBrk="1" hangingPunct="1">
              <a:defRPr/>
            </a:pPr>
            <a:r>
              <a:rPr lang="en-US" altLang="zh-CN" sz="1200" noProof="1">
                <a:solidFill>
                  <a:schemeClr val="bg1">
                    <a:lumMod val="50000"/>
                  </a:schemeClr>
                </a:solidFill>
                <a:latin typeface="华文新魏" panose="02010800040101010101" pitchFamily="2" charset="-122"/>
                <a:ea typeface="华文新魏" panose="02010800040101010101" pitchFamily="2" charset="-122"/>
                <a:sym typeface="Arial" panose="020B0604020202020204" pitchFamily="34" charset="0"/>
              </a:rPr>
              <a:t>NEXT YEAR WORK PLAN</a:t>
            </a:r>
            <a:endParaRPr lang="zh-CN" altLang="en-US" sz="1200" noProof="1">
              <a:solidFill>
                <a:schemeClr val="bg1">
                  <a:lumMod val="50000"/>
                </a:schemeClr>
              </a:solidFill>
              <a:latin typeface="华文新魏" panose="02010800040101010101" pitchFamily="2" charset="-122"/>
              <a:ea typeface="华文新魏" panose="02010800040101010101" pitchFamily="2" charset="-122"/>
              <a:sym typeface="Arial" panose="020B0604020202020204" pitchFamily="34" charset="0"/>
            </a:endParaRPr>
          </a:p>
        </p:txBody>
      </p:sp>
      <p:grpSp>
        <p:nvGrpSpPr>
          <p:cNvPr id="46" name="组合 45"/>
          <p:cNvGrpSpPr/>
          <p:nvPr/>
        </p:nvGrpSpPr>
        <p:grpSpPr>
          <a:xfrm>
            <a:off x="3097942" y="1812015"/>
            <a:ext cx="6034266" cy="646331"/>
            <a:chOff x="4070198" y="3483443"/>
            <a:chExt cx="4741080" cy="507818"/>
          </a:xfrm>
          <a:solidFill>
            <a:srgbClr val="49B09E"/>
          </a:solidFill>
        </p:grpSpPr>
        <p:sp>
          <p:nvSpPr>
            <p:cNvPr id="47" name="矩形 46"/>
            <p:cNvSpPr/>
            <p:nvPr/>
          </p:nvSpPr>
          <p:spPr>
            <a:xfrm>
              <a:off x="4070198" y="3484996"/>
              <a:ext cx="1144627"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7AB9AE"/>
                </a:solidFill>
                <a:latin typeface="华康海报体W12(P)" panose="040B0C00000000000000" pitchFamily="82" charset="-122"/>
                <a:ea typeface="华康海报体W12(P)" panose="040B0C00000000000000" pitchFamily="82" charset="-122"/>
              </a:endParaRPr>
            </a:p>
          </p:txBody>
        </p:sp>
        <p:sp>
          <p:nvSpPr>
            <p:cNvPr id="48" name="矩形 47"/>
            <p:cNvSpPr/>
            <p:nvPr/>
          </p:nvSpPr>
          <p:spPr>
            <a:xfrm>
              <a:off x="7666651" y="3484996"/>
              <a:ext cx="1144627"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7AB9AE"/>
                </a:solidFill>
                <a:latin typeface="华康海报体W12(P)" panose="040B0C00000000000000" pitchFamily="82" charset="-122"/>
                <a:ea typeface="华康海报体W12(P)" panose="040B0C00000000000000" pitchFamily="82" charset="-122"/>
              </a:endParaRPr>
            </a:p>
          </p:txBody>
        </p:sp>
        <p:sp>
          <p:nvSpPr>
            <p:cNvPr id="49" name="TextBox 4"/>
            <p:cNvSpPr txBox="1"/>
            <p:nvPr/>
          </p:nvSpPr>
          <p:spPr>
            <a:xfrm>
              <a:off x="5142369" y="3483443"/>
              <a:ext cx="2637936" cy="507818"/>
            </a:xfrm>
            <a:prstGeom prst="rect">
              <a:avLst/>
            </a:prstGeom>
            <a:grpFill/>
          </p:spPr>
          <p:txBody>
            <a:bodyPr wrap="square" rtlCol="0">
              <a:spAutoFit/>
            </a:bodyPr>
            <a:lstStyle/>
            <a:p>
              <a:pPr algn="ctr"/>
              <a:r>
                <a:rPr lang="zh-CN" altLang="en-US" sz="3600" spc="600" dirty="0">
                  <a:solidFill>
                    <a:schemeClr val="bg1"/>
                  </a:solidFill>
                  <a:latin typeface="华康海报体W12(P)" panose="040B0C00000000000000" pitchFamily="82" charset="-122"/>
                  <a:ea typeface="华康海报体W12(P)" panose="040B0C00000000000000" pitchFamily="82" charset="-122"/>
                </a:rPr>
                <a:t>主目录</a:t>
              </a:r>
              <a:endParaRPr lang="en-US" altLang="zh-CN" sz="3600" spc="600" dirty="0">
                <a:solidFill>
                  <a:schemeClr val="bg1"/>
                </a:solidFill>
                <a:latin typeface="华康海报体W12(P)" panose="040B0C00000000000000" pitchFamily="82" charset="-122"/>
                <a:ea typeface="华康海报体W12(P)" panose="040B0C00000000000000" pitchFamily="82"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barn(inVertical)">
                                      <p:cBhvr>
                                        <p:cTn id="7" dur="750"/>
                                        <p:tgtEl>
                                          <p:spTgt spid="34"/>
                                        </p:tgtEl>
                                      </p:cBhvr>
                                    </p:animEffect>
                                  </p:childTnLst>
                                </p:cTn>
                              </p:par>
                            </p:childTnLst>
                          </p:cTn>
                        </p:par>
                        <p:par>
                          <p:cTn id="8" fill="hold">
                            <p:stCondLst>
                              <p:cond delay="1000"/>
                            </p:stCondLst>
                            <p:childTnLst>
                              <p:par>
                                <p:cTn id="9" presetID="53" presetClass="entr" presetSubtype="16"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p:cTn id="11" dur="1000" fill="hold"/>
                                        <p:tgtEl>
                                          <p:spTgt spid="35"/>
                                        </p:tgtEl>
                                        <p:attrNameLst>
                                          <p:attrName>ppt_w</p:attrName>
                                        </p:attrNameLst>
                                      </p:cBhvr>
                                      <p:tavLst>
                                        <p:tav tm="0">
                                          <p:val>
                                            <p:fltVal val="0"/>
                                          </p:val>
                                        </p:tav>
                                        <p:tav tm="100000">
                                          <p:val>
                                            <p:strVal val="#ppt_w"/>
                                          </p:val>
                                        </p:tav>
                                      </p:tavLst>
                                    </p:anim>
                                    <p:anim calcmode="lin" valueType="num">
                                      <p:cBhvr>
                                        <p:cTn id="12" dur="1000" fill="hold"/>
                                        <p:tgtEl>
                                          <p:spTgt spid="35"/>
                                        </p:tgtEl>
                                        <p:attrNameLst>
                                          <p:attrName>ppt_h</p:attrName>
                                        </p:attrNameLst>
                                      </p:cBhvr>
                                      <p:tavLst>
                                        <p:tav tm="0">
                                          <p:val>
                                            <p:fltVal val="0"/>
                                          </p:val>
                                        </p:tav>
                                        <p:tav tm="100000">
                                          <p:val>
                                            <p:strVal val="#ppt_h"/>
                                          </p:val>
                                        </p:tav>
                                      </p:tavLst>
                                    </p:anim>
                                    <p:animEffect transition="in" filter="fade">
                                      <p:cBhvr>
                                        <p:cTn id="13" dur="1000"/>
                                        <p:tgtEl>
                                          <p:spTgt spid="35"/>
                                        </p:tgtEl>
                                      </p:cBhvr>
                                    </p:animEffect>
                                  </p:childTnLst>
                                </p:cTn>
                              </p:par>
                            </p:childTnLst>
                          </p:cTn>
                        </p:par>
                        <p:par>
                          <p:cTn id="14" fill="hold">
                            <p:stCondLst>
                              <p:cond delay="2000"/>
                            </p:stCondLst>
                            <p:childTnLst>
                              <p:par>
                                <p:cTn id="15" presetID="42" presetClass="entr" presetSubtype="0" fill="hold" nodeType="afterEffect">
                                  <p:stCondLst>
                                    <p:cond delay="0"/>
                                  </p:stCondLst>
                                  <p:childTnLst>
                                    <p:set>
                                      <p:cBhvr>
                                        <p:cTn id="16" dur="1" fill="hold">
                                          <p:stCondLst>
                                            <p:cond delay="0"/>
                                          </p:stCondLst>
                                        </p:cTn>
                                        <p:tgtEl>
                                          <p:spTgt spid="46"/>
                                        </p:tgtEl>
                                        <p:attrNameLst>
                                          <p:attrName>style.visibility</p:attrName>
                                        </p:attrNameLst>
                                      </p:cBhvr>
                                      <p:to>
                                        <p:strVal val="visible"/>
                                      </p:to>
                                    </p:set>
                                    <p:animEffect transition="in" filter="fade">
                                      <p:cBhvr>
                                        <p:cTn id="17" dur="1000"/>
                                        <p:tgtEl>
                                          <p:spTgt spid="46"/>
                                        </p:tgtEl>
                                      </p:cBhvr>
                                    </p:animEffect>
                                    <p:anim calcmode="lin" valueType="num">
                                      <p:cBhvr>
                                        <p:cTn id="18" dur="1000" fill="hold"/>
                                        <p:tgtEl>
                                          <p:spTgt spid="46"/>
                                        </p:tgtEl>
                                        <p:attrNameLst>
                                          <p:attrName>ppt_x</p:attrName>
                                        </p:attrNameLst>
                                      </p:cBhvr>
                                      <p:tavLst>
                                        <p:tav tm="0">
                                          <p:val>
                                            <p:strVal val="#ppt_x"/>
                                          </p:val>
                                        </p:tav>
                                        <p:tav tm="100000">
                                          <p:val>
                                            <p:strVal val="#ppt_x"/>
                                          </p:val>
                                        </p:tav>
                                      </p:tavLst>
                                    </p:anim>
                                    <p:anim calcmode="lin" valueType="num">
                                      <p:cBhvr>
                                        <p:cTn id="19" dur="1000" fill="hold"/>
                                        <p:tgtEl>
                                          <p:spTgt spid="46"/>
                                        </p:tgtEl>
                                        <p:attrNameLst>
                                          <p:attrName>ppt_y</p:attrName>
                                        </p:attrNameLst>
                                      </p:cBhvr>
                                      <p:tavLst>
                                        <p:tav tm="0">
                                          <p:val>
                                            <p:strVal val="#ppt_y+.1"/>
                                          </p:val>
                                        </p:tav>
                                        <p:tav tm="100000">
                                          <p:val>
                                            <p:strVal val="#ppt_y"/>
                                          </p:val>
                                        </p:tav>
                                      </p:tavLst>
                                    </p:anim>
                                  </p:childTnLst>
                                </p:cTn>
                              </p:par>
                            </p:childTnLst>
                          </p:cTn>
                        </p:par>
                        <p:par>
                          <p:cTn id="20" fill="hold">
                            <p:stCondLst>
                              <p:cond delay="3000"/>
                            </p:stCondLst>
                            <p:childTnLst>
                              <p:par>
                                <p:cTn id="21" presetID="53" presetClass="entr" presetSubtype="16" fill="hold" grpId="0" nodeType="afterEffect">
                                  <p:stCondLst>
                                    <p:cond delay="0"/>
                                  </p:stCondLst>
                                  <p:childTnLst>
                                    <p:set>
                                      <p:cBhvr>
                                        <p:cTn id="22" dur="1" fill="hold">
                                          <p:stCondLst>
                                            <p:cond delay="0"/>
                                          </p:stCondLst>
                                        </p:cTn>
                                        <p:tgtEl>
                                          <p:spTgt spid="36"/>
                                        </p:tgtEl>
                                        <p:attrNameLst>
                                          <p:attrName>style.visibility</p:attrName>
                                        </p:attrNameLst>
                                      </p:cBhvr>
                                      <p:to>
                                        <p:strVal val="visible"/>
                                      </p:to>
                                    </p:set>
                                    <p:anim calcmode="lin" valueType="num">
                                      <p:cBhvr>
                                        <p:cTn id="23" dur="500" fill="hold"/>
                                        <p:tgtEl>
                                          <p:spTgt spid="36"/>
                                        </p:tgtEl>
                                        <p:attrNameLst>
                                          <p:attrName>ppt_w</p:attrName>
                                        </p:attrNameLst>
                                      </p:cBhvr>
                                      <p:tavLst>
                                        <p:tav tm="0">
                                          <p:val>
                                            <p:fltVal val="0"/>
                                          </p:val>
                                        </p:tav>
                                        <p:tav tm="100000">
                                          <p:val>
                                            <p:strVal val="#ppt_w"/>
                                          </p:val>
                                        </p:tav>
                                      </p:tavLst>
                                    </p:anim>
                                    <p:anim calcmode="lin" valueType="num">
                                      <p:cBhvr>
                                        <p:cTn id="24" dur="500" fill="hold"/>
                                        <p:tgtEl>
                                          <p:spTgt spid="36"/>
                                        </p:tgtEl>
                                        <p:attrNameLst>
                                          <p:attrName>ppt_h</p:attrName>
                                        </p:attrNameLst>
                                      </p:cBhvr>
                                      <p:tavLst>
                                        <p:tav tm="0">
                                          <p:val>
                                            <p:fltVal val="0"/>
                                          </p:val>
                                        </p:tav>
                                        <p:tav tm="100000">
                                          <p:val>
                                            <p:strVal val="#ppt_h"/>
                                          </p:val>
                                        </p:tav>
                                      </p:tavLst>
                                    </p:anim>
                                    <p:animEffect transition="in" filter="fade">
                                      <p:cBhvr>
                                        <p:cTn id="25" dur="500"/>
                                        <p:tgtEl>
                                          <p:spTgt spid="36"/>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38"/>
                                        </p:tgtEl>
                                        <p:attrNameLst>
                                          <p:attrName>style.visibility</p:attrName>
                                        </p:attrNameLst>
                                      </p:cBhvr>
                                      <p:to>
                                        <p:strVal val="visible"/>
                                      </p:to>
                                    </p:set>
                                    <p:anim calcmode="lin" valueType="num">
                                      <p:cBhvr>
                                        <p:cTn id="28" dur="500" fill="hold"/>
                                        <p:tgtEl>
                                          <p:spTgt spid="38"/>
                                        </p:tgtEl>
                                        <p:attrNameLst>
                                          <p:attrName>ppt_w</p:attrName>
                                        </p:attrNameLst>
                                      </p:cBhvr>
                                      <p:tavLst>
                                        <p:tav tm="0">
                                          <p:val>
                                            <p:fltVal val="0"/>
                                          </p:val>
                                        </p:tav>
                                        <p:tav tm="100000">
                                          <p:val>
                                            <p:strVal val="#ppt_w"/>
                                          </p:val>
                                        </p:tav>
                                      </p:tavLst>
                                    </p:anim>
                                    <p:anim calcmode="lin" valueType="num">
                                      <p:cBhvr>
                                        <p:cTn id="29" dur="500" fill="hold"/>
                                        <p:tgtEl>
                                          <p:spTgt spid="38"/>
                                        </p:tgtEl>
                                        <p:attrNameLst>
                                          <p:attrName>ppt_h</p:attrName>
                                        </p:attrNameLst>
                                      </p:cBhvr>
                                      <p:tavLst>
                                        <p:tav tm="0">
                                          <p:val>
                                            <p:fltVal val="0"/>
                                          </p:val>
                                        </p:tav>
                                        <p:tav tm="100000">
                                          <p:val>
                                            <p:strVal val="#ppt_h"/>
                                          </p:val>
                                        </p:tav>
                                      </p:tavLst>
                                    </p:anim>
                                    <p:animEffect transition="in" filter="fade">
                                      <p:cBhvr>
                                        <p:cTn id="30" dur="500"/>
                                        <p:tgtEl>
                                          <p:spTgt spid="38"/>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40"/>
                                        </p:tgtEl>
                                        <p:attrNameLst>
                                          <p:attrName>style.visibility</p:attrName>
                                        </p:attrNameLst>
                                      </p:cBhvr>
                                      <p:to>
                                        <p:strVal val="visible"/>
                                      </p:to>
                                    </p:set>
                                    <p:anim calcmode="lin" valueType="num">
                                      <p:cBhvr>
                                        <p:cTn id="33" dur="500" fill="hold"/>
                                        <p:tgtEl>
                                          <p:spTgt spid="40"/>
                                        </p:tgtEl>
                                        <p:attrNameLst>
                                          <p:attrName>ppt_w</p:attrName>
                                        </p:attrNameLst>
                                      </p:cBhvr>
                                      <p:tavLst>
                                        <p:tav tm="0">
                                          <p:val>
                                            <p:fltVal val="0"/>
                                          </p:val>
                                        </p:tav>
                                        <p:tav tm="100000">
                                          <p:val>
                                            <p:strVal val="#ppt_w"/>
                                          </p:val>
                                        </p:tav>
                                      </p:tavLst>
                                    </p:anim>
                                    <p:anim calcmode="lin" valueType="num">
                                      <p:cBhvr>
                                        <p:cTn id="34" dur="500" fill="hold"/>
                                        <p:tgtEl>
                                          <p:spTgt spid="40"/>
                                        </p:tgtEl>
                                        <p:attrNameLst>
                                          <p:attrName>ppt_h</p:attrName>
                                        </p:attrNameLst>
                                      </p:cBhvr>
                                      <p:tavLst>
                                        <p:tav tm="0">
                                          <p:val>
                                            <p:fltVal val="0"/>
                                          </p:val>
                                        </p:tav>
                                        <p:tav tm="100000">
                                          <p:val>
                                            <p:strVal val="#ppt_h"/>
                                          </p:val>
                                        </p:tav>
                                      </p:tavLst>
                                    </p:anim>
                                    <p:animEffect transition="in" filter="fade">
                                      <p:cBhvr>
                                        <p:cTn id="35" dur="500"/>
                                        <p:tgtEl>
                                          <p:spTgt spid="40"/>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42"/>
                                        </p:tgtEl>
                                        <p:attrNameLst>
                                          <p:attrName>style.visibility</p:attrName>
                                        </p:attrNameLst>
                                      </p:cBhvr>
                                      <p:to>
                                        <p:strVal val="visible"/>
                                      </p:to>
                                    </p:set>
                                    <p:anim calcmode="lin" valueType="num">
                                      <p:cBhvr>
                                        <p:cTn id="38" dur="500" fill="hold"/>
                                        <p:tgtEl>
                                          <p:spTgt spid="42"/>
                                        </p:tgtEl>
                                        <p:attrNameLst>
                                          <p:attrName>ppt_w</p:attrName>
                                        </p:attrNameLst>
                                      </p:cBhvr>
                                      <p:tavLst>
                                        <p:tav tm="0">
                                          <p:val>
                                            <p:fltVal val="0"/>
                                          </p:val>
                                        </p:tav>
                                        <p:tav tm="100000">
                                          <p:val>
                                            <p:strVal val="#ppt_w"/>
                                          </p:val>
                                        </p:tav>
                                      </p:tavLst>
                                    </p:anim>
                                    <p:anim calcmode="lin" valueType="num">
                                      <p:cBhvr>
                                        <p:cTn id="39" dur="500" fill="hold"/>
                                        <p:tgtEl>
                                          <p:spTgt spid="42"/>
                                        </p:tgtEl>
                                        <p:attrNameLst>
                                          <p:attrName>ppt_h</p:attrName>
                                        </p:attrNameLst>
                                      </p:cBhvr>
                                      <p:tavLst>
                                        <p:tav tm="0">
                                          <p:val>
                                            <p:fltVal val="0"/>
                                          </p:val>
                                        </p:tav>
                                        <p:tav tm="100000">
                                          <p:val>
                                            <p:strVal val="#ppt_h"/>
                                          </p:val>
                                        </p:tav>
                                      </p:tavLst>
                                    </p:anim>
                                    <p:animEffect transition="in" filter="fade">
                                      <p:cBhvr>
                                        <p:cTn id="40" dur="500"/>
                                        <p:tgtEl>
                                          <p:spTgt spid="42"/>
                                        </p:tgtEl>
                                      </p:cBhvr>
                                    </p:animEffect>
                                  </p:childTnLst>
                                </p:cTn>
                              </p:par>
                            </p:childTnLst>
                          </p:cTn>
                        </p:par>
                        <p:par>
                          <p:cTn id="41" fill="hold">
                            <p:stCondLst>
                              <p:cond delay="3500"/>
                            </p:stCondLst>
                            <p:childTnLst>
                              <p:par>
                                <p:cTn id="42" presetID="22" presetClass="entr" presetSubtype="4" fill="hold" grpId="0" nodeType="afterEffect">
                                  <p:stCondLst>
                                    <p:cond delay="0"/>
                                  </p:stCondLst>
                                  <p:childTnLst>
                                    <p:set>
                                      <p:cBhvr>
                                        <p:cTn id="43" dur="1" fill="hold">
                                          <p:stCondLst>
                                            <p:cond delay="0"/>
                                          </p:stCondLst>
                                        </p:cTn>
                                        <p:tgtEl>
                                          <p:spTgt spid="37"/>
                                        </p:tgtEl>
                                        <p:attrNameLst>
                                          <p:attrName>style.visibility</p:attrName>
                                        </p:attrNameLst>
                                      </p:cBhvr>
                                      <p:to>
                                        <p:strVal val="visible"/>
                                      </p:to>
                                    </p:set>
                                    <p:animEffect transition="in" filter="wipe(down)">
                                      <p:cBhvr>
                                        <p:cTn id="44" dur="500"/>
                                        <p:tgtEl>
                                          <p:spTgt spid="37"/>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wipe(down)">
                                      <p:cBhvr>
                                        <p:cTn id="47" dur="500"/>
                                        <p:tgtEl>
                                          <p:spTgt spid="39"/>
                                        </p:tgtEl>
                                      </p:cBhvr>
                                    </p:animEffect>
                                  </p:childTnLst>
                                </p:cTn>
                              </p:par>
                              <p:par>
                                <p:cTn id="48" presetID="22" presetClass="entr" presetSubtype="4" fill="hold" grpId="0" nodeType="withEffect">
                                  <p:stCondLst>
                                    <p:cond delay="0"/>
                                  </p:stCondLst>
                                  <p:childTnLst>
                                    <p:set>
                                      <p:cBhvr>
                                        <p:cTn id="49" dur="1" fill="hold">
                                          <p:stCondLst>
                                            <p:cond delay="0"/>
                                          </p:stCondLst>
                                        </p:cTn>
                                        <p:tgtEl>
                                          <p:spTgt spid="41"/>
                                        </p:tgtEl>
                                        <p:attrNameLst>
                                          <p:attrName>style.visibility</p:attrName>
                                        </p:attrNameLst>
                                      </p:cBhvr>
                                      <p:to>
                                        <p:strVal val="visible"/>
                                      </p:to>
                                    </p:set>
                                    <p:animEffect transition="in" filter="wipe(down)">
                                      <p:cBhvr>
                                        <p:cTn id="50" dur="500"/>
                                        <p:tgtEl>
                                          <p:spTgt spid="41"/>
                                        </p:tgtEl>
                                      </p:cBhvr>
                                    </p:animEffect>
                                  </p:childTnLst>
                                </p:cTn>
                              </p:par>
                              <p:par>
                                <p:cTn id="51" presetID="22" presetClass="entr" presetSubtype="4" fill="hold" grpId="0" nodeType="withEffect">
                                  <p:stCondLst>
                                    <p:cond delay="0"/>
                                  </p:stCondLst>
                                  <p:childTnLst>
                                    <p:set>
                                      <p:cBhvr>
                                        <p:cTn id="52" dur="1" fill="hold">
                                          <p:stCondLst>
                                            <p:cond delay="0"/>
                                          </p:stCondLst>
                                        </p:cTn>
                                        <p:tgtEl>
                                          <p:spTgt spid="43"/>
                                        </p:tgtEl>
                                        <p:attrNameLst>
                                          <p:attrName>style.visibility</p:attrName>
                                        </p:attrNameLst>
                                      </p:cBhvr>
                                      <p:to>
                                        <p:strVal val="visible"/>
                                      </p:to>
                                    </p:set>
                                    <p:animEffect transition="in" filter="wipe(down)">
                                      <p:cBhvr>
                                        <p:cTn id="53"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p:bldP spid="38" grpId="0" animBg="1"/>
      <p:bldP spid="39" grpId="0"/>
      <p:bldP spid="40" grpId="0" animBg="1"/>
      <p:bldP spid="41" grpId="0"/>
      <p:bldP spid="42" grpId="0" animBg="1"/>
      <p:bldP spid="4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extLst>
              <a:ext uri="{BEBA8EAE-BF5A-486C-A8C5-ECC9F3942E4B}">
                <a14:imgProps xmlns:a14="http://schemas.microsoft.com/office/drawing/2010/main">
                  <a14:imgLayer r:embed="rId4">
                    <a14:imgEffect>
                      <a14:brightnessContrast bright="3000"/>
                    </a14:imgEffect>
                  </a14:imgLayer>
                </a14:imgProps>
              </a:ex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12" name="矩形 11"/>
          <p:cNvSpPr/>
          <p:nvPr/>
        </p:nvSpPr>
        <p:spPr>
          <a:xfrm>
            <a:off x="354012" y="342900"/>
            <a:ext cx="11482388" cy="6173786"/>
          </a:xfrm>
          <a:prstGeom prst="rect">
            <a:avLst/>
          </a:prstGeom>
          <a:noFill/>
          <a:ln>
            <a:solidFill>
              <a:srgbClr val="49B0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3097942" y="1812015"/>
            <a:ext cx="6034266" cy="646331"/>
            <a:chOff x="4070198" y="3483443"/>
            <a:chExt cx="4741080" cy="507818"/>
          </a:xfrm>
          <a:solidFill>
            <a:srgbClr val="49B09E"/>
          </a:solidFill>
        </p:grpSpPr>
        <p:sp>
          <p:nvSpPr>
            <p:cNvPr id="14" name="矩形 13"/>
            <p:cNvSpPr/>
            <p:nvPr/>
          </p:nvSpPr>
          <p:spPr>
            <a:xfrm>
              <a:off x="4070198" y="3484996"/>
              <a:ext cx="1144627"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7AB9AE"/>
                </a:solidFill>
                <a:latin typeface="华康海报体W12(P)" panose="040B0C00000000000000" pitchFamily="82" charset="-122"/>
                <a:ea typeface="华康海报体W12(P)" panose="040B0C00000000000000" pitchFamily="82" charset="-122"/>
              </a:endParaRPr>
            </a:p>
          </p:txBody>
        </p:sp>
        <p:sp>
          <p:nvSpPr>
            <p:cNvPr id="15" name="矩形 14"/>
            <p:cNvSpPr/>
            <p:nvPr/>
          </p:nvSpPr>
          <p:spPr>
            <a:xfrm>
              <a:off x="7666651" y="3484996"/>
              <a:ext cx="1144627"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7AB9AE"/>
                </a:solidFill>
                <a:latin typeface="华康海报体W12(P)" panose="040B0C00000000000000" pitchFamily="82" charset="-122"/>
                <a:ea typeface="华康海报体W12(P)" panose="040B0C00000000000000" pitchFamily="82" charset="-122"/>
              </a:endParaRPr>
            </a:p>
          </p:txBody>
        </p:sp>
        <p:sp>
          <p:nvSpPr>
            <p:cNvPr id="16" name="TextBox 4"/>
            <p:cNvSpPr txBox="1"/>
            <p:nvPr/>
          </p:nvSpPr>
          <p:spPr>
            <a:xfrm>
              <a:off x="5142369" y="3483443"/>
              <a:ext cx="2637936" cy="507818"/>
            </a:xfrm>
            <a:prstGeom prst="rect">
              <a:avLst/>
            </a:prstGeom>
            <a:grpFill/>
          </p:spPr>
          <p:txBody>
            <a:bodyPr wrap="square" rtlCol="0">
              <a:spAutoFit/>
            </a:bodyPr>
            <a:lstStyle/>
            <a:p>
              <a:pPr algn="ctr"/>
              <a:r>
                <a:rPr lang="zh-CN" altLang="en-US" sz="3600" spc="600" dirty="0">
                  <a:solidFill>
                    <a:schemeClr val="bg1"/>
                  </a:solidFill>
                  <a:latin typeface="华康海报体W12(P)" panose="040B0C00000000000000" pitchFamily="82" charset="-122"/>
                  <a:ea typeface="华康海报体W12(P)" panose="040B0C00000000000000" pitchFamily="82" charset="-122"/>
                </a:rPr>
                <a:t>第一部分</a:t>
              </a:r>
              <a:endParaRPr lang="en-US" altLang="zh-CN" sz="3600" spc="600" dirty="0">
                <a:solidFill>
                  <a:schemeClr val="bg1"/>
                </a:solidFill>
                <a:latin typeface="华康海报体W12(P)" panose="040B0C00000000000000" pitchFamily="82" charset="-122"/>
                <a:ea typeface="华康海报体W12(P)" panose="040B0C00000000000000" pitchFamily="82" charset="-122"/>
              </a:endParaRPr>
            </a:p>
          </p:txBody>
        </p:sp>
      </p:grpSp>
      <p:sp>
        <p:nvSpPr>
          <p:cNvPr id="18" name="矩形 17"/>
          <p:cNvSpPr/>
          <p:nvPr/>
        </p:nvSpPr>
        <p:spPr>
          <a:xfrm>
            <a:off x="4233677" y="3043243"/>
            <a:ext cx="3865562" cy="738664"/>
          </a:xfrm>
          <a:prstGeom prst="rect">
            <a:avLst/>
          </a:prstGeom>
        </p:spPr>
        <p:txBody>
          <a:bodyPr lIns="0" tIns="0" rIns="0" bIns="0">
            <a:spAutoFit/>
          </a:bodyPr>
          <a:lstStyle/>
          <a:p>
            <a:pPr algn="ctr" eaLnBrk="1" hangingPunct="1">
              <a:defRPr/>
            </a:pPr>
            <a:r>
              <a:rPr lang="zh-CN" altLang="en-US" sz="4800" noProof="1">
                <a:solidFill>
                  <a:srgbClr val="49B09E"/>
                </a:solidFill>
                <a:latin typeface="华文新魏" panose="02010800040101010101" pitchFamily="2" charset="-122"/>
                <a:ea typeface="华文新魏" panose="02010800040101010101" pitchFamily="2" charset="-122"/>
                <a:cs typeface="+mn-ea"/>
                <a:sym typeface="Arial" panose="020B0604020202020204" pitchFamily="34" charset="0"/>
              </a:rPr>
              <a:t>教学分析概述</a:t>
            </a:r>
          </a:p>
        </p:txBody>
      </p:sp>
      <p:sp>
        <p:nvSpPr>
          <p:cNvPr id="19" name="TextBox 11"/>
          <p:cNvSpPr txBox="1"/>
          <p:nvPr/>
        </p:nvSpPr>
        <p:spPr>
          <a:xfrm>
            <a:off x="4279941" y="3854682"/>
            <a:ext cx="3743332" cy="276999"/>
          </a:xfrm>
          <a:prstGeom prst="rect">
            <a:avLst/>
          </a:prstGeom>
          <a:noFill/>
        </p:spPr>
        <p:txBody>
          <a:bodyPr wrap="none">
            <a:spAutoFit/>
          </a:bodyPr>
          <a:lstStyle/>
          <a:p>
            <a:pPr marL="171450" lvl="1" indent="-171450">
              <a:buFont typeface="Arial" panose="020B0604020202020204" pitchFamily="34" charset="0"/>
              <a:buChar char="•"/>
              <a:defRPr/>
            </a:pPr>
            <a:r>
              <a:rPr lang="zh-CN" altLang="en-US" sz="1200" noProof="1">
                <a:solidFill>
                  <a:schemeClr val="bg1">
                    <a:lumMod val="50000"/>
                  </a:schemeClr>
                </a:solidFill>
                <a:latin typeface="华文新魏" panose="02010800040101010101" pitchFamily="2" charset="-122"/>
                <a:ea typeface="华文新魏" panose="02010800040101010101" pitchFamily="2" charset="-122"/>
                <a:cs typeface="+mn-ea"/>
                <a:sym typeface="Arial" panose="020B0604020202020204" pitchFamily="34" charset="0"/>
              </a:rPr>
              <a:t>添加相关标题文字添加相关标题文字相关标题文字</a:t>
            </a:r>
            <a:endParaRPr lang="en-US" altLang="zh-CN" sz="1200" noProof="1">
              <a:solidFill>
                <a:schemeClr val="bg1">
                  <a:lumMod val="50000"/>
                </a:schemeClr>
              </a:solidFill>
              <a:latin typeface="华文新魏" panose="02010800040101010101" pitchFamily="2" charset="-122"/>
              <a:ea typeface="华文新魏" panose="02010800040101010101" pitchFamily="2"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750"/>
                                        <p:tgtEl>
                                          <p:spTgt spid="7"/>
                                        </p:tgtEl>
                                      </p:cBhvr>
                                    </p:animEffect>
                                  </p:childTnLst>
                                </p:cTn>
                              </p:par>
                            </p:childTnLst>
                          </p:cTn>
                        </p:par>
                        <p:par>
                          <p:cTn id="8" fill="hold">
                            <p:stCondLst>
                              <p:cond delay="1000"/>
                            </p:stCondLst>
                            <p:childTnLst>
                              <p:par>
                                <p:cTn id="9" presetID="53" presetClass="entr" presetSubtype="16"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1000" fill="hold"/>
                                        <p:tgtEl>
                                          <p:spTgt spid="12"/>
                                        </p:tgtEl>
                                        <p:attrNameLst>
                                          <p:attrName>ppt_w</p:attrName>
                                        </p:attrNameLst>
                                      </p:cBhvr>
                                      <p:tavLst>
                                        <p:tav tm="0">
                                          <p:val>
                                            <p:fltVal val="0"/>
                                          </p:val>
                                        </p:tav>
                                        <p:tav tm="100000">
                                          <p:val>
                                            <p:strVal val="#ppt_w"/>
                                          </p:val>
                                        </p:tav>
                                      </p:tavLst>
                                    </p:anim>
                                    <p:anim calcmode="lin" valueType="num">
                                      <p:cBhvr>
                                        <p:cTn id="12" dur="1000" fill="hold"/>
                                        <p:tgtEl>
                                          <p:spTgt spid="12"/>
                                        </p:tgtEl>
                                        <p:attrNameLst>
                                          <p:attrName>ppt_h</p:attrName>
                                        </p:attrNameLst>
                                      </p:cBhvr>
                                      <p:tavLst>
                                        <p:tav tm="0">
                                          <p:val>
                                            <p:fltVal val="0"/>
                                          </p:val>
                                        </p:tav>
                                        <p:tav tm="100000">
                                          <p:val>
                                            <p:strVal val="#ppt_h"/>
                                          </p:val>
                                        </p:tav>
                                      </p:tavLst>
                                    </p:anim>
                                    <p:animEffect transition="in" filter="fade">
                                      <p:cBhvr>
                                        <p:cTn id="13" dur="1000"/>
                                        <p:tgtEl>
                                          <p:spTgt spid="12"/>
                                        </p:tgtEl>
                                      </p:cBhvr>
                                    </p:animEffect>
                                  </p:childTnLst>
                                </p:cTn>
                              </p:par>
                            </p:childTnLst>
                          </p:cTn>
                        </p:par>
                        <p:par>
                          <p:cTn id="14" fill="hold">
                            <p:stCondLst>
                              <p:cond delay="2000"/>
                            </p:stCondLst>
                            <p:childTnLst>
                              <p:par>
                                <p:cTn id="15" presetID="42" presetClass="entr" presetSubtype="0" fill="hold"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1000"/>
                                        <p:tgtEl>
                                          <p:spTgt spid="13"/>
                                        </p:tgtEl>
                                      </p:cBhvr>
                                    </p:animEffect>
                                    <p:anim calcmode="lin" valueType="num">
                                      <p:cBhvr>
                                        <p:cTn id="18" dur="1000" fill="hold"/>
                                        <p:tgtEl>
                                          <p:spTgt spid="13"/>
                                        </p:tgtEl>
                                        <p:attrNameLst>
                                          <p:attrName>ppt_x</p:attrName>
                                        </p:attrNameLst>
                                      </p:cBhvr>
                                      <p:tavLst>
                                        <p:tav tm="0">
                                          <p:val>
                                            <p:strVal val="#ppt_x"/>
                                          </p:val>
                                        </p:tav>
                                        <p:tav tm="100000">
                                          <p:val>
                                            <p:strVal val="#ppt_x"/>
                                          </p:val>
                                        </p:tav>
                                      </p:tavLst>
                                    </p:anim>
                                    <p:anim calcmode="lin" valueType="num">
                                      <p:cBhvr>
                                        <p:cTn id="19" dur="1000" fill="hold"/>
                                        <p:tgtEl>
                                          <p:spTgt spid="13"/>
                                        </p:tgtEl>
                                        <p:attrNameLst>
                                          <p:attrName>ppt_y</p:attrName>
                                        </p:attrNameLst>
                                      </p:cBhvr>
                                      <p:tavLst>
                                        <p:tav tm="0">
                                          <p:val>
                                            <p:strVal val="#ppt_y+.1"/>
                                          </p:val>
                                        </p:tav>
                                        <p:tav tm="100000">
                                          <p:val>
                                            <p:strVal val="#ppt_y"/>
                                          </p:val>
                                        </p:tav>
                                      </p:tavLst>
                                    </p:anim>
                                  </p:childTnLst>
                                </p:cTn>
                              </p:par>
                            </p:childTnLst>
                          </p:cTn>
                        </p:par>
                        <p:par>
                          <p:cTn id="20" fill="hold">
                            <p:stCondLst>
                              <p:cond delay="3000"/>
                            </p:stCondLst>
                            <p:childTnLst>
                              <p:par>
                                <p:cTn id="21" presetID="23" presetClass="entr" presetSubtype="32"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p:cTn id="23" dur="500" fill="hold"/>
                                        <p:tgtEl>
                                          <p:spTgt spid="18"/>
                                        </p:tgtEl>
                                        <p:attrNameLst>
                                          <p:attrName>ppt_w</p:attrName>
                                        </p:attrNameLst>
                                      </p:cBhvr>
                                      <p:tavLst>
                                        <p:tav tm="0">
                                          <p:val>
                                            <p:strVal val="4*#ppt_w"/>
                                          </p:val>
                                        </p:tav>
                                        <p:tav tm="100000">
                                          <p:val>
                                            <p:strVal val="#ppt_w"/>
                                          </p:val>
                                        </p:tav>
                                      </p:tavLst>
                                    </p:anim>
                                    <p:anim calcmode="lin" valueType="num">
                                      <p:cBhvr>
                                        <p:cTn id="24" dur="500" fill="hold"/>
                                        <p:tgtEl>
                                          <p:spTgt spid="18"/>
                                        </p:tgtEl>
                                        <p:attrNameLst>
                                          <p:attrName>ppt_h</p:attrName>
                                        </p:attrNameLst>
                                      </p:cBhvr>
                                      <p:tavLst>
                                        <p:tav tm="0">
                                          <p:val>
                                            <p:strVal val="4*#ppt_h"/>
                                          </p:val>
                                        </p:tav>
                                        <p:tav tm="100000">
                                          <p:val>
                                            <p:strVal val="#ppt_h"/>
                                          </p:val>
                                        </p:tav>
                                      </p:tavLst>
                                    </p:anim>
                                  </p:childTnLst>
                                </p:cTn>
                              </p:par>
                            </p:childTnLst>
                          </p:cTn>
                        </p:par>
                        <p:par>
                          <p:cTn id="25" fill="hold">
                            <p:stCondLst>
                              <p:cond delay="3500"/>
                            </p:stCondLst>
                            <p:childTnLst>
                              <p:par>
                                <p:cTn id="26" presetID="12" presetClass="entr" presetSubtype="8" fill="hold" grpId="0" nodeType="after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p:cTn id="28" dur="500"/>
                                        <p:tgtEl>
                                          <p:spTgt spid="19"/>
                                        </p:tgtEl>
                                        <p:attrNameLst>
                                          <p:attrName>ppt_x</p:attrName>
                                        </p:attrNameLst>
                                      </p:cBhvr>
                                      <p:tavLst>
                                        <p:tav tm="0">
                                          <p:val>
                                            <p:strVal val="#ppt_x-#ppt_w*1.125000"/>
                                          </p:val>
                                        </p:tav>
                                        <p:tav tm="100000">
                                          <p:val>
                                            <p:strVal val="#ppt_x"/>
                                          </p:val>
                                        </p:tav>
                                      </p:tavLst>
                                    </p:anim>
                                    <p:animEffect transition="in" filter="wipe(right)">
                                      <p:cBhvr>
                                        <p:cTn id="2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8" grpId="0"/>
      <p:bldP spid="1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683154" y="263970"/>
            <a:ext cx="10843722" cy="729358"/>
            <a:chOff x="-2655131" y="549901"/>
            <a:chExt cx="10843722" cy="729358"/>
          </a:xfrm>
        </p:grpSpPr>
        <p:sp>
          <p:nvSpPr>
            <p:cNvPr id="7" name="矩形 6"/>
            <p:cNvSpPr/>
            <p:nvPr/>
          </p:nvSpPr>
          <p:spPr>
            <a:xfrm>
              <a:off x="4191718" y="939542"/>
              <a:ext cx="3996873" cy="45719"/>
            </a:xfrm>
            <a:prstGeom prst="rect">
              <a:avLst/>
            </a:prstGeom>
            <a:solidFill>
              <a:srgbClr val="49B0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华文新魏" panose="02010800040101010101" pitchFamily="2" charset="-122"/>
                <a:ea typeface="华文新魏" panose="02010800040101010101" pitchFamily="2" charset="-122"/>
              </a:endParaRPr>
            </a:p>
          </p:txBody>
        </p:sp>
        <p:sp>
          <p:nvSpPr>
            <p:cNvPr id="9" name="TextBox 8"/>
            <p:cNvSpPr txBox="1">
              <a:spLocks noChangeArrowheads="1"/>
            </p:cNvSpPr>
            <p:nvPr/>
          </p:nvSpPr>
          <p:spPr bwMode="auto">
            <a:xfrm>
              <a:off x="1138419" y="549901"/>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49B09E"/>
                  </a:solidFill>
                  <a:latin typeface="华文新魏" panose="02010800040101010101" pitchFamily="2" charset="-122"/>
                  <a:ea typeface="华文新魏" panose="02010800040101010101" pitchFamily="2" charset="-122"/>
                  <a:sym typeface="Arial" panose="020B0604020202020204" pitchFamily="34" charset="0"/>
                </a:rPr>
                <a:t>教学分析概述</a:t>
              </a:r>
            </a:p>
          </p:txBody>
        </p:sp>
        <p:sp>
          <p:nvSpPr>
            <p:cNvPr id="10" name="TextBox 8"/>
            <p:cNvSpPr txBox="1">
              <a:spLocks noChangeArrowheads="1"/>
            </p:cNvSpPr>
            <p:nvPr/>
          </p:nvSpPr>
          <p:spPr bwMode="auto">
            <a:xfrm>
              <a:off x="1136263" y="1079204"/>
              <a:ext cx="3255323" cy="200055"/>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algn="ctr" eaLnBrk="1" hangingPunct="1"/>
              <a:r>
                <a:rPr lang="en-US" altLang="zh-CN" sz="1300" dirty="0">
                  <a:solidFill>
                    <a:schemeClr val="bg1">
                      <a:lumMod val="65000"/>
                    </a:schemeClr>
                  </a:solidFill>
                  <a:latin typeface="华文新魏" panose="02010800040101010101" pitchFamily="2" charset="-122"/>
                  <a:ea typeface="华文新魏" panose="02010800040101010101" pitchFamily="2" charset="-122"/>
                  <a:sym typeface="Arial" panose="020B0604020202020204" pitchFamily="34" charset="0"/>
                </a:rPr>
                <a:t>CLICK TO ADD CAPTION TEXT</a:t>
              </a:r>
              <a:endParaRPr lang="zh-CN" altLang="en-US" sz="1300" dirty="0">
                <a:solidFill>
                  <a:schemeClr val="bg1">
                    <a:lumMod val="65000"/>
                  </a:schemeClr>
                </a:solidFill>
                <a:latin typeface="华文新魏" panose="02010800040101010101" pitchFamily="2" charset="-122"/>
                <a:ea typeface="华文新魏" panose="02010800040101010101" pitchFamily="2" charset="-122"/>
                <a:sym typeface="Arial" panose="020B0604020202020204" pitchFamily="34" charset="0"/>
              </a:endParaRPr>
            </a:p>
          </p:txBody>
        </p:sp>
        <p:sp>
          <p:nvSpPr>
            <p:cNvPr id="14" name="矩形 13"/>
            <p:cNvSpPr/>
            <p:nvPr/>
          </p:nvSpPr>
          <p:spPr>
            <a:xfrm>
              <a:off x="-2655131" y="939542"/>
              <a:ext cx="3996873" cy="45719"/>
            </a:xfrm>
            <a:prstGeom prst="rect">
              <a:avLst/>
            </a:prstGeom>
            <a:solidFill>
              <a:srgbClr val="49B0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latin typeface="华文新魏" panose="02010800040101010101" pitchFamily="2" charset="-122"/>
                <a:ea typeface="华文新魏" panose="02010800040101010101" pitchFamily="2" charset="-122"/>
              </a:endParaRPr>
            </a:p>
          </p:txBody>
        </p:sp>
      </p:grpSp>
      <p:grpSp>
        <p:nvGrpSpPr>
          <p:cNvPr id="8" name="组合 7"/>
          <p:cNvGrpSpPr/>
          <p:nvPr/>
        </p:nvGrpSpPr>
        <p:grpSpPr>
          <a:xfrm flipH="1">
            <a:off x="1843316" y="1946282"/>
            <a:ext cx="4373838" cy="3979253"/>
            <a:chOff x="1535417" y="1526117"/>
            <a:chExt cx="5212200" cy="4503778"/>
          </a:xfrm>
        </p:grpSpPr>
        <p:sp>
          <p:nvSpPr>
            <p:cNvPr id="11" name="Rectangle 3"/>
            <p:cNvSpPr/>
            <p:nvPr/>
          </p:nvSpPr>
          <p:spPr>
            <a:xfrm>
              <a:off x="1535417" y="5140785"/>
              <a:ext cx="5212200" cy="889110"/>
            </a:xfrm>
            <a:prstGeom prst="rect">
              <a:avLst/>
            </a:prstGeom>
            <a:solidFill>
              <a:srgbClr val="49B09E"/>
            </a:solid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sz="1600" dirty="0">
                <a:latin typeface="+mn-ea"/>
              </a:endParaRPr>
            </a:p>
          </p:txBody>
        </p:sp>
        <p:sp>
          <p:nvSpPr>
            <p:cNvPr id="12" name="Subtitle 2"/>
            <p:cNvSpPr txBox="1"/>
            <p:nvPr/>
          </p:nvSpPr>
          <p:spPr>
            <a:xfrm>
              <a:off x="1678514" y="5255974"/>
              <a:ext cx="4911703" cy="645461"/>
            </a:xfrm>
            <a:prstGeom prst="rect">
              <a:avLst/>
            </a:prstGeom>
          </p:spPr>
          <p:txBody>
            <a:bodyPr vert="horz" lIns="91420" tIns="45709" rIns="91420" bIns="45709" rtlCol="0">
              <a:no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lgn="just">
                <a:lnSpc>
                  <a:spcPct val="120000"/>
                </a:lnSpc>
                <a:buNone/>
              </a:pPr>
              <a:r>
                <a:rPr lang="zh-CN" altLang="en-US" sz="1200" dirty="0">
                  <a:solidFill>
                    <a:schemeClr val="bg1"/>
                  </a:solidFill>
                  <a:latin typeface="微软雅黑" panose="020B0503020204020204" pitchFamily="34" charset="-122"/>
                  <a:ea typeface="微软雅黑" panose="020B0503020204020204" pitchFamily="34" charset="-122"/>
                </a:rPr>
                <a:t>详写内容</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点击输入本栏的具体文字，简明扼要的说明分项内容，此为概念图解，请根据具体内容酌情修改。</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13" name="Rectangle 3"/>
            <p:cNvSpPr/>
            <p:nvPr/>
          </p:nvSpPr>
          <p:spPr>
            <a:xfrm>
              <a:off x="1535417" y="1526117"/>
              <a:ext cx="5212200" cy="3584715"/>
            </a:xfrm>
            <a:prstGeom prst="rect">
              <a:avLst/>
            </a:prstGeom>
            <a:blipFill dpi="0" rotWithShape="1">
              <a:blip r:embed="rId3"/>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sz="1600" dirty="0">
                <a:latin typeface="+mn-ea"/>
              </a:endParaRPr>
            </a:p>
          </p:txBody>
        </p:sp>
      </p:grpSp>
      <p:sp>
        <p:nvSpPr>
          <p:cNvPr id="15" name="Rectangle 21"/>
          <p:cNvSpPr/>
          <p:nvPr/>
        </p:nvSpPr>
        <p:spPr>
          <a:xfrm>
            <a:off x="6864400" y="2194539"/>
            <a:ext cx="363082" cy="268030"/>
          </a:xfrm>
          <a:prstGeom prst="rect">
            <a:avLst/>
          </a:prstGeom>
          <a:solidFill>
            <a:srgbClr val="49B0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Rectangle 22"/>
          <p:cNvSpPr/>
          <p:nvPr/>
        </p:nvSpPr>
        <p:spPr>
          <a:xfrm>
            <a:off x="7392125" y="2134191"/>
            <a:ext cx="3135287" cy="368300"/>
          </a:xfrm>
          <a:prstGeom prst="rect">
            <a:avLst/>
          </a:prstGeom>
        </p:spPr>
        <p:txBody>
          <a:bodyPr wrap="square">
            <a:spAutoFit/>
          </a:bodyPr>
          <a:lstStyle/>
          <a:p>
            <a:r>
              <a:rPr lang="zh-CN" altLang="en-US" sz="900"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9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7" name="Rectangle 25"/>
          <p:cNvSpPr/>
          <p:nvPr/>
        </p:nvSpPr>
        <p:spPr>
          <a:xfrm>
            <a:off x="6864400" y="3298819"/>
            <a:ext cx="363082" cy="268030"/>
          </a:xfrm>
          <a:prstGeom prst="rect">
            <a:avLst/>
          </a:prstGeom>
          <a:solidFill>
            <a:srgbClr val="49B0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Rectangle 26"/>
          <p:cNvSpPr/>
          <p:nvPr/>
        </p:nvSpPr>
        <p:spPr>
          <a:xfrm>
            <a:off x="7392125" y="3238469"/>
            <a:ext cx="3135287" cy="368300"/>
          </a:xfrm>
          <a:prstGeom prst="rect">
            <a:avLst/>
          </a:prstGeom>
        </p:spPr>
        <p:txBody>
          <a:bodyPr wrap="square">
            <a:spAutoFit/>
          </a:bodyPr>
          <a:lstStyle/>
          <a:p>
            <a:r>
              <a:rPr lang="zh-CN" altLang="en-US" sz="900"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9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9" name="Rectangle 29"/>
          <p:cNvSpPr/>
          <p:nvPr/>
        </p:nvSpPr>
        <p:spPr>
          <a:xfrm>
            <a:off x="6864400" y="4353881"/>
            <a:ext cx="363082" cy="268030"/>
          </a:xfrm>
          <a:prstGeom prst="rect">
            <a:avLst/>
          </a:prstGeom>
          <a:solidFill>
            <a:srgbClr val="49B0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Rectangle 30"/>
          <p:cNvSpPr/>
          <p:nvPr/>
        </p:nvSpPr>
        <p:spPr>
          <a:xfrm>
            <a:off x="7392125" y="4293532"/>
            <a:ext cx="3135287" cy="368300"/>
          </a:xfrm>
          <a:prstGeom prst="rect">
            <a:avLst/>
          </a:prstGeom>
        </p:spPr>
        <p:txBody>
          <a:bodyPr wrap="square">
            <a:spAutoFit/>
          </a:bodyPr>
          <a:lstStyle/>
          <a:p>
            <a:r>
              <a:rPr lang="zh-CN" altLang="en-US" sz="900"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9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21" name="Rectangle 33"/>
          <p:cNvSpPr/>
          <p:nvPr/>
        </p:nvSpPr>
        <p:spPr>
          <a:xfrm>
            <a:off x="6864400" y="5438938"/>
            <a:ext cx="363082" cy="268030"/>
          </a:xfrm>
          <a:prstGeom prst="rect">
            <a:avLst/>
          </a:prstGeom>
          <a:solidFill>
            <a:srgbClr val="49B0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Rectangle 34"/>
          <p:cNvSpPr/>
          <p:nvPr/>
        </p:nvSpPr>
        <p:spPr>
          <a:xfrm>
            <a:off x="7392125" y="5378589"/>
            <a:ext cx="3135287" cy="368300"/>
          </a:xfrm>
          <a:prstGeom prst="rect">
            <a:avLst/>
          </a:prstGeom>
        </p:spPr>
        <p:txBody>
          <a:bodyPr wrap="square">
            <a:spAutoFit/>
          </a:bodyPr>
          <a:lstStyle/>
          <a:p>
            <a:r>
              <a:rPr lang="zh-CN" altLang="en-US" sz="900"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9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750"/>
                                        <p:tgtEl>
                                          <p:spTgt spid="8"/>
                                        </p:tgtEl>
                                      </p:cBhvr>
                                    </p:animEffect>
                                    <p:anim calcmode="lin" valueType="num">
                                      <p:cBhvr>
                                        <p:cTn id="12" dur="750" fill="hold"/>
                                        <p:tgtEl>
                                          <p:spTgt spid="8"/>
                                        </p:tgtEl>
                                        <p:attrNameLst>
                                          <p:attrName>ppt_x</p:attrName>
                                        </p:attrNameLst>
                                      </p:cBhvr>
                                      <p:tavLst>
                                        <p:tav tm="0">
                                          <p:val>
                                            <p:strVal val="#ppt_x"/>
                                          </p:val>
                                        </p:tav>
                                        <p:tav tm="100000">
                                          <p:val>
                                            <p:strVal val="#ppt_x"/>
                                          </p:val>
                                        </p:tav>
                                      </p:tavLst>
                                    </p:anim>
                                    <p:anim calcmode="lin" valueType="num">
                                      <p:cBhvr>
                                        <p:cTn id="13" dur="75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683154" y="263970"/>
            <a:ext cx="10843722" cy="729358"/>
            <a:chOff x="-2655131" y="549901"/>
            <a:chExt cx="10843722" cy="729358"/>
          </a:xfrm>
        </p:grpSpPr>
        <p:sp>
          <p:nvSpPr>
            <p:cNvPr id="7" name="矩形 6"/>
            <p:cNvSpPr/>
            <p:nvPr/>
          </p:nvSpPr>
          <p:spPr>
            <a:xfrm>
              <a:off x="4191718" y="939542"/>
              <a:ext cx="3996873" cy="45719"/>
            </a:xfrm>
            <a:prstGeom prst="rect">
              <a:avLst/>
            </a:prstGeom>
            <a:solidFill>
              <a:srgbClr val="49B0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华文新魏" panose="02010800040101010101" pitchFamily="2" charset="-122"/>
                <a:ea typeface="华文新魏" panose="02010800040101010101" pitchFamily="2" charset="-122"/>
              </a:endParaRPr>
            </a:p>
          </p:txBody>
        </p:sp>
        <p:sp>
          <p:nvSpPr>
            <p:cNvPr id="9" name="TextBox 8"/>
            <p:cNvSpPr txBox="1">
              <a:spLocks noChangeArrowheads="1"/>
            </p:cNvSpPr>
            <p:nvPr/>
          </p:nvSpPr>
          <p:spPr bwMode="auto">
            <a:xfrm>
              <a:off x="1138419" y="549901"/>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49B09E"/>
                  </a:solidFill>
                  <a:latin typeface="华文新魏" panose="02010800040101010101" pitchFamily="2" charset="-122"/>
                  <a:ea typeface="华文新魏" panose="02010800040101010101" pitchFamily="2" charset="-122"/>
                  <a:sym typeface="Arial" panose="020B0604020202020204" pitchFamily="34" charset="0"/>
                </a:rPr>
                <a:t>教学分析概述</a:t>
              </a:r>
            </a:p>
          </p:txBody>
        </p:sp>
        <p:sp>
          <p:nvSpPr>
            <p:cNvPr id="10" name="TextBox 8"/>
            <p:cNvSpPr txBox="1">
              <a:spLocks noChangeArrowheads="1"/>
            </p:cNvSpPr>
            <p:nvPr/>
          </p:nvSpPr>
          <p:spPr bwMode="auto">
            <a:xfrm>
              <a:off x="1136263" y="1079204"/>
              <a:ext cx="3255323" cy="200055"/>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algn="ctr" eaLnBrk="1" hangingPunct="1"/>
              <a:r>
                <a:rPr lang="en-US" altLang="zh-CN" sz="1300" dirty="0">
                  <a:solidFill>
                    <a:schemeClr val="bg1">
                      <a:lumMod val="65000"/>
                    </a:schemeClr>
                  </a:solidFill>
                  <a:latin typeface="华文新魏" panose="02010800040101010101" pitchFamily="2" charset="-122"/>
                  <a:ea typeface="华文新魏" panose="02010800040101010101" pitchFamily="2" charset="-122"/>
                  <a:sym typeface="Arial" panose="020B0604020202020204" pitchFamily="34" charset="0"/>
                </a:rPr>
                <a:t>CLICK TO ADD CAPTION TEXT</a:t>
              </a:r>
              <a:endParaRPr lang="zh-CN" altLang="en-US" sz="1300" dirty="0">
                <a:solidFill>
                  <a:schemeClr val="bg1">
                    <a:lumMod val="65000"/>
                  </a:schemeClr>
                </a:solidFill>
                <a:latin typeface="华文新魏" panose="02010800040101010101" pitchFamily="2" charset="-122"/>
                <a:ea typeface="华文新魏" panose="02010800040101010101" pitchFamily="2" charset="-122"/>
                <a:sym typeface="Arial" panose="020B0604020202020204" pitchFamily="34" charset="0"/>
              </a:endParaRPr>
            </a:p>
          </p:txBody>
        </p:sp>
        <p:sp>
          <p:nvSpPr>
            <p:cNvPr id="14" name="矩形 13"/>
            <p:cNvSpPr/>
            <p:nvPr/>
          </p:nvSpPr>
          <p:spPr>
            <a:xfrm>
              <a:off x="-2655131" y="939542"/>
              <a:ext cx="3996873" cy="45719"/>
            </a:xfrm>
            <a:prstGeom prst="rect">
              <a:avLst/>
            </a:prstGeom>
            <a:solidFill>
              <a:srgbClr val="49B0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latin typeface="华文新魏" panose="02010800040101010101" pitchFamily="2" charset="-122"/>
                <a:ea typeface="华文新魏" panose="02010800040101010101" pitchFamily="2" charset="-122"/>
              </a:endParaRPr>
            </a:p>
          </p:txBody>
        </p:sp>
      </p:grpSp>
      <p:grpSp>
        <p:nvGrpSpPr>
          <p:cNvPr id="8" name="Group 22"/>
          <p:cNvGrpSpPr/>
          <p:nvPr/>
        </p:nvGrpSpPr>
        <p:grpSpPr>
          <a:xfrm>
            <a:off x="1516988" y="2006494"/>
            <a:ext cx="5229028" cy="3862085"/>
            <a:chOff x="1066800" y="1536573"/>
            <a:chExt cx="5229028" cy="3862085"/>
          </a:xfrm>
        </p:grpSpPr>
        <p:sp>
          <p:nvSpPr>
            <p:cNvPr id="11" name="Rectangle 23"/>
            <p:cNvSpPr/>
            <p:nvPr/>
          </p:nvSpPr>
          <p:spPr>
            <a:xfrm>
              <a:off x="1066800" y="1536573"/>
              <a:ext cx="418704" cy="369332"/>
            </a:xfrm>
            <a:prstGeom prst="rect">
              <a:avLst/>
            </a:prstGeom>
          </p:spPr>
          <p:txBody>
            <a:bodyPr wrap="none">
              <a:spAutoFit/>
            </a:bodyPr>
            <a:lstStyle/>
            <a:p>
              <a:r>
                <a:rPr lang="en-US" dirty="0">
                  <a:solidFill>
                    <a:schemeClr val="bg1">
                      <a:lumMod val="50000"/>
                    </a:schemeClr>
                  </a:solidFill>
                  <a:latin typeface="FontAwesome" pitchFamily="2" charset="0"/>
                </a:rPr>
                <a:t>01</a:t>
              </a:r>
              <a:endParaRPr lang="en-US" dirty="0">
                <a:solidFill>
                  <a:schemeClr val="bg1">
                    <a:lumMod val="50000"/>
                  </a:schemeClr>
                </a:solidFill>
              </a:endParaRPr>
            </a:p>
          </p:txBody>
        </p:sp>
        <p:sp>
          <p:nvSpPr>
            <p:cNvPr id="12" name="Rectangle 25"/>
            <p:cNvSpPr/>
            <p:nvPr/>
          </p:nvSpPr>
          <p:spPr>
            <a:xfrm>
              <a:off x="1466268" y="1565381"/>
              <a:ext cx="4829560" cy="521970"/>
            </a:xfrm>
            <a:prstGeom prst="rect">
              <a:avLst/>
            </a:prstGeom>
          </p:spPr>
          <p:txBody>
            <a:bodyPr wrap="square">
              <a:spAutoFit/>
            </a:bodyPr>
            <a:lstStyle/>
            <a:p>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3" name="Rectangle 26"/>
            <p:cNvSpPr/>
            <p:nvPr/>
          </p:nvSpPr>
          <p:spPr>
            <a:xfrm>
              <a:off x="1076659" y="2641805"/>
              <a:ext cx="418704" cy="369332"/>
            </a:xfrm>
            <a:prstGeom prst="rect">
              <a:avLst/>
            </a:prstGeom>
          </p:spPr>
          <p:txBody>
            <a:bodyPr wrap="none">
              <a:spAutoFit/>
            </a:bodyPr>
            <a:lstStyle/>
            <a:p>
              <a:r>
                <a:rPr lang="en-US" dirty="0">
                  <a:solidFill>
                    <a:schemeClr val="bg1">
                      <a:lumMod val="50000"/>
                    </a:schemeClr>
                  </a:solidFill>
                  <a:latin typeface="FontAwesome" pitchFamily="2" charset="0"/>
                </a:rPr>
                <a:t>02</a:t>
              </a:r>
              <a:endParaRPr lang="en-US" dirty="0">
                <a:solidFill>
                  <a:schemeClr val="bg1">
                    <a:lumMod val="50000"/>
                  </a:schemeClr>
                </a:solidFill>
              </a:endParaRPr>
            </a:p>
          </p:txBody>
        </p:sp>
        <p:sp>
          <p:nvSpPr>
            <p:cNvPr id="15" name="Rectangle 28"/>
            <p:cNvSpPr/>
            <p:nvPr/>
          </p:nvSpPr>
          <p:spPr>
            <a:xfrm>
              <a:off x="1466268" y="2673056"/>
              <a:ext cx="4829560" cy="521970"/>
            </a:xfrm>
            <a:prstGeom prst="rect">
              <a:avLst/>
            </a:prstGeom>
          </p:spPr>
          <p:txBody>
            <a:bodyPr wrap="square">
              <a:spAutoFit/>
            </a:bodyPr>
            <a:lstStyle/>
            <a:p>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6" name="Rectangle 29"/>
            <p:cNvSpPr/>
            <p:nvPr/>
          </p:nvSpPr>
          <p:spPr>
            <a:xfrm>
              <a:off x="1067014" y="3746467"/>
              <a:ext cx="418704" cy="369332"/>
            </a:xfrm>
            <a:prstGeom prst="rect">
              <a:avLst/>
            </a:prstGeom>
          </p:spPr>
          <p:txBody>
            <a:bodyPr wrap="none">
              <a:spAutoFit/>
            </a:bodyPr>
            <a:lstStyle/>
            <a:p>
              <a:r>
                <a:rPr lang="en-US" dirty="0">
                  <a:solidFill>
                    <a:schemeClr val="bg1">
                      <a:lumMod val="50000"/>
                    </a:schemeClr>
                  </a:solidFill>
                  <a:latin typeface="FontAwesome" pitchFamily="2" charset="0"/>
                </a:rPr>
                <a:t>03</a:t>
              </a:r>
              <a:endParaRPr lang="en-US" dirty="0">
                <a:solidFill>
                  <a:schemeClr val="bg1">
                    <a:lumMod val="50000"/>
                  </a:schemeClr>
                </a:solidFill>
              </a:endParaRPr>
            </a:p>
          </p:txBody>
        </p:sp>
        <p:sp>
          <p:nvSpPr>
            <p:cNvPr id="17" name="Rectangle 31"/>
            <p:cNvSpPr/>
            <p:nvPr/>
          </p:nvSpPr>
          <p:spPr>
            <a:xfrm>
              <a:off x="1466268" y="3719704"/>
              <a:ext cx="4829560" cy="521970"/>
            </a:xfrm>
            <a:prstGeom prst="rect">
              <a:avLst/>
            </a:prstGeom>
          </p:spPr>
          <p:txBody>
            <a:bodyPr wrap="square">
              <a:spAutoFit/>
            </a:bodyPr>
            <a:lstStyle/>
            <a:p>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8" name="Rectangle 32"/>
            <p:cNvSpPr/>
            <p:nvPr/>
          </p:nvSpPr>
          <p:spPr>
            <a:xfrm>
              <a:off x="1094291" y="4851129"/>
              <a:ext cx="418704" cy="369332"/>
            </a:xfrm>
            <a:prstGeom prst="rect">
              <a:avLst/>
            </a:prstGeom>
          </p:spPr>
          <p:txBody>
            <a:bodyPr wrap="none">
              <a:spAutoFit/>
            </a:bodyPr>
            <a:lstStyle/>
            <a:p>
              <a:r>
                <a:rPr lang="en-US" dirty="0">
                  <a:solidFill>
                    <a:schemeClr val="bg1">
                      <a:lumMod val="50000"/>
                    </a:schemeClr>
                  </a:solidFill>
                  <a:latin typeface="FontAwesome" pitchFamily="2" charset="0"/>
                </a:rPr>
                <a:t>04</a:t>
              </a:r>
              <a:endParaRPr lang="en-US" dirty="0">
                <a:solidFill>
                  <a:schemeClr val="bg1">
                    <a:lumMod val="50000"/>
                  </a:schemeClr>
                </a:solidFill>
              </a:endParaRPr>
            </a:p>
          </p:txBody>
        </p:sp>
        <p:sp>
          <p:nvSpPr>
            <p:cNvPr id="19" name="Rectangle 34"/>
            <p:cNvSpPr/>
            <p:nvPr/>
          </p:nvSpPr>
          <p:spPr>
            <a:xfrm>
              <a:off x="1466268" y="4876688"/>
              <a:ext cx="4829560" cy="521970"/>
            </a:xfrm>
            <a:prstGeom prst="rect">
              <a:avLst/>
            </a:prstGeom>
          </p:spPr>
          <p:txBody>
            <a:bodyPr wrap="square">
              <a:spAutoFit/>
            </a:bodyPr>
            <a:lstStyle/>
            <a:p>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grpSp>
      <p:sp>
        <p:nvSpPr>
          <p:cNvPr id="20" name="菱形 19"/>
          <p:cNvSpPr/>
          <p:nvPr/>
        </p:nvSpPr>
        <p:spPr>
          <a:xfrm>
            <a:off x="7411601" y="1978152"/>
            <a:ext cx="3816424" cy="3816424"/>
          </a:xfrm>
          <a:prstGeom prst="diamond">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1" name="圆角矩形 43"/>
          <p:cNvSpPr/>
          <p:nvPr/>
        </p:nvSpPr>
        <p:spPr>
          <a:xfrm>
            <a:off x="9468091" y="2482208"/>
            <a:ext cx="1368152" cy="1368152"/>
          </a:xfrm>
          <a:prstGeom prst="roundRect">
            <a:avLst/>
          </a:prstGeom>
          <a:solidFill>
            <a:srgbClr val="49B0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2" name="圆角矩形 44"/>
          <p:cNvSpPr/>
          <p:nvPr/>
        </p:nvSpPr>
        <p:spPr>
          <a:xfrm>
            <a:off x="7843649" y="3994376"/>
            <a:ext cx="1368152" cy="1368152"/>
          </a:xfrm>
          <a:prstGeom prst="roundRect">
            <a:avLst/>
          </a:prstGeom>
          <a:solidFill>
            <a:srgbClr val="49B0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3" name="圆角矩形 45"/>
          <p:cNvSpPr/>
          <p:nvPr/>
        </p:nvSpPr>
        <p:spPr>
          <a:xfrm>
            <a:off x="7843649" y="2482208"/>
            <a:ext cx="1368152" cy="1368152"/>
          </a:xfrm>
          <a:prstGeom prst="roundRect">
            <a:avLst/>
          </a:prstGeom>
          <a:solidFill>
            <a:srgbClr val="49B0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4" name="圆角矩形 46"/>
          <p:cNvSpPr/>
          <p:nvPr/>
        </p:nvSpPr>
        <p:spPr>
          <a:xfrm>
            <a:off x="9468091" y="3994376"/>
            <a:ext cx="1368152" cy="1368152"/>
          </a:xfrm>
          <a:prstGeom prst="roundRect">
            <a:avLst/>
          </a:prstGeom>
          <a:solidFill>
            <a:srgbClr val="49B0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5" name="TextBox 47"/>
          <p:cNvSpPr txBox="1"/>
          <p:nvPr/>
        </p:nvSpPr>
        <p:spPr>
          <a:xfrm>
            <a:off x="8075447" y="2849107"/>
            <a:ext cx="1005403" cy="584775"/>
          </a:xfrm>
          <a:prstGeom prst="rect">
            <a:avLst/>
          </a:prstGeom>
          <a:noFill/>
        </p:spPr>
        <p:txBody>
          <a:bodyPr wrap="none" rtlCol="0">
            <a:spAutoFit/>
          </a:bodyPr>
          <a:lstStyle/>
          <a:p>
            <a:r>
              <a:rPr lang="zh-CN" altLang="en-US" sz="3200" b="1"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标题</a:t>
            </a:r>
          </a:p>
        </p:txBody>
      </p:sp>
      <p:sp>
        <p:nvSpPr>
          <p:cNvPr id="26" name="TextBox 48"/>
          <p:cNvSpPr txBox="1"/>
          <p:nvPr/>
        </p:nvSpPr>
        <p:spPr>
          <a:xfrm>
            <a:off x="9616591" y="2849107"/>
            <a:ext cx="1005403" cy="584775"/>
          </a:xfrm>
          <a:prstGeom prst="rect">
            <a:avLst/>
          </a:prstGeom>
          <a:noFill/>
        </p:spPr>
        <p:txBody>
          <a:bodyPr wrap="none" rtlCol="0">
            <a:spAutoFit/>
          </a:bodyPr>
          <a:lstStyle/>
          <a:p>
            <a:pPr lvl="0"/>
            <a:r>
              <a:rPr lang="zh-CN" altLang="en-US" sz="3200" b="1" dirty="0">
                <a:solidFill>
                  <a:srgbClr val="FFFFFF"/>
                </a:solidFill>
                <a:latin typeface="微软雅黑" panose="020B0503020204020204" pitchFamily="34" charset="-122"/>
                <a:ea typeface="微软雅黑" panose="020B0503020204020204" pitchFamily="34" charset="-122"/>
                <a:cs typeface="+mn-ea"/>
                <a:sym typeface="微软雅黑" panose="020B0503020204020204" pitchFamily="34" charset="-122"/>
              </a:rPr>
              <a:t>标题</a:t>
            </a:r>
          </a:p>
        </p:txBody>
      </p:sp>
      <p:sp>
        <p:nvSpPr>
          <p:cNvPr id="27" name="TextBox 49"/>
          <p:cNvSpPr txBox="1"/>
          <p:nvPr/>
        </p:nvSpPr>
        <p:spPr>
          <a:xfrm>
            <a:off x="8005665" y="4346694"/>
            <a:ext cx="1005403" cy="584775"/>
          </a:xfrm>
          <a:prstGeom prst="rect">
            <a:avLst/>
          </a:prstGeom>
          <a:noFill/>
        </p:spPr>
        <p:txBody>
          <a:bodyPr wrap="none" rtlCol="0">
            <a:spAutoFit/>
          </a:bodyPr>
          <a:lstStyle/>
          <a:p>
            <a:pPr lvl="0"/>
            <a:r>
              <a:rPr lang="zh-CN" altLang="en-US" sz="3200" b="1" dirty="0">
                <a:solidFill>
                  <a:srgbClr val="FFFFFF"/>
                </a:solidFill>
                <a:latin typeface="微软雅黑" panose="020B0503020204020204" pitchFamily="34" charset="-122"/>
                <a:ea typeface="微软雅黑" panose="020B0503020204020204" pitchFamily="34" charset="-122"/>
                <a:cs typeface="+mn-ea"/>
                <a:sym typeface="微软雅黑" panose="020B0503020204020204" pitchFamily="34" charset="-122"/>
              </a:rPr>
              <a:t>标题</a:t>
            </a:r>
          </a:p>
        </p:txBody>
      </p:sp>
      <p:sp>
        <p:nvSpPr>
          <p:cNvPr id="28" name="TextBox 50"/>
          <p:cNvSpPr txBox="1"/>
          <p:nvPr/>
        </p:nvSpPr>
        <p:spPr>
          <a:xfrm>
            <a:off x="9682999" y="4361275"/>
            <a:ext cx="1005403" cy="584775"/>
          </a:xfrm>
          <a:prstGeom prst="rect">
            <a:avLst/>
          </a:prstGeom>
          <a:noFill/>
        </p:spPr>
        <p:txBody>
          <a:bodyPr wrap="none" rtlCol="0">
            <a:spAutoFit/>
          </a:bodyPr>
          <a:lstStyle/>
          <a:p>
            <a:pPr lvl="0"/>
            <a:r>
              <a:rPr lang="zh-CN" altLang="en-US" sz="3200" b="1" dirty="0">
                <a:solidFill>
                  <a:srgbClr val="FFFFFF"/>
                </a:solidFill>
                <a:latin typeface="微软雅黑" panose="020B0503020204020204" pitchFamily="34" charset="-122"/>
                <a:ea typeface="微软雅黑" panose="020B0503020204020204" pitchFamily="34" charset="-122"/>
                <a:cs typeface="+mn-ea"/>
                <a:sym typeface="微软雅黑" panose="020B0503020204020204" pitchFamily="34" charset="-122"/>
              </a:rPr>
              <a:t>标题</a:t>
            </a:r>
          </a:p>
        </p:txBody>
      </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250"/>
                                        <p:tgtEl>
                                          <p:spTgt spid="8"/>
                                        </p:tgtEl>
                                      </p:cBhvr>
                                    </p:animEffect>
                                    <p:anim calcmode="lin" valueType="num">
                                      <p:cBhvr>
                                        <p:cTn id="12" dur="250" fill="hold"/>
                                        <p:tgtEl>
                                          <p:spTgt spid="8"/>
                                        </p:tgtEl>
                                        <p:attrNameLst>
                                          <p:attrName>ppt_x</p:attrName>
                                        </p:attrNameLst>
                                      </p:cBhvr>
                                      <p:tavLst>
                                        <p:tav tm="0">
                                          <p:val>
                                            <p:strVal val="#ppt_x"/>
                                          </p:val>
                                        </p:tav>
                                        <p:tav tm="100000">
                                          <p:val>
                                            <p:strVal val="#ppt_x"/>
                                          </p:val>
                                        </p:tav>
                                      </p:tavLst>
                                    </p:anim>
                                    <p:anim calcmode="lin" valueType="num">
                                      <p:cBhvr>
                                        <p:cTn id="13" dur="250" fill="hold"/>
                                        <p:tgtEl>
                                          <p:spTgt spid="8"/>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31" presetClass="entr" presetSubtype="0" fill="hold" grpId="0" nodeType="after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p:cTn id="17" dur="1000" fill="hold"/>
                                        <p:tgtEl>
                                          <p:spTgt spid="20"/>
                                        </p:tgtEl>
                                        <p:attrNameLst>
                                          <p:attrName>ppt_w</p:attrName>
                                        </p:attrNameLst>
                                      </p:cBhvr>
                                      <p:tavLst>
                                        <p:tav tm="0">
                                          <p:val>
                                            <p:fltVal val="0"/>
                                          </p:val>
                                        </p:tav>
                                        <p:tav tm="100000">
                                          <p:val>
                                            <p:strVal val="#ppt_w"/>
                                          </p:val>
                                        </p:tav>
                                      </p:tavLst>
                                    </p:anim>
                                    <p:anim calcmode="lin" valueType="num">
                                      <p:cBhvr>
                                        <p:cTn id="18" dur="1000" fill="hold"/>
                                        <p:tgtEl>
                                          <p:spTgt spid="20"/>
                                        </p:tgtEl>
                                        <p:attrNameLst>
                                          <p:attrName>ppt_h</p:attrName>
                                        </p:attrNameLst>
                                      </p:cBhvr>
                                      <p:tavLst>
                                        <p:tav tm="0">
                                          <p:val>
                                            <p:fltVal val="0"/>
                                          </p:val>
                                        </p:tav>
                                        <p:tav tm="100000">
                                          <p:val>
                                            <p:strVal val="#ppt_h"/>
                                          </p:val>
                                        </p:tav>
                                      </p:tavLst>
                                    </p:anim>
                                    <p:anim calcmode="lin" valueType="num">
                                      <p:cBhvr>
                                        <p:cTn id="19" dur="1000" fill="hold"/>
                                        <p:tgtEl>
                                          <p:spTgt spid="20"/>
                                        </p:tgtEl>
                                        <p:attrNameLst>
                                          <p:attrName>style.rotation</p:attrName>
                                        </p:attrNameLst>
                                      </p:cBhvr>
                                      <p:tavLst>
                                        <p:tav tm="0">
                                          <p:val>
                                            <p:fltVal val="90"/>
                                          </p:val>
                                        </p:tav>
                                        <p:tav tm="100000">
                                          <p:val>
                                            <p:fltVal val="0"/>
                                          </p:val>
                                        </p:tav>
                                      </p:tavLst>
                                    </p:anim>
                                    <p:animEffect transition="in" filter="fade">
                                      <p:cBhvr>
                                        <p:cTn id="20" dur="1000"/>
                                        <p:tgtEl>
                                          <p:spTgt spid="20"/>
                                        </p:tgtEl>
                                      </p:cBhvr>
                                    </p:animEffect>
                                  </p:childTnLst>
                                </p:cTn>
                              </p:par>
                            </p:childTnLst>
                          </p:cTn>
                        </p:par>
                        <p:par>
                          <p:cTn id="21" fill="hold">
                            <p:stCondLst>
                              <p:cond delay="2000"/>
                            </p:stCondLst>
                            <p:childTnLst>
                              <p:par>
                                <p:cTn id="22" presetID="42" presetClass="entr" presetSubtype="0" fill="hold" grpId="0" nodeType="after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1000"/>
                                        <p:tgtEl>
                                          <p:spTgt spid="23"/>
                                        </p:tgtEl>
                                      </p:cBhvr>
                                    </p:animEffect>
                                    <p:anim calcmode="lin" valueType="num">
                                      <p:cBhvr>
                                        <p:cTn id="25" dur="1000" fill="hold"/>
                                        <p:tgtEl>
                                          <p:spTgt spid="23"/>
                                        </p:tgtEl>
                                        <p:attrNameLst>
                                          <p:attrName>ppt_x</p:attrName>
                                        </p:attrNameLst>
                                      </p:cBhvr>
                                      <p:tavLst>
                                        <p:tav tm="0">
                                          <p:val>
                                            <p:strVal val="#ppt_x"/>
                                          </p:val>
                                        </p:tav>
                                        <p:tav tm="100000">
                                          <p:val>
                                            <p:strVal val="#ppt_x"/>
                                          </p:val>
                                        </p:tav>
                                      </p:tavLst>
                                    </p:anim>
                                    <p:anim calcmode="lin" valueType="num">
                                      <p:cBhvr>
                                        <p:cTn id="26" dur="1000" fill="hold"/>
                                        <p:tgtEl>
                                          <p:spTgt spid="23"/>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1000"/>
                                        <p:tgtEl>
                                          <p:spTgt spid="21"/>
                                        </p:tgtEl>
                                      </p:cBhvr>
                                    </p:animEffect>
                                    <p:anim calcmode="lin" valueType="num">
                                      <p:cBhvr>
                                        <p:cTn id="30" dur="1000" fill="hold"/>
                                        <p:tgtEl>
                                          <p:spTgt spid="21"/>
                                        </p:tgtEl>
                                        <p:attrNameLst>
                                          <p:attrName>ppt_x</p:attrName>
                                        </p:attrNameLst>
                                      </p:cBhvr>
                                      <p:tavLst>
                                        <p:tav tm="0">
                                          <p:val>
                                            <p:strVal val="#ppt_x"/>
                                          </p:val>
                                        </p:tav>
                                        <p:tav tm="100000">
                                          <p:val>
                                            <p:strVal val="#ppt_x"/>
                                          </p:val>
                                        </p:tav>
                                      </p:tavLst>
                                    </p:anim>
                                    <p:anim calcmode="lin" valueType="num">
                                      <p:cBhvr>
                                        <p:cTn id="31" dur="1000" fill="hold"/>
                                        <p:tgtEl>
                                          <p:spTgt spid="21"/>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fade">
                                      <p:cBhvr>
                                        <p:cTn id="34" dur="1000"/>
                                        <p:tgtEl>
                                          <p:spTgt spid="24"/>
                                        </p:tgtEl>
                                      </p:cBhvr>
                                    </p:animEffect>
                                    <p:anim calcmode="lin" valueType="num">
                                      <p:cBhvr>
                                        <p:cTn id="35" dur="1000" fill="hold"/>
                                        <p:tgtEl>
                                          <p:spTgt spid="24"/>
                                        </p:tgtEl>
                                        <p:attrNameLst>
                                          <p:attrName>ppt_x</p:attrName>
                                        </p:attrNameLst>
                                      </p:cBhvr>
                                      <p:tavLst>
                                        <p:tav tm="0">
                                          <p:val>
                                            <p:strVal val="#ppt_x"/>
                                          </p:val>
                                        </p:tav>
                                        <p:tav tm="100000">
                                          <p:val>
                                            <p:strVal val="#ppt_x"/>
                                          </p:val>
                                        </p:tav>
                                      </p:tavLst>
                                    </p:anim>
                                    <p:anim calcmode="lin" valueType="num">
                                      <p:cBhvr>
                                        <p:cTn id="36" dur="1000" fill="hold"/>
                                        <p:tgtEl>
                                          <p:spTgt spid="24"/>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fade">
                                      <p:cBhvr>
                                        <p:cTn id="39" dur="1000"/>
                                        <p:tgtEl>
                                          <p:spTgt spid="22"/>
                                        </p:tgtEl>
                                      </p:cBhvr>
                                    </p:animEffect>
                                    <p:anim calcmode="lin" valueType="num">
                                      <p:cBhvr>
                                        <p:cTn id="40" dur="1000" fill="hold"/>
                                        <p:tgtEl>
                                          <p:spTgt spid="22"/>
                                        </p:tgtEl>
                                        <p:attrNameLst>
                                          <p:attrName>ppt_x</p:attrName>
                                        </p:attrNameLst>
                                      </p:cBhvr>
                                      <p:tavLst>
                                        <p:tav tm="0">
                                          <p:val>
                                            <p:strVal val="#ppt_x"/>
                                          </p:val>
                                        </p:tav>
                                        <p:tav tm="100000">
                                          <p:val>
                                            <p:strVal val="#ppt_x"/>
                                          </p:val>
                                        </p:tav>
                                      </p:tavLst>
                                    </p:anim>
                                    <p:anim calcmode="lin" valueType="num">
                                      <p:cBhvr>
                                        <p:cTn id="41" dur="1000" fill="hold"/>
                                        <p:tgtEl>
                                          <p:spTgt spid="22"/>
                                        </p:tgtEl>
                                        <p:attrNameLst>
                                          <p:attrName>ppt_y</p:attrName>
                                        </p:attrNameLst>
                                      </p:cBhvr>
                                      <p:tavLst>
                                        <p:tav tm="0">
                                          <p:val>
                                            <p:strVal val="#ppt_y+.1"/>
                                          </p:val>
                                        </p:tav>
                                        <p:tav tm="100000">
                                          <p:val>
                                            <p:strVal val="#ppt_y"/>
                                          </p:val>
                                        </p:tav>
                                      </p:tavLst>
                                    </p:anim>
                                  </p:childTnLst>
                                </p:cTn>
                              </p:par>
                            </p:childTnLst>
                          </p:cTn>
                        </p:par>
                        <p:par>
                          <p:cTn id="42" fill="hold">
                            <p:stCondLst>
                              <p:cond delay="3000"/>
                            </p:stCondLst>
                            <p:childTnLst>
                              <p:par>
                                <p:cTn id="43" presetID="53" presetClass="entr" presetSubtype="16" fill="hold" grpId="0" nodeType="afterEffect">
                                  <p:stCondLst>
                                    <p:cond delay="0"/>
                                  </p:stCondLst>
                                  <p:childTnLst>
                                    <p:set>
                                      <p:cBhvr>
                                        <p:cTn id="44" dur="1" fill="hold">
                                          <p:stCondLst>
                                            <p:cond delay="0"/>
                                          </p:stCondLst>
                                        </p:cTn>
                                        <p:tgtEl>
                                          <p:spTgt spid="25"/>
                                        </p:tgtEl>
                                        <p:attrNameLst>
                                          <p:attrName>style.visibility</p:attrName>
                                        </p:attrNameLst>
                                      </p:cBhvr>
                                      <p:to>
                                        <p:strVal val="visible"/>
                                      </p:to>
                                    </p:set>
                                    <p:anim calcmode="lin" valueType="num">
                                      <p:cBhvr>
                                        <p:cTn id="45" dur="500" fill="hold"/>
                                        <p:tgtEl>
                                          <p:spTgt spid="25"/>
                                        </p:tgtEl>
                                        <p:attrNameLst>
                                          <p:attrName>ppt_w</p:attrName>
                                        </p:attrNameLst>
                                      </p:cBhvr>
                                      <p:tavLst>
                                        <p:tav tm="0">
                                          <p:val>
                                            <p:fltVal val="0"/>
                                          </p:val>
                                        </p:tav>
                                        <p:tav tm="100000">
                                          <p:val>
                                            <p:strVal val="#ppt_w"/>
                                          </p:val>
                                        </p:tav>
                                      </p:tavLst>
                                    </p:anim>
                                    <p:anim calcmode="lin" valueType="num">
                                      <p:cBhvr>
                                        <p:cTn id="46" dur="500" fill="hold"/>
                                        <p:tgtEl>
                                          <p:spTgt spid="25"/>
                                        </p:tgtEl>
                                        <p:attrNameLst>
                                          <p:attrName>ppt_h</p:attrName>
                                        </p:attrNameLst>
                                      </p:cBhvr>
                                      <p:tavLst>
                                        <p:tav tm="0">
                                          <p:val>
                                            <p:fltVal val="0"/>
                                          </p:val>
                                        </p:tav>
                                        <p:tav tm="100000">
                                          <p:val>
                                            <p:strVal val="#ppt_h"/>
                                          </p:val>
                                        </p:tav>
                                      </p:tavLst>
                                    </p:anim>
                                    <p:animEffect transition="in" filter="fade">
                                      <p:cBhvr>
                                        <p:cTn id="47" dur="500"/>
                                        <p:tgtEl>
                                          <p:spTgt spid="25"/>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26"/>
                                        </p:tgtEl>
                                        <p:attrNameLst>
                                          <p:attrName>style.visibility</p:attrName>
                                        </p:attrNameLst>
                                      </p:cBhvr>
                                      <p:to>
                                        <p:strVal val="visible"/>
                                      </p:to>
                                    </p:set>
                                    <p:anim calcmode="lin" valueType="num">
                                      <p:cBhvr>
                                        <p:cTn id="50" dur="500" fill="hold"/>
                                        <p:tgtEl>
                                          <p:spTgt spid="26"/>
                                        </p:tgtEl>
                                        <p:attrNameLst>
                                          <p:attrName>ppt_w</p:attrName>
                                        </p:attrNameLst>
                                      </p:cBhvr>
                                      <p:tavLst>
                                        <p:tav tm="0">
                                          <p:val>
                                            <p:fltVal val="0"/>
                                          </p:val>
                                        </p:tav>
                                        <p:tav tm="100000">
                                          <p:val>
                                            <p:strVal val="#ppt_w"/>
                                          </p:val>
                                        </p:tav>
                                      </p:tavLst>
                                    </p:anim>
                                    <p:anim calcmode="lin" valueType="num">
                                      <p:cBhvr>
                                        <p:cTn id="51" dur="500" fill="hold"/>
                                        <p:tgtEl>
                                          <p:spTgt spid="26"/>
                                        </p:tgtEl>
                                        <p:attrNameLst>
                                          <p:attrName>ppt_h</p:attrName>
                                        </p:attrNameLst>
                                      </p:cBhvr>
                                      <p:tavLst>
                                        <p:tav tm="0">
                                          <p:val>
                                            <p:fltVal val="0"/>
                                          </p:val>
                                        </p:tav>
                                        <p:tav tm="100000">
                                          <p:val>
                                            <p:strVal val="#ppt_h"/>
                                          </p:val>
                                        </p:tav>
                                      </p:tavLst>
                                    </p:anim>
                                    <p:animEffect transition="in" filter="fade">
                                      <p:cBhvr>
                                        <p:cTn id="52" dur="500"/>
                                        <p:tgtEl>
                                          <p:spTgt spid="26"/>
                                        </p:tgtEl>
                                      </p:cBhvr>
                                    </p:animEffect>
                                  </p:childTnLst>
                                </p:cTn>
                              </p:par>
                              <p:par>
                                <p:cTn id="53" presetID="53" presetClass="entr" presetSubtype="16" fill="hold" grpId="0" nodeType="withEffect">
                                  <p:stCondLst>
                                    <p:cond delay="0"/>
                                  </p:stCondLst>
                                  <p:childTnLst>
                                    <p:set>
                                      <p:cBhvr>
                                        <p:cTn id="54" dur="1" fill="hold">
                                          <p:stCondLst>
                                            <p:cond delay="0"/>
                                          </p:stCondLst>
                                        </p:cTn>
                                        <p:tgtEl>
                                          <p:spTgt spid="27"/>
                                        </p:tgtEl>
                                        <p:attrNameLst>
                                          <p:attrName>style.visibility</p:attrName>
                                        </p:attrNameLst>
                                      </p:cBhvr>
                                      <p:to>
                                        <p:strVal val="visible"/>
                                      </p:to>
                                    </p:set>
                                    <p:anim calcmode="lin" valueType="num">
                                      <p:cBhvr>
                                        <p:cTn id="55" dur="500" fill="hold"/>
                                        <p:tgtEl>
                                          <p:spTgt spid="27"/>
                                        </p:tgtEl>
                                        <p:attrNameLst>
                                          <p:attrName>ppt_w</p:attrName>
                                        </p:attrNameLst>
                                      </p:cBhvr>
                                      <p:tavLst>
                                        <p:tav tm="0">
                                          <p:val>
                                            <p:fltVal val="0"/>
                                          </p:val>
                                        </p:tav>
                                        <p:tav tm="100000">
                                          <p:val>
                                            <p:strVal val="#ppt_w"/>
                                          </p:val>
                                        </p:tav>
                                      </p:tavLst>
                                    </p:anim>
                                    <p:anim calcmode="lin" valueType="num">
                                      <p:cBhvr>
                                        <p:cTn id="56" dur="500" fill="hold"/>
                                        <p:tgtEl>
                                          <p:spTgt spid="27"/>
                                        </p:tgtEl>
                                        <p:attrNameLst>
                                          <p:attrName>ppt_h</p:attrName>
                                        </p:attrNameLst>
                                      </p:cBhvr>
                                      <p:tavLst>
                                        <p:tav tm="0">
                                          <p:val>
                                            <p:fltVal val="0"/>
                                          </p:val>
                                        </p:tav>
                                        <p:tav tm="100000">
                                          <p:val>
                                            <p:strVal val="#ppt_h"/>
                                          </p:val>
                                        </p:tav>
                                      </p:tavLst>
                                    </p:anim>
                                    <p:animEffect transition="in" filter="fade">
                                      <p:cBhvr>
                                        <p:cTn id="57" dur="500"/>
                                        <p:tgtEl>
                                          <p:spTgt spid="27"/>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28"/>
                                        </p:tgtEl>
                                        <p:attrNameLst>
                                          <p:attrName>style.visibility</p:attrName>
                                        </p:attrNameLst>
                                      </p:cBhvr>
                                      <p:to>
                                        <p:strVal val="visible"/>
                                      </p:to>
                                    </p:set>
                                    <p:anim calcmode="lin" valueType="num">
                                      <p:cBhvr>
                                        <p:cTn id="60" dur="500" fill="hold"/>
                                        <p:tgtEl>
                                          <p:spTgt spid="28"/>
                                        </p:tgtEl>
                                        <p:attrNameLst>
                                          <p:attrName>ppt_w</p:attrName>
                                        </p:attrNameLst>
                                      </p:cBhvr>
                                      <p:tavLst>
                                        <p:tav tm="0">
                                          <p:val>
                                            <p:fltVal val="0"/>
                                          </p:val>
                                        </p:tav>
                                        <p:tav tm="100000">
                                          <p:val>
                                            <p:strVal val="#ppt_w"/>
                                          </p:val>
                                        </p:tav>
                                      </p:tavLst>
                                    </p:anim>
                                    <p:anim calcmode="lin" valueType="num">
                                      <p:cBhvr>
                                        <p:cTn id="61" dur="500" fill="hold"/>
                                        <p:tgtEl>
                                          <p:spTgt spid="28"/>
                                        </p:tgtEl>
                                        <p:attrNameLst>
                                          <p:attrName>ppt_h</p:attrName>
                                        </p:attrNameLst>
                                      </p:cBhvr>
                                      <p:tavLst>
                                        <p:tav tm="0">
                                          <p:val>
                                            <p:fltVal val="0"/>
                                          </p:val>
                                        </p:tav>
                                        <p:tav tm="100000">
                                          <p:val>
                                            <p:strVal val="#ppt_h"/>
                                          </p:val>
                                        </p:tav>
                                      </p:tavLst>
                                    </p:anim>
                                    <p:animEffect transition="in" filter="fade">
                                      <p:cBhvr>
                                        <p:cTn id="62"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p:bldP spid="26" grpId="0"/>
      <p:bldP spid="27" grpId="0"/>
      <p:bldP spid="2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683154" y="263970"/>
            <a:ext cx="10843722" cy="729358"/>
            <a:chOff x="-2655131" y="549901"/>
            <a:chExt cx="10843722" cy="729358"/>
          </a:xfrm>
        </p:grpSpPr>
        <p:sp>
          <p:nvSpPr>
            <p:cNvPr id="7" name="矩形 6"/>
            <p:cNvSpPr/>
            <p:nvPr/>
          </p:nvSpPr>
          <p:spPr>
            <a:xfrm>
              <a:off x="4191718" y="939542"/>
              <a:ext cx="3996873" cy="45719"/>
            </a:xfrm>
            <a:prstGeom prst="rect">
              <a:avLst/>
            </a:prstGeom>
            <a:solidFill>
              <a:srgbClr val="49B0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华文新魏" panose="02010800040101010101" pitchFamily="2" charset="-122"/>
                <a:ea typeface="华文新魏" panose="02010800040101010101" pitchFamily="2" charset="-122"/>
              </a:endParaRPr>
            </a:p>
          </p:txBody>
        </p:sp>
        <p:sp>
          <p:nvSpPr>
            <p:cNvPr id="9" name="TextBox 8"/>
            <p:cNvSpPr txBox="1">
              <a:spLocks noChangeArrowheads="1"/>
            </p:cNvSpPr>
            <p:nvPr/>
          </p:nvSpPr>
          <p:spPr bwMode="auto">
            <a:xfrm>
              <a:off x="1138419" y="549901"/>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49B09E"/>
                  </a:solidFill>
                  <a:latin typeface="华文新魏" panose="02010800040101010101" pitchFamily="2" charset="-122"/>
                  <a:ea typeface="华文新魏" panose="02010800040101010101" pitchFamily="2" charset="-122"/>
                  <a:sym typeface="Arial" panose="020B0604020202020204" pitchFamily="34" charset="0"/>
                </a:rPr>
                <a:t>教学分析概述</a:t>
              </a:r>
            </a:p>
          </p:txBody>
        </p:sp>
        <p:sp>
          <p:nvSpPr>
            <p:cNvPr id="10" name="TextBox 8"/>
            <p:cNvSpPr txBox="1">
              <a:spLocks noChangeArrowheads="1"/>
            </p:cNvSpPr>
            <p:nvPr/>
          </p:nvSpPr>
          <p:spPr bwMode="auto">
            <a:xfrm>
              <a:off x="1136263" y="1079204"/>
              <a:ext cx="3255323" cy="200055"/>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algn="ctr" eaLnBrk="1" hangingPunct="1"/>
              <a:r>
                <a:rPr lang="en-US" altLang="zh-CN" sz="1300" dirty="0">
                  <a:solidFill>
                    <a:schemeClr val="bg1">
                      <a:lumMod val="65000"/>
                    </a:schemeClr>
                  </a:solidFill>
                  <a:latin typeface="华文新魏" panose="02010800040101010101" pitchFamily="2" charset="-122"/>
                  <a:ea typeface="华文新魏" panose="02010800040101010101" pitchFamily="2" charset="-122"/>
                  <a:sym typeface="Arial" panose="020B0604020202020204" pitchFamily="34" charset="0"/>
                </a:rPr>
                <a:t>CLICK TO ADD CAPTION TEXT</a:t>
              </a:r>
              <a:endParaRPr lang="zh-CN" altLang="en-US" sz="1300" dirty="0">
                <a:solidFill>
                  <a:schemeClr val="bg1">
                    <a:lumMod val="65000"/>
                  </a:schemeClr>
                </a:solidFill>
                <a:latin typeface="华文新魏" panose="02010800040101010101" pitchFamily="2" charset="-122"/>
                <a:ea typeface="华文新魏" panose="02010800040101010101" pitchFamily="2" charset="-122"/>
                <a:sym typeface="Arial" panose="020B0604020202020204" pitchFamily="34" charset="0"/>
              </a:endParaRPr>
            </a:p>
          </p:txBody>
        </p:sp>
        <p:sp>
          <p:nvSpPr>
            <p:cNvPr id="14" name="矩形 13"/>
            <p:cNvSpPr/>
            <p:nvPr/>
          </p:nvSpPr>
          <p:spPr>
            <a:xfrm>
              <a:off x="-2655131" y="939542"/>
              <a:ext cx="3996873" cy="45719"/>
            </a:xfrm>
            <a:prstGeom prst="rect">
              <a:avLst/>
            </a:prstGeom>
            <a:solidFill>
              <a:srgbClr val="49B0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latin typeface="华文新魏" panose="02010800040101010101" pitchFamily="2" charset="-122"/>
                <a:ea typeface="华文新魏" panose="02010800040101010101" pitchFamily="2" charset="-122"/>
              </a:endParaRPr>
            </a:p>
          </p:txBody>
        </p:sp>
      </p:grpSp>
      <p:sp>
        <p:nvSpPr>
          <p:cNvPr id="8" name="圆角矩形 44"/>
          <p:cNvSpPr/>
          <p:nvPr/>
        </p:nvSpPr>
        <p:spPr bwMode="auto">
          <a:xfrm>
            <a:off x="6313749" y="4691150"/>
            <a:ext cx="4356024" cy="827180"/>
          </a:xfrm>
          <a:prstGeom prst="roundRect">
            <a:avLst>
              <a:gd name="adj" fmla="val 7848"/>
            </a:avLst>
          </a:prstGeom>
          <a:solidFill>
            <a:srgbClr val="49B09E"/>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2" indent="0"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srgbClr val="C4261D"/>
              </a:solidFill>
              <a:effectLst/>
              <a:uLnTx/>
              <a:uFillTx/>
              <a:latin typeface="微软雅黑" panose="020B0503020204020204" pitchFamily="34" charset="-122"/>
              <a:ea typeface="微软雅黑" panose="020B0503020204020204" pitchFamily="34" charset="-122"/>
            </a:endParaRPr>
          </a:p>
        </p:txBody>
      </p:sp>
      <p:sp>
        <p:nvSpPr>
          <p:cNvPr id="11" name="矩形 87"/>
          <p:cNvSpPr>
            <a:spLocks noChangeArrowheads="1"/>
          </p:cNvSpPr>
          <p:nvPr/>
        </p:nvSpPr>
        <p:spPr bwMode="auto">
          <a:xfrm>
            <a:off x="6421316" y="4857080"/>
            <a:ext cx="4256396" cy="461665"/>
          </a:xfrm>
          <a:prstGeom prst="rect">
            <a:avLst/>
          </a:prstGeom>
          <a:noFill/>
          <a:ln w="9525">
            <a:noFill/>
            <a:miter lim="800000"/>
          </a:ln>
        </p:spPr>
        <p:txBody>
          <a:bodyPr wrap="square">
            <a:spAutoFit/>
          </a:bodyPr>
          <a:lstStyle/>
          <a:p>
            <a:pPr eaLnBrk="0" fontAlgn="ctr" hangingPunct="0">
              <a:buClr>
                <a:srgbClr val="FF0000"/>
              </a:buClr>
              <a:buSzPct val="70000"/>
            </a:pPr>
            <a:r>
              <a:rPr lang="zh-CN" altLang="en-US" sz="1200" b="1" dirty="0">
                <a:solidFill>
                  <a:srgbClr val="F8F8F8"/>
                </a:solidFill>
                <a:latin typeface="微软雅黑" panose="020B0503020204020204" pitchFamily="34" charset="-122"/>
                <a:ea typeface="微软雅黑" panose="020B0503020204020204" pitchFamily="34" charset="-122"/>
              </a:rPr>
              <a:t>目标内涵一</a:t>
            </a:r>
            <a:r>
              <a:rPr lang="zh-CN" altLang="en-US" sz="1200" dirty="0">
                <a:solidFill>
                  <a:srgbClr val="F8F8F8"/>
                </a:solidFill>
                <a:latin typeface="微软雅黑" panose="020B0503020204020204" pitchFamily="34" charset="-122"/>
                <a:ea typeface="微软雅黑" panose="020B0503020204020204" pitchFamily="34" charset="-122"/>
              </a:rPr>
              <a:t>：您的文字内容您的文字内容您的文字内容您的文字内容您的文字内容您的文字内容您的文字内容</a:t>
            </a:r>
          </a:p>
        </p:txBody>
      </p:sp>
      <p:sp>
        <p:nvSpPr>
          <p:cNvPr id="12" name="圆角矩形 48"/>
          <p:cNvSpPr/>
          <p:nvPr/>
        </p:nvSpPr>
        <p:spPr bwMode="auto">
          <a:xfrm>
            <a:off x="6313748" y="3489945"/>
            <a:ext cx="4356024" cy="827180"/>
          </a:xfrm>
          <a:prstGeom prst="roundRect">
            <a:avLst>
              <a:gd name="adj" fmla="val 7848"/>
            </a:avLst>
          </a:prstGeom>
          <a:solidFill>
            <a:srgbClr val="49B09E"/>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2" indent="0"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srgbClr val="C4261D"/>
              </a:solidFill>
              <a:effectLst/>
              <a:uLnTx/>
              <a:uFillTx/>
              <a:latin typeface="微软雅黑" panose="020B0503020204020204" pitchFamily="34" charset="-122"/>
              <a:ea typeface="微软雅黑" panose="020B0503020204020204" pitchFamily="34" charset="-122"/>
            </a:endParaRPr>
          </a:p>
        </p:txBody>
      </p:sp>
      <p:sp>
        <p:nvSpPr>
          <p:cNvPr id="13" name="矩形 87"/>
          <p:cNvSpPr>
            <a:spLocks noChangeArrowheads="1"/>
          </p:cNvSpPr>
          <p:nvPr/>
        </p:nvSpPr>
        <p:spPr bwMode="auto">
          <a:xfrm>
            <a:off x="6409024" y="3706357"/>
            <a:ext cx="4102180" cy="461665"/>
          </a:xfrm>
          <a:prstGeom prst="rect">
            <a:avLst/>
          </a:prstGeom>
          <a:noFill/>
          <a:ln w="9525">
            <a:noFill/>
            <a:miter lim="800000"/>
          </a:ln>
        </p:spPr>
        <p:txBody>
          <a:bodyPr wrap="square">
            <a:spAutoFit/>
          </a:bodyPr>
          <a:lstStyle/>
          <a:p>
            <a:pPr eaLnBrk="0" fontAlgn="ctr" hangingPunct="0">
              <a:buClr>
                <a:srgbClr val="FF0000"/>
              </a:buClr>
              <a:buSzPct val="70000"/>
            </a:pPr>
            <a:r>
              <a:rPr lang="zh-CN" altLang="en-US" sz="1200" b="1" dirty="0">
                <a:solidFill>
                  <a:srgbClr val="F8F8F8"/>
                </a:solidFill>
                <a:latin typeface="微软雅黑" panose="020B0503020204020204" pitchFamily="34" charset="-122"/>
                <a:ea typeface="微软雅黑" panose="020B0503020204020204" pitchFamily="34" charset="-122"/>
              </a:rPr>
              <a:t>目标内涵一</a:t>
            </a:r>
            <a:r>
              <a:rPr lang="zh-CN" altLang="en-US" sz="1200" dirty="0">
                <a:solidFill>
                  <a:srgbClr val="F8F8F8"/>
                </a:solidFill>
                <a:latin typeface="微软雅黑" panose="020B0503020204020204" pitchFamily="34" charset="-122"/>
                <a:ea typeface="微软雅黑" panose="020B0503020204020204" pitchFamily="34" charset="-122"/>
              </a:rPr>
              <a:t>：您的文字内容您的文字内容您的文字内容您的文字内容您的文字内容您的文字内容您的文字内容</a:t>
            </a:r>
          </a:p>
        </p:txBody>
      </p:sp>
      <p:sp>
        <p:nvSpPr>
          <p:cNvPr id="15" name="圆角矩形 50"/>
          <p:cNvSpPr/>
          <p:nvPr/>
        </p:nvSpPr>
        <p:spPr bwMode="auto">
          <a:xfrm>
            <a:off x="6313749" y="2337817"/>
            <a:ext cx="4356024" cy="827180"/>
          </a:xfrm>
          <a:prstGeom prst="roundRect">
            <a:avLst>
              <a:gd name="adj" fmla="val 7848"/>
            </a:avLst>
          </a:prstGeom>
          <a:solidFill>
            <a:srgbClr val="49B09E"/>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2" indent="0"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srgbClr val="C4261D"/>
              </a:solidFill>
              <a:effectLst/>
              <a:uLnTx/>
              <a:uFillTx/>
              <a:latin typeface="微软雅黑" panose="020B0503020204020204" pitchFamily="34" charset="-122"/>
              <a:ea typeface="微软雅黑" panose="020B0503020204020204" pitchFamily="34" charset="-122"/>
            </a:endParaRPr>
          </a:p>
        </p:txBody>
      </p:sp>
      <p:sp>
        <p:nvSpPr>
          <p:cNvPr id="16" name="矩形 87"/>
          <p:cNvSpPr>
            <a:spLocks noChangeArrowheads="1"/>
          </p:cNvSpPr>
          <p:nvPr/>
        </p:nvSpPr>
        <p:spPr bwMode="auto">
          <a:xfrm>
            <a:off x="6479390" y="2503166"/>
            <a:ext cx="4037008" cy="461665"/>
          </a:xfrm>
          <a:prstGeom prst="rect">
            <a:avLst/>
          </a:prstGeom>
          <a:noFill/>
          <a:ln w="9525">
            <a:noFill/>
            <a:miter lim="800000"/>
          </a:ln>
        </p:spPr>
        <p:txBody>
          <a:bodyPr wrap="square">
            <a:spAutoFit/>
          </a:bodyPr>
          <a:lstStyle/>
          <a:p>
            <a:pPr eaLnBrk="0" fontAlgn="ctr" hangingPunct="0">
              <a:buClr>
                <a:srgbClr val="FF0000"/>
              </a:buClr>
              <a:buSzPct val="70000"/>
            </a:pPr>
            <a:r>
              <a:rPr lang="zh-CN" altLang="en-US" sz="1200" b="1" dirty="0">
                <a:solidFill>
                  <a:srgbClr val="F8F8F8"/>
                </a:solidFill>
                <a:latin typeface="微软雅黑" panose="020B0503020204020204" pitchFamily="34" charset="-122"/>
                <a:ea typeface="微软雅黑" panose="020B0503020204020204" pitchFamily="34" charset="-122"/>
              </a:rPr>
              <a:t>目标内涵一</a:t>
            </a:r>
            <a:r>
              <a:rPr lang="zh-CN" altLang="en-US" sz="1200" dirty="0">
                <a:solidFill>
                  <a:srgbClr val="F8F8F8"/>
                </a:solidFill>
                <a:latin typeface="微软雅黑" panose="020B0503020204020204" pitchFamily="34" charset="-122"/>
                <a:ea typeface="微软雅黑" panose="020B0503020204020204" pitchFamily="34" charset="-122"/>
              </a:rPr>
              <a:t>：您的文字内容您的文字内容您的文字内容您的文字内容您的文字内容您的文字内容您的文字内容</a:t>
            </a:r>
          </a:p>
        </p:txBody>
      </p:sp>
      <p:grpSp>
        <p:nvGrpSpPr>
          <p:cNvPr id="17" name="Group 3"/>
          <p:cNvGrpSpPr/>
          <p:nvPr/>
        </p:nvGrpSpPr>
        <p:grpSpPr>
          <a:xfrm>
            <a:off x="1189609" y="1851994"/>
            <a:ext cx="4820540" cy="4167821"/>
            <a:chOff x="524164" y="1385451"/>
            <a:chExt cx="3717636" cy="3214255"/>
          </a:xfrm>
        </p:grpSpPr>
        <p:graphicFrame>
          <p:nvGraphicFramePr>
            <p:cNvPr id="18" name="Chart 6"/>
            <p:cNvGraphicFramePr/>
            <p:nvPr/>
          </p:nvGraphicFramePr>
          <p:xfrm>
            <a:off x="524164" y="1385451"/>
            <a:ext cx="3717636" cy="3214255"/>
          </p:xfrm>
          <a:graphic>
            <a:graphicData uri="http://schemas.openxmlformats.org/drawingml/2006/chart">
              <c:chart xmlns:c="http://schemas.openxmlformats.org/drawingml/2006/chart" xmlns:r="http://schemas.openxmlformats.org/officeDocument/2006/relationships" r:id="rId3"/>
            </a:graphicData>
          </a:graphic>
        </p:graphicFrame>
        <p:sp>
          <p:nvSpPr>
            <p:cNvPr id="19" name="TextBox 16"/>
            <p:cNvSpPr txBox="1"/>
            <p:nvPr/>
          </p:nvSpPr>
          <p:spPr>
            <a:xfrm>
              <a:off x="1393965" y="2336680"/>
              <a:ext cx="953905" cy="594221"/>
            </a:xfrm>
            <a:prstGeom prst="rect">
              <a:avLst/>
            </a:prstGeom>
            <a:noFill/>
          </p:spPr>
          <p:txBody>
            <a:bodyPr wrap="square" rtlCol="0">
              <a:spAutoFit/>
            </a:bodyPr>
            <a:lstStyle/>
            <a:p>
              <a:pPr algn="ctr">
                <a:lnSpc>
                  <a:spcPct val="120000"/>
                </a:lnSpc>
              </a:pPr>
              <a:r>
                <a:rPr lang="zh-CN" altLang="en-US" sz="16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TextBox 18"/>
            <p:cNvSpPr txBox="1"/>
            <p:nvPr/>
          </p:nvSpPr>
          <p:spPr>
            <a:xfrm>
              <a:off x="2516185" y="2336680"/>
              <a:ext cx="953905" cy="594221"/>
            </a:xfrm>
            <a:prstGeom prst="rect">
              <a:avLst/>
            </a:prstGeom>
            <a:noFill/>
          </p:spPr>
          <p:txBody>
            <a:bodyPr wrap="square" rtlCol="0">
              <a:spAutoFit/>
            </a:bodyPr>
            <a:lstStyle/>
            <a:p>
              <a:pPr algn="ctr">
                <a:lnSpc>
                  <a:spcPct val="120000"/>
                </a:lnSpc>
              </a:pPr>
              <a:r>
                <a:rPr lang="zh-CN" altLang="en-US" sz="16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TextBox 19"/>
            <p:cNvSpPr txBox="1"/>
            <p:nvPr/>
          </p:nvSpPr>
          <p:spPr>
            <a:xfrm>
              <a:off x="1906027" y="3485403"/>
              <a:ext cx="953905" cy="572083"/>
            </a:xfrm>
            <a:prstGeom prst="rect">
              <a:avLst/>
            </a:prstGeom>
            <a:noFill/>
          </p:spPr>
          <p:txBody>
            <a:bodyPr wrap="square" rtlCol="0">
              <a:spAutoFit/>
            </a:bodyPr>
            <a:lstStyle/>
            <a:p>
              <a:pPr algn="ctr">
                <a:lnSpc>
                  <a:spcPct val="120000"/>
                </a:lnSpc>
              </a:pPr>
              <a:r>
                <a:rPr lang="zh-CN" altLang="en-US"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left)">
                                      <p:cBhvr>
                                        <p:cTn id="11" dur="300"/>
                                        <p:tgtEl>
                                          <p:spTgt spid="15"/>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wipe(left)">
                                      <p:cBhvr>
                                        <p:cTn id="14" dur="300"/>
                                        <p:tgtEl>
                                          <p:spTgt spid="16"/>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left)">
                                      <p:cBhvr>
                                        <p:cTn id="18" dur="300"/>
                                        <p:tgtEl>
                                          <p:spTgt spid="13"/>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left)">
                                      <p:cBhvr>
                                        <p:cTn id="21" dur="300"/>
                                        <p:tgtEl>
                                          <p:spTgt spid="12"/>
                                        </p:tgtEl>
                                      </p:cBhvr>
                                    </p:animEffect>
                                  </p:childTnLst>
                                </p:cTn>
                              </p:par>
                            </p:childTnLst>
                          </p:cTn>
                        </p:par>
                        <p:par>
                          <p:cTn id="22" fill="hold">
                            <p:stCondLst>
                              <p:cond delay="1500"/>
                            </p:stCondLst>
                            <p:childTnLst>
                              <p:par>
                                <p:cTn id="23" presetID="22" presetClass="entr" presetSubtype="8"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left)">
                                      <p:cBhvr>
                                        <p:cTn id="25" dur="300"/>
                                        <p:tgtEl>
                                          <p:spTgt spid="11"/>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left)">
                                      <p:cBhvr>
                                        <p:cTn id="28" dur="300"/>
                                        <p:tgtEl>
                                          <p:spTgt spid="8"/>
                                        </p:tgtEl>
                                      </p:cBhvr>
                                    </p:animEffect>
                                  </p:childTnLst>
                                </p:cTn>
                              </p:par>
                            </p:childTnLst>
                          </p:cTn>
                        </p:par>
                        <p:par>
                          <p:cTn id="29" fill="hold">
                            <p:stCondLst>
                              <p:cond delay="2000"/>
                            </p:stCondLst>
                            <p:childTnLst>
                              <p:par>
                                <p:cTn id="30" presetID="42" presetClass="entr" presetSubtype="0" fill="hold" nodeType="after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1000"/>
                                        <p:tgtEl>
                                          <p:spTgt spid="17"/>
                                        </p:tgtEl>
                                      </p:cBhvr>
                                    </p:animEffect>
                                    <p:anim calcmode="lin" valueType="num">
                                      <p:cBhvr>
                                        <p:cTn id="33" dur="1000" fill="hold"/>
                                        <p:tgtEl>
                                          <p:spTgt spid="17"/>
                                        </p:tgtEl>
                                        <p:attrNameLst>
                                          <p:attrName>ppt_x</p:attrName>
                                        </p:attrNameLst>
                                      </p:cBhvr>
                                      <p:tavLst>
                                        <p:tav tm="0">
                                          <p:val>
                                            <p:strVal val="#ppt_x"/>
                                          </p:val>
                                        </p:tav>
                                        <p:tav tm="100000">
                                          <p:val>
                                            <p:strVal val="#ppt_x"/>
                                          </p:val>
                                        </p:tav>
                                      </p:tavLst>
                                    </p:anim>
                                    <p:anim calcmode="lin" valueType="num">
                                      <p:cBhvr>
                                        <p:cTn id="34"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p:bldP spid="12" grpId="0" animBg="1"/>
      <p:bldP spid="13" grpId="0"/>
      <p:bldP spid="15" grpId="0" animBg="1"/>
      <p:bldP spid="1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683154" y="263970"/>
            <a:ext cx="10843722" cy="729358"/>
            <a:chOff x="-2655131" y="549901"/>
            <a:chExt cx="10843722" cy="729358"/>
          </a:xfrm>
        </p:grpSpPr>
        <p:sp>
          <p:nvSpPr>
            <p:cNvPr id="7" name="矩形 6"/>
            <p:cNvSpPr/>
            <p:nvPr/>
          </p:nvSpPr>
          <p:spPr>
            <a:xfrm>
              <a:off x="4191718" y="939542"/>
              <a:ext cx="3996873" cy="45719"/>
            </a:xfrm>
            <a:prstGeom prst="rect">
              <a:avLst/>
            </a:prstGeom>
            <a:solidFill>
              <a:srgbClr val="49B0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华文新魏" panose="02010800040101010101" pitchFamily="2" charset="-122"/>
                <a:ea typeface="华文新魏" panose="02010800040101010101" pitchFamily="2" charset="-122"/>
              </a:endParaRPr>
            </a:p>
          </p:txBody>
        </p:sp>
        <p:sp>
          <p:nvSpPr>
            <p:cNvPr id="9" name="TextBox 8"/>
            <p:cNvSpPr txBox="1">
              <a:spLocks noChangeArrowheads="1"/>
            </p:cNvSpPr>
            <p:nvPr/>
          </p:nvSpPr>
          <p:spPr bwMode="auto">
            <a:xfrm>
              <a:off x="1138419" y="549901"/>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49B09E"/>
                  </a:solidFill>
                  <a:latin typeface="华文新魏" panose="02010800040101010101" pitchFamily="2" charset="-122"/>
                  <a:ea typeface="华文新魏" panose="02010800040101010101" pitchFamily="2" charset="-122"/>
                  <a:sym typeface="Arial" panose="020B0604020202020204" pitchFamily="34" charset="0"/>
                </a:rPr>
                <a:t>教学分析概述</a:t>
              </a:r>
            </a:p>
          </p:txBody>
        </p:sp>
        <p:sp>
          <p:nvSpPr>
            <p:cNvPr id="10" name="TextBox 8"/>
            <p:cNvSpPr txBox="1">
              <a:spLocks noChangeArrowheads="1"/>
            </p:cNvSpPr>
            <p:nvPr/>
          </p:nvSpPr>
          <p:spPr bwMode="auto">
            <a:xfrm>
              <a:off x="1136263" y="1079204"/>
              <a:ext cx="3255323" cy="200055"/>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algn="ctr" eaLnBrk="1" hangingPunct="1"/>
              <a:r>
                <a:rPr lang="en-US" altLang="zh-CN" sz="1300" dirty="0">
                  <a:solidFill>
                    <a:schemeClr val="bg1">
                      <a:lumMod val="65000"/>
                    </a:schemeClr>
                  </a:solidFill>
                  <a:latin typeface="华文新魏" panose="02010800040101010101" pitchFamily="2" charset="-122"/>
                  <a:ea typeface="华文新魏" panose="02010800040101010101" pitchFamily="2" charset="-122"/>
                  <a:sym typeface="Arial" panose="020B0604020202020204" pitchFamily="34" charset="0"/>
                </a:rPr>
                <a:t>CLICK TO ADD CAPTION TEXT</a:t>
              </a:r>
              <a:endParaRPr lang="zh-CN" altLang="en-US" sz="1300" dirty="0">
                <a:solidFill>
                  <a:schemeClr val="bg1">
                    <a:lumMod val="65000"/>
                  </a:schemeClr>
                </a:solidFill>
                <a:latin typeface="华文新魏" panose="02010800040101010101" pitchFamily="2" charset="-122"/>
                <a:ea typeface="华文新魏" panose="02010800040101010101" pitchFamily="2" charset="-122"/>
                <a:sym typeface="Arial" panose="020B0604020202020204" pitchFamily="34" charset="0"/>
              </a:endParaRPr>
            </a:p>
          </p:txBody>
        </p:sp>
        <p:sp>
          <p:nvSpPr>
            <p:cNvPr id="14" name="矩形 13"/>
            <p:cNvSpPr/>
            <p:nvPr/>
          </p:nvSpPr>
          <p:spPr>
            <a:xfrm>
              <a:off x="-2655131" y="939542"/>
              <a:ext cx="3996873" cy="45719"/>
            </a:xfrm>
            <a:prstGeom prst="rect">
              <a:avLst/>
            </a:prstGeom>
            <a:solidFill>
              <a:srgbClr val="49B0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latin typeface="华文新魏" panose="02010800040101010101" pitchFamily="2" charset="-122"/>
                <a:ea typeface="华文新魏" panose="02010800040101010101" pitchFamily="2" charset="-122"/>
              </a:endParaRPr>
            </a:p>
          </p:txBody>
        </p:sp>
      </p:grpSp>
      <p:grpSp>
        <p:nvGrpSpPr>
          <p:cNvPr id="8" name="组合 7"/>
          <p:cNvGrpSpPr/>
          <p:nvPr/>
        </p:nvGrpSpPr>
        <p:grpSpPr>
          <a:xfrm>
            <a:off x="1264591" y="1978161"/>
            <a:ext cx="5417424" cy="3797194"/>
            <a:chOff x="5500688" y="1776413"/>
            <a:chExt cx="6024562" cy="4222750"/>
          </a:xfrm>
        </p:grpSpPr>
        <p:sp>
          <p:nvSpPr>
            <p:cNvPr id="11" name="矩形 10"/>
            <p:cNvSpPr/>
            <p:nvPr/>
          </p:nvSpPr>
          <p:spPr>
            <a:xfrm>
              <a:off x="5500688" y="1797050"/>
              <a:ext cx="2952750" cy="2043113"/>
            </a:xfrm>
            <a:prstGeom prst="rect">
              <a:avLst/>
            </a:prstGeom>
            <a:solidFill>
              <a:srgbClr val="49B09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prstClr val="white"/>
                </a:solidFill>
              </a:endParaRPr>
            </a:p>
          </p:txBody>
        </p:sp>
        <p:pic>
          <p:nvPicPr>
            <p:cNvPr id="12" name="组合 1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30875" y="2120900"/>
              <a:ext cx="65722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文本框 12"/>
            <p:cNvSpPr txBox="1">
              <a:spLocks noChangeArrowheads="1"/>
            </p:cNvSpPr>
            <p:nvPr/>
          </p:nvSpPr>
          <p:spPr bwMode="auto">
            <a:xfrm>
              <a:off x="5735638" y="2602898"/>
              <a:ext cx="2484437" cy="1025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200" dirty="0">
                <a:solidFill>
                  <a:schemeClr val="bg1"/>
                </a:solidFill>
                <a:latin typeface="微软雅黑" panose="020B0503020204020204" pitchFamily="34" charset="-122"/>
                <a:ea typeface="微软雅黑" panose="020B0503020204020204" pitchFamily="34" charset="-122"/>
                <a:cs typeface="Lato Regular"/>
              </a:endParaRPr>
            </a:p>
          </p:txBody>
        </p:sp>
        <p:sp>
          <p:nvSpPr>
            <p:cNvPr id="15" name="文本框 14"/>
            <p:cNvSpPr txBox="1">
              <a:spLocks noChangeArrowheads="1"/>
            </p:cNvSpPr>
            <p:nvPr/>
          </p:nvSpPr>
          <p:spPr bwMode="auto">
            <a:xfrm>
              <a:off x="6359525" y="2112963"/>
              <a:ext cx="1895475" cy="630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400" b="1">
                  <a:solidFill>
                    <a:srgbClr val="FFFFFF"/>
                  </a:solidFill>
                  <a:latin typeface="微软雅黑" panose="020B0503020204020204" pitchFamily="34" charset="-122"/>
                  <a:ea typeface="微软雅黑" panose="020B0503020204020204" pitchFamily="34" charset="-122"/>
                </a:rPr>
                <a:t>单击此处添加标题</a:t>
              </a:r>
            </a:p>
          </p:txBody>
        </p:sp>
        <p:sp>
          <p:nvSpPr>
            <p:cNvPr id="16" name="矩形 15"/>
            <p:cNvSpPr/>
            <p:nvPr/>
          </p:nvSpPr>
          <p:spPr>
            <a:xfrm>
              <a:off x="5500688" y="3954463"/>
              <a:ext cx="2952750" cy="2044700"/>
            </a:xfrm>
            <a:prstGeom prst="rect">
              <a:avLst/>
            </a:prstGeom>
            <a:solidFill>
              <a:srgbClr val="49B09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prstClr val="white"/>
                </a:solidFill>
              </a:endParaRPr>
            </a:p>
          </p:txBody>
        </p:sp>
        <p:sp>
          <p:nvSpPr>
            <p:cNvPr id="17" name="文本框 23"/>
            <p:cNvSpPr txBox="1">
              <a:spLocks noChangeArrowheads="1"/>
            </p:cNvSpPr>
            <p:nvPr/>
          </p:nvSpPr>
          <p:spPr bwMode="auto">
            <a:xfrm>
              <a:off x="5735638" y="4760310"/>
              <a:ext cx="2484437" cy="1025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200" dirty="0">
                <a:solidFill>
                  <a:schemeClr val="bg1"/>
                </a:solidFill>
                <a:latin typeface="微软雅黑" panose="020B0503020204020204" pitchFamily="34" charset="-122"/>
                <a:ea typeface="微软雅黑" panose="020B0503020204020204" pitchFamily="34" charset="-122"/>
                <a:cs typeface="Lato Regular"/>
              </a:endParaRPr>
            </a:p>
          </p:txBody>
        </p:sp>
        <p:sp>
          <p:nvSpPr>
            <p:cNvPr id="18" name="文本框 24"/>
            <p:cNvSpPr txBox="1">
              <a:spLocks noChangeArrowheads="1"/>
            </p:cNvSpPr>
            <p:nvPr/>
          </p:nvSpPr>
          <p:spPr bwMode="auto">
            <a:xfrm>
              <a:off x="6359525" y="4270375"/>
              <a:ext cx="1895475" cy="630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400" b="1">
                  <a:solidFill>
                    <a:srgbClr val="FFFFFF"/>
                  </a:solidFill>
                  <a:latin typeface="微软雅黑" panose="020B0503020204020204" pitchFamily="34" charset="-122"/>
                  <a:ea typeface="微软雅黑" panose="020B0503020204020204" pitchFamily="34" charset="-122"/>
                </a:rPr>
                <a:t>单击此处添加标题</a:t>
              </a:r>
            </a:p>
          </p:txBody>
        </p:sp>
        <p:sp>
          <p:nvSpPr>
            <p:cNvPr id="19" name="Freeform 5"/>
            <p:cNvSpPr/>
            <p:nvPr/>
          </p:nvSpPr>
          <p:spPr bwMode="auto">
            <a:xfrm rot="19556407">
              <a:off x="5784850" y="4214813"/>
              <a:ext cx="555625" cy="450850"/>
            </a:xfrm>
            <a:custGeom>
              <a:avLst/>
              <a:gdLst>
                <a:gd name="T0" fmla="*/ 2147483647 w 1269"/>
                <a:gd name="T1" fmla="*/ 2147483647 h 1288"/>
                <a:gd name="T2" fmla="*/ 2147483647 w 1269"/>
                <a:gd name="T3" fmla="*/ 2147483647 h 1288"/>
                <a:gd name="T4" fmla="*/ 2147483647 w 1269"/>
                <a:gd name="T5" fmla="*/ 2147483647 h 1288"/>
                <a:gd name="T6" fmla="*/ 2147483647 w 1269"/>
                <a:gd name="T7" fmla="*/ 2147483647 h 1288"/>
                <a:gd name="T8" fmla="*/ 2147483647 w 1269"/>
                <a:gd name="T9" fmla="*/ 2147483647 h 1288"/>
                <a:gd name="T10" fmla="*/ 2147483647 w 1269"/>
                <a:gd name="T11" fmla="*/ 2147483647 h 1288"/>
                <a:gd name="T12" fmla="*/ 2147483647 w 1269"/>
                <a:gd name="T13" fmla="*/ 2147483647 h 1288"/>
                <a:gd name="T14" fmla="*/ 2147483647 w 1269"/>
                <a:gd name="T15" fmla="*/ 2147483647 h 1288"/>
                <a:gd name="T16" fmla="*/ 2147483647 w 1269"/>
                <a:gd name="T17" fmla="*/ 2147483647 h 1288"/>
                <a:gd name="T18" fmla="*/ 2147483647 w 1269"/>
                <a:gd name="T19" fmla="*/ 2147483647 h 1288"/>
                <a:gd name="T20" fmla="*/ 2147483647 w 1269"/>
                <a:gd name="T21" fmla="*/ 2147483647 h 1288"/>
                <a:gd name="T22" fmla="*/ 2147483647 w 1269"/>
                <a:gd name="T23" fmla="*/ 2147483647 h 1288"/>
                <a:gd name="T24" fmla="*/ 2147483647 w 1269"/>
                <a:gd name="T25" fmla="*/ 2147483647 h 1288"/>
                <a:gd name="T26" fmla="*/ 2147483647 w 1269"/>
                <a:gd name="T27" fmla="*/ 2147483647 h 1288"/>
                <a:gd name="T28" fmla="*/ 2147483647 w 1269"/>
                <a:gd name="T29" fmla="*/ 2147483647 h 1288"/>
                <a:gd name="T30" fmla="*/ 2147483647 w 1269"/>
                <a:gd name="T31" fmla="*/ 2147483647 h 1288"/>
                <a:gd name="T32" fmla="*/ 2147483647 w 1269"/>
                <a:gd name="T33" fmla="*/ 2147483647 h 1288"/>
                <a:gd name="T34" fmla="*/ 2147483647 w 1269"/>
                <a:gd name="T35" fmla="*/ 2147483647 h 1288"/>
                <a:gd name="T36" fmla="*/ 2147483647 w 1269"/>
                <a:gd name="T37" fmla="*/ 2147483647 h 1288"/>
                <a:gd name="T38" fmla="*/ 2147483647 w 1269"/>
                <a:gd name="T39" fmla="*/ 2147483647 h 1288"/>
                <a:gd name="T40" fmla="*/ 2147483647 w 1269"/>
                <a:gd name="T41" fmla="*/ 0 h 1288"/>
                <a:gd name="T42" fmla="*/ 2147483647 w 1269"/>
                <a:gd name="T43" fmla="*/ 0 h 1288"/>
                <a:gd name="T44" fmla="*/ 2147483647 w 1269"/>
                <a:gd name="T45" fmla="*/ 2147483647 h 1288"/>
                <a:gd name="T46" fmla="*/ 2147483647 w 1269"/>
                <a:gd name="T47" fmla="*/ 2147483647 h 1288"/>
                <a:gd name="T48" fmla="*/ 2147483647 w 1269"/>
                <a:gd name="T49" fmla="*/ 2147483647 h 1288"/>
                <a:gd name="T50" fmla="*/ 2147483647 w 1269"/>
                <a:gd name="T51" fmla="*/ 2147483647 h 1288"/>
                <a:gd name="T52" fmla="*/ 2147483647 w 1269"/>
                <a:gd name="T53" fmla="*/ 2147483647 h 1288"/>
                <a:gd name="T54" fmla="*/ 2147483647 w 1269"/>
                <a:gd name="T55" fmla="*/ 2147483647 h 1288"/>
                <a:gd name="T56" fmla="*/ 2147483647 w 1269"/>
                <a:gd name="T57" fmla="*/ 2147483647 h 1288"/>
                <a:gd name="T58" fmla="*/ 2147483647 w 1269"/>
                <a:gd name="T59" fmla="*/ 2147483647 h 1288"/>
                <a:gd name="T60" fmla="*/ 2147483647 w 1269"/>
                <a:gd name="T61" fmla="*/ 2147483647 h 1288"/>
                <a:gd name="T62" fmla="*/ 2147483647 w 1269"/>
                <a:gd name="T63" fmla="*/ 2147483647 h 1288"/>
                <a:gd name="T64" fmla="*/ 2147483647 w 1269"/>
                <a:gd name="T65" fmla="*/ 2147483647 h 1288"/>
                <a:gd name="T66" fmla="*/ 2147483647 w 1269"/>
                <a:gd name="T67" fmla="*/ 2147483647 h 1288"/>
                <a:gd name="T68" fmla="*/ 2147483647 w 1269"/>
                <a:gd name="T69" fmla="*/ 2147483647 h 1288"/>
                <a:gd name="T70" fmla="*/ 2147483647 w 1269"/>
                <a:gd name="T71" fmla="*/ 2147483647 h 1288"/>
                <a:gd name="T72" fmla="*/ 2147483647 w 1269"/>
                <a:gd name="T73" fmla="*/ 2147483647 h 1288"/>
                <a:gd name="T74" fmla="*/ 2147483647 w 1269"/>
                <a:gd name="T75" fmla="*/ 2147483647 h 1288"/>
                <a:gd name="T76" fmla="*/ 0 w 1269"/>
                <a:gd name="T77" fmla="*/ 2147483647 h 1288"/>
                <a:gd name="T78" fmla="*/ 2147483647 w 1269"/>
                <a:gd name="T79" fmla="*/ 2147483647 h 1288"/>
                <a:gd name="T80" fmla="*/ 2147483647 w 1269"/>
                <a:gd name="T81" fmla="*/ 2147483647 h 1288"/>
                <a:gd name="T82" fmla="*/ 2147483647 w 1269"/>
                <a:gd name="T83" fmla="*/ 2147483647 h 1288"/>
                <a:gd name="T84" fmla="*/ 2147483647 w 1269"/>
                <a:gd name="T85" fmla="*/ 2147483647 h 1288"/>
                <a:gd name="T86" fmla="*/ 2147483647 w 1269"/>
                <a:gd name="T87" fmla="*/ 2147483647 h 1288"/>
                <a:gd name="T88" fmla="*/ 2147483647 w 1269"/>
                <a:gd name="T89" fmla="*/ 2147483647 h 1288"/>
                <a:gd name="T90" fmla="*/ 2147483647 w 1269"/>
                <a:gd name="T91" fmla="*/ 2147483647 h 128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269"/>
                <a:gd name="T139" fmla="*/ 0 h 1288"/>
                <a:gd name="T140" fmla="*/ 1269 w 1269"/>
                <a:gd name="T141" fmla="*/ 1288 h 128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269" h="1288">
                  <a:moveTo>
                    <a:pt x="828" y="1179"/>
                  </a:moveTo>
                  <a:lnTo>
                    <a:pt x="730" y="1072"/>
                  </a:lnTo>
                  <a:lnTo>
                    <a:pt x="730" y="774"/>
                  </a:lnTo>
                  <a:lnTo>
                    <a:pt x="1269" y="986"/>
                  </a:lnTo>
                  <a:lnTo>
                    <a:pt x="1196" y="752"/>
                  </a:lnTo>
                  <a:lnTo>
                    <a:pt x="730" y="453"/>
                  </a:lnTo>
                  <a:lnTo>
                    <a:pt x="730" y="164"/>
                  </a:lnTo>
                  <a:lnTo>
                    <a:pt x="728" y="131"/>
                  </a:lnTo>
                  <a:lnTo>
                    <a:pt x="721" y="100"/>
                  </a:lnTo>
                  <a:lnTo>
                    <a:pt x="714" y="72"/>
                  </a:lnTo>
                  <a:lnTo>
                    <a:pt x="709" y="60"/>
                  </a:lnTo>
                  <a:lnTo>
                    <a:pt x="704" y="48"/>
                  </a:lnTo>
                  <a:lnTo>
                    <a:pt x="697" y="38"/>
                  </a:lnTo>
                  <a:lnTo>
                    <a:pt x="690" y="28"/>
                  </a:lnTo>
                  <a:lnTo>
                    <a:pt x="684" y="20"/>
                  </a:lnTo>
                  <a:lnTo>
                    <a:pt x="676" y="14"/>
                  </a:lnTo>
                  <a:lnTo>
                    <a:pt x="668" y="8"/>
                  </a:lnTo>
                  <a:lnTo>
                    <a:pt x="659" y="4"/>
                  </a:lnTo>
                  <a:lnTo>
                    <a:pt x="649" y="2"/>
                  </a:lnTo>
                  <a:lnTo>
                    <a:pt x="639" y="0"/>
                  </a:lnTo>
                  <a:lnTo>
                    <a:pt x="629" y="2"/>
                  </a:lnTo>
                  <a:lnTo>
                    <a:pt x="619" y="4"/>
                  </a:lnTo>
                  <a:lnTo>
                    <a:pt x="611" y="10"/>
                  </a:lnTo>
                  <a:lnTo>
                    <a:pt x="601" y="16"/>
                  </a:lnTo>
                  <a:lnTo>
                    <a:pt x="593" y="24"/>
                  </a:lnTo>
                  <a:lnTo>
                    <a:pt x="586" y="34"/>
                  </a:lnTo>
                  <a:lnTo>
                    <a:pt x="579" y="43"/>
                  </a:lnTo>
                  <a:lnTo>
                    <a:pt x="572" y="55"/>
                  </a:lnTo>
                  <a:lnTo>
                    <a:pt x="567" y="67"/>
                  </a:lnTo>
                  <a:lnTo>
                    <a:pt x="563" y="80"/>
                  </a:lnTo>
                  <a:lnTo>
                    <a:pt x="555" y="108"/>
                  </a:lnTo>
                  <a:lnTo>
                    <a:pt x="550" y="136"/>
                  </a:lnTo>
                  <a:lnTo>
                    <a:pt x="548" y="164"/>
                  </a:lnTo>
                  <a:lnTo>
                    <a:pt x="547" y="454"/>
                  </a:lnTo>
                  <a:lnTo>
                    <a:pt x="547" y="448"/>
                  </a:lnTo>
                  <a:lnTo>
                    <a:pt x="73" y="752"/>
                  </a:lnTo>
                  <a:lnTo>
                    <a:pt x="0" y="986"/>
                  </a:lnTo>
                  <a:lnTo>
                    <a:pt x="547" y="772"/>
                  </a:lnTo>
                  <a:lnTo>
                    <a:pt x="546" y="1081"/>
                  </a:lnTo>
                  <a:lnTo>
                    <a:pt x="457" y="1179"/>
                  </a:lnTo>
                  <a:lnTo>
                    <a:pt x="439" y="1288"/>
                  </a:lnTo>
                  <a:lnTo>
                    <a:pt x="643" y="1203"/>
                  </a:lnTo>
                  <a:lnTo>
                    <a:pt x="844" y="1288"/>
                  </a:lnTo>
                  <a:lnTo>
                    <a:pt x="828" y="117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600"/>
            </a:p>
          </p:txBody>
        </p:sp>
        <p:sp>
          <p:nvSpPr>
            <p:cNvPr id="20" name="矩形 19"/>
            <p:cNvSpPr/>
            <p:nvPr/>
          </p:nvSpPr>
          <p:spPr>
            <a:xfrm>
              <a:off x="8572500" y="1776413"/>
              <a:ext cx="2952750" cy="2044700"/>
            </a:xfrm>
            <a:prstGeom prst="rect">
              <a:avLst/>
            </a:prstGeom>
            <a:solidFill>
              <a:srgbClr val="49B09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prstClr val="white"/>
                </a:solidFill>
              </a:endParaRPr>
            </a:p>
          </p:txBody>
        </p:sp>
        <p:sp>
          <p:nvSpPr>
            <p:cNvPr id="21" name="文本框 28"/>
            <p:cNvSpPr txBox="1">
              <a:spLocks noChangeArrowheads="1"/>
            </p:cNvSpPr>
            <p:nvPr/>
          </p:nvSpPr>
          <p:spPr bwMode="auto">
            <a:xfrm>
              <a:off x="8805863" y="2582261"/>
              <a:ext cx="2484437" cy="1025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200" dirty="0">
                <a:solidFill>
                  <a:schemeClr val="bg1"/>
                </a:solidFill>
                <a:latin typeface="微软雅黑" panose="020B0503020204020204" pitchFamily="34" charset="-122"/>
                <a:ea typeface="微软雅黑" panose="020B0503020204020204" pitchFamily="34" charset="-122"/>
                <a:cs typeface="Lato Regular"/>
              </a:endParaRPr>
            </a:p>
          </p:txBody>
        </p:sp>
        <p:sp>
          <p:nvSpPr>
            <p:cNvPr id="22" name="文本框 29"/>
            <p:cNvSpPr txBox="1">
              <a:spLocks noChangeArrowheads="1"/>
            </p:cNvSpPr>
            <p:nvPr/>
          </p:nvSpPr>
          <p:spPr bwMode="auto">
            <a:xfrm>
              <a:off x="9440863" y="2124074"/>
              <a:ext cx="1893887" cy="630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400" b="1">
                  <a:solidFill>
                    <a:srgbClr val="FFFFFF"/>
                  </a:solidFill>
                  <a:latin typeface="微软雅黑" panose="020B0503020204020204" pitchFamily="34" charset="-122"/>
                  <a:ea typeface="微软雅黑" panose="020B0503020204020204" pitchFamily="34" charset="-122"/>
                </a:rPr>
                <a:t>单击此处添加标题</a:t>
              </a:r>
            </a:p>
          </p:txBody>
        </p:sp>
        <p:pic>
          <p:nvPicPr>
            <p:cNvPr id="23" name="组合 31"/>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61438" y="2078038"/>
              <a:ext cx="43180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矩形 23"/>
            <p:cNvSpPr/>
            <p:nvPr/>
          </p:nvSpPr>
          <p:spPr>
            <a:xfrm>
              <a:off x="8572500" y="3954463"/>
              <a:ext cx="2952750" cy="2044700"/>
            </a:xfrm>
            <a:prstGeom prst="rect">
              <a:avLst/>
            </a:prstGeom>
            <a:solidFill>
              <a:srgbClr val="49B09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prstClr val="white"/>
                </a:solidFill>
              </a:endParaRPr>
            </a:p>
          </p:txBody>
        </p:sp>
        <p:sp>
          <p:nvSpPr>
            <p:cNvPr id="25" name="文本框 36"/>
            <p:cNvSpPr txBox="1">
              <a:spLocks noChangeArrowheads="1"/>
            </p:cNvSpPr>
            <p:nvPr/>
          </p:nvSpPr>
          <p:spPr bwMode="auto">
            <a:xfrm>
              <a:off x="8805863" y="4760310"/>
              <a:ext cx="2484437" cy="1025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200" dirty="0">
                <a:solidFill>
                  <a:schemeClr val="bg1"/>
                </a:solidFill>
                <a:latin typeface="微软雅黑" panose="020B0503020204020204" pitchFamily="34" charset="-122"/>
                <a:ea typeface="微软雅黑" panose="020B0503020204020204" pitchFamily="34" charset="-122"/>
                <a:cs typeface="Lato Regular"/>
              </a:endParaRPr>
            </a:p>
          </p:txBody>
        </p:sp>
        <p:sp>
          <p:nvSpPr>
            <p:cNvPr id="26" name="文本框 37"/>
            <p:cNvSpPr txBox="1">
              <a:spLocks noChangeArrowheads="1"/>
            </p:cNvSpPr>
            <p:nvPr/>
          </p:nvSpPr>
          <p:spPr bwMode="auto">
            <a:xfrm>
              <a:off x="9378950" y="4270375"/>
              <a:ext cx="1895475" cy="630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400" b="1">
                  <a:solidFill>
                    <a:srgbClr val="FFFFFF"/>
                  </a:solidFill>
                  <a:latin typeface="微软雅黑" panose="020B0503020204020204" pitchFamily="34" charset="-122"/>
                  <a:ea typeface="微软雅黑" panose="020B0503020204020204" pitchFamily="34" charset="-122"/>
                </a:rPr>
                <a:t>单击此处添加标题</a:t>
              </a:r>
            </a:p>
          </p:txBody>
        </p:sp>
        <p:sp>
          <p:nvSpPr>
            <p:cNvPr id="27" name="Freeform 110"/>
            <p:cNvSpPr>
              <a:spLocks noEditPoints="1"/>
            </p:cNvSpPr>
            <p:nvPr/>
          </p:nvSpPr>
          <p:spPr bwMode="auto">
            <a:xfrm>
              <a:off x="9023350" y="4240213"/>
              <a:ext cx="306388" cy="381000"/>
            </a:xfrm>
            <a:custGeom>
              <a:avLst/>
              <a:gdLst>
                <a:gd name="T0" fmla="*/ 2147483647 w 233"/>
                <a:gd name="T1" fmla="*/ 0 h 288"/>
                <a:gd name="T2" fmla="*/ 0 w 233"/>
                <a:gd name="T3" fmla="*/ 2147483647 h 288"/>
                <a:gd name="T4" fmla="*/ 2147483647 w 233"/>
                <a:gd name="T5" fmla="*/ 2147483647 h 288"/>
                <a:gd name="T6" fmla="*/ 2147483647 w 233"/>
                <a:gd name="T7" fmla="*/ 2147483647 h 288"/>
                <a:gd name="T8" fmla="*/ 2147483647 w 233"/>
                <a:gd name="T9" fmla="*/ 2147483647 h 288"/>
                <a:gd name="T10" fmla="*/ 2147483647 w 233"/>
                <a:gd name="T11" fmla="*/ 2147483647 h 288"/>
                <a:gd name="T12" fmla="*/ 2147483647 w 233"/>
                <a:gd name="T13" fmla="*/ 2147483647 h 288"/>
                <a:gd name="T14" fmla="*/ 2147483647 w 233"/>
                <a:gd name="T15" fmla="*/ 2147483647 h 288"/>
                <a:gd name="T16" fmla="*/ 2147483647 w 233"/>
                <a:gd name="T17" fmla="*/ 2147483647 h 288"/>
                <a:gd name="T18" fmla="*/ 2147483647 w 233"/>
                <a:gd name="T19" fmla="*/ 2147483647 h 288"/>
                <a:gd name="T20" fmla="*/ 2147483647 w 233"/>
                <a:gd name="T21" fmla="*/ 2147483647 h 288"/>
                <a:gd name="T22" fmla="*/ 2147483647 w 233"/>
                <a:gd name="T23" fmla="*/ 2147483647 h 288"/>
                <a:gd name="T24" fmla="*/ 2147483647 w 233"/>
                <a:gd name="T25" fmla="*/ 2147483647 h 288"/>
                <a:gd name="T26" fmla="*/ 2147483647 w 233"/>
                <a:gd name="T27" fmla="*/ 2147483647 h 288"/>
                <a:gd name="T28" fmla="*/ 2147483647 w 233"/>
                <a:gd name="T29" fmla="*/ 2147483647 h 288"/>
                <a:gd name="T30" fmla="*/ 2147483647 w 233"/>
                <a:gd name="T31" fmla="*/ 2147483647 h 288"/>
                <a:gd name="T32" fmla="*/ 2147483647 w 233"/>
                <a:gd name="T33" fmla="*/ 2147483647 h 288"/>
                <a:gd name="T34" fmla="*/ 2147483647 w 233"/>
                <a:gd name="T35" fmla="*/ 2147483647 h 288"/>
                <a:gd name="T36" fmla="*/ 2147483647 w 233"/>
                <a:gd name="T37" fmla="*/ 2147483647 h 288"/>
                <a:gd name="T38" fmla="*/ 2147483647 w 233"/>
                <a:gd name="T39" fmla="*/ 2147483647 h 288"/>
                <a:gd name="T40" fmla="*/ 2147483647 w 233"/>
                <a:gd name="T41" fmla="*/ 2147483647 h 288"/>
                <a:gd name="T42" fmla="*/ 2147483647 w 233"/>
                <a:gd name="T43" fmla="*/ 2147483647 h 288"/>
                <a:gd name="T44" fmla="*/ 2147483647 w 233"/>
                <a:gd name="T45" fmla="*/ 2147483647 h 288"/>
                <a:gd name="T46" fmla="*/ 2147483647 w 233"/>
                <a:gd name="T47" fmla="*/ 2147483647 h 288"/>
                <a:gd name="T48" fmla="*/ 2147483647 w 233"/>
                <a:gd name="T49" fmla="*/ 2147483647 h 288"/>
                <a:gd name="T50" fmla="*/ 2147483647 w 233"/>
                <a:gd name="T51" fmla="*/ 2147483647 h 288"/>
                <a:gd name="T52" fmla="*/ 2147483647 w 233"/>
                <a:gd name="T53" fmla="*/ 2147483647 h 288"/>
                <a:gd name="T54" fmla="*/ 2147483647 w 233"/>
                <a:gd name="T55" fmla="*/ 2147483647 h 288"/>
                <a:gd name="T56" fmla="*/ 2147483647 w 233"/>
                <a:gd name="T57" fmla="*/ 2147483647 h 288"/>
                <a:gd name="T58" fmla="*/ 2147483647 w 233"/>
                <a:gd name="T59" fmla="*/ 2147483647 h 288"/>
                <a:gd name="T60" fmla="*/ 2147483647 w 233"/>
                <a:gd name="T61" fmla="*/ 2147483647 h 288"/>
                <a:gd name="T62" fmla="*/ 2147483647 w 233"/>
                <a:gd name="T63" fmla="*/ 2147483647 h 288"/>
                <a:gd name="T64" fmla="*/ 2147483647 w 233"/>
                <a:gd name="T65" fmla="*/ 2147483647 h 288"/>
                <a:gd name="T66" fmla="*/ 2147483647 w 233"/>
                <a:gd name="T67" fmla="*/ 2147483647 h 288"/>
                <a:gd name="T68" fmla="*/ 2147483647 w 233"/>
                <a:gd name="T69" fmla="*/ 2147483647 h 288"/>
                <a:gd name="T70" fmla="*/ 2147483647 w 233"/>
                <a:gd name="T71" fmla="*/ 2147483647 h 288"/>
                <a:gd name="T72" fmla="*/ 2147483647 w 233"/>
                <a:gd name="T73" fmla="*/ 2147483647 h 288"/>
                <a:gd name="T74" fmla="*/ 2147483647 w 233"/>
                <a:gd name="T75" fmla="*/ 2147483647 h 288"/>
                <a:gd name="T76" fmla="*/ 2147483647 w 233"/>
                <a:gd name="T77" fmla="*/ 2147483647 h 288"/>
                <a:gd name="T78" fmla="*/ 2147483647 w 233"/>
                <a:gd name="T79" fmla="*/ 2147483647 h 288"/>
                <a:gd name="T80" fmla="*/ 2147483647 w 233"/>
                <a:gd name="T81" fmla="*/ 2147483647 h 288"/>
                <a:gd name="T82" fmla="*/ 2147483647 w 233"/>
                <a:gd name="T83" fmla="*/ 2147483647 h 288"/>
                <a:gd name="T84" fmla="*/ 2147483647 w 233"/>
                <a:gd name="T85" fmla="*/ 2147483647 h 288"/>
                <a:gd name="T86" fmla="*/ 2147483647 w 233"/>
                <a:gd name="T87" fmla="*/ 2147483647 h 288"/>
                <a:gd name="T88" fmla="*/ 2147483647 w 233"/>
                <a:gd name="T89" fmla="*/ 2147483647 h 288"/>
                <a:gd name="T90" fmla="*/ 2147483647 w 233"/>
                <a:gd name="T91" fmla="*/ 2147483647 h 288"/>
                <a:gd name="T92" fmla="*/ 2147483647 w 233"/>
                <a:gd name="T93" fmla="*/ 2147483647 h 288"/>
                <a:gd name="T94" fmla="*/ 2147483647 w 233"/>
                <a:gd name="T95" fmla="*/ 2147483647 h 28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33"/>
                <a:gd name="T145" fmla="*/ 0 h 288"/>
                <a:gd name="T146" fmla="*/ 233 w 233"/>
                <a:gd name="T147" fmla="*/ 288 h 28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33" h="288">
                  <a:moveTo>
                    <a:pt x="209" y="0"/>
                  </a:moveTo>
                  <a:cubicBezTo>
                    <a:pt x="24" y="0"/>
                    <a:pt x="24" y="0"/>
                    <a:pt x="24" y="0"/>
                  </a:cubicBezTo>
                  <a:cubicBezTo>
                    <a:pt x="11" y="0"/>
                    <a:pt x="0" y="11"/>
                    <a:pt x="0" y="24"/>
                  </a:cubicBezTo>
                  <a:cubicBezTo>
                    <a:pt x="0" y="264"/>
                    <a:pt x="0" y="264"/>
                    <a:pt x="0" y="264"/>
                  </a:cubicBezTo>
                  <a:cubicBezTo>
                    <a:pt x="0" y="277"/>
                    <a:pt x="11" y="288"/>
                    <a:pt x="24" y="288"/>
                  </a:cubicBezTo>
                  <a:cubicBezTo>
                    <a:pt x="209" y="288"/>
                    <a:pt x="209" y="288"/>
                    <a:pt x="209" y="288"/>
                  </a:cubicBezTo>
                  <a:cubicBezTo>
                    <a:pt x="223" y="288"/>
                    <a:pt x="233" y="277"/>
                    <a:pt x="233" y="264"/>
                  </a:cubicBezTo>
                  <a:cubicBezTo>
                    <a:pt x="233" y="24"/>
                    <a:pt x="233" y="24"/>
                    <a:pt x="233" y="24"/>
                  </a:cubicBezTo>
                  <a:cubicBezTo>
                    <a:pt x="233" y="11"/>
                    <a:pt x="223" y="0"/>
                    <a:pt x="209" y="0"/>
                  </a:cubicBezTo>
                  <a:close/>
                  <a:moveTo>
                    <a:pt x="26" y="37"/>
                  </a:moveTo>
                  <a:cubicBezTo>
                    <a:pt x="26" y="31"/>
                    <a:pt x="32" y="26"/>
                    <a:pt x="39" y="26"/>
                  </a:cubicBezTo>
                  <a:cubicBezTo>
                    <a:pt x="194" y="26"/>
                    <a:pt x="194" y="26"/>
                    <a:pt x="194" y="26"/>
                  </a:cubicBezTo>
                  <a:cubicBezTo>
                    <a:pt x="201" y="26"/>
                    <a:pt x="207" y="31"/>
                    <a:pt x="207" y="37"/>
                  </a:cubicBezTo>
                  <a:cubicBezTo>
                    <a:pt x="207" y="82"/>
                    <a:pt x="207" y="82"/>
                    <a:pt x="207" y="82"/>
                  </a:cubicBezTo>
                  <a:cubicBezTo>
                    <a:pt x="207" y="88"/>
                    <a:pt x="201" y="93"/>
                    <a:pt x="194" y="93"/>
                  </a:cubicBezTo>
                  <a:cubicBezTo>
                    <a:pt x="39" y="93"/>
                    <a:pt x="39" y="93"/>
                    <a:pt x="39" y="93"/>
                  </a:cubicBezTo>
                  <a:cubicBezTo>
                    <a:pt x="32" y="93"/>
                    <a:pt x="26" y="88"/>
                    <a:pt x="26" y="82"/>
                  </a:cubicBezTo>
                  <a:lnTo>
                    <a:pt x="26" y="37"/>
                  </a:lnTo>
                  <a:close/>
                  <a:moveTo>
                    <a:pt x="47" y="257"/>
                  </a:moveTo>
                  <a:cubicBezTo>
                    <a:pt x="37" y="257"/>
                    <a:pt x="37" y="257"/>
                    <a:pt x="37" y="257"/>
                  </a:cubicBezTo>
                  <a:cubicBezTo>
                    <a:pt x="31" y="257"/>
                    <a:pt x="26" y="251"/>
                    <a:pt x="26" y="243"/>
                  </a:cubicBezTo>
                  <a:cubicBezTo>
                    <a:pt x="26" y="235"/>
                    <a:pt x="31" y="229"/>
                    <a:pt x="37" y="229"/>
                  </a:cubicBezTo>
                  <a:cubicBezTo>
                    <a:pt x="47" y="229"/>
                    <a:pt x="47" y="229"/>
                    <a:pt x="47" y="229"/>
                  </a:cubicBezTo>
                  <a:cubicBezTo>
                    <a:pt x="53" y="229"/>
                    <a:pt x="58" y="235"/>
                    <a:pt x="58" y="243"/>
                  </a:cubicBezTo>
                  <a:cubicBezTo>
                    <a:pt x="58" y="251"/>
                    <a:pt x="53" y="257"/>
                    <a:pt x="47" y="257"/>
                  </a:cubicBezTo>
                  <a:close/>
                  <a:moveTo>
                    <a:pt x="47" y="204"/>
                  </a:moveTo>
                  <a:cubicBezTo>
                    <a:pt x="37" y="204"/>
                    <a:pt x="37" y="204"/>
                    <a:pt x="37" y="204"/>
                  </a:cubicBezTo>
                  <a:cubicBezTo>
                    <a:pt x="31" y="204"/>
                    <a:pt x="26" y="198"/>
                    <a:pt x="26" y="190"/>
                  </a:cubicBezTo>
                  <a:cubicBezTo>
                    <a:pt x="26" y="182"/>
                    <a:pt x="31" y="175"/>
                    <a:pt x="37" y="175"/>
                  </a:cubicBezTo>
                  <a:cubicBezTo>
                    <a:pt x="47" y="175"/>
                    <a:pt x="47" y="175"/>
                    <a:pt x="47" y="175"/>
                  </a:cubicBezTo>
                  <a:cubicBezTo>
                    <a:pt x="53" y="175"/>
                    <a:pt x="58" y="182"/>
                    <a:pt x="58" y="190"/>
                  </a:cubicBezTo>
                  <a:cubicBezTo>
                    <a:pt x="58" y="198"/>
                    <a:pt x="53" y="204"/>
                    <a:pt x="47" y="204"/>
                  </a:cubicBezTo>
                  <a:close/>
                  <a:moveTo>
                    <a:pt x="47" y="151"/>
                  </a:moveTo>
                  <a:cubicBezTo>
                    <a:pt x="37" y="151"/>
                    <a:pt x="37" y="151"/>
                    <a:pt x="37" y="151"/>
                  </a:cubicBezTo>
                  <a:cubicBezTo>
                    <a:pt x="31" y="151"/>
                    <a:pt x="26" y="145"/>
                    <a:pt x="26" y="137"/>
                  </a:cubicBezTo>
                  <a:cubicBezTo>
                    <a:pt x="26" y="129"/>
                    <a:pt x="31" y="122"/>
                    <a:pt x="37" y="122"/>
                  </a:cubicBezTo>
                  <a:cubicBezTo>
                    <a:pt x="47" y="122"/>
                    <a:pt x="47" y="122"/>
                    <a:pt x="47" y="122"/>
                  </a:cubicBezTo>
                  <a:cubicBezTo>
                    <a:pt x="53" y="122"/>
                    <a:pt x="58" y="129"/>
                    <a:pt x="58" y="137"/>
                  </a:cubicBezTo>
                  <a:cubicBezTo>
                    <a:pt x="58" y="145"/>
                    <a:pt x="53" y="151"/>
                    <a:pt x="47" y="151"/>
                  </a:cubicBezTo>
                  <a:close/>
                  <a:moveTo>
                    <a:pt x="96" y="257"/>
                  </a:moveTo>
                  <a:cubicBezTo>
                    <a:pt x="86" y="257"/>
                    <a:pt x="86" y="257"/>
                    <a:pt x="86" y="257"/>
                  </a:cubicBezTo>
                  <a:cubicBezTo>
                    <a:pt x="80" y="257"/>
                    <a:pt x="75" y="251"/>
                    <a:pt x="75" y="243"/>
                  </a:cubicBezTo>
                  <a:cubicBezTo>
                    <a:pt x="75" y="235"/>
                    <a:pt x="80" y="229"/>
                    <a:pt x="86" y="229"/>
                  </a:cubicBezTo>
                  <a:cubicBezTo>
                    <a:pt x="96" y="229"/>
                    <a:pt x="96" y="229"/>
                    <a:pt x="96" y="229"/>
                  </a:cubicBezTo>
                  <a:cubicBezTo>
                    <a:pt x="102" y="229"/>
                    <a:pt x="107" y="235"/>
                    <a:pt x="107" y="243"/>
                  </a:cubicBezTo>
                  <a:cubicBezTo>
                    <a:pt x="107" y="251"/>
                    <a:pt x="102" y="257"/>
                    <a:pt x="96" y="257"/>
                  </a:cubicBezTo>
                  <a:close/>
                  <a:moveTo>
                    <a:pt x="96" y="204"/>
                  </a:moveTo>
                  <a:cubicBezTo>
                    <a:pt x="86" y="204"/>
                    <a:pt x="86" y="204"/>
                    <a:pt x="86" y="204"/>
                  </a:cubicBezTo>
                  <a:cubicBezTo>
                    <a:pt x="80" y="204"/>
                    <a:pt x="75" y="198"/>
                    <a:pt x="75" y="190"/>
                  </a:cubicBezTo>
                  <a:cubicBezTo>
                    <a:pt x="75" y="182"/>
                    <a:pt x="80" y="175"/>
                    <a:pt x="86" y="175"/>
                  </a:cubicBezTo>
                  <a:cubicBezTo>
                    <a:pt x="96" y="175"/>
                    <a:pt x="96" y="175"/>
                    <a:pt x="96" y="175"/>
                  </a:cubicBezTo>
                  <a:cubicBezTo>
                    <a:pt x="102" y="175"/>
                    <a:pt x="107" y="182"/>
                    <a:pt x="107" y="190"/>
                  </a:cubicBezTo>
                  <a:cubicBezTo>
                    <a:pt x="107" y="198"/>
                    <a:pt x="102" y="204"/>
                    <a:pt x="96" y="204"/>
                  </a:cubicBezTo>
                  <a:close/>
                  <a:moveTo>
                    <a:pt x="96" y="151"/>
                  </a:moveTo>
                  <a:cubicBezTo>
                    <a:pt x="86" y="151"/>
                    <a:pt x="86" y="151"/>
                    <a:pt x="86" y="151"/>
                  </a:cubicBezTo>
                  <a:cubicBezTo>
                    <a:pt x="80" y="151"/>
                    <a:pt x="75" y="145"/>
                    <a:pt x="75" y="137"/>
                  </a:cubicBezTo>
                  <a:cubicBezTo>
                    <a:pt x="75" y="129"/>
                    <a:pt x="80" y="122"/>
                    <a:pt x="86" y="122"/>
                  </a:cubicBezTo>
                  <a:cubicBezTo>
                    <a:pt x="96" y="122"/>
                    <a:pt x="96" y="122"/>
                    <a:pt x="96" y="122"/>
                  </a:cubicBezTo>
                  <a:cubicBezTo>
                    <a:pt x="102" y="122"/>
                    <a:pt x="107" y="129"/>
                    <a:pt x="107" y="137"/>
                  </a:cubicBezTo>
                  <a:cubicBezTo>
                    <a:pt x="107" y="145"/>
                    <a:pt x="102" y="151"/>
                    <a:pt x="96" y="151"/>
                  </a:cubicBezTo>
                  <a:close/>
                  <a:moveTo>
                    <a:pt x="145" y="257"/>
                  </a:moveTo>
                  <a:cubicBezTo>
                    <a:pt x="135" y="257"/>
                    <a:pt x="135" y="257"/>
                    <a:pt x="135" y="257"/>
                  </a:cubicBezTo>
                  <a:cubicBezTo>
                    <a:pt x="129" y="257"/>
                    <a:pt x="123" y="251"/>
                    <a:pt x="123" y="243"/>
                  </a:cubicBezTo>
                  <a:cubicBezTo>
                    <a:pt x="123" y="235"/>
                    <a:pt x="129" y="229"/>
                    <a:pt x="135" y="229"/>
                  </a:cubicBezTo>
                  <a:cubicBezTo>
                    <a:pt x="145" y="229"/>
                    <a:pt x="145" y="229"/>
                    <a:pt x="145" y="229"/>
                  </a:cubicBezTo>
                  <a:cubicBezTo>
                    <a:pt x="151" y="229"/>
                    <a:pt x="156" y="235"/>
                    <a:pt x="156" y="243"/>
                  </a:cubicBezTo>
                  <a:cubicBezTo>
                    <a:pt x="156" y="251"/>
                    <a:pt x="151" y="257"/>
                    <a:pt x="145" y="257"/>
                  </a:cubicBezTo>
                  <a:close/>
                  <a:moveTo>
                    <a:pt x="145" y="204"/>
                  </a:moveTo>
                  <a:cubicBezTo>
                    <a:pt x="135" y="204"/>
                    <a:pt x="135" y="204"/>
                    <a:pt x="135" y="204"/>
                  </a:cubicBezTo>
                  <a:cubicBezTo>
                    <a:pt x="129" y="204"/>
                    <a:pt x="123" y="198"/>
                    <a:pt x="123" y="190"/>
                  </a:cubicBezTo>
                  <a:cubicBezTo>
                    <a:pt x="123" y="182"/>
                    <a:pt x="129" y="175"/>
                    <a:pt x="135" y="175"/>
                  </a:cubicBezTo>
                  <a:cubicBezTo>
                    <a:pt x="145" y="175"/>
                    <a:pt x="145" y="175"/>
                    <a:pt x="145" y="175"/>
                  </a:cubicBezTo>
                  <a:cubicBezTo>
                    <a:pt x="151" y="175"/>
                    <a:pt x="156" y="182"/>
                    <a:pt x="156" y="190"/>
                  </a:cubicBezTo>
                  <a:cubicBezTo>
                    <a:pt x="156" y="198"/>
                    <a:pt x="151" y="204"/>
                    <a:pt x="145" y="204"/>
                  </a:cubicBezTo>
                  <a:close/>
                  <a:moveTo>
                    <a:pt x="145" y="151"/>
                  </a:moveTo>
                  <a:cubicBezTo>
                    <a:pt x="135" y="151"/>
                    <a:pt x="135" y="151"/>
                    <a:pt x="135" y="151"/>
                  </a:cubicBezTo>
                  <a:cubicBezTo>
                    <a:pt x="129" y="151"/>
                    <a:pt x="123" y="145"/>
                    <a:pt x="123" y="137"/>
                  </a:cubicBezTo>
                  <a:cubicBezTo>
                    <a:pt x="123" y="129"/>
                    <a:pt x="129" y="122"/>
                    <a:pt x="135" y="122"/>
                  </a:cubicBezTo>
                  <a:cubicBezTo>
                    <a:pt x="145" y="122"/>
                    <a:pt x="145" y="122"/>
                    <a:pt x="145" y="122"/>
                  </a:cubicBezTo>
                  <a:cubicBezTo>
                    <a:pt x="151" y="122"/>
                    <a:pt x="156" y="129"/>
                    <a:pt x="156" y="137"/>
                  </a:cubicBezTo>
                  <a:cubicBezTo>
                    <a:pt x="156" y="145"/>
                    <a:pt x="151" y="151"/>
                    <a:pt x="145" y="151"/>
                  </a:cubicBezTo>
                  <a:close/>
                  <a:moveTo>
                    <a:pt x="207" y="247"/>
                  </a:moveTo>
                  <a:cubicBezTo>
                    <a:pt x="207" y="253"/>
                    <a:pt x="200" y="257"/>
                    <a:pt x="197" y="257"/>
                  </a:cubicBezTo>
                  <a:cubicBezTo>
                    <a:pt x="185" y="257"/>
                    <a:pt x="185" y="257"/>
                    <a:pt x="185" y="257"/>
                  </a:cubicBezTo>
                  <a:cubicBezTo>
                    <a:pt x="182" y="257"/>
                    <a:pt x="175" y="253"/>
                    <a:pt x="175" y="247"/>
                  </a:cubicBezTo>
                  <a:cubicBezTo>
                    <a:pt x="175" y="185"/>
                    <a:pt x="175" y="185"/>
                    <a:pt x="175" y="185"/>
                  </a:cubicBezTo>
                  <a:cubicBezTo>
                    <a:pt x="175" y="180"/>
                    <a:pt x="182" y="175"/>
                    <a:pt x="185" y="175"/>
                  </a:cubicBezTo>
                  <a:cubicBezTo>
                    <a:pt x="197" y="175"/>
                    <a:pt x="197" y="175"/>
                    <a:pt x="197" y="175"/>
                  </a:cubicBezTo>
                  <a:cubicBezTo>
                    <a:pt x="200" y="175"/>
                    <a:pt x="207" y="180"/>
                    <a:pt x="207" y="185"/>
                  </a:cubicBezTo>
                  <a:lnTo>
                    <a:pt x="207" y="247"/>
                  </a:lnTo>
                  <a:close/>
                  <a:moveTo>
                    <a:pt x="196" y="151"/>
                  </a:moveTo>
                  <a:cubicBezTo>
                    <a:pt x="186" y="151"/>
                    <a:pt x="186" y="151"/>
                    <a:pt x="186" y="151"/>
                  </a:cubicBezTo>
                  <a:cubicBezTo>
                    <a:pt x="180" y="151"/>
                    <a:pt x="175" y="145"/>
                    <a:pt x="175" y="137"/>
                  </a:cubicBezTo>
                  <a:cubicBezTo>
                    <a:pt x="175" y="129"/>
                    <a:pt x="180" y="123"/>
                    <a:pt x="186" y="123"/>
                  </a:cubicBezTo>
                  <a:cubicBezTo>
                    <a:pt x="196" y="123"/>
                    <a:pt x="196" y="123"/>
                    <a:pt x="196" y="123"/>
                  </a:cubicBezTo>
                  <a:cubicBezTo>
                    <a:pt x="202" y="123"/>
                    <a:pt x="207" y="129"/>
                    <a:pt x="207" y="137"/>
                  </a:cubicBezTo>
                  <a:cubicBezTo>
                    <a:pt x="207" y="145"/>
                    <a:pt x="202" y="151"/>
                    <a:pt x="196" y="15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600"/>
            </a:p>
          </p:txBody>
        </p:sp>
      </p:grpSp>
      <p:grpSp>
        <p:nvGrpSpPr>
          <p:cNvPr id="28" name="Group 22"/>
          <p:cNvGrpSpPr/>
          <p:nvPr/>
        </p:nvGrpSpPr>
        <p:grpSpPr bwMode="auto">
          <a:xfrm>
            <a:off x="7041750" y="2260882"/>
            <a:ext cx="1213448" cy="538745"/>
            <a:chOff x="0" y="0"/>
            <a:chExt cx="1131895" cy="504056"/>
          </a:xfrm>
          <a:solidFill>
            <a:srgbClr val="49B09E"/>
          </a:solidFill>
        </p:grpSpPr>
        <p:sp>
          <p:nvSpPr>
            <p:cNvPr id="29" name="矩形 46"/>
            <p:cNvSpPr>
              <a:spLocks noChangeArrowheads="1"/>
            </p:cNvSpPr>
            <p:nvPr/>
          </p:nvSpPr>
          <p:spPr bwMode="auto">
            <a:xfrm>
              <a:off x="0" y="0"/>
              <a:ext cx="1080120" cy="5040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200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0" name="文本框 47"/>
            <p:cNvSpPr>
              <a:spLocks noChangeArrowheads="1"/>
            </p:cNvSpPr>
            <p:nvPr/>
          </p:nvSpPr>
          <p:spPr bwMode="auto">
            <a:xfrm>
              <a:off x="51774" y="41772"/>
              <a:ext cx="1080121" cy="31675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b="1" dirty="0">
                  <a:solidFill>
                    <a:schemeClr val="bg1"/>
                  </a:solidFill>
                  <a:latin typeface="微软雅黑" panose="020B0503020204020204" pitchFamily="34" charset="-122"/>
                  <a:ea typeface="微软雅黑" panose="020B0503020204020204" pitchFamily="34" charset="-122"/>
                  <a:sym typeface="方正兰亭细黑_GBK" panose="02000000000000000000" charset="-122"/>
                </a:rPr>
                <a:t>标题一</a:t>
              </a:r>
            </a:p>
          </p:txBody>
        </p:sp>
      </p:grpSp>
      <p:sp>
        <p:nvSpPr>
          <p:cNvPr id="31" name="矩形 60"/>
          <p:cNvSpPr>
            <a:spLocks noChangeArrowheads="1"/>
          </p:cNvSpPr>
          <p:nvPr/>
        </p:nvSpPr>
        <p:spPr bwMode="auto">
          <a:xfrm>
            <a:off x="8470941" y="2225318"/>
            <a:ext cx="3571833" cy="549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a:p>
            <a:pPr>
              <a:lnSpc>
                <a:spcPct val="13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32" name="Group 22"/>
          <p:cNvGrpSpPr/>
          <p:nvPr/>
        </p:nvGrpSpPr>
        <p:grpSpPr bwMode="auto">
          <a:xfrm>
            <a:off x="7041750" y="2930974"/>
            <a:ext cx="1213448" cy="538745"/>
            <a:chOff x="0" y="0"/>
            <a:chExt cx="1131895" cy="504056"/>
          </a:xfrm>
          <a:solidFill>
            <a:srgbClr val="49B09E"/>
          </a:solidFill>
        </p:grpSpPr>
        <p:sp>
          <p:nvSpPr>
            <p:cNvPr id="33" name="矩形 46"/>
            <p:cNvSpPr>
              <a:spLocks noChangeArrowheads="1"/>
            </p:cNvSpPr>
            <p:nvPr/>
          </p:nvSpPr>
          <p:spPr bwMode="auto">
            <a:xfrm>
              <a:off x="0" y="0"/>
              <a:ext cx="1080120" cy="5040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200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4" name="文本框 47"/>
            <p:cNvSpPr>
              <a:spLocks noChangeArrowheads="1"/>
            </p:cNvSpPr>
            <p:nvPr/>
          </p:nvSpPr>
          <p:spPr bwMode="auto">
            <a:xfrm>
              <a:off x="51774" y="41772"/>
              <a:ext cx="1080121" cy="31675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b="1" dirty="0">
                  <a:solidFill>
                    <a:schemeClr val="bg1"/>
                  </a:solidFill>
                  <a:latin typeface="微软雅黑" panose="020B0503020204020204" pitchFamily="34" charset="-122"/>
                  <a:ea typeface="微软雅黑" panose="020B0503020204020204" pitchFamily="34" charset="-122"/>
                  <a:sym typeface="方正兰亭细黑_GBK" panose="02000000000000000000" charset="-122"/>
                </a:rPr>
                <a:t>标题二</a:t>
              </a:r>
            </a:p>
          </p:txBody>
        </p:sp>
      </p:grpSp>
      <p:sp>
        <p:nvSpPr>
          <p:cNvPr id="35" name="矩形 60"/>
          <p:cNvSpPr>
            <a:spLocks noChangeArrowheads="1"/>
          </p:cNvSpPr>
          <p:nvPr/>
        </p:nvSpPr>
        <p:spPr bwMode="auto">
          <a:xfrm>
            <a:off x="8470941" y="2895410"/>
            <a:ext cx="3571833" cy="549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a:p>
            <a:pPr>
              <a:lnSpc>
                <a:spcPct val="13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36" name="Group 22"/>
          <p:cNvGrpSpPr/>
          <p:nvPr/>
        </p:nvGrpSpPr>
        <p:grpSpPr bwMode="auto">
          <a:xfrm>
            <a:off x="7041750" y="3601066"/>
            <a:ext cx="1213448" cy="538745"/>
            <a:chOff x="0" y="0"/>
            <a:chExt cx="1131895" cy="504056"/>
          </a:xfrm>
          <a:solidFill>
            <a:srgbClr val="49B09E"/>
          </a:solidFill>
        </p:grpSpPr>
        <p:sp>
          <p:nvSpPr>
            <p:cNvPr id="37" name="矩形 46"/>
            <p:cNvSpPr>
              <a:spLocks noChangeArrowheads="1"/>
            </p:cNvSpPr>
            <p:nvPr/>
          </p:nvSpPr>
          <p:spPr bwMode="auto">
            <a:xfrm>
              <a:off x="0" y="0"/>
              <a:ext cx="1080120" cy="5040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200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8" name="文本框 47"/>
            <p:cNvSpPr>
              <a:spLocks noChangeArrowheads="1"/>
            </p:cNvSpPr>
            <p:nvPr/>
          </p:nvSpPr>
          <p:spPr bwMode="auto">
            <a:xfrm>
              <a:off x="51774" y="41772"/>
              <a:ext cx="1080121" cy="31675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b="1" dirty="0">
                  <a:solidFill>
                    <a:schemeClr val="bg1"/>
                  </a:solidFill>
                  <a:latin typeface="微软雅黑" panose="020B0503020204020204" pitchFamily="34" charset="-122"/>
                  <a:ea typeface="微软雅黑" panose="020B0503020204020204" pitchFamily="34" charset="-122"/>
                  <a:sym typeface="方正兰亭细黑_GBK" panose="02000000000000000000" charset="-122"/>
                </a:rPr>
                <a:t>标题三</a:t>
              </a:r>
            </a:p>
          </p:txBody>
        </p:sp>
      </p:grpSp>
      <p:sp>
        <p:nvSpPr>
          <p:cNvPr id="39" name="矩形 60"/>
          <p:cNvSpPr>
            <a:spLocks noChangeArrowheads="1"/>
          </p:cNvSpPr>
          <p:nvPr/>
        </p:nvSpPr>
        <p:spPr bwMode="auto">
          <a:xfrm>
            <a:off x="8470941" y="3565502"/>
            <a:ext cx="3571833" cy="549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a:p>
            <a:pPr>
              <a:lnSpc>
                <a:spcPct val="13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40" name="Group 22"/>
          <p:cNvGrpSpPr/>
          <p:nvPr/>
        </p:nvGrpSpPr>
        <p:grpSpPr bwMode="auto">
          <a:xfrm>
            <a:off x="7041750" y="4271158"/>
            <a:ext cx="1213448" cy="538745"/>
            <a:chOff x="0" y="0"/>
            <a:chExt cx="1131895" cy="504056"/>
          </a:xfrm>
          <a:solidFill>
            <a:srgbClr val="49B09E"/>
          </a:solidFill>
        </p:grpSpPr>
        <p:sp>
          <p:nvSpPr>
            <p:cNvPr id="41" name="矩形 46"/>
            <p:cNvSpPr>
              <a:spLocks noChangeArrowheads="1"/>
            </p:cNvSpPr>
            <p:nvPr/>
          </p:nvSpPr>
          <p:spPr bwMode="auto">
            <a:xfrm>
              <a:off x="0" y="0"/>
              <a:ext cx="1080120" cy="5040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200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2" name="文本框 47"/>
            <p:cNvSpPr>
              <a:spLocks noChangeArrowheads="1"/>
            </p:cNvSpPr>
            <p:nvPr/>
          </p:nvSpPr>
          <p:spPr bwMode="auto">
            <a:xfrm>
              <a:off x="51774" y="41772"/>
              <a:ext cx="1080121" cy="31675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b="1" dirty="0">
                  <a:solidFill>
                    <a:schemeClr val="bg1"/>
                  </a:solidFill>
                  <a:latin typeface="微软雅黑" panose="020B0503020204020204" pitchFamily="34" charset="-122"/>
                  <a:ea typeface="微软雅黑" panose="020B0503020204020204" pitchFamily="34" charset="-122"/>
                  <a:sym typeface="方正兰亭细黑_GBK" panose="02000000000000000000" charset="-122"/>
                </a:rPr>
                <a:t>标题四</a:t>
              </a:r>
            </a:p>
          </p:txBody>
        </p:sp>
      </p:grpSp>
      <p:sp>
        <p:nvSpPr>
          <p:cNvPr id="43" name="矩形 60"/>
          <p:cNvSpPr>
            <a:spLocks noChangeArrowheads="1"/>
          </p:cNvSpPr>
          <p:nvPr/>
        </p:nvSpPr>
        <p:spPr bwMode="auto">
          <a:xfrm>
            <a:off x="8470941" y="4235594"/>
            <a:ext cx="3571833" cy="549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a:p>
            <a:pPr>
              <a:lnSpc>
                <a:spcPct val="13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44" name="Group 22"/>
          <p:cNvGrpSpPr/>
          <p:nvPr/>
        </p:nvGrpSpPr>
        <p:grpSpPr bwMode="auto">
          <a:xfrm>
            <a:off x="7041750" y="4941253"/>
            <a:ext cx="1213448" cy="538745"/>
            <a:chOff x="0" y="0"/>
            <a:chExt cx="1131895" cy="504056"/>
          </a:xfrm>
          <a:solidFill>
            <a:srgbClr val="49B09E"/>
          </a:solidFill>
        </p:grpSpPr>
        <p:sp>
          <p:nvSpPr>
            <p:cNvPr id="45" name="矩形 44"/>
            <p:cNvSpPr>
              <a:spLocks noChangeArrowheads="1"/>
            </p:cNvSpPr>
            <p:nvPr/>
          </p:nvSpPr>
          <p:spPr bwMode="auto">
            <a:xfrm>
              <a:off x="0" y="0"/>
              <a:ext cx="1080120" cy="5040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200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6" name="文本框 47"/>
            <p:cNvSpPr>
              <a:spLocks noChangeArrowheads="1"/>
            </p:cNvSpPr>
            <p:nvPr/>
          </p:nvSpPr>
          <p:spPr bwMode="auto">
            <a:xfrm>
              <a:off x="51774" y="41772"/>
              <a:ext cx="1080121" cy="31675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b="1" dirty="0">
                  <a:solidFill>
                    <a:schemeClr val="bg1"/>
                  </a:solidFill>
                  <a:latin typeface="微软雅黑" panose="020B0503020204020204" pitchFamily="34" charset="-122"/>
                  <a:ea typeface="微软雅黑" panose="020B0503020204020204" pitchFamily="34" charset="-122"/>
                  <a:sym typeface="方正兰亭细黑_GBK" panose="02000000000000000000" charset="-122"/>
                </a:rPr>
                <a:t>标题五</a:t>
              </a:r>
            </a:p>
          </p:txBody>
        </p:sp>
      </p:grpSp>
      <p:sp>
        <p:nvSpPr>
          <p:cNvPr id="47" name="矩形 60"/>
          <p:cNvSpPr>
            <a:spLocks noChangeArrowheads="1"/>
          </p:cNvSpPr>
          <p:nvPr/>
        </p:nvSpPr>
        <p:spPr bwMode="auto">
          <a:xfrm>
            <a:off x="8457934" y="4905686"/>
            <a:ext cx="3571833" cy="549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a:p>
            <a:pPr>
              <a:lnSpc>
                <a:spcPct val="13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1000"/>
                                        <p:tgtEl>
                                          <p:spTgt spid="28"/>
                                        </p:tgtEl>
                                      </p:cBhvr>
                                    </p:animEffect>
                                    <p:anim calcmode="lin" valueType="num">
                                      <p:cBhvr>
                                        <p:cTn id="18" dur="1000" fill="hold"/>
                                        <p:tgtEl>
                                          <p:spTgt spid="28"/>
                                        </p:tgtEl>
                                        <p:attrNameLst>
                                          <p:attrName>ppt_x</p:attrName>
                                        </p:attrNameLst>
                                      </p:cBhvr>
                                      <p:tavLst>
                                        <p:tav tm="0">
                                          <p:val>
                                            <p:strVal val="#ppt_x"/>
                                          </p:val>
                                        </p:tav>
                                        <p:tav tm="100000">
                                          <p:val>
                                            <p:strVal val="#ppt_x"/>
                                          </p:val>
                                        </p:tav>
                                      </p:tavLst>
                                    </p:anim>
                                    <p:anim calcmode="lin" valueType="num">
                                      <p:cBhvr>
                                        <p:cTn id="19" dur="1000" fill="hold"/>
                                        <p:tgtEl>
                                          <p:spTgt spid="2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fade">
                                      <p:cBhvr>
                                        <p:cTn id="22" dur="1000"/>
                                        <p:tgtEl>
                                          <p:spTgt spid="31"/>
                                        </p:tgtEl>
                                      </p:cBhvr>
                                    </p:animEffect>
                                    <p:anim calcmode="lin" valueType="num">
                                      <p:cBhvr>
                                        <p:cTn id="23" dur="1000" fill="hold"/>
                                        <p:tgtEl>
                                          <p:spTgt spid="31"/>
                                        </p:tgtEl>
                                        <p:attrNameLst>
                                          <p:attrName>ppt_x</p:attrName>
                                        </p:attrNameLst>
                                      </p:cBhvr>
                                      <p:tavLst>
                                        <p:tav tm="0">
                                          <p:val>
                                            <p:strVal val="#ppt_x"/>
                                          </p:val>
                                        </p:tav>
                                        <p:tav tm="100000">
                                          <p:val>
                                            <p:strVal val="#ppt_x"/>
                                          </p:val>
                                        </p:tav>
                                      </p:tavLst>
                                    </p:anim>
                                    <p:anim calcmode="lin" valueType="num">
                                      <p:cBhvr>
                                        <p:cTn id="24" dur="1000" fill="hold"/>
                                        <p:tgtEl>
                                          <p:spTgt spid="31"/>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fade">
                                      <p:cBhvr>
                                        <p:cTn id="27" dur="1000"/>
                                        <p:tgtEl>
                                          <p:spTgt spid="32"/>
                                        </p:tgtEl>
                                      </p:cBhvr>
                                    </p:animEffect>
                                    <p:anim calcmode="lin" valueType="num">
                                      <p:cBhvr>
                                        <p:cTn id="28" dur="1000" fill="hold"/>
                                        <p:tgtEl>
                                          <p:spTgt spid="32"/>
                                        </p:tgtEl>
                                        <p:attrNameLst>
                                          <p:attrName>ppt_x</p:attrName>
                                        </p:attrNameLst>
                                      </p:cBhvr>
                                      <p:tavLst>
                                        <p:tav tm="0">
                                          <p:val>
                                            <p:strVal val="#ppt_x"/>
                                          </p:val>
                                        </p:tav>
                                        <p:tav tm="100000">
                                          <p:val>
                                            <p:strVal val="#ppt_x"/>
                                          </p:val>
                                        </p:tav>
                                      </p:tavLst>
                                    </p:anim>
                                    <p:anim calcmode="lin" valueType="num">
                                      <p:cBhvr>
                                        <p:cTn id="29" dur="1000" fill="hold"/>
                                        <p:tgtEl>
                                          <p:spTgt spid="32"/>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fade">
                                      <p:cBhvr>
                                        <p:cTn id="32" dur="1000"/>
                                        <p:tgtEl>
                                          <p:spTgt spid="35"/>
                                        </p:tgtEl>
                                      </p:cBhvr>
                                    </p:animEffect>
                                    <p:anim calcmode="lin" valueType="num">
                                      <p:cBhvr>
                                        <p:cTn id="33" dur="1000" fill="hold"/>
                                        <p:tgtEl>
                                          <p:spTgt spid="35"/>
                                        </p:tgtEl>
                                        <p:attrNameLst>
                                          <p:attrName>ppt_x</p:attrName>
                                        </p:attrNameLst>
                                      </p:cBhvr>
                                      <p:tavLst>
                                        <p:tav tm="0">
                                          <p:val>
                                            <p:strVal val="#ppt_x"/>
                                          </p:val>
                                        </p:tav>
                                        <p:tav tm="100000">
                                          <p:val>
                                            <p:strVal val="#ppt_x"/>
                                          </p:val>
                                        </p:tav>
                                      </p:tavLst>
                                    </p:anim>
                                    <p:anim calcmode="lin" valueType="num">
                                      <p:cBhvr>
                                        <p:cTn id="34" dur="1000" fill="hold"/>
                                        <p:tgtEl>
                                          <p:spTgt spid="35"/>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36"/>
                                        </p:tgtEl>
                                        <p:attrNameLst>
                                          <p:attrName>style.visibility</p:attrName>
                                        </p:attrNameLst>
                                      </p:cBhvr>
                                      <p:to>
                                        <p:strVal val="visible"/>
                                      </p:to>
                                    </p:set>
                                    <p:animEffect transition="in" filter="fade">
                                      <p:cBhvr>
                                        <p:cTn id="37" dur="1000"/>
                                        <p:tgtEl>
                                          <p:spTgt spid="36"/>
                                        </p:tgtEl>
                                      </p:cBhvr>
                                    </p:animEffect>
                                    <p:anim calcmode="lin" valueType="num">
                                      <p:cBhvr>
                                        <p:cTn id="38" dur="1000" fill="hold"/>
                                        <p:tgtEl>
                                          <p:spTgt spid="36"/>
                                        </p:tgtEl>
                                        <p:attrNameLst>
                                          <p:attrName>ppt_x</p:attrName>
                                        </p:attrNameLst>
                                      </p:cBhvr>
                                      <p:tavLst>
                                        <p:tav tm="0">
                                          <p:val>
                                            <p:strVal val="#ppt_x"/>
                                          </p:val>
                                        </p:tav>
                                        <p:tav tm="100000">
                                          <p:val>
                                            <p:strVal val="#ppt_x"/>
                                          </p:val>
                                        </p:tav>
                                      </p:tavLst>
                                    </p:anim>
                                    <p:anim calcmode="lin" valueType="num">
                                      <p:cBhvr>
                                        <p:cTn id="39" dur="1000" fill="hold"/>
                                        <p:tgtEl>
                                          <p:spTgt spid="36"/>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39"/>
                                        </p:tgtEl>
                                        <p:attrNameLst>
                                          <p:attrName>style.visibility</p:attrName>
                                        </p:attrNameLst>
                                      </p:cBhvr>
                                      <p:to>
                                        <p:strVal val="visible"/>
                                      </p:to>
                                    </p:set>
                                    <p:animEffect transition="in" filter="fade">
                                      <p:cBhvr>
                                        <p:cTn id="42" dur="1000"/>
                                        <p:tgtEl>
                                          <p:spTgt spid="39"/>
                                        </p:tgtEl>
                                      </p:cBhvr>
                                    </p:animEffect>
                                    <p:anim calcmode="lin" valueType="num">
                                      <p:cBhvr>
                                        <p:cTn id="43" dur="1000" fill="hold"/>
                                        <p:tgtEl>
                                          <p:spTgt spid="39"/>
                                        </p:tgtEl>
                                        <p:attrNameLst>
                                          <p:attrName>ppt_x</p:attrName>
                                        </p:attrNameLst>
                                      </p:cBhvr>
                                      <p:tavLst>
                                        <p:tav tm="0">
                                          <p:val>
                                            <p:strVal val="#ppt_x"/>
                                          </p:val>
                                        </p:tav>
                                        <p:tav tm="100000">
                                          <p:val>
                                            <p:strVal val="#ppt_x"/>
                                          </p:val>
                                        </p:tav>
                                      </p:tavLst>
                                    </p:anim>
                                    <p:anim calcmode="lin" valueType="num">
                                      <p:cBhvr>
                                        <p:cTn id="44" dur="1000" fill="hold"/>
                                        <p:tgtEl>
                                          <p:spTgt spid="39"/>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fade">
                                      <p:cBhvr>
                                        <p:cTn id="47" dur="1000"/>
                                        <p:tgtEl>
                                          <p:spTgt spid="40"/>
                                        </p:tgtEl>
                                      </p:cBhvr>
                                    </p:animEffect>
                                    <p:anim calcmode="lin" valueType="num">
                                      <p:cBhvr>
                                        <p:cTn id="48" dur="1000" fill="hold"/>
                                        <p:tgtEl>
                                          <p:spTgt spid="40"/>
                                        </p:tgtEl>
                                        <p:attrNameLst>
                                          <p:attrName>ppt_x</p:attrName>
                                        </p:attrNameLst>
                                      </p:cBhvr>
                                      <p:tavLst>
                                        <p:tav tm="0">
                                          <p:val>
                                            <p:strVal val="#ppt_x"/>
                                          </p:val>
                                        </p:tav>
                                        <p:tav tm="100000">
                                          <p:val>
                                            <p:strVal val="#ppt_x"/>
                                          </p:val>
                                        </p:tav>
                                      </p:tavLst>
                                    </p:anim>
                                    <p:anim calcmode="lin" valueType="num">
                                      <p:cBhvr>
                                        <p:cTn id="49" dur="1000" fill="hold"/>
                                        <p:tgtEl>
                                          <p:spTgt spid="40"/>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43"/>
                                        </p:tgtEl>
                                        <p:attrNameLst>
                                          <p:attrName>style.visibility</p:attrName>
                                        </p:attrNameLst>
                                      </p:cBhvr>
                                      <p:to>
                                        <p:strVal val="visible"/>
                                      </p:to>
                                    </p:set>
                                    <p:animEffect transition="in" filter="fade">
                                      <p:cBhvr>
                                        <p:cTn id="52" dur="1000"/>
                                        <p:tgtEl>
                                          <p:spTgt spid="43"/>
                                        </p:tgtEl>
                                      </p:cBhvr>
                                    </p:animEffect>
                                    <p:anim calcmode="lin" valueType="num">
                                      <p:cBhvr>
                                        <p:cTn id="53" dur="1000" fill="hold"/>
                                        <p:tgtEl>
                                          <p:spTgt spid="43"/>
                                        </p:tgtEl>
                                        <p:attrNameLst>
                                          <p:attrName>ppt_x</p:attrName>
                                        </p:attrNameLst>
                                      </p:cBhvr>
                                      <p:tavLst>
                                        <p:tav tm="0">
                                          <p:val>
                                            <p:strVal val="#ppt_x"/>
                                          </p:val>
                                        </p:tav>
                                        <p:tav tm="100000">
                                          <p:val>
                                            <p:strVal val="#ppt_x"/>
                                          </p:val>
                                        </p:tav>
                                      </p:tavLst>
                                    </p:anim>
                                    <p:anim calcmode="lin" valueType="num">
                                      <p:cBhvr>
                                        <p:cTn id="54" dur="1000" fill="hold"/>
                                        <p:tgtEl>
                                          <p:spTgt spid="43"/>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44"/>
                                        </p:tgtEl>
                                        <p:attrNameLst>
                                          <p:attrName>style.visibility</p:attrName>
                                        </p:attrNameLst>
                                      </p:cBhvr>
                                      <p:to>
                                        <p:strVal val="visible"/>
                                      </p:to>
                                    </p:set>
                                    <p:animEffect transition="in" filter="fade">
                                      <p:cBhvr>
                                        <p:cTn id="57" dur="1000"/>
                                        <p:tgtEl>
                                          <p:spTgt spid="44"/>
                                        </p:tgtEl>
                                      </p:cBhvr>
                                    </p:animEffect>
                                    <p:anim calcmode="lin" valueType="num">
                                      <p:cBhvr>
                                        <p:cTn id="58" dur="1000" fill="hold"/>
                                        <p:tgtEl>
                                          <p:spTgt spid="44"/>
                                        </p:tgtEl>
                                        <p:attrNameLst>
                                          <p:attrName>ppt_x</p:attrName>
                                        </p:attrNameLst>
                                      </p:cBhvr>
                                      <p:tavLst>
                                        <p:tav tm="0">
                                          <p:val>
                                            <p:strVal val="#ppt_x"/>
                                          </p:val>
                                        </p:tav>
                                        <p:tav tm="100000">
                                          <p:val>
                                            <p:strVal val="#ppt_x"/>
                                          </p:val>
                                        </p:tav>
                                      </p:tavLst>
                                    </p:anim>
                                    <p:anim calcmode="lin" valueType="num">
                                      <p:cBhvr>
                                        <p:cTn id="59" dur="1000" fill="hold"/>
                                        <p:tgtEl>
                                          <p:spTgt spid="44"/>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47"/>
                                        </p:tgtEl>
                                        <p:attrNameLst>
                                          <p:attrName>style.visibility</p:attrName>
                                        </p:attrNameLst>
                                      </p:cBhvr>
                                      <p:to>
                                        <p:strVal val="visible"/>
                                      </p:to>
                                    </p:set>
                                    <p:animEffect transition="in" filter="fade">
                                      <p:cBhvr>
                                        <p:cTn id="62" dur="1000"/>
                                        <p:tgtEl>
                                          <p:spTgt spid="47"/>
                                        </p:tgtEl>
                                      </p:cBhvr>
                                    </p:animEffect>
                                    <p:anim calcmode="lin" valueType="num">
                                      <p:cBhvr>
                                        <p:cTn id="63" dur="1000" fill="hold"/>
                                        <p:tgtEl>
                                          <p:spTgt spid="47"/>
                                        </p:tgtEl>
                                        <p:attrNameLst>
                                          <p:attrName>ppt_x</p:attrName>
                                        </p:attrNameLst>
                                      </p:cBhvr>
                                      <p:tavLst>
                                        <p:tav tm="0">
                                          <p:val>
                                            <p:strVal val="#ppt_x"/>
                                          </p:val>
                                        </p:tav>
                                        <p:tav tm="100000">
                                          <p:val>
                                            <p:strVal val="#ppt_x"/>
                                          </p:val>
                                        </p:tav>
                                      </p:tavLst>
                                    </p:anim>
                                    <p:anim calcmode="lin" valueType="num">
                                      <p:cBhvr>
                                        <p:cTn id="64"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5" grpId="0"/>
      <p:bldP spid="39" grpId="0"/>
      <p:bldP spid="43" grpId="0"/>
      <p:bldP spid="4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683154" y="263970"/>
            <a:ext cx="10843722" cy="729358"/>
            <a:chOff x="-2655131" y="549901"/>
            <a:chExt cx="10843722" cy="729358"/>
          </a:xfrm>
        </p:grpSpPr>
        <p:sp>
          <p:nvSpPr>
            <p:cNvPr id="7" name="矩形 6"/>
            <p:cNvSpPr/>
            <p:nvPr/>
          </p:nvSpPr>
          <p:spPr>
            <a:xfrm>
              <a:off x="4191718" y="939542"/>
              <a:ext cx="3996873" cy="45719"/>
            </a:xfrm>
            <a:prstGeom prst="rect">
              <a:avLst/>
            </a:prstGeom>
            <a:solidFill>
              <a:srgbClr val="49B0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华文新魏" panose="02010800040101010101" pitchFamily="2" charset="-122"/>
                <a:ea typeface="华文新魏" panose="02010800040101010101" pitchFamily="2" charset="-122"/>
              </a:endParaRPr>
            </a:p>
          </p:txBody>
        </p:sp>
        <p:sp>
          <p:nvSpPr>
            <p:cNvPr id="9" name="TextBox 8"/>
            <p:cNvSpPr txBox="1">
              <a:spLocks noChangeArrowheads="1"/>
            </p:cNvSpPr>
            <p:nvPr/>
          </p:nvSpPr>
          <p:spPr bwMode="auto">
            <a:xfrm>
              <a:off x="1138419" y="549901"/>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49B09E"/>
                  </a:solidFill>
                  <a:latin typeface="华文新魏" panose="02010800040101010101" pitchFamily="2" charset="-122"/>
                  <a:ea typeface="华文新魏" panose="02010800040101010101" pitchFamily="2" charset="-122"/>
                  <a:sym typeface="Arial" panose="020B0604020202020204" pitchFamily="34" charset="0"/>
                </a:rPr>
                <a:t>教学分析概述</a:t>
              </a:r>
            </a:p>
          </p:txBody>
        </p:sp>
        <p:sp>
          <p:nvSpPr>
            <p:cNvPr id="10" name="TextBox 8"/>
            <p:cNvSpPr txBox="1">
              <a:spLocks noChangeArrowheads="1"/>
            </p:cNvSpPr>
            <p:nvPr/>
          </p:nvSpPr>
          <p:spPr bwMode="auto">
            <a:xfrm>
              <a:off x="1136263" y="1079204"/>
              <a:ext cx="3255323" cy="200055"/>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algn="ctr" eaLnBrk="1" hangingPunct="1"/>
              <a:r>
                <a:rPr lang="en-US" altLang="zh-CN" sz="1300" dirty="0">
                  <a:solidFill>
                    <a:schemeClr val="bg1">
                      <a:lumMod val="65000"/>
                    </a:schemeClr>
                  </a:solidFill>
                  <a:latin typeface="华文新魏" panose="02010800040101010101" pitchFamily="2" charset="-122"/>
                  <a:ea typeface="华文新魏" panose="02010800040101010101" pitchFamily="2" charset="-122"/>
                  <a:sym typeface="Arial" panose="020B0604020202020204" pitchFamily="34" charset="0"/>
                </a:rPr>
                <a:t>CLICK TO ADD CAPTION TEXT</a:t>
              </a:r>
              <a:endParaRPr lang="zh-CN" altLang="en-US" sz="1300" dirty="0">
                <a:solidFill>
                  <a:schemeClr val="bg1">
                    <a:lumMod val="65000"/>
                  </a:schemeClr>
                </a:solidFill>
                <a:latin typeface="华文新魏" panose="02010800040101010101" pitchFamily="2" charset="-122"/>
                <a:ea typeface="华文新魏" panose="02010800040101010101" pitchFamily="2" charset="-122"/>
                <a:sym typeface="Arial" panose="020B0604020202020204" pitchFamily="34" charset="0"/>
              </a:endParaRPr>
            </a:p>
          </p:txBody>
        </p:sp>
        <p:sp>
          <p:nvSpPr>
            <p:cNvPr id="14" name="矩形 13"/>
            <p:cNvSpPr/>
            <p:nvPr/>
          </p:nvSpPr>
          <p:spPr>
            <a:xfrm>
              <a:off x="-2655131" y="939542"/>
              <a:ext cx="3996873" cy="45719"/>
            </a:xfrm>
            <a:prstGeom prst="rect">
              <a:avLst/>
            </a:prstGeom>
            <a:solidFill>
              <a:srgbClr val="49B0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latin typeface="华文新魏" panose="02010800040101010101" pitchFamily="2" charset="-122"/>
                <a:ea typeface="华文新魏" panose="02010800040101010101" pitchFamily="2" charset="-122"/>
              </a:endParaRPr>
            </a:p>
          </p:txBody>
        </p:sp>
      </p:grpSp>
      <p:grpSp>
        <p:nvGrpSpPr>
          <p:cNvPr id="8" name="组合 7"/>
          <p:cNvGrpSpPr/>
          <p:nvPr/>
        </p:nvGrpSpPr>
        <p:grpSpPr>
          <a:xfrm>
            <a:off x="1086616" y="1880583"/>
            <a:ext cx="3920481" cy="4100725"/>
            <a:chOff x="4167189" y="1650653"/>
            <a:chExt cx="3852862" cy="4030000"/>
          </a:xfrm>
          <a:solidFill>
            <a:srgbClr val="49B09E"/>
          </a:solidFill>
        </p:grpSpPr>
        <p:grpSp>
          <p:nvGrpSpPr>
            <p:cNvPr id="11" name="组合 10"/>
            <p:cNvGrpSpPr/>
            <p:nvPr/>
          </p:nvGrpSpPr>
          <p:grpSpPr>
            <a:xfrm>
              <a:off x="4167189" y="1650653"/>
              <a:ext cx="3852862" cy="4030000"/>
              <a:chOff x="4643438" y="2116139"/>
              <a:chExt cx="2900363" cy="3033711"/>
            </a:xfrm>
            <a:grpFill/>
          </p:grpSpPr>
          <p:sp>
            <p:nvSpPr>
              <p:cNvPr id="19" name="MH_Other_1"/>
              <p:cNvSpPr/>
              <p:nvPr/>
            </p:nvSpPr>
            <p:spPr>
              <a:xfrm rot="10800000">
                <a:off x="5443539" y="3181350"/>
                <a:ext cx="1298575" cy="1968500"/>
              </a:xfrm>
              <a:custGeom>
                <a:avLst/>
                <a:gdLst>
                  <a:gd name="connsiteX0" fmla="*/ 320923 w 1297989"/>
                  <a:gd name="connsiteY0" fmla="*/ 1430869 h 1968275"/>
                  <a:gd name="connsiteX1" fmla="*/ 305551 w 1297989"/>
                  <a:gd name="connsiteY1" fmla="*/ 1354608 h 1968275"/>
                  <a:gd name="connsiteX2" fmla="*/ 278731 w 1297989"/>
                  <a:gd name="connsiteY2" fmla="*/ 1179709 h 1968275"/>
                  <a:gd name="connsiteX3" fmla="*/ 250257 w 1297989"/>
                  <a:gd name="connsiteY3" fmla="*/ 871159 h 1968275"/>
                  <a:gd name="connsiteX4" fmla="*/ 186221 w 1297989"/>
                  <a:gd name="connsiteY4" fmla="*/ 657852 h 1968275"/>
                  <a:gd name="connsiteX5" fmla="*/ 161836 w 1297989"/>
                  <a:gd name="connsiteY5" fmla="*/ 610560 h 1968275"/>
                  <a:gd name="connsiteX6" fmla="*/ 189581 w 1297989"/>
                  <a:gd name="connsiteY6" fmla="*/ 553240 h 1968275"/>
                  <a:gd name="connsiteX7" fmla="*/ 421829 w 1297989"/>
                  <a:gd name="connsiteY7" fmla="*/ 265316 h 1968275"/>
                  <a:gd name="connsiteX8" fmla="*/ 841399 w 1297989"/>
                  <a:gd name="connsiteY8" fmla="*/ 67872 h 1968275"/>
                  <a:gd name="connsiteX9" fmla="*/ 1174586 w 1297989"/>
                  <a:gd name="connsiteY9" fmla="*/ 12341 h 1968275"/>
                  <a:gd name="connsiteX10" fmla="*/ 1297989 w 1297989"/>
                  <a:gd name="connsiteY10" fmla="*/ 0 h 1968275"/>
                  <a:gd name="connsiteX11" fmla="*/ 1291819 w 1297989"/>
                  <a:gd name="connsiteY11" fmla="*/ 86382 h 1968275"/>
                  <a:gd name="connsiteX12" fmla="*/ 1279479 w 1297989"/>
                  <a:gd name="connsiteY12" fmla="*/ 357868 h 1968275"/>
                  <a:gd name="connsiteX13" fmla="*/ 1199267 w 1297989"/>
                  <a:gd name="connsiteY13" fmla="*/ 629355 h 1968275"/>
                  <a:gd name="connsiteX14" fmla="*/ 1007993 w 1297989"/>
                  <a:gd name="connsiteY14" fmla="*/ 851480 h 1968275"/>
                  <a:gd name="connsiteX15" fmla="*/ 755017 w 1297989"/>
                  <a:gd name="connsiteY15" fmla="*/ 1030414 h 1968275"/>
                  <a:gd name="connsiteX16" fmla="*/ 483531 w 1297989"/>
                  <a:gd name="connsiteY16" fmla="*/ 1258709 h 1968275"/>
                  <a:gd name="connsiteX17" fmla="*/ 370926 w 1297989"/>
                  <a:gd name="connsiteY17" fmla="*/ 1372471 h 1968275"/>
                  <a:gd name="connsiteX18" fmla="*/ 2260 w 1297989"/>
                  <a:gd name="connsiteY18" fmla="*/ 1968275 h 1968275"/>
                  <a:gd name="connsiteX19" fmla="*/ 0 w 1297989"/>
                  <a:gd name="connsiteY19" fmla="*/ 1863560 h 1968275"/>
                  <a:gd name="connsiteX20" fmla="*/ 36254 w 1297989"/>
                  <a:gd name="connsiteY20" fmla="*/ 1890574 h 1968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97989" h="1968275">
                    <a:moveTo>
                      <a:pt x="320923" y="1430869"/>
                    </a:moveTo>
                    <a:lnTo>
                      <a:pt x="305551" y="1354608"/>
                    </a:lnTo>
                    <a:cubicBezTo>
                      <a:pt x="295216" y="1294612"/>
                      <a:pt x="286267" y="1234527"/>
                      <a:pt x="278731" y="1179709"/>
                    </a:cubicBezTo>
                    <a:cubicBezTo>
                      <a:pt x="263657" y="1070074"/>
                      <a:pt x="271124" y="968702"/>
                      <a:pt x="250257" y="871159"/>
                    </a:cubicBezTo>
                    <a:cubicBezTo>
                      <a:pt x="234607" y="798001"/>
                      <a:pt x="215373" y="724110"/>
                      <a:pt x="186221" y="657852"/>
                    </a:cubicBezTo>
                    <a:lnTo>
                      <a:pt x="161836" y="610560"/>
                    </a:lnTo>
                    <a:lnTo>
                      <a:pt x="189581" y="553240"/>
                    </a:lnTo>
                    <a:cubicBezTo>
                      <a:pt x="253115" y="439044"/>
                      <a:pt x="333134" y="340900"/>
                      <a:pt x="421829" y="265316"/>
                    </a:cubicBezTo>
                    <a:cubicBezTo>
                      <a:pt x="540090" y="164537"/>
                      <a:pt x="682003" y="113119"/>
                      <a:pt x="841399" y="67872"/>
                    </a:cubicBezTo>
                    <a:lnTo>
                      <a:pt x="1174586" y="12341"/>
                    </a:lnTo>
                    <a:cubicBezTo>
                      <a:pt x="1250685" y="1029"/>
                      <a:pt x="1274337" y="514"/>
                      <a:pt x="1297989" y="0"/>
                    </a:cubicBezTo>
                    <a:cubicBezTo>
                      <a:pt x="1295932" y="28794"/>
                      <a:pt x="1294904" y="26738"/>
                      <a:pt x="1291819" y="86382"/>
                    </a:cubicBezTo>
                    <a:cubicBezTo>
                      <a:pt x="1288734" y="146027"/>
                      <a:pt x="1294904" y="267373"/>
                      <a:pt x="1279479" y="357868"/>
                    </a:cubicBezTo>
                    <a:cubicBezTo>
                      <a:pt x="1264053" y="448364"/>
                      <a:pt x="1244515" y="547086"/>
                      <a:pt x="1199267" y="629355"/>
                    </a:cubicBezTo>
                    <a:cubicBezTo>
                      <a:pt x="1154019" y="711623"/>
                      <a:pt x="1082034" y="784636"/>
                      <a:pt x="1007993" y="851480"/>
                    </a:cubicBezTo>
                    <a:cubicBezTo>
                      <a:pt x="933951" y="918323"/>
                      <a:pt x="842427" y="962542"/>
                      <a:pt x="755017" y="1030414"/>
                    </a:cubicBezTo>
                    <a:cubicBezTo>
                      <a:pt x="667606" y="1098285"/>
                      <a:pt x="564771" y="1181582"/>
                      <a:pt x="483531" y="1258709"/>
                    </a:cubicBezTo>
                    <a:cubicBezTo>
                      <a:pt x="442910" y="1297272"/>
                      <a:pt x="406147" y="1334293"/>
                      <a:pt x="370926" y="1372471"/>
                    </a:cubicBezTo>
                    <a:close/>
                    <a:moveTo>
                      <a:pt x="2260" y="1968275"/>
                    </a:moveTo>
                    <a:lnTo>
                      <a:pt x="0" y="1863560"/>
                    </a:lnTo>
                    <a:lnTo>
                      <a:pt x="36254" y="1890574"/>
                    </a:lnTo>
                    <a:close/>
                  </a:path>
                </a:pathLst>
              </a:custGeom>
              <a:grpFill/>
              <a:ln w="38100" cap="flat" cmpd="sng" algn="ctr">
                <a:solidFill>
                  <a:srgbClr val="FFFFFF"/>
                </a:solidFill>
                <a:prstDash val="solid"/>
              </a:ln>
              <a:effectLst/>
            </p:spPr>
            <p:txBody>
              <a:bodyPr tIns="0" bIns="684000" anchor="ctr"/>
              <a:lstStyle/>
              <a:p>
                <a:pPr algn="ctr" eaLnBrk="1" hangingPunct="1">
                  <a:defRPr/>
                </a:pPr>
                <a:endParaRPr lang="zh-CN" altLang="en-US" sz="1600" kern="0" dirty="0">
                  <a:solidFill>
                    <a:schemeClr val="bg1"/>
                  </a:solidFill>
                  <a:latin typeface="Stencil Std" pitchFamily="82" charset="0"/>
                  <a:ea typeface="微软雅黑" panose="020B0503020204020204" pitchFamily="34" charset="-122"/>
                  <a:cs typeface="微软雅黑" panose="020B0503020204020204" pitchFamily="34" charset="-122"/>
                </a:endParaRPr>
              </a:p>
            </p:txBody>
          </p:sp>
          <p:sp>
            <p:nvSpPr>
              <p:cNvPr id="20" name="MH_Other_2"/>
              <p:cNvSpPr/>
              <p:nvPr/>
            </p:nvSpPr>
            <p:spPr>
              <a:xfrm rot="7200000">
                <a:off x="5907882" y="2917032"/>
                <a:ext cx="1296987" cy="1968500"/>
              </a:xfrm>
              <a:custGeom>
                <a:avLst/>
                <a:gdLst>
                  <a:gd name="connsiteX0" fmla="*/ 320923 w 1297989"/>
                  <a:gd name="connsiteY0" fmla="*/ 1430869 h 1968275"/>
                  <a:gd name="connsiteX1" fmla="*/ 305551 w 1297989"/>
                  <a:gd name="connsiteY1" fmla="*/ 1354609 h 1968275"/>
                  <a:gd name="connsiteX2" fmla="*/ 278731 w 1297989"/>
                  <a:gd name="connsiteY2" fmla="*/ 1179710 h 1968275"/>
                  <a:gd name="connsiteX3" fmla="*/ 250257 w 1297989"/>
                  <a:gd name="connsiteY3" fmla="*/ 871159 h 1968275"/>
                  <a:gd name="connsiteX4" fmla="*/ 186220 w 1297989"/>
                  <a:gd name="connsiteY4" fmla="*/ 657852 h 1968275"/>
                  <a:gd name="connsiteX5" fmla="*/ 161836 w 1297989"/>
                  <a:gd name="connsiteY5" fmla="*/ 610560 h 1968275"/>
                  <a:gd name="connsiteX6" fmla="*/ 189581 w 1297989"/>
                  <a:gd name="connsiteY6" fmla="*/ 553240 h 1968275"/>
                  <a:gd name="connsiteX7" fmla="*/ 421829 w 1297989"/>
                  <a:gd name="connsiteY7" fmla="*/ 265316 h 1968275"/>
                  <a:gd name="connsiteX8" fmla="*/ 841398 w 1297989"/>
                  <a:gd name="connsiteY8" fmla="*/ 67871 h 1968275"/>
                  <a:gd name="connsiteX9" fmla="*/ 1174586 w 1297989"/>
                  <a:gd name="connsiteY9" fmla="*/ 12340 h 1968275"/>
                  <a:gd name="connsiteX10" fmla="*/ 1297989 w 1297989"/>
                  <a:gd name="connsiteY10" fmla="*/ 0 h 1968275"/>
                  <a:gd name="connsiteX11" fmla="*/ 1291819 w 1297989"/>
                  <a:gd name="connsiteY11" fmla="*/ 86382 h 1968275"/>
                  <a:gd name="connsiteX12" fmla="*/ 1279478 w 1297989"/>
                  <a:gd name="connsiteY12" fmla="*/ 357868 h 1968275"/>
                  <a:gd name="connsiteX13" fmla="*/ 1199267 w 1297989"/>
                  <a:gd name="connsiteY13" fmla="*/ 629354 h 1968275"/>
                  <a:gd name="connsiteX14" fmla="*/ 1007992 w 1297989"/>
                  <a:gd name="connsiteY14" fmla="*/ 851480 h 1968275"/>
                  <a:gd name="connsiteX15" fmla="*/ 755017 w 1297989"/>
                  <a:gd name="connsiteY15" fmla="*/ 1030413 h 1968275"/>
                  <a:gd name="connsiteX16" fmla="*/ 483530 w 1297989"/>
                  <a:gd name="connsiteY16" fmla="*/ 1258709 h 1968275"/>
                  <a:gd name="connsiteX17" fmla="*/ 370925 w 1297989"/>
                  <a:gd name="connsiteY17" fmla="*/ 1372471 h 1968275"/>
                  <a:gd name="connsiteX18" fmla="*/ 2259 w 1297989"/>
                  <a:gd name="connsiteY18" fmla="*/ 1968275 h 1968275"/>
                  <a:gd name="connsiteX19" fmla="*/ 0 w 1297989"/>
                  <a:gd name="connsiteY19" fmla="*/ 1863561 h 1968275"/>
                  <a:gd name="connsiteX20" fmla="*/ 36253 w 1297989"/>
                  <a:gd name="connsiteY20" fmla="*/ 1890575 h 1968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97989" h="1968275">
                    <a:moveTo>
                      <a:pt x="320923" y="1430869"/>
                    </a:moveTo>
                    <a:lnTo>
                      <a:pt x="305551" y="1354609"/>
                    </a:lnTo>
                    <a:cubicBezTo>
                      <a:pt x="295216" y="1294613"/>
                      <a:pt x="286267" y="1234527"/>
                      <a:pt x="278731" y="1179710"/>
                    </a:cubicBezTo>
                    <a:cubicBezTo>
                      <a:pt x="263657" y="1070075"/>
                      <a:pt x="271124" y="968703"/>
                      <a:pt x="250257" y="871159"/>
                    </a:cubicBezTo>
                    <a:cubicBezTo>
                      <a:pt x="234607" y="798002"/>
                      <a:pt x="215372" y="724111"/>
                      <a:pt x="186220" y="657852"/>
                    </a:cubicBezTo>
                    <a:lnTo>
                      <a:pt x="161836" y="610560"/>
                    </a:lnTo>
                    <a:lnTo>
                      <a:pt x="189581" y="553240"/>
                    </a:lnTo>
                    <a:cubicBezTo>
                      <a:pt x="253114" y="439044"/>
                      <a:pt x="333133" y="340900"/>
                      <a:pt x="421829" y="265316"/>
                    </a:cubicBezTo>
                    <a:cubicBezTo>
                      <a:pt x="540090" y="164537"/>
                      <a:pt x="682003" y="113119"/>
                      <a:pt x="841398" y="67871"/>
                    </a:cubicBezTo>
                    <a:lnTo>
                      <a:pt x="1174586" y="12340"/>
                    </a:lnTo>
                    <a:cubicBezTo>
                      <a:pt x="1250685" y="1028"/>
                      <a:pt x="1274337" y="514"/>
                      <a:pt x="1297989" y="0"/>
                    </a:cubicBezTo>
                    <a:cubicBezTo>
                      <a:pt x="1295932" y="28794"/>
                      <a:pt x="1294904" y="26737"/>
                      <a:pt x="1291819" y="86382"/>
                    </a:cubicBezTo>
                    <a:cubicBezTo>
                      <a:pt x="1288734" y="146027"/>
                      <a:pt x="1294904" y="267373"/>
                      <a:pt x="1279478" y="357868"/>
                    </a:cubicBezTo>
                    <a:cubicBezTo>
                      <a:pt x="1264054" y="448364"/>
                      <a:pt x="1244515" y="547086"/>
                      <a:pt x="1199267" y="629354"/>
                    </a:cubicBezTo>
                    <a:cubicBezTo>
                      <a:pt x="1154019" y="711623"/>
                      <a:pt x="1082034" y="784636"/>
                      <a:pt x="1007992" y="851480"/>
                    </a:cubicBezTo>
                    <a:cubicBezTo>
                      <a:pt x="933951" y="918323"/>
                      <a:pt x="842427" y="962542"/>
                      <a:pt x="755017" y="1030413"/>
                    </a:cubicBezTo>
                    <a:cubicBezTo>
                      <a:pt x="667606" y="1098285"/>
                      <a:pt x="564770" y="1181582"/>
                      <a:pt x="483530" y="1258709"/>
                    </a:cubicBezTo>
                    <a:cubicBezTo>
                      <a:pt x="442910" y="1297272"/>
                      <a:pt x="406147" y="1334293"/>
                      <a:pt x="370925" y="1372471"/>
                    </a:cubicBezTo>
                    <a:close/>
                    <a:moveTo>
                      <a:pt x="2259" y="1968275"/>
                    </a:moveTo>
                    <a:lnTo>
                      <a:pt x="0" y="1863561"/>
                    </a:lnTo>
                    <a:lnTo>
                      <a:pt x="36253" y="1890575"/>
                    </a:lnTo>
                    <a:close/>
                  </a:path>
                </a:pathLst>
              </a:custGeom>
              <a:grpFill/>
              <a:ln w="38100" cap="flat" cmpd="sng" algn="ctr">
                <a:solidFill>
                  <a:srgbClr val="FFFFFF"/>
                </a:solidFill>
                <a:prstDash val="solid"/>
              </a:ln>
              <a:effectLst/>
            </p:spPr>
            <p:txBody>
              <a:bodyPr tIns="0" bIns="684000" anchor="ctr"/>
              <a:lstStyle/>
              <a:p>
                <a:pPr algn="ctr" eaLnBrk="1" hangingPunct="1">
                  <a:defRPr/>
                </a:pPr>
                <a:endParaRPr lang="zh-CN" altLang="en-US" sz="1600" kern="0" dirty="0">
                  <a:solidFill>
                    <a:schemeClr val="bg1">
                      <a:lumMod val="50000"/>
                    </a:schemeClr>
                  </a:solidFill>
                  <a:latin typeface="Stencil Std" pitchFamily="82" charset="0"/>
                  <a:ea typeface="微软雅黑" panose="020B0503020204020204" pitchFamily="34" charset="-122"/>
                  <a:cs typeface="微软雅黑" panose="020B0503020204020204" pitchFamily="34" charset="-122"/>
                </a:endParaRPr>
              </a:p>
            </p:txBody>
          </p:sp>
          <p:sp>
            <p:nvSpPr>
              <p:cNvPr id="21" name="MH_Other_3"/>
              <p:cNvSpPr/>
              <p:nvPr/>
            </p:nvSpPr>
            <p:spPr>
              <a:xfrm rot="3600000">
                <a:off x="5910263" y="2382838"/>
                <a:ext cx="1298575" cy="1968500"/>
              </a:xfrm>
              <a:custGeom>
                <a:avLst/>
                <a:gdLst>
                  <a:gd name="connsiteX0" fmla="*/ 0 w 1298767"/>
                  <a:gd name="connsiteY0" fmla="*/ 1862981 h 1968275"/>
                  <a:gd name="connsiteX1" fmla="*/ 37031 w 1298767"/>
                  <a:gd name="connsiteY1" fmla="*/ 1890575 h 1968275"/>
                  <a:gd name="connsiteX2" fmla="*/ 3037 w 1298767"/>
                  <a:gd name="connsiteY2" fmla="*/ 1968275 h 1968275"/>
                  <a:gd name="connsiteX3" fmla="*/ 190359 w 1298767"/>
                  <a:gd name="connsiteY3" fmla="*/ 553240 h 1968275"/>
                  <a:gd name="connsiteX4" fmla="*/ 422607 w 1298767"/>
                  <a:gd name="connsiteY4" fmla="*/ 265316 h 1968275"/>
                  <a:gd name="connsiteX5" fmla="*/ 842177 w 1298767"/>
                  <a:gd name="connsiteY5" fmla="*/ 67871 h 1968275"/>
                  <a:gd name="connsiteX6" fmla="*/ 1175364 w 1298767"/>
                  <a:gd name="connsiteY6" fmla="*/ 12340 h 1968275"/>
                  <a:gd name="connsiteX7" fmla="*/ 1298767 w 1298767"/>
                  <a:gd name="connsiteY7" fmla="*/ 0 h 1968275"/>
                  <a:gd name="connsiteX8" fmla="*/ 1292597 w 1298767"/>
                  <a:gd name="connsiteY8" fmla="*/ 86382 h 1968275"/>
                  <a:gd name="connsiteX9" fmla="*/ 1280257 w 1298767"/>
                  <a:gd name="connsiteY9" fmla="*/ 357868 h 1968275"/>
                  <a:gd name="connsiteX10" fmla="*/ 1200045 w 1298767"/>
                  <a:gd name="connsiteY10" fmla="*/ 629354 h 1968275"/>
                  <a:gd name="connsiteX11" fmla="*/ 1008770 w 1298767"/>
                  <a:gd name="connsiteY11" fmla="*/ 851479 h 1968275"/>
                  <a:gd name="connsiteX12" fmla="*/ 755795 w 1298767"/>
                  <a:gd name="connsiteY12" fmla="*/ 1030414 h 1968275"/>
                  <a:gd name="connsiteX13" fmla="*/ 484308 w 1298767"/>
                  <a:gd name="connsiteY13" fmla="*/ 1258709 h 1968275"/>
                  <a:gd name="connsiteX14" fmla="*/ 371703 w 1298767"/>
                  <a:gd name="connsiteY14" fmla="*/ 1372471 h 1968275"/>
                  <a:gd name="connsiteX15" fmla="*/ 321700 w 1298767"/>
                  <a:gd name="connsiteY15" fmla="*/ 1430870 h 1968275"/>
                  <a:gd name="connsiteX16" fmla="*/ 306328 w 1298767"/>
                  <a:gd name="connsiteY16" fmla="*/ 1354609 h 1968275"/>
                  <a:gd name="connsiteX17" fmla="*/ 279508 w 1298767"/>
                  <a:gd name="connsiteY17" fmla="*/ 1179710 h 1968275"/>
                  <a:gd name="connsiteX18" fmla="*/ 251034 w 1298767"/>
                  <a:gd name="connsiteY18" fmla="*/ 871159 h 1968275"/>
                  <a:gd name="connsiteX19" fmla="*/ 186998 w 1298767"/>
                  <a:gd name="connsiteY19" fmla="*/ 657852 h 1968275"/>
                  <a:gd name="connsiteX20" fmla="*/ 162614 w 1298767"/>
                  <a:gd name="connsiteY20" fmla="*/ 610560 h 1968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98767" h="1968275">
                    <a:moveTo>
                      <a:pt x="0" y="1862981"/>
                    </a:moveTo>
                    <a:lnTo>
                      <a:pt x="37031" y="1890575"/>
                    </a:lnTo>
                    <a:lnTo>
                      <a:pt x="3037" y="1968275"/>
                    </a:lnTo>
                    <a:close/>
                    <a:moveTo>
                      <a:pt x="190359" y="553240"/>
                    </a:moveTo>
                    <a:cubicBezTo>
                      <a:pt x="253892" y="439044"/>
                      <a:pt x="333911" y="340900"/>
                      <a:pt x="422607" y="265316"/>
                    </a:cubicBezTo>
                    <a:cubicBezTo>
                      <a:pt x="540868" y="164537"/>
                      <a:pt x="682781" y="113119"/>
                      <a:pt x="842177" y="67871"/>
                    </a:cubicBezTo>
                    <a:lnTo>
                      <a:pt x="1175364" y="12340"/>
                    </a:lnTo>
                    <a:cubicBezTo>
                      <a:pt x="1251463" y="1028"/>
                      <a:pt x="1275115" y="514"/>
                      <a:pt x="1298767" y="0"/>
                    </a:cubicBezTo>
                    <a:cubicBezTo>
                      <a:pt x="1296710" y="28794"/>
                      <a:pt x="1295682" y="26737"/>
                      <a:pt x="1292597" y="86382"/>
                    </a:cubicBezTo>
                    <a:cubicBezTo>
                      <a:pt x="1289512" y="146027"/>
                      <a:pt x="1295682" y="267373"/>
                      <a:pt x="1280257" y="357868"/>
                    </a:cubicBezTo>
                    <a:cubicBezTo>
                      <a:pt x="1264831" y="448363"/>
                      <a:pt x="1245293" y="547086"/>
                      <a:pt x="1200045" y="629354"/>
                    </a:cubicBezTo>
                    <a:cubicBezTo>
                      <a:pt x="1154797" y="711623"/>
                      <a:pt x="1082812" y="784636"/>
                      <a:pt x="1008770" y="851479"/>
                    </a:cubicBezTo>
                    <a:cubicBezTo>
                      <a:pt x="934729" y="918323"/>
                      <a:pt x="843205" y="962542"/>
                      <a:pt x="755795" y="1030414"/>
                    </a:cubicBezTo>
                    <a:cubicBezTo>
                      <a:pt x="668384" y="1098285"/>
                      <a:pt x="565549" y="1181582"/>
                      <a:pt x="484308" y="1258709"/>
                    </a:cubicBezTo>
                    <a:cubicBezTo>
                      <a:pt x="443688" y="1297272"/>
                      <a:pt x="406924" y="1334293"/>
                      <a:pt x="371703" y="1372471"/>
                    </a:cubicBezTo>
                    <a:lnTo>
                      <a:pt x="321700" y="1430870"/>
                    </a:lnTo>
                    <a:lnTo>
                      <a:pt x="306328" y="1354609"/>
                    </a:lnTo>
                    <a:cubicBezTo>
                      <a:pt x="295993" y="1294613"/>
                      <a:pt x="287044" y="1234527"/>
                      <a:pt x="279508" y="1179710"/>
                    </a:cubicBezTo>
                    <a:cubicBezTo>
                      <a:pt x="264434" y="1070074"/>
                      <a:pt x="271901" y="968703"/>
                      <a:pt x="251034" y="871159"/>
                    </a:cubicBezTo>
                    <a:cubicBezTo>
                      <a:pt x="235384" y="798001"/>
                      <a:pt x="216149" y="724110"/>
                      <a:pt x="186998" y="657852"/>
                    </a:cubicBezTo>
                    <a:lnTo>
                      <a:pt x="162614" y="610560"/>
                    </a:lnTo>
                    <a:close/>
                  </a:path>
                </a:pathLst>
              </a:custGeom>
              <a:grpFill/>
              <a:ln w="38100" cap="flat" cmpd="sng" algn="ctr">
                <a:solidFill>
                  <a:srgbClr val="FFFFFF"/>
                </a:solidFill>
                <a:prstDash val="solid"/>
              </a:ln>
              <a:effectLst/>
            </p:spPr>
            <p:txBody>
              <a:bodyPr tIns="0" bIns="684000" anchor="ctr"/>
              <a:lstStyle/>
              <a:p>
                <a:pPr algn="ctr" eaLnBrk="1" hangingPunct="1">
                  <a:defRPr/>
                </a:pPr>
                <a:endParaRPr lang="zh-CN" altLang="en-US" sz="1600" kern="0" dirty="0">
                  <a:solidFill>
                    <a:schemeClr val="bg1">
                      <a:lumMod val="50000"/>
                    </a:schemeClr>
                  </a:solidFill>
                  <a:latin typeface="Stencil Std" pitchFamily="82" charset="0"/>
                  <a:ea typeface="微软雅黑" panose="020B0503020204020204" pitchFamily="34" charset="-122"/>
                  <a:cs typeface="微软雅黑" panose="020B0503020204020204" pitchFamily="34" charset="-122"/>
                </a:endParaRPr>
              </a:p>
            </p:txBody>
          </p:sp>
          <p:sp>
            <p:nvSpPr>
              <p:cNvPr id="22" name="MH_Other_4"/>
              <p:cNvSpPr/>
              <p:nvPr/>
            </p:nvSpPr>
            <p:spPr>
              <a:xfrm>
                <a:off x="5600700" y="2116139"/>
                <a:ext cx="1136650" cy="1431925"/>
              </a:xfrm>
              <a:custGeom>
                <a:avLst/>
                <a:gdLst>
                  <a:gd name="connsiteX0" fmla="*/ 1136153 w 1136153"/>
                  <a:gd name="connsiteY0" fmla="*/ 0 h 1430869"/>
                  <a:gd name="connsiteX1" fmla="*/ 1129983 w 1136153"/>
                  <a:gd name="connsiteY1" fmla="*/ 86382 h 1430869"/>
                  <a:gd name="connsiteX2" fmla="*/ 1117643 w 1136153"/>
                  <a:gd name="connsiteY2" fmla="*/ 357868 h 1430869"/>
                  <a:gd name="connsiteX3" fmla="*/ 1037431 w 1136153"/>
                  <a:gd name="connsiteY3" fmla="*/ 629355 h 1430869"/>
                  <a:gd name="connsiteX4" fmla="*/ 846157 w 1136153"/>
                  <a:gd name="connsiteY4" fmla="*/ 851480 h 1430869"/>
                  <a:gd name="connsiteX5" fmla="*/ 593181 w 1136153"/>
                  <a:gd name="connsiteY5" fmla="*/ 1030414 h 1430869"/>
                  <a:gd name="connsiteX6" fmla="*/ 321695 w 1136153"/>
                  <a:gd name="connsiteY6" fmla="*/ 1258709 h 1430869"/>
                  <a:gd name="connsiteX7" fmla="*/ 209090 w 1136153"/>
                  <a:gd name="connsiteY7" fmla="*/ 1372471 h 1430869"/>
                  <a:gd name="connsiteX8" fmla="*/ 159087 w 1136153"/>
                  <a:gd name="connsiteY8" fmla="*/ 1430869 h 1430869"/>
                  <a:gd name="connsiteX9" fmla="*/ 143715 w 1136153"/>
                  <a:gd name="connsiteY9" fmla="*/ 1354609 h 1430869"/>
                  <a:gd name="connsiteX10" fmla="*/ 116895 w 1136153"/>
                  <a:gd name="connsiteY10" fmla="*/ 1179710 h 1430869"/>
                  <a:gd name="connsiteX11" fmla="*/ 88421 w 1136153"/>
                  <a:gd name="connsiteY11" fmla="*/ 871159 h 1430869"/>
                  <a:gd name="connsiteX12" fmla="*/ 24385 w 1136153"/>
                  <a:gd name="connsiteY12" fmla="*/ 657852 h 1430869"/>
                  <a:gd name="connsiteX13" fmla="*/ 0 w 1136153"/>
                  <a:gd name="connsiteY13" fmla="*/ 610560 h 1430869"/>
                  <a:gd name="connsiteX14" fmla="*/ 27745 w 1136153"/>
                  <a:gd name="connsiteY14" fmla="*/ 553240 h 1430869"/>
                  <a:gd name="connsiteX15" fmla="*/ 259993 w 1136153"/>
                  <a:gd name="connsiteY15" fmla="*/ 265316 h 1430869"/>
                  <a:gd name="connsiteX16" fmla="*/ 679563 w 1136153"/>
                  <a:gd name="connsiteY16" fmla="*/ 67872 h 1430869"/>
                  <a:gd name="connsiteX17" fmla="*/ 1012750 w 1136153"/>
                  <a:gd name="connsiteY17" fmla="*/ 12340 h 1430869"/>
                  <a:gd name="connsiteX18" fmla="*/ 1136153 w 1136153"/>
                  <a:gd name="connsiteY18" fmla="*/ 0 h 1430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36153" h="1430869">
                    <a:moveTo>
                      <a:pt x="1136153" y="0"/>
                    </a:moveTo>
                    <a:cubicBezTo>
                      <a:pt x="1134096" y="28794"/>
                      <a:pt x="1133068" y="26737"/>
                      <a:pt x="1129983" y="86382"/>
                    </a:cubicBezTo>
                    <a:cubicBezTo>
                      <a:pt x="1126898" y="146027"/>
                      <a:pt x="1133068" y="267373"/>
                      <a:pt x="1117643" y="357868"/>
                    </a:cubicBezTo>
                    <a:cubicBezTo>
                      <a:pt x="1102217" y="448364"/>
                      <a:pt x="1082679" y="547086"/>
                      <a:pt x="1037431" y="629355"/>
                    </a:cubicBezTo>
                    <a:cubicBezTo>
                      <a:pt x="992183" y="711623"/>
                      <a:pt x="920198" y="784636"/>
                      <a:pt x="846157" y="851480"/>
                    </a:cubicBezTo>
                    <a:cubicBezTo>
                      <a:pt x="772115" y="918323"/>
                      <a:pt x="680591" y="962542"/>
                      <a:pt x="593181" y="1030414"/>
                    </a:cubicBezTo>
                    <a:cubicBezTo>
                      <a:pt x="505770" y="1098285"/>
                      <a:pt x="402935" y="1181582"/>
                      <a:pt x="321695" y="1258709"/>
                    </a:cubicBezTo>
                    <a:cubicBezTo>
                      <a:pt x="281075" y="1297272"/>
                      <a:pt x="244311" y="1334293"/>
                      <a:pt x="209090" y="1372471"/>
                    </a:cubicBezTo>
                    <a:lnTo>
                      <a:pt x="159087" y="1430869"/>
                    </a:lnTo>
                    <a:lnTo>
                      <a:pt x="143715" y="1354609"/>
                    </a:lnTo>
                    <a:cubicBezTo>
                      <a:pt x="133380" y="1294613"/>
                      <a:pt x="124432" y="1234528"/>
                      <a:pt x="116895" y="1179710"/>
                    </a:cubicBezTo>
                    <a:cubicBezTo>
                      <a:pt x="101821" y="1070075"/>
                      <a:pt x="109288" y="968703"/>
                      <a:pt x="88421" y="871159"/>
                    </a:cubicBezTo>
                    <a:cubicBezTo>
                      <a:pt x="72771" y="798002"/>
                      <a:pt x="53536" y="724111"/>
                      <a:pt x="24385" y="657852"/>
                    </a:cubicBezTo>
                    <a:lnTo>
                      <a:pt x="0" y="610560"/>
                    </a:lnTo>
                    <a:lnTo>
                      <a:pt x="27745" y="553240"/>
                    </a:lnTo>
                    <a:cubicBezTo>
                      <a:pt x="91278" y="439044"/>
                      <a:pt x="171298" y="340900"/>
                      <a:pt x="259993" y="265316"/>
                    </a:cubicBezTo>
                    <a:cubicBezTo>
                      <a:pt x="378254" y="164537"/>
                      <a:pt x="520167" y="113119"/>
                      <a:pt x="679563" y="67872"/>
                    </a:cubicBezTo>
                    <a:lnTo>
                      <a:pt x="1012750" y="12340"/>
                    </a:lnTo>
                    <a:cubicBezTo>
                      <a:pt x="1088849" y="1028"/>
                      <a:pt x="1112501" y="514"/>
                      <a:pt x="1136153" y="0"/>
                    </a:cubicBezTo>
                    <a:close/>
                  </a:path>
                </a:pathLst>
              </a:custGeom>
              <a:grpFill/>
              <a:ln w="38100" cap="flat" cmpd="sng" algn="ctr">
                <a:solidFill>
                  <a:srgbClr val="FFFFFF"/>
                </a:solidFill>
                <a:prstDash val="solid"/>
              </a:ln>
              <a:effectLst/>
            </p:spPr>
            <p:txBody>
              <a:bodyPr tIns="0" bIns="252000" anchor="ctr"/>
              <a:lstStyle/>
              <a:p>
                <a:pPr algn="ctr" eaLnBrk="1" hangingPunct="1">
                  <a:defRPr/>
                </a:pPr>
                <a:endParaRPr lang="zh-CN" altLang="en-US" sz="1600" kern="0" dirty="0">
                  <a:solidFill>
                    <a:schemeClr val="bg1">
                      <a:lumMod val="50000"/>
                    </a:schemeClr>
                  </a:solidFill>
                  <a:latin typeface="Stencil Std" pitchFamily="82" charset="0"/>
                  <a:ea typeface="微软雅黑" panose="020B0503020204020204" pitchFamily="34" charset="-122"/>
                  <a:cs typeface="微软雅黑" panose="020B0503020204020204" pitchFamily="34" charset="-122"/>
                </a:endParaRPr>
              </a:p>
            </p:txBody>
          </p:sp>
          <p:sp>
            <p:nvSpPr>
              <p:cNvPr id="23" name="MH_Other_5"/>
              <p:cNvSpPr/>
              <p:nvPr/>
            </p:nvSpPr>
            <p:spPr>
              <a:xfrm rot="18000000">
                <a:off x="4899026" y="2465388"/>
                <a:ext cx="1136650" cy="1431925"/>
              </a:xfrm>
              <a:custGeom>
                <a:avLst/>
                <a:gdLst>
                  <a:gd name="connsiteX0" fmla="*/ 1136153 w 1136153"/>
                  <a:gd name="connsiteY0" fmla="*/ 0 h 1430869"/>
                  <a:gd name="connsiteX1" fmla="*/ 1129983 w 1136153"/>
                  <a:gd name="connsiteY1" fmla="*/ 86382 h 1430869"/>
                  <a:gd name="connsiteX2" fmla="*/ 1117643 w 1136153"/>
                  <a:gd name="connsiteY2" fmla="*/ 357868 h 1430869"/>
                  <a:gd name="connsiteX3" fmla="*/ 1037431 w 1136153"/>
                  <a:gd name="connsiteY3" fmla="*/ 629354 h 1430869"/>
                  <a:gd name="connsiteX4" fmla="*/ 846157 w 1136153"/>
                  <a:gd name="connsiteY4" fmla="*/ 851479 h 1430869"/>
                  <a:gd name="connsiteX5" fmla="*/ 593181 w 1136153"/>
                  <a:gd name="connsiteY5" fmla="*/ 1030413 h 1430869"/>
                  <a:gd name="connsiteX6" fmla="*/ 321694 w 1136153"/>
                  <a:gd name="connsiteY6" fmla="*/ 1258709 h 1430869"/>
                  <a:gd name="connsiteX7" fmla="*/ 209089 w 1136153"/>
                  <a:gd name="connsiteY7" fmla="*/ 1372471 h 1430869"/>
                  <a:gd name="connsiteX8" fmla="*/ 159087 w 1136153"/>
                  <a:gd name="connsiteY8" fmla="*/ 1430869 h 1430869"/>
                  <a:gd name="connsiteX9" fmla="*/ 143715 w 1136153"/>
                  <a:gd name="connsiteY9" fmla="*/ 1354609 h 1430869"/>
                  <a:gd name="connsiteX10" fmla="*/ 116895 w 1136153"/>
                  <a:gd name="connsiteY10" fmla="*/ 1179710 h 1430869"/>
                  <a:gd name="connsiteX11" fmla="*/ 88421 w 1136153"/>
                  <a:gd name="connsiteY11" fmla="*/ 871159 h 1430869"/>
                  <a:gd name="connsiteX12" fmla="*/ 24384 w 1136153"/>
                  <a:gd name="connsiteY12" fmla="*/ 657852 h 1430869"/>
                  <a:gd name="connsiteX13" fmla="*/ 0 w 1136153"/>
                  <a:gd name="connsiteY13" fmla="*/ 610560 h 1430869"/>
                  <a:gd name="connsiteX14" fmla="*/ 27745 w 1136153"/>
                  <a:gd name="connsiteY14" fmla="*/ 553240 h 1430869"/>
                  <a:gd name="connsiteX15" fmla="*/ 259993 w 1136153"/>
                  <a:gd name="connsiteY15" fmla="*/ 265316 h 1430869"/>
                  <a:gd name="connsiteX16" fmla="*/ 679563 w 1136153"/>
                  <a:gd name="connsiteY16" fmla="*/ 67872 h 1430869"/>
                  <a:gd name="connsiteX17" fmla="*/ 1012750 w 1136153"/>
                  <a:gd name="connsiteY17" fmla="*/ 12340 h 1430869"/>
                  <a:gd name="connsiteX18" fmla="*/ 1136153 w 1136153"/>
                  <a:gd name="connsiteY18" fmla="*/ 0 h 1430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36153" h="1430869">
                    <a:moveTo>
                      <a:pt x="1136153" y="0"/>
                    </a:moveTo>
                    <a:cubicBezTo>
                      <a:pt x="1134096" y="28794"/>
                      <a:pt x="1133068" y="26737"/>
                      <a:pt x="1129983" y="86382"/>
                    </a:cubicBezTo>
                    <a:cubicBezTo>
                      <a:pt x="1126898" y="146027"/>
                      <a:pt x="1133068" y="267373"/>
                      <a:pt x="1117643" y="357868"/>
                    </a:cubicBezTo>
                    <a:cubicBezTo>
                      <a:pt x="1102217" y="448364"/>
                      <a:pt x="1082679" y="547086"/>
                      <a:pt x="1037431" y="629354"/>
                    </a:cubicBezTo>
                    <a:cubicBezTo>
                      <a:pt x="992183" y="711623"/>
                      <a:pt x="920198" y="784636"/>
                      <a:pt x="846157" y="851479"/>
                    </a:cubicBezTo>
                    <a:cubicBezTo>
                      <a:pt x="772115" y="918323"/>
                      <a:pt x="680591" y="962542"/>
                      <a:pt x="593181" y="1030413"/>
                    </a:cubicBezTo>
                    <a:cubicBezTo>
                      <a:pt x="505770" y="1098285"/>
                      <a:pt x="402934" y="1181582"/>
                      <a:pt x="321694" y="1258709"/>
                    </a:cubicBezTo>
                    <a:cubicBezTo>
                      <a:pt x="281075" y="1297272"/>
                      <a:pt x="244311" y="1334293"/>
                      <a:pt x="209089" y="1372471"/>
                    </a:cubicBezTo>
                    <a:lnTo>
                      <a:pt x="159087" y="1430869"/>
                    </a:lnTo>
                    <a:lnTo>
                      <a:pt x="143715" y="1354609"/>
                    </a:lnTo>
                    <a:cubicBezTo>
                      <a:pt x="133380" y="1294613"/>
                      <a:pt x="124431" y="1234527"/>
                      <a:pt x="116895" y="1179710"/>
                    </a:cubicBezTo>
                    <a:cubicBezTo>
                      <a:pt x="101821" y="1070075"/>
                      <a:pt x="109288" y="968703"/>
                      <a:pt x="88421" y="871159"/>
                    </a:cubicBezTo>
                    <a:cubicBezTo>
                      <a:pt x="72771" y="798002"/>
                      <a:pt x="53536" y="724111"/>
                      <a:pt x="24384" y="657852"/>
                    </a:cubicBezTo>
                    <a:lnTo>
                      <a:pt x="0" y="610560"/>
                    </a:lnTo>
                    <a:lnTo>
                      <a:pt x="27745" y="553240"/>
                    </a:lnTo>
                    <a:cubicBezTo>
                      <a:pt x="91278" y="439044"/>
                      <a:pt x="171297" y="340900"/>
                      <a:pt x="259993" y="265316"/>
                    </a:cubicBezTo>
                    <a:cubicBezTo>
                      <a:pt x="378254" y="164537"/>
                      <a:pt x="520167" y="113119"/>
                      <a:pt x="679563" y="67872"/>
                    </a:cubicBezTo>
                    <a:lnTo>
                      <a:pt x="1012750" y="12340"/>
                    </a:lnTo>
                    <a:cubicBezTo>
                      <a:pt x="1088849" y="1028"/>
                      <a:pt x="1112501" y="514"/>
                      <a:pt x="1136153" y="0"/>
                    </a:cubicBezTo>
                    <a:close/>
                  </a:path>
                </a:pathLst>
              </a:custGeom>
              <a:grpFill/>
              <a:ln w="38100" cap="flat" cmpd="sng" algn="ctr">
                <a:solidFill>
                  <a:srgbClr val="FFFFFF"/>
                </a:solidFill>
                <a:prstDash val="solid"/>
              </a:ln>
              <a:effectLst/>
            </p:spPr>
            <p:txBody>
              <a:bodyPr tIns="0" bIns="252000" anchor="ctr"/>
              <a:lstStyle/>
              <a:p>
                <a:pPr algn="ctr" eaLnBrk="1" hangingPunct="1">
                  <a:defRPr/>
                </a:pPr>
                <a:endParaRPr lang="zh-CN" altLang="en-US" sz="1600" kern="0" dirty="0">
                  <a:solidFill>
                    <a:schemeClr val="bg1">
                      <a:lumMod val="50000"/>
                    </a:schemeClr>
                  </a:solidFill>
                  <a:latin typeface="Stencil Std" pitchFamily="82" charset="0"/>
                  <a:ea typeface="微软雅黑" panose="020B0503020204020204" pitchFamily="34" charset="-122"/>
                  <a:cs typeface="微软雅黑" panose="020B0503020204020204" pitchFamily="34" charset="-122"/>
                </a:endParaRPr>
              </a:p>
            </p:txBody>
          </p:sp>
          <p:sp>
            <p:nvSpPr>
              <p:cNvPr id="24" name="MH_Other_6"/>
              <p:cNvSpPr/>
              <p:nvPr/>
            </p:nvSpPr>
            <p:spPr>
              <a:xfrm rot="14400000">
                <a:off x="4791076" y="3235326"/>
                <a:ext cx="1135062" cy="1430337"/>
              </a:xfrm>
              <a:custGeom>
                <a:avLst/>
                <a:gdLst>
                  <a:gd name="connsiteX0" fmla="*/ 1037431 w 1136153"/>
                  <a:gd name="connsiteY0" fmla="*/ 629354 h 1430870"/>
                  <a:gd name="connsiteX1" fmla="*/ 846156 w 1136153"/>
                  <a:gd name="connsiteY1" fmla="*/ 851479 h 1430870"/>
                  <a:gd name="connsiteX2" fmla="*/ 593181 w 1136153"/>
                  <a:gd name="connsiteY2" fmla="*/ 1030414 h 1430870"/>
                  <a:gd name="connsiteX3" fmla="*/ 321694 w 1136153"/>
                  <a:gd name="connsiteY3" fmla="*/ 1258709 h 1430870"/>
                  <a:gd name="connsiteX4" fmla="*/ 209089 w 1136153"/>
                  <a:gd name="connsiteY4" fmla="*/ 1372471 h 1430870"/>
                  <a:gd name="connsiteX5" fmla="*/ 159087 w 1136153"/>
                  <a:gd name="connsiteY5" fmla="*/ 1430870 h 1430870"/>
                  <a:gd name="connsiteX6" fmla="*/ 143715 w 1136153"/>
                  <a:gd name="connsiteY6" fmla="*/ 1354609 h 1430870"/>
                  <a:gd name="connsiteX7" fmla="*/ 116894 w 1136153"/>
                  <a:gd name="connsiteY7" fmla="*/ 1179710 h 1430870"/>
                  <a:gd name="connsiteX8" fmla="*/ 88421 w 1136153"/>
                  <a:gd name="connsiteY8" fmla="*/ 871159 h 1430870"/>
                  <a:gd name="connsiteX9" fmla="*/ 24384 w 1136153"/>
                  <a:gd name="connsiteY9" fmla="*/ 657852 h 1430870"/>
                  <a:gd name="connsiteX10" fmla="*/ 0 w 1136153"/>
                  <a:gd name="connsiteY10" fmla="*/ 610560 h 1430870"/>
                  <a:gd name="connsiteX11" fmla="*/ 27745 w 1136153"/>
                  <a:gd name="connsiteY11" fmla="*/ 553240 h 1430870"/>
                  <a:gd name="connsiteX12" fmla="*/ 259993 w 1136153"/>
                  <a:gd name="connsiteY12" fmla="*/ 265316 h 1430870"/>
                  <a:gd name="connsiteX13" fmla="*/ 679563 w 1136153"/>
                  <a:gd name="connsiteY13" fmla="*/ 67872 h 1430870"/>
                  <a:gd name="connsiteX14" fmla="*/ 1012750 w 1136153"/>
                  <a:gd name="connsiteY14" fmla="*/ 12340 h 1430870"/>
                  <a:gd name="connsiteX15" fmla="*/ 1136153 w 1136153"/>
                  <a:gd name="connsiteY15" fmla="*/ 0 h 1430870"/>
                  <a:gd name="connsiteX16" fmla="*/ 1129983 w 1136153"/>
                  <a:gd name="connsiteY16" fmla="*/ 86382 h 1430870"/>
                  <a:gd name="connsiteX17" fmla="*/ 1117643 w 1136153"/>
                  <a:gd name="connsiteY17" fmla="*/ 357868 h 1430870"/>
                  <a:gd name="connsiteX18" fmla="*/ 1037431 w 1136153"/>
                  <a:gd name="connsiteY18" fmla="*/ 629354 h 1430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36153" h="1430870">
                    <a:moveTo>
                      <a:pt x="1037431" y="629354"/>
                    </a:moveTo>
                    <a:cubicBezTo>
                      <a:pt x="992183" y="711623"/>
                      <a:pt x="920198" y="784636"/>
                      <a:pt x="846156" y="851479"/>
                    </a:cubicBezTo>
                    <a:cubicBezTo>
                      <a:pt x="772115" y="918323"/>
                      <a:pt x="680591" y="962542"/>
                      <a:pt x="593181" y="1030414"/>
                    </a:cubicBezTo>
                    <a:cubicBezTo>
                      <a:pt x="505770" y="1098285"/>
                      <a:pt x="402935" y="1181582"/>
                      <a:pt x="321694" y="1258709"/>
                    </a:cubicBezTo>
                    <a:cubicBezTo>
                      <a:pt x="281074" y="1297272"/>
                      <a:pt x="244310" y="1334293"/>
                      <a:pt x="209089" y="1372471"/>
                    </a:cubicBezTo>
                    <a:lnTo>
                      <a:pt x="159087" y="1430870"/>
                    </a:lnTo>
                    <a:lnTo>
                      <a:pt x="143715" y="1354609"/>
                    </a:lnTo>
                    <a:cubicBezTo>
                      <a:pt x="133379" y="1294613"/>
                      <a:pt x="124431" y="1234528"/>
                      <a:pt x="116894" y="1179710"/>
                    </a:cubicBezTo>
                    <a:cubicBezTo>
                      <a:pt x="101821" y="1070075"/>
                      <a:pt x="109288" y="968703"/>
                      <a:pt x="88421" y="871159"/>
                    </a:cubicBezTo>
                    <a:cubicBezTo>
                      <a:pt x="72771" y="798002"/>
                      <a:pt x="53536" y="724111"/>
                      <a:pt x="24384" y="657852"/>
                    </a:cubicBezTo>
                    <a:lnTo>
                      <a:pt x="0" y="610560"/>
                    </a:lnTo>
                    <a:lnTo>
                      <a:pt x="27745" y="553240"/>
                    </a:lnTo>
                    <a:cubicBezTo>
                      <a:pt x="91278" y="439044"/>
                      <a:pt x="171297" y="340900"/>
                      <a:pt x="259993" y="265316"/>
                    </a:cubicBezTo>
                    <a:cubicBezTo>
                      <a:pt x="378254" y="164537"/>
                      <a:pt x="520167" y="113119"/>
                      <a:pt x="679563" y="67872"/>
                    </a:cubicBezTo>
                    <a:lnTo>
                      <a:pt x="1012750" y="12340"/>
                    </a:lnTo>
                    <a:cubicBezTo>
                      <a:pt x="1088849" y="1028"/>
                      <a:pt x="1112501" y="514"/>
                      <a:pt x="1136153" y="0"/>
                    </a:cubicBezTo>
                    <a:cubicBezTo>
                      <a:pt x="1134096" y="28794"/>
                      <a:pt x="1133068" y="26737"/>
                      <a:pt x="1129983" y="86382"/>
                    </a:cubicBezTo>
                    <a:cubicBezTo>
                      <a:pt x="1126898" y="146027"/>
                      <a:pt x="1133068" y="267373"/>
                      <a:pt x="1117643" y="357868"/>
                    </a:cubicBezTo>
                    <a:cubicBezTo>
                      <a:pt x="1102217" y="448363"/>
                      <a:pt x="1082679" y="547086"/>
                      <a:pt x="1037431" y="629354"/>
                    </a:cubicBezTo>
                    <a:close/>
                  </a:path>
                </a:pathLst>
              </a:custGeom>
              <a:grpFill/>
              <a:ln w="38100" cap="flat" cmpd="sng" algn="ctr">
                <a:solidFill>
                  <a:srgbClr val="FFFFFF"/>
                </a:solidFill>
                <a:prstDash val="solid"/>
              </a:ln>
              <a:effectLst/>
            </p:spPr>
            <p:txBody>
              <a:bodyPr tIns="0" bIns="252000" anchor="ctr"/>
              <a:lstStyle/>
              <a:p>
                <a:pPr algn="ctr" eaLnBrk="1" hangingPunct="1">
                  <a:defRPr/>
                </a:pPr>
                <a:endParaRPr lang="zh-CN" altLang="en-US" sz="1600" kern="0" dirty="0">
                  <a:solidFill>
                    <a:schemeClr val="bg1">
                      <a:lumMod val="50000"/>
                    </a:schemeClr>
                  </a:solidFill>
                  <a:latin typeface="Stencil Std" pitchFamily="82" charset="0"/>
                  <a:ea typeface="微软雅黑" panose="020B0503020204020204" pitchFamily="34" charset="-122"/>
                  <a:cs typeface="微软雅黑" panose="020B0503020204020204" pitchFamily="34" charset="-122"/>
                </a:endParaRPr>
              </a:p>
            </p:txBody>
          </p:sp>
        </p:grpSp>
        <p:sp>
          <p:nvSpPr>
            <p:cNvPr id="12" name="矩形 11"/>
            <p:cNvSpPr/>
            <p:nvPr/>
          </p:nvSpPr>
          <p:spPr>
            <a:xfrm>
              <a:off x="4778746" y="2481424"/>
              <a:ext cx="595486" cy="816113"/>
            </a:xfrm>
            <a:prstGeom prst="rect">
              <a:avLst/>
            </a:prstGeom>
            <a:grpFill/>
          </p:spPr>
          <p:txBody>
            <a:bodyPr wrap="none">
              <a:spAutoFit/>
            </a:bodyPr>
            <a:lstStyle/>
            <a:p>
              <a:pPr algn="ctr"/>
              <a:r>
                <a:rPr lang="en-US" altLang="zh-CN" sz="3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Z</a:t>
              </a:r>
            </a:p>
          </p:txBody>
        </p:sp>
        <p:sp>
          <p:nvSpPr>
            <p:cNvPr id="13" name="矩形 12"/>
            <p:cNvSpPr/>
            <p:nvPr/>
          </p:nvSpPr>
          <p:spPr>
            <a:xfrm>
              <a:off x="4642842" y="3737206"/>
              <a:ext cx="595486" cy="816113"/>
            </a:xfrm>
            <a:prstGeom prst="rect">
              <a:avLst/>
            </a:prstGeom>
            <a:grpFill/>
          </p:spPr>
          <p:txBody>
            <a:bodyPr wrap="none">
              <a:spAutoFit/>
            </a:bodyPr>
            <a:lstStyle/>
            <a:p>
              <a:pPr algn="ctr"/>
              <a:r>
                <a:rPr lang="en-US" altLang="zh-CN" sz="3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Z</a:t>
              </a:r>
            </a:p>
          </p:txBody>
        </p:sp>
        <p:sp>
          <p:nvSpPr>
            <p:cNvPr id="15" name="矩形 14"/>
            <p:cNvSpPr/>
            <p:nvPr/>
          </p:nvSpPr>
          <p:spPr>
            <a:xfrm>
              <a:off x="5721249" y="4427036"/>
              <a:ext cx="595486" cy="816113"/>
            </a:xfrm>
            <a:prstGeom prst="rect">
              <a:avLst/>
            </a:prstGeom>
            <a:grpFill/>
          </p:spPr>
          <p:txBody>
            <a:bodyPr wrap="none">
              <a:spAutoFit/>
            </a:bodyPr>
            <a:lstStyle/>
            <a:p>
              <a:pPr algn="ctr"/>
              <a:r>
                <a:rPr lang="en-US" altLang="zh-CN" sz="3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Z</a:t>
              </a:r>
            </a:p>
          </p:txBody>
        </p:sp>
        <p:sp>
          <p:nvSpPr>
            <p:cNvPr id="16" name="矩形 15"/>
            <p:cNvSpPr/>
            <p:nvPr/>
          </p:nvSpPr>
          <p:spPr>
            <a:xfrm>
              <a:off x="6873819" y="3880710"/>
              <a:ext cx="595486" cy="816113"/>
            </a:xfrm>
            <a:prstGeom prst="rect">
              <a:avLst/>
            </a:prstGeom>
            <a:grpFill/>
          </p:spPr>
          <p:txBody>
            <a:bodyPr wrap="none">
              <a:spAutoFit/>
            </a:bodyPr>
            <a:lstStyle/>
            <a:p>
              <a:pPr algn="ctr"/>
              <a:r>
                <a:rPr lang="en-US" altLang="zh-CN" sz="3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Z</a:t>
              </a:r>
            </a:p>
          </p:txBody>
        </p:sp>
        <p:sp>
          <p:nvSpPr>
            <p:cNvPr id="17" name="矩形 16"/>
            <p:cNvSpPr/>
            <p:nvPr/>
          </p:nvSpPr>
          <p:spPr>
            <a:xfrm>
              <a:off x="6898482" y="2662477"/>
              <a:ext cx="595486" cy="816113"/>
            </a:xfrm>
            <a:prstGeom prst="rect">
              <a:avLst/>
            </a:prstGeom>
            <a:grpFill/>
          </p:spPr>
          <p:txBody>
            <a:bodyPr wrap="none">
              <a:spAutoFit/>
            </a:bodyPr>
            <a:lstStyle/>
            <a:p>
              <a:pPr algn="ctr"/>
              <a:r>
                <a:rPr lang="en-US" altLang="zh-CN" sz="3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Z</a:t>
              </a:r>
            </a:p>
          </p:txBody>
        </p:sp>
        <p:sp>
          <p:nvSpPr>
            <p:cNvPr id="18" name="矩形 17"/>
            <p:cNvSpPr/>
            <p:nvPr/>
          </p:nvSpPr>
          <p:spPr>
            <a:xfrm>
              <a:off x="5887500" y="1966813"/>
              <a:ext cx="595486" cy="816113"/>
            </a:xfrm>
            <a:prstGeom prst="rect">
              <a:avLst/>
            </a:prstGeom>
            <a:grpFill/>
          </p:spPr>
          <p:txBody>
            <a:bodyPr wrap="none">
              <a:spAutoFit/>
            </a:bodyPr>
            <a:lstStyle/>
            <a:p>
              <a:pPr algn="ctr"/>
              <a:r>
                <a:rPr lang="en-US" altLang="zh-CN" sz="3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Z</a:t>
              </a:r>
            </a:p>
          </p:txBody>
        </p:sp>
      </p:grpSp>
      <p:sp>
        <p:nvSpPr>
          <p:cNvPr id="25" name="Text Box 10"/>
          <p:cNvSpPr txBox="1">
            <a:spLocks noChangeArrowheads="1"/>
          </p:cNvSpPr>
          <p:nvPr/>
        </p:nvSpPr>
        <p:spPr bwMode="auto">
          <a:xfrm>
            <a:off x="5166918" y="2279577"/>
            <a:ext cx="3065230" cy="784225"/>
          </a:xfrm>
          <a:prstGeom prst="rect">
            <a:avLst/>
          </a:prstGeom>
          <a:noFill/>
          <a:ln w="9525">
            <a:noFill/>
            <a:miter lim="800000"/>
          </a:ln>
        </p:spPr>
        <p:txBody>
          <a:bodyPr wrap="square" lIns="45720" tIns="22860" rIns="45720" bIns="22860">
            <a:spAutoFit/>
          </a:bodyPr>
          <a:lstStyle/>
          <a:p>
            <a:pPr lvl="0" algn="r"/>
            <a:r>
              <a:rPr lang="zh-CN" altLang="en-US" sz="1600" dirty="0" smtClean="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6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26" name="Text Box 10"/>
          <p:cNvSpPr txBox="1">
            <a:spLocks noChangeArrowheads="1"/>
          </p:cNvSpPr>
          <p:nvPr/>
        </p:nvSpPr>
        <p:spPr bwMode="auto">
          <a:xfrm>
            <a:off x="5189484" y="3445662"/>
            <a:ext cx="3065230" cy="784225"/>
          </a:xfrm>
          <a:prstGeom prst="rect">
            <a:avLst/>
          </a:prstGeom>
          <a:noFill/>
          <a:ln w="9525">
            <a:noFill/>
            <a:miter lim="800000"/>
          </a:ln>
        </p:spPr>
        <p:txBody>
          <a:bodyPr wrap="square" lIns="45720" tIns="22860" rIns="45720" bIns="22860">
            <a:spAutoFit/>
          </a:bodyPr>
          <a:lstStyle/>
          <a:p>
            <a:pPr lvl="0" algn="r"/>
            <a:r>
              <a:rPr lang="zh-CN" altLang="en-US" sz="1600" dirty="0" smtClean="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6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27" name="Text Box 10"/>
          <p:cNvSpPr txBox="1">
            <a:spLocks noChangeArrowheads="1"/>
          </p:cNvSpPr>
          <p:nvPr/>
        </p:nvSpPr>
        <p:spPr bwMode="auto">
          <a:xfrm>
            <a:off x="5189484" y="4839040"/>
            <a:ext cx="3065230" cy="784225"/>
          </a:xfrm>
          <a:prstGeom prst="rect">
            <a:avLst/>
          </a:prstGeom>
          <a:noFill/>
          <a:ln w="9525">
            <a:noFill/>
            <a:miter lim="800000"/>
          </a:ln>
        </p:spPr>
        <p:txBody>
          <a:bodyPr wrap="square" lIns="45720" tIns="22860" rIns="45720" bIns="22860">
            <a:spAutoFit/>
          </a:bodyPr>
          <a:lstStyle/>
          <a:p>
            <a:pPr lvl="0" algn="r"/>
            <a:r>
              <a:rPr lang="zh-CN" altLang="en-US" sz="1600" dirty="0" smtClean="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6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28" name="Text Box 10"/>
          <p:cNvSpPr txBox="1">
            <a:spLocks noChangeArrowheads="1"/>
          </p:cNvSpPr>
          <p:nvPr/>
        </p:nvSpPr>
        <p:spPr bwMode="auto">
          <a:xfrm>
            <a:off x="8329679" y="2217758"/>
            <a:ext cx="3065230" cy="784225"/>
          </a:xfrm>
          <a:prstGeom prst="rect">
            <a:avLst/>
          </a:prstGeom>
          <a:noFill/>
          <a:ln w="9525">
            <a:noFill/>
            <a:miter lim="800000"/>
          </a:ln>
        </p:spPr>
        <p:txBody>
          <a:bodyPr wrap="square" lIns="45720" tIns="22860" rIns="45720" bIns="22860">
            <a:spAutoFit/>
          </a:bodyPr>
          <a:lstStyle/>
          <a:p>
            <a:pPr lvl="0" algn="r"/>
            <a:r>
              <a:rPr lang="zh-CN" altLang="en-US" sz="1600" dirty="0" smtClean="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6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29" name="Text Box 10"/>
          <p:cNvSpPr txBox="1">
            <a:spLocks noChangeArrowheads="1"/>
          </p:cNvSpPr>
          <p:nvPr/>
        </p:nvSpPr>
        <p:spPr bwMode="auto">
          <a:xfrm>
            <a:off x="8352245" y="3383843"/>
            <a:ext cx="3065230" cy="784225"/>
          </a:xfrm>
          <a:prstGeom prst="rect">
            <a:avLst/>
          </a:prstGeom>
          <a:noFill/>
          <a:ln w="9525">
            <a:noFill/>
            <a:miter lim="800000"/>
          </a:ln>
        </p:spPr>
        <p:txBody>
          <a:bodyPr wrap="square" lIns="45720" tIns="22860" rIns="45720" bIns="22860">
            <a:spAutoFit/>
          </a:bodyPr>
          <a:lstStyle/>
          <a:p>
            <a:pPr lvl="0" algn="r"/>
            <a:r>
              <a:rPr lang="zh-CN" altLang="en-US" sz="1600" dirty="0" smtClean="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6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30" name="Text Box 10"/>
          <p:cNvSpPr txBox="1">
            <a:spLocks noChangeArrowheads="1"/>
          </p:cNvSpPr>
          <p:nvPr/>
        </p:nvSpPr>
        <p:spPr bwMode="auto">
          <a:xfrm>
            <a:off x="8352245" y="4777221"/>
            <a:ext cx="3065230" cy="784225"/>
          </a:xfrm>
          <a:prstGeom prst="rect">
            <a:avLst/>
          </a:prstGeom>
          <a:noFill/>
          <a:ln w="9525">
            <a:noFill/>
            <a:miter lim="800000"/>
          </a:ln>
        </p:spPr>
        <p:txBody>
          <a:bodyPr wrap="square" lIns="45720" tIns="22860" rIns="45720" bIns="22860">
            <a:spAutoFit/>
          </a:bodyPr>
          <a:lstStyle/>
          <a:p>
            <a:pPr lvl="0" algn="r"/>
            <a:r>
              <a:rPr lang="zh-CN" altLang="en-US" sz="1600" dirty="0" smtClean="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6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 presetClass="entr" presetSubtype="8" fill="hold" grpId="0" nodeType="after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additive="base">
                                        <p:cTn id="17" dur="250" fill="hold"/>
                                        <p:tgtEl>
                                          <p:spTgt spid="25"/>
                                        </p:tgtEl>
                                        <p:attrNameLst>
                                          <p:attrName>ppt_x</p:attrName>
                                        </p:attrNameLst>
                                      </p:cBhvr>
                                      <p:tavLst>
                                        <p:tav tm="0">
                                          <p:val>
                                            <p:strVal val="0-#ppt_w/2"/>
                                          </p:val>
                                        </p:tav>
                                        <p:tav tm="100000">
                                          <p:val>
                                            <p:strVal val="#ppt_x"/>
                                          </p:val>
                                        </p:tav>
                                      </p:tavLst>
                                    </p:anim>
                                    <p:anim calcmode="lin" valueType="num">
                                      <p:cBhvr additive="base">
                                        <p:cTn id="18" dur="250" fill="hold"/>
                                        <p:tgtEl>
                                          <p:spTgt spid="25"/>
                                        </p:tgtEl>
                                        <p:attrNameLst>
                                          <p:attrName>ppt_y</p:attrName>
                                        </p:attrNameLst>
                                      </p:cBhvr>
                                      <p:tavLst>
                                        <p:tav tm="0">
                                          <p:val>
                                            <p:strVal val="#ppt_y"/>
                                          </p:val>
                                        </p:tav>
                                        <p:tav tm="100000">
                                          <p:val>
                                            <p:strVal val="#ppt_y"/>
                                          </p:val>
                                        </p:tav>
                                      </p:tavLst>
                                    </p:anim>
                                  </p:childTnLst>
                                </p:cTn>
                              </p:par>
                            </p:childTnLst>
                          </p:cTn>
                        </p:par>
                        <p:par>
                          <p:cTn id="19" fill="hold">
                            <p:stCondLst>
                              <p:cond delay="2000"/>
                            </p:stCondLst>
                            <p:childTnLst>
                              <p:par>
                                <p:cTn id="20" presetID="2" presetClass="entr" presetSubtype="8" fill="hold" grpId="0" nodeType="after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additive="base">
                                        <p:cTn id="22" dur="250" fill="hold"/>
                                        <p:tgtEl>
                                          <p:spTgt spid="26"/>
                                        </p:tgtEl>
                                        <p:attrNameLst>
                                          <p:attrName>ppt_x</p:attrName>
                                        </p:attrNameLst>
                                      </p:cBhvr>
                                      <p:tavLst>
                                        <p:tav tm="0">
                                          <p:val>
                                            <p:strVal val="0-#ppt_w/2"/>
                                          </p:val>
                                        </p:tav>
                                        <p:tav tm="100000">
                                          <p:val>
                                            <p:strVal val="#ppt_x"/>
                                          </p:val>
                                        </p:tav>
                                      </p:tavLst>
                                    </p:anim>
                                    <p:anim calcmode="lin" valueType="num">
                                      <p:cBhvr additive="base">
                                        <p:cTn id="23" dur="250" fill="hold"/>
                                        <p:tgtEl>
                                          <p:spTgt spid="26"/>
                                        </p:tgtEl>
                                        <p:attrNameLst>
                                          <p:attrName>ppt_y</p:attrName>
                                        </p:attrNameLst>
                                      </p:cBhvr>
                                      <p:tavLst>
                                        <p:tav tm="0">
                                          <p:val>
                                            <p:strVal val="#ppt_y"/>
                                          </p:val>
                                        </p:tav>
                                        <p:tav tm="100000">
                                          <p:val>
                                            <p:strVal val="#ppt_y"/>
                                          </p:val>
                                        </p:tav>
                                      </p:tavLst>
                                    </p:anim>
                                  </p:childTnLst>
                                </p:cTn>
                              </p:par>
                            </p:childTnLst>
                          </p:cTn>
                        </p:par>
                        <p:par>
                          <p:cTn id="24" fill="hold">
                            <p:stCondLst>
                              <p:cond delay="2500"/>
                            </p:stCondLst>
                            <p:childTnLst>
                              <p:par>
                                <p:cTn id="25" presetID="2" presetClass="entr" presetSubtype="8"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additive="base">
                                        <p:cTn id="27" dur="250" fill="hold"/>
                                        <p:tgtEl>
                                          <p:spTgt spid="27"/>
                                        </p:tgtEl>
                                        <p:attrNameLst>
                                          <p:attrName>ppt_x</p:attrName>
                                        </p:attrNameLst>
                                      </p:cBhvr>
                                      <p:tavLst>
                                        <p:tav tm="0">
                                          <p:val>
                                            <p:strVal val="0-#ppt_w/2"/>
                                          </p:val>
                                        </p:tav>
                                        <p:tav tm="100000">
                                          <p:val>
                                            <p:strVal val="#ppt_x"/>
                                          </p:val>
                                        </p:tav>
                                      </p:tavLst>
                                    </p:anim>
                                    <p:anim calcmode="lin" valueType="num">
                                      <p:cBhvr additive="base">
                                        <p:cTn id="28" dur="250" fill="hold"/>
                                        <p:tgtEl>
                                          <p:spTgt spid="27"/>
                                        </p:tgtEl>
                                        <p:attrNameLst>
                                          <p:attrName>ppt_y</p:attrName>
                                        </p:attrNameLst>
                                      </p:cBhvr>
                                      <p:tavLst>
                                        <p:tav tm="0">
                                          <p:val>
                                            <p:strVal val="#ppt_y"/>
                                          </p:val>
                                        </p:tav>
                                        <p:tav tm="100000">
                                          <p:val>
                                            <p:strVal val="#ppt_y"/>
                                          </p:val>
                                        </p:tav>
                                      </p:tavLst>
                                    </p:anim>
                                  </p:childTnLst>
                                </p:cTn>
                              </p:par>
                            </p:childTnLst>
                          </p:cTn>
                        </p:par>
                        <p:par>
                          <p:cTn id="29" fill="hold">
                            <p:stCondLst>
                              <p:cond delay="3000"/>
                            </p:stCondLst>
                            <p:childTnLst>
                              <p:par>
                                <p:cTn id="30" presetID="2" presetClass="entr" presetSubtype="8" fill="hold" grpId="0" nodeType="after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additive="base">
                                        <p:cTn id="32" dur="250" fill="hold"/>
                                        <p:tgtEl>
                                          <p:spTgt spid="28"/>
                                        </p:tgtEl>
                                        <p:attrNameLst>
                                          <p:attrName>ppt_x</p:attrName>
                                        </p:attrNameLst>
                                      </p:cBhvr>
                                      <p:tavLst>
                                        <p:tav tm="0">
                                          <p:val>
                                            <p:strVal val="0-#ppt_w/2"/>
                                          </p:val>
                                        </p:tav>
                                        <p:tav tm="100000">
                                          <p:val>
                                            <p:strVal val="#ppt_x"/>
                                          </p:val>
                                        </p:tav>
                                      </p:tavLst>
                                    </p:anim>
                                    <p:anim calcmode="lin" valueType="num">
                                      <p:cBhvr additive="base">
                                        <p:cTn id="33" dur="250" fill="hold"/>
                                        <p:tgtEl>
                                          <p:spTgt spid="28"/>
                                        </p:tgtEl>
                                        <p:attrNameLst>
                                          <p:attrName>ppt_y</p:attrName>
                                        </p:attrNameLst>
                                      </p:cBhvr>
                                      <p:tavLst>
                                        <p:tav tm="0">
                                          <p:val>
                                            <p:strVal val="#ppt_y"/>
                                          </p:val>
                                        </p:tav>
                                        <p:tav tm="100000">
                                          <p:val>
                                            <p:strVal val="#ppt_y"/>
                                          </p:val>
                                        </p:tav>
                                      </p:tavLst>
                                    </p:anim>
                                  </p:childTnLst>
                                </p:cTn>
                              </p:par>
                            </p:childTnLst>
                          </p:cTn>
                        </p:par>
                        <p:par>
                          <p:cTn id="34" fill="hold">
                            <p:stCondLst>
                              <p:cond delay="3500"/>
                            </p:stCondLst>
                            <p:childTnLst>
                              <p:par>
                                <p:cTn id="35" presetID="2" presetClass="entr" presetSubtype="8" fill="hold" grpId="0" nodeType="after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additive="base">
                                        <p:cTn id="37" dur="250" fill="hold"/>
                                        <p:tgtEl>
                                          <p:spTgt spid="29"/>
                                        </p:tgtEl>
                                        <p:attrNameLst>
                                          <p:attrName>ppt_x</p:attrName>
                                        </p:attrNameLst>
                                      </p:cBhvr>
                                      <p:tavLst>
                                        <p:tav tm="0">
                                          <p:val>
                                            <p:strVal val="0-#ppt_w/2"/>
                                          </p:val>
                                        </p:tav>
                                        <p:tav tm="100000">
                                          <p:val>
                                            <p:strVal val="#ppt_x"/>
                                          </p:val>
                                        </p:tav>
                                      </p:tavLst>
                                    </p:anim>
                                    <p:anim calcmode="lin" valueType="num">
                                      <p:cBhvr additive="base">
                                        <p:cTn id="38" dur="250" fill="hold"/>
                                        <p:tgtEl>
                                          <p:spTgt spid="29"/>
                                        </p:tgtEl>
                                        <p:attrNameLst>
                                          <p:attrName>ppt_y</p:attrName>
                                        </p:attrNameLst>
                                      </p:cBhvr>
                                      <p:tavLst>
                                        <p:tav tm="0">
                                          <p:val>
                                            <p:strVal val="#ppt_y"/>
                                          </p:val>
                                        </p:tav>
                                        <p:tav tm="100000">
                                          <p:val>
                                            <p:strVal val="#ppt_y"/>
                                          </p:val>
                                        </p:tav>
                                      </p:tavLst>
                                    </p:anim>
                                  </p:childTnLst>
                                </p:cTn>
                              </p:par>
                            </p:childTnLst>
                          </p:cTn>
                        </p:par>
                        <p:par>
                          <p:cTn id="39" fill="hold">
                            <p:stCondLst>
                              <p:cond delay="4000"/>
                            </p:stCondLst>
                            <p:childTnLst>
                              <p:par>
                                <p:cTn id="40" presetID="2" presetClass="entr" presetSubtype="8" fill="hold" grpId="0" nodeType="afterEffect">
                                  <p:stCondLst>
                                    <p:cond delay="0"/>
                                  </p:stCondLst>
                                  <p:childTnLst>
                                    <p:set>
                                      <p:cBhvr>
                                        <p:cTn id="41" dur="1" fill="hold">
                                          <p:stCondLst>
                                            <p:cond delay="0"/>
                                          </p:stCondLst>
                                        </p:cTn>
                                        <p:tgtEl>
                                          <p:spTgt spid="30"/>
                                        </p:tgtEl>
                                        <p:attrNameLst>
                                          <p:attrName>style.visibility</p:attrName>
                                        </p:attrNameLst>
                                      </p:cBhvr>
                                      <p:to>
                                        <p:strVal val="visible"/>
                                      </p:to>
                                    </p:set>
                                    <p:anim calcmode="lin" valueType="num">
                                      <p:cBhvr additive="base">
                                        <p:cTn id="42" dur="250" fill="hold"/>
                                        <p:tgtEl>
                                          <p:spTgt spid="30"/>
                                        </p:tgtEl>
                                        <p:attrNameLst>
                                          <p:attrName>ppt_x</p:attrName>
                                        </p:attrNameLst>
                                      </p:cBhvr>
                                      <p:tavLst>
                                        <p:tav tm="0">
                                          <p:val>
                                            <p:strVal val="0-#ppt_w/2"/>
                                          </p:val>
                                        </p:tav>
                                        <p:tav tm="100000">
                                          <p:val>
                                            <p:strVal val="#ppt_x"/>
                                          </p:val>
                                        </p:tav>
                                      </p:tavLst>
                                    </p:anim>
                                    <p:anim calcmode="lin" valueType="num">
                                      <p:cBhvr additive="base">
                                        <p:cTn id="43" dur="25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28" grpId="0"/>
      <p:bldP spid="29" grpId="0"/>
      <p:bldP spid="3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extLst>
              <a:ext uri="{BEBA8EAE-BF5A-486C-A8C5-ECC9F3942E4B}">
                <a14:imgProps xmlns:a14="http://schemas.microsoft.com/office/drawing/2010/main">
                  <a14:imgLayer r:embed="rId4">
                    <a14:imgEffect>
                      <a14:brightnessContrast bright="3000"/>
                    </a14:imgEffect>
                  </a14:imgLayer>
                </a14:imgProps>
              </a:ex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12" name="矩形 11"/>
          <p:cNvSpPr/>
          <p:nvPr/>
        </p:nvSpPr>
        <p:spPr>
          <a:xfrm>
            <a:off x="354012" y="342900"/>
            <a:ext cx="11482388" cy="6173786"/>
          </a:xfrm>
          <a:prstGeom prst="rect">
            <a:avLst/>
          </a:prstGeom>
          <a:noFill/>
          <a:ln>
            <a:solidFill>
              <a:srgbClr val="49B0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3097942" y="1812015"/>
            <a:ext cx="6034266" cy="646331"/>
            <a:chOff x="4070198" y="3483443"/>
            <a:chExt cx="4741080" cy="507818"/>
          </a:xfrm>
          <a:solidFill>
            <a:srgbClr val="49B09E"/>
          </a:solidFill>
        </p:grpSpPr>
        <p:sp>
          <p:nvSpPr>
            <p:cNvPr id="14" name="矩形 13"/>
            <p:cNvSpPr/>
            <p:nvPr/>
          </p:nvSpPr>
          <p:spPr>
            <a:xfrm>
              <a:off x="4070198" y="3484996"/>
              <a:ext cx="1144627"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7AB9AE"/>
                </a:solidFill>
                <a:latin typeface="华康海报体W12(P)" panose="040B0C00000000000000" pitchFamily="82" charset="-122"/>
                <a:ea typeface="华康海报体W12(P)" panose="040B0C00000000000000" pitchFamily="82" charset="-122"/>
              </a:endParaRPr>
            </a:p>
          </p:txBody>
        </p:sp>
        <p:sp>
          <p:nvSpPr>
            <p:cNvPr id="15" name="矩形 14"/>
            <p:cNvSpPr/>
            <p:nvPr/>
          </p:nvSpPr>
          <p:spPr>
            <a:xfrm>
              <a:off x="7666651" y="3484996"/>
              <a:ext cx="1144627"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7AB9AE"/>
                </a:solidFill>
                <a:latin typeface="华康海报体W12(P)" panose="040B0C00000000000000" pitchFamily="82" charset="-122"/>
                <a:ea typeface="华康海报体W12(P)" panose="040B0C00000000000000" pitchFamily="82" charset="-122"/>
              </a:endParaRPr>
            </a:p>
          </p:txBody>
        </p:sp>
        <p:sp>
          <p:nvSpPr>
            <p:cNvPr id="16" name="TextBox 4"/>
            <p:cNvSpPr txBox="1"/>
            <p:nvPr/>
          </p:nvSpPr>
          <p:spPr>
            <a:xfrm>
              <a:off x="5142369" y="3483443"/>
              <a:ext cx="2637936" cy="507818"/>
            </a:xfrm>
            <a:prstGeom prst="rect">
              <a:avLst/>
            </a:prstGeom>
            <a:grpFill/>
          </p:spPr>
          <p:txBody>
            <a:bodyPr wrap="square" rtlCol="0">
              <a:spAutoFit/>
            </a:bodyPr>
            <a:lstStyle/>
            <a:p>
              <a:pPr algn="ctr"/>
              <a:r>
                <a:rPr lang="zh-CN" altLang="en-US" sz="3600" spc="600" dirty="0">
                  <a:solidFill>
                    <a:schemeClr val="bg1"/>
                  </a:solidFill>
                  <a:latin typeface="华康海报体W12(P)" panose="040B0C00000000000000" pitchFamily="82" charset="-122"/>
                  <a:ea typeface="华康海报体W12(P)" panose="040B0C00000000000000" pitchFamily="82" charset="-122"/>
                </a:rPr>
                <a:t>第二部分</a:t>
              </a:r>
              <a:endParaRPr lang="en-US" altLang="zh-CN" sz="3600" spc="600" dirty="0">
                <a:solidFill>
                  <a:schemeClr val="bg1"/>
                </a:solidFill>
                <a:latin typeface="华康海报体W12(P)" panose="040B0C00000000000000" pitchFamily="82" charset="-122"/>
                <a:ea typeface="华康海报体W12(P)" panose="040B0C00000000000000" pitchFamily="82" charset="-122"/>
              </a:endParaRPr>
            </a:p>
          </p:txBody>
        </p:sp>
      </p:grpSp>
      <p:sp>
        <p:nvSpPr>
          <p:cNvPr id="18" name="矩形 17"/>
          <p:cNvSpPr/>
          <p:nvPr/>
        </p:nvSpPr>
        <p:spPr>
          <a:xfrm>
            <a:off x="4233677" y="3043243"/>
            <a:ext cx="3865562" cy="738664"/>
          </a:xfrm>
          <a:prstGeom prst="rect">
            <a:avLst/>
          </a:prstGeom>
        </p:spPr>
        <p:txBody>
          <a:bodyPr lIns="0" tIns="0" rIns="0" bIns="0">
            <a:spAutoFit/>
          </a:bodyPr>
          <a:lstStyle/>
          <a:p>
            <a:pPr algn="ctr" eaLnBrk="1" hangingPunct="1">
              <a:defRPr/>
            </a:pPr>
            <a:r>
              <a:rPr lang="zh-CN" altLang="en-US" sz="4800" noProof="1">
                <a:solidFill>
                  <a:srgbClr val="49B09E"/>
                </a:solidFill>
                <a:latin typeface="华文新魏" panose="02010800040101010101" pitchFamily="2" charset="-122"/>
                <a:ea typeface="华文新魏" panose="02010800040101010101" pitchFamily="2" charset="-122"/>
                <a:cs typeface="+mn-ea"/>
                <a:sym typeface="Arial" panose="020B0604020202020204" pitchFamily="34" charset="0"/>
              </a:rPr>
              <a:t>教学方案介绍</a:t>
            </a:r>
          </a:p>
        </p:txBody>
      </p:sp>
      <p:sp>
        <p:nvSpPr>
          <p:cNvPr id="19" name="TextBox 11"/>
          <p:cNvSpPr txBox="1"/>
          <p:nvPr/>
        </p:nvSpPr>
        <p:spPr>
          <a:xfrm>
            <a:off x="4279941" y="3854682"/>
            <a:ext cx="3743332" cy="276999"/>
          </a:xfrm>
          <a:prstGeom prst="rect">
            <a:avLst/>
          </a:prstGeom>
          <a:noFill/>
        </p:spPr>
        <p:txBody>
          <a:bodyPr wrap="none">
            <a:spAutoFit/>
          </a:bodyPr>
          <a:lstStyle/>
          <a:p>
            <a:pPr marL="171450" lvl="1" indent="-171450">
              <a:buFont typeface="Arial" panose="020B0604020202020204" pitchFamily="34" charset="0"/>
              <a:buChar char="•"/>
              <a:defRPr/>
            </a:pPr>
            <a:r>
              <a:rPr lang="zh-CN" altLang="en-US" sz="1200" noProof="1">
                <a:solidFill>
                  <a:schemeClr val="bg1">
                    <a:lumMod val="50000"/>
                  </a:schemeClr>
                </a:solidFill>
                <a:latin typeface="华文新魏" panose="02010800040101010101" pitchFamily="2" charset="-122"/>
                <a:ea typeface="华文新魏" panose="02010800040101010101" pitchFamily="2" charset="-122"/>
                <a:cs typeface="+mn-ea"/>
                <a:sym typeface="Arial" panose="020B0604020202020204" pitchFamily="34" charset="0"/>
              </a:rPr>
              <a:t>添加相关标题文字添加相关标题文字相关标题文字</a:t>
            </a:r>
            <a:endParaRPr lang="en-US" altLang="zh-CN" sz="1200" noProof="1">
              <a:solidFill>
                <a:schemeClr val="bg1">
                  <a:lumMod val="50000"/>
                </a:schemeClr>
              </a:solidFill>
              <a:latin typeface="华文新魏" panose="02010800040101010101" pitchFamily="2" charset="-122"/>
              <a:ea typeface="华文新魏" panose="02010800040101010101" pitchFamily="2"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750"/>
                                        <p:tgtEl>
                                          <p:spTgt spid="7"/>
                                        </p:tgtEl>
                                      </p:cBhvr>
                                    </p:animEffect>
                                  </p:childTnLst>
                                </p:cTn>
                              </p:par>
                            </p:childTnLst>
                          </p:cTn>
                        </p:par>
                        <p:par>
                          <p:cTn id="8" fill="hold">
                            <p:stCondLst>
                              <p:cond delay="1000"/>
                            </p:stCondLst>
                            <p:childTnLst>
                              <p:par>
                                <p:cTn id="9" presetID="53" presetClass="entr" presetSubtype="16"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1000" fill="hold"/>
                                        <p:tgtEl>
                                          <p:spTgt spid="12"/>
                                        </p:tgtEl>
                                        <p:attrNameLst>
                                          <p:attrName>ppt_w</p:attrName>
                                        </p:attrNameLst>
                                      </p:cBhvr>
                                      <p:tavLst>
                                        <p:tav tm="0">
                                          <p:val>
                                            <p:fltVal val="0"/>
                                          </p:val>
                                        </p:tav>
                                        <p:tav tm="100000">
                                          <p:val>
                                            <p:strVal val="#ppt_w"/>
                                          </p:val>
                                        </p:tav>
                                      </p:tavLst>
                                    </p:anim>
                                    <p:anim calcmode="lin" valueType="num">
                                      <p:cBhvr>
                                        <p:cTn id="12" dur="1000" fill="hold"/>
                                        <p:tgtEl>
                                          <p:spTgt spid="12"/>
                                        </p:tgtEl>
                                        <p:attrNameLst>
                                          <p:attrName>ppt_h</p:attrName>
                                        </p:attrNameLst>
                                      </p:cBhvr>
                                      <p:tavLst>
                                        <p:tav tm="0">
                                          <p:val>
                                            <p:fltVal val="0"/>
                                          </p:val>
                                        </p:tav>
                                        <p:tav tm="100000">
                                          <p:val>
                                            <p:strVal val="#ppt_h"/>
                                          </p:val>
                                        </p:tav>
                                      </p:tavLst>
                                    </p:anim>
                                    <p:animEffect transition="in" filter="fade">
                                      <p:cBhvr>
                                        <p:cTn id="13" dur="1000"/>
                                        <p:tgtEl>
                                          <p:spTgt spid="12"/>
                                        </p:tgtEl>
                                      </p:cBhvr>
                                    </p:animEffect>
                                  </p:childTnLst>
                                </p:cTn>
                              </p:par>
                            </p:childTnLst>
                          </p:cTn>
                        </p:par>
                        <p:par>
                          <p:cTn id="14" fill="hold">
                            <p:stCondLst>
                              <p:cond delay="2000"/>
                            </p:stCondLst>
                            <p:childTnLst>
                              <p:par>
                                <p:cTn id="15" presetID="42" presetClass="entr" presetSubtype="0" fill="hold"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1000"/>
                                        <p:tgtEl>
                                          <p:spTgt spid="13"/>
                                        </p:tgtEl>
                                      </p:cBhvr>
                                    </p:animEffect>
                                    <p:anim calcmode="lin" valueType="num">
                                      <p:cBhvr>
                                        <p:cTn id="18" dur="1000" fill="hold"/>
                                        <p:tgtEl>
                                          <p:spTgt spid="13"/>
                                        </p:tgtEl>
                                        <p:attrNameLst>
                                          <p:attrName>ppt_x</p:attrName>
                                        </p:attrNameLst>
                                      </p:cBhvr>
                                      <p:tavLst>
                                        <p:tav tm="0">
                                          <p:val>
                                            <p:strVal val="#ppt_x"/>
                                          </p:val>
                                        </p:tav>
                                        <p:tav tm="100000">
                                          <p:val>
                                            <p:strVal val="#ppt_x"/>
                                          </p:val>
                                        </p:tav>
                                      </p:tavLst>
                                    </p:anim>
                                    <p:anim calcmode="lin" valueType="num">
                                      <p:cBhvr>
                                        <p:cTn id="19" dur="1000" fill="hold"/>
                                        <p:tgtEl>
                                          <p:spTgt spid="13"/>
                                        </p:tgtEl>
                                        <p:attrNameLst>
                                          <p:attrName>ppt_y</p:attrName>
                                        </p:attrNameLst>
                                      </p:cBhvr>
                                      <p:tavLst>
                                        <p:tav tm="0">
                                          <p:val>
                                            <p:strVal val="#ppt_y+.1"/>
                                          </p:val>
                                        </p:tav>
                                        <p:tav tm="100000">
                                          <p:val>
                                            <p:strVal val="#ppt_y"/>
                                          </p:val>
                                        </p:tav>
                                      </p:tavLst>
                                    </p:anim>
                                  </p:childTnLst>
                                </p:cTn>
                              </p:par>
                            </p:childTnLst>
                          </p:cTn>
                        </p:par>
                        <p:par>
                          <p:cTn id="20" fill="hold">
                            <p:stCondLst>
                              <p:cond delay="3000"/>
                            </p:stCondLst>
                            <p:childTnLst>
                              <p:par>
                                <p:cTn id="21" presetID="23" presetClass="entr" presetSubtype="32"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p:cTn id="23" dur="500" fill="hold"/>
                                        <p:tgtEl>
                                          <p:spTgt spid="18"/>
                                        </p:tgtEl>
                                        <p:attrNameLst>
                                          <p:attrName>ppt_w</p:attrName>
                                        </p:attrNameLst>
                                      </p:cBhvr>
                                      <p:tavLst>
                                        <p:tav tm="0">
                                          <p:val>
                                            <p:strVal val="4*#ppt_w"/>
                                          </p:val>
                                        </p:tav>
                                        <p:tav tm="100000">
                                          <p:val>
                                            <p:strVal val="#ppt_w"/>
                                          </p:val>
                                        </p:tav>
                                      </p:tavLst>
                                    </p:anim>
                                    <p:anim calcmode="lin" valueType="num">
                                      <p:cBhvr>
                                        <p:cTn id="24" dur="500" fill="hold"/>
                                        <p:tgtEl>
                                          <p:spTgt spid="18"/>
                                        </p:tgtEl>
                                        <p:attrNameLst>
                                          <p:attrName>ppt_h</p:attrName>
                                        </p:attrNameLst>
                                      </p:cBhvr>
                                      <p:tavLst>
                                        <p:tav tm="0">
                                          <p:val>
                                            <p:strVal val="4*#ppt_h"/>
                                          </p:val>
                                        </p:tav>
                                        <p:tav tm="100000">
                                          <p:val>
                                            <p:strVal val="#ppt_h"/>
                                          </p:val>
                                        </p:tav>
                                      </p:tavLst>
                                    </p:anim>
                                  </p:childTnLst>
                                </p:cTn>
                              </p:par>
                            </p:childTnLst>
                          </p:cTn>
                        </p:par>
                        <p:par>
                          <p:cTn id="25" fill="hold">
                            <p:stCondLst>
                              <p:cond delay="3500"/>
                            </p:stCondLst>
                            <p:childTnLst>
                              <p:par>
                                <p:cTn id="26" presetID="12" presetClass="entr" presetSubtype="8" fill="hold" grpId="0" nodeType="after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p:cTn id="28" dur="500"/>
                                        <p:tgtEl>
                                          <p:spTgt spid="19"/>
                                        </p:tgtEl>
                                        <p:attrNameLst>
                                          <p:attrName>ppt_x</p:attrName>
                                        </p:attrNameLst>
                                      </p:cBhvr>
                                      <p:tavLst>
                                        <p:tav tm="0">
                                          <p:val>
                                            <p:strVal val="#ppt_x-#ppt_w*1.125000"/>
                                          </p:val>
                                        </p:tav>
                                        <p:tav tm="100000">
                                          <p:val>
                                            <p:strVal val="#ppt_x"/>
                                          </p:val>
                                        </p:tav>
                                      </p:tavLst>
                                    </p:anim>
                                    <p:animEffect transition="in" filter="wipe(right)">
                                      <p:cBhvr>
                                        <p:cTn id="2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8" grpId="0"/>
      <p:bldP spid="1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683154" y="263970"/>
            <a:ext cx="10843722" cy="729358"/>
            <a:chOff x="-2655131" y="549901"/>
            <a:chExt cx="10843722" cy="729358"/>
          </a:xfrm>
        </p:grpSpPr>
        <p:sp>
          <p:nvSpPr>
            <p:cNvPr id="7" name="矩形 6"/>
            <p:cNvSpPr/>
            <p:nvPr/>
          </p:nvSpPr>
          <p:spPr>
            <a:xfrm>
              <a:off x="4191718" y="939542"/>
              <a:ext cx="3996873" cy="45719"/>
            </a:xfrm>
            <a:prstGeom prst="rect">
              <a:avLst/>
            </a:prstGeom>
            <a:solidFill>
              <a:srgbClr val="49B0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华文新魏" panose="02010800040101010101" pitchFamily="2" charset="-122"/>
                <a:ea typeface="华文新魏" panose="02010800040101010101" pitchFamily="2" charset="-122"/>
              </a:endParaRPr>
            </a:p>
          </p:txBody>
        </p:sp>
        <p:sp>
          <p:nvSpPr>
            <p:cNvPr id="9" name="TextBox 8"/>
            <p:cNvSpPr txBox="1">
              <a:spLocks noChangeArrowheads="1"/>
            </p:cNvSpPr>
            <p:nvPr/>
          </p:nvSpPr>
          <p:spPr bwMode="auto">
            <a:xfrm>
              <a:off x="1138419" y="549901"/>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49B09E"/>
                  </a:solidFill>
                  <a:latin typeface="华文新魏" panose="02010800040101010101" pitchFamily="2" charset="-122"/>
                  <a:ea typeface="华文新魏" panose="02010800040101010101" pitchFamily="2" charset="-122"/>
                  <a:sym typeface="Arial" panose="020B0604020202020204" pitchFamily="34" charset="0"/>
                </a:rPr>
                <a:t>教学方案介绍</a:t>
              </a:r>
            </a:p>
          </p:txBody>
        </p:sp>
        <p:sp>
          <p:nvSpPr>
            <p:cNvPr id="10" name="TextBox 8"/>
            <p:cNvSpPr txBox="1">
              <a:spLocks noChangeArrowheads="1"/>
            </p:cNvSpPr>
            <p:nvPr/>
          </p:nvSpPr>
          <p:spPr bwMode="auto">
            <a:xfrm>
              <a:off x="1136263" y="1079204"/>
              <a:ext cx="3255323" cy="200055"/>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algn="ctr" eaLnBrk="1" hangingPunct="1"/>
              <a:r>
                <a:rPr lang="en-US" altLang="zh-CN" sz="1300" dirty="0">
                  <a:solidFill>
                    <a:schemeClr val="bg1">
                      <a:lumMod val="65000"/>
                    </a:schemeClr>
                  </a:solidFill>
                  <a:latin typeface="华文新魏" panose="02010800040101010101" pitchFamily="2" charset="-122"/>
                  <a:ea typeface="华文新魏" panose="02010800040101010101" pitchFamily="2" charset="-122"/>
                  <a:sym typeface="Arial" panose="020B0604020202020204" pitchFamily="34" charset="0"/>
                </a:rPr>
                <a:t>CLICK TO ADD CAPTION TEXT</a:t>
              </a:r>
              <a:endParaRPr lang="zh-CN" altLang="en-US" sz="1300" dirty="0">
                <a:solidFill>
                  <a:schemeClr val="bg1">
                    <a:lumMod val="65000"/>
                  </a:schemeClr>
                </a:solidFill>
                <a:latin typeface="华文新魏" panose="02010800040101010101" pitchFamily="2" charset="-122"/>
                <a:ea typeface="华文新魏" panose="02010800040101010101" pitchFamily="2" charset="-122"/>
                <a:sym typeface="Arial" panose="020B0604020202020204" pitchFamily="34" charset="0"/>
              </a:endParaRPr>
            </a:p>
          </p:txBody>
        </p:sp>
        <p:sp>
          <p:nvSpPr>
            <p:cNvPr id="14" name="矩形 13"/>
            <p:cNvSpPr/>
            <p:nvPr/>
          </p:nvSpPr>
          <p:spPr>
            <a:xfrm>
              <a:off x="-2655131" y="939542"/>
              <a:ext cx="3996873" cy="45719"/>
            </a:xfrm>
            <a:prstGeom prst="rect">
              <a:avLst/>
            </a:prstGeom>
            <a:solidFill>
              <a:srgbClr val="49B0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latin typeface="华文新魏" panose="02010800040101010101" pitchFamily="2" charset="-122"/>
                <a:ea typeface="华文新魏" panose="02010800040101010101" pitchFamily="2" charset="-122"/>
              </a:endParaRPr>
            </a:p>
          </p:txBody>
        </p:sp>
      </p:grpSp>
      <p:grpSp>
        <p:nvGrpSpPr>
          <p:cNvPr id="8" name="组合 7"/>
          <p:cNvGrpSpPr/>
          <p:nvPr/>
        </p:nvGrpSpPr>
        <p:grpSpPr>
          <a:xfrm>
            <a:off x="6999860" y="1808010"/>
            <a:ext cx="4052969" cy="4213608"/>
            <a:chOff x="1994871" y="2517300"/>
            <a:chExt cx="3522353" cy="2782713"/>
          </a:xfrm>
        </p:grpSpPr>
        <p:grpSp>
          <p:nvGrpSpPr>
            <p:cNvPr id="11" name="组合 10"/>
            <p:cNvGrpSpPr/>
            <p:nvPr/>
          </p:nvGrpSpPr>
          <p:grpSpPr>
            <a:xfrm flipH="1">
              <a:off x="1994871" y="2517300"/>
              <a:ext cx="3522353" cy="2028117"/>
              <a:chOff x="6231835" y="1331577"/>
              <a:chExt cx="2471633" cy="1423126"/>
            </a:xfrm>
          </p:grpSpPr>
          <p:sp>
            <p:nvSpPr>
              <p:cNvPr id="15" name="文本框 31"/>
              <p:cNvSpPr txBox="1"/>
              <p:nvPr/>
            </p:nvSpPr>
            <p:spPr>
              <a:xfrm>
                <a:off x="6231835" y="1331577"/>
                <a:ext cx="2408234" cy="288380"/>
              </a:xfrm>
              <a:prstGeom prst="rect">
                <a:avLst/>
              </a:prstGeom>
              <a:noFill/>
            </p:spPr>
            <p:txBody>
              <a:bodyPr wrap="square" lIns="68580" tIns="34290" rIns="68580" bIns="34290" rtlCol="0">
                <a:spAutoFit/>
              </a:bodyPr>
              <a:lstStyle/>
              <a:p>
                <a:pPr algn="ctr"/>
                <a:r>
                  <a:rPr lang="zh-CN" altLang="en-US"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6" name="文本框 32"/>
              <p:cNvSpPr txBox="1"/>
              <p:nvPr/>
            </p:nvSpPr>
            <p:spPr>
              <a:xfrm>
                <a:off x="6231835" y="1885554"/>
                <a:ext cx="2408234" cy="288380"/>
              </a:xfrm>
              <a:prstGeom prst="rect">
                <a:avLst/>
              </a:prstGeom>
              <a:noFill/>
            </p:spPr>
            <p:txBody>
              <a:bodyPr wrap="square" lIns="68580" tIns="34290" rIns="68580" bIns="34290" rtlCol="0">
                <a:spAutoFit/>
              </a:bodyPr>
              <a:lstStyle/>
              <a:p>
                <a:pPr algn="ctr"/>
                <a:r>
                  <a:rPr lang="zh-CN" altLang="en-US" dirty="0" smtClean="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17" name="文本框 33"/>
              <p:cNvSpPr txBox="1"/>
              <p:nvPr/>
            </p:nvSpPr>
            <p:spPr>
              <a:xfrm>
                <a:off x="6231835" y="2455204"/>
                <a:ext cx="2408234" cy="288380"/>
              </a:xfrm>
              <a:prstGeom prst="rect">
                <a:avLst/>
              </a:prstGeom>
              <a:noFill/>
            </p:spPr>
            <p:txBody>
              <a:bodyPr wrap="square" lIns="68580" tIns="34290" rIns="68580" bIns="34290" rtlCol="0">
                <a:spAutoFit/>
              </a:bodyPr>
              <a:lstStyle/>
              <a:p>
                <a:pPr algn="ctr"/>
                <a:r>
                  <a:rPr lang="zh-CN" altLang="en-US" dirty="0" smtClean="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cxnSp>
            <p:nvCxnSpPr>
              <p:cNvPr id="18" name="直接连接符 17"/>
              <p:cNvCxnSpPr/>
              <p:nvPr/>
            </p:nvCxnSpPr>
            <p:spPr>
              <a:xfrm>
                <a:off x="6231835" y="1655989"/>
                <a:ext cx="2471633" cy="0"/>
              </a:xfrm>
              <a:prstGeom prst="line">
                <a:avLst/>
              </a:prstGeom>
              <a:noFill/>
              <a:ln w="9525" cap="flat" cmpd="sng" algn="ctr">
                <a:solidFill>
                  <a:schemeClr val="bg1">
                    <a:lumMod val="50000"/>
                  </a:schemeClr>
                </a:solidFill>
                <a:prstDash val="solid"/>
              </a:ln>
              <a:effectLst/>
            </p:spPr>
          </p:cxnSp>
          <p:cxnSp>
            <p:nvCxnSpPr>
              <p:cNvPr id="19" name="直接连接符 18"/>
              <p:cNvCxnSpPr/>
              <p:nvPr/>
            </p:nvCxnSpPr>
            <p:spPr>
              <a:xfrm>
                <a:off x="6231835" y="2209261"/>
                <a:ext cx="2471633" cy="0"/>
              </a:xfrm>
              <a:prstGeom prst="line">
                <a:avLst/>
              </a:prstGeom>
              <a:noFill/>
              <a:ln w="9525" cap="flat" cmpd="sng" algn="ctr">
                <a:solidFill>
                  <a:schemeClr val="bg1">
                    <a:lumMod val="50000"/>
                  </a:schemeClr>
                </a:solidFill>
                <a:prstDash val="solid"/>
              </a:ln>
              <a:effectLst/>
            </p:spPr>
          </p:cxnSp>
          <p:cxnSp>
            <p:nvCxnSpPr>
              <p:cNvPr id="20" name="直接连接符 19"/>
              <p:cNvCxnSpPr/>
              <p:nvPr/>
            </p:nvCxnSpPr>
            <p:spPr>
              <a:xfrm>
                <a:off x="6231835" y="2754703"/>
                <a:ext cx="2471633" cy="0"/>
              </a:xfrm>
              <a:prstGeom prst="line">
                <a:avLst/>
              </a:prstGeom>
              <a:noFill/>
              <a:ln w="9525" cap="flat" cmpd="sng" algn="ctr">
                <a:solidFill>
                  <a:schemeClr val="bg1">
                    <a:lumMod val="50000"/>
                  </a:schemeClr>
                </a:solidFill>
                <a:prstDash val="solid"/>
              </a:ln>
              <a:effectLst/>
            </p:spPr>
          </p:cxnSp>
        </p:grpSp>
        <p:sp>
          <p:nvSpPr>
            <p:cNvPr id="12" name="文本框 33"/>
            <p:cNvSpPr txBox="1"/>
            <p:nvPr/>
          </p:nvSpPr>
          <p:spPr>
            <a:xfrm flipH="1">
              <a:off x="2085222" y="4873207"/>
              <a:ext cx="3432002" cy="410974"/>
            </a:xfrm>
            <a:prstGeom prst="rect">
              <a:avLst/>
            </a:prstGeom>
            <a:noFill/>
          </p:spPr>
          <p:txBody>
            <a:bodyPr wrap="square" lIns="68580" tIns="34290" rIns="68580" bIns="34290" rtlCol="0">
              <a:spAutoFit/>
            </a:bodyPr>
            <a:lstStyle/>
            <a:p>
              <a:pPr algn="ctr"/>
              <a:r>
                <a:rPr lang="zh-CN" altLang="en-US" dirty="0" smtClean="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cxnSp>
          <p:nvCxnSpPr>
            <p:cNvPr id="13" name="直接连接符 12"/>
            <p:cNvCxnSpPr/>
            <p:nvPr/>
          </p:nvCxnSpPr>
          <p:spPr>
            <a:xfrm flipH="1">
              <a:off x="1994871" y="5300013"/>
              <a:ext cx="3522353" cy="0"/>
            </a:xfrm>
            <a:prstGeom prst="line">
              <a:avLst/>
            </a:prstGeom>
            <a:noFill/>
            <a:ln w="9525" cap="flat" cmpd="sng" algn="ctr">
              <a:solidFill>
                <a:schemeClr val="bg1">
                  <a:lumMod val="50000"/>
                </a:schemeClr>
              </a:solidFill>
              <a:prstDash val="solid"/>
            </a:ln>
            <a:effectLst/>
          </p:spPr>
        </p:cxnSp>
      </p:grpSp>
      <p:sp>
        <p:nvSpPr>
          <p:cNvPr id="21" name="矩形 10"/>
          <p:cNvSpPr>
            <a:spLocks noChangeArrowheads="1"/>
          </p:cNvSpPr>
          <p:nvPr/>
        </p:nvSpPr>
        <p:spPr bwMode="auto">
          <a:xfrm>
            <a:off x="1263866" y="1691887"/>
            <a:ext cx="5239174" cy="3910508"/>
          </a:xfrm>
          <a:prstGeom prst="rect">
            <a:avLst/>
          </a:prstGeom>
          <a:blipFill dpi="0" rotWithShape="1">
            <a:blip r:embed="rId3"/>
            <a:srcRect/>
            <a:stretch>
              <a:fillRect/>
            </a:stretch>
          </a:blipFill>
          <a:ln>
            <a:noFill/>
          </a:ln>
        </p:spPr>
        <p:txBody>
          <a:bodyPr anchor="ctr"/>
          <a:lstStyle/>
          <a:p>
            <a:pPr algn="ctr" eaLnBrk="1" hangingPunct="1">
              <a:buFont typeface="Arial" panose="020B0604020202020204" pitchFamily="34" charset="0"/>
              <a:buNone/>
            </a:pPr>
            <a:endParaRPr lang="zh-CN" altLang="en-US">
              <a:solidFill>
                <a:srgbClr val="FFFFFF"/>
              </a:solidFill>
              <a:latin typeface="宋体" panose="02010600030101010101" pitchFamily="2" charset="-122"/>
              <a:sym typeface="宋体" panose="02010600030101010101" pitchFamily="2" charset="-122"/>
            </a:endParaRPr>
          </a:p>
        </p:txBody>
      </p:sp>
      <p:sp>
        <p:nvSpPr>
          <p:cNvPr id="22" name="矩形 21"/>
          <p:cNvSpPr/>
          <p:nvPr/>
        </p:nvSpPr>
        <p:spPr>
          <a:xfrm>
            <a:off x="1263866" y="5490259"/>
            <a:ext cx="5239174" cy="720042"/>
          </a:xfrm>
          <a:prstGeom prst="rect">
            <a:avLst/>
          </a:prstGeom>
          <a:solidFill>
            <a:srgbClr val="49B0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0"/>
              </a:spcBef>
              <a:spcAft>
                <a:spcPts val="0"/>
              </a:spcAft>
            </a:pPr>
            <a:r>
              <a:rPr lang="zh-CN" altLang="en-US" sz="2000" dirty="0" smtClean="0">
                <a:solidFill>
                  <a:schemeClr val="bg1"/>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2000" dirty="0">
              <a:solidFill>
                <a:schemeClr val="bg1"/>
              </a:solidFill>
              <a:latin typeface="微软雅黑" panose="020B0503020204020204" pitchFamily="34" charset="-122"/>
              <a:ea typeface="微软雅黑" panose="020B0503020204020204" pitchFamily="34" charset="-122"/>
              <a:cs typeface="Lato Regular"/>
            </a:endParaRPr>
          </a:p>
        </p:txBody>
      </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anim calcmode="lin" valueType="num">
                                      <p:cBhvr>
                                        <p:cTn id="12" dur="500" fill="hold"/>
                                        <p:tgtEl>
                                          <p:spTgt spid="8"/>
                                        </p:tgtEl>
                                        <p:attrNameLst>
                                          <p:attrName>ppt_x</p:attrName>
                                        </p:attrNameLst>
                                      </p:cBhvr>
                                      <p:tavLst>
                                        <p:tav tm="0">
                                          <p:val>
                                            <p:strVal val="#ppt_x"/>
                                          </p:val>
                                        </p:tav>
                                        <p:tav tm="100000">
                                          <p:val>
                                            <p:strVal val="#ppt_x"/>
                                          </p:val>
                                        </p:tav>
                                      </p:tavLst>
                                    </p:anim>
                                    <p:anim calcmode="lin" valueType="num">
                                      <p:cBhvr>
                                        <p:cTn id="13" dur="500" fill="hold"/>
                                        <p:tgtEl>
                                          <p:spTgt spid="8"/>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250"/>
                                        <p:tgtEl>
                                          <p:spTgt spid="21"/>
                                        </p:tgtEl>
                                      </p:cBhvr>
                                    </p:animEffect>
                                    <p:anim calcmode="lin" valueType="num">
                                      <p:cBhvr>
                                        <p:cTn id="18" dur="250" fill="hold"/>
                                        <p:tgtEl>
                                          <p:spTgt spid="21"/>
                                        </p:tgtEl>
                                        <p:attrNameLst>
                                          <p:attrName>ppt_x</p:attrName>
                                        </p:attrNameLst>
                                      </p:cBhvr>
                                      <p:tavLst>
                                        <p:tav tm="0">
                                          <p:val>
                                            <p:strVal val="#ppt_x"/>
                                          </p:val>
                                        </p:tav>
                                        <p:tav tm="100000">
                                          <p:val>
                                            <p:strVal val="#ppt_x"/>
                                          </p:val>
                                        </p:tav>
                                      </p:tavLst>
                                    </p:anim>
                                    <p:anim calcmode="lin" valueType="num">
                                      <p:cBhvr>
                                        <p:cTn id="19" dur="250" fill="hold"/>
                                        <p:tgtEl>
                                          <p:spTgt spid="21"/>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1000"/>
                                        <p:tgtEl>
                                          <p:spTgt spid="22"/>
                                        </p:tgtEl>
                                      </p:cBhvr>
                                    </p:animEffect>
                                    <p:anim calcmode="lin" valueType="num">
                                      <p:cBhvr>
                                        <p:cTn id="23" dur="1000" fill="hold"/>
                                        <p:tgtEl>
                                          <p:spTgt spid="22"/>
                                        </p:tgtEl>
                                        <p:attrNameLst>
                                          <p:attrName>ppt_x</p:attrName>
                                        </p:attrNameLst>
                                      </p:cBhvr>
                                      <p:tavLst>
                                        <p:tav tm="0">
                                          <p:val>
                                            <p:strVal val="#ppt_x"/>
                                          </p:val>
                                        </p:tav>
                                        <p:tav tm="100000">
                                          <p:val>
                                            <p:strVal val="#ppt_x"/>
                                          </p:val>
                                        </p:tav>
                                      </p:tavLst>
                                    </p:anim>
                                    <p:anim calcmode="lin" valueType="num">
                                      <p:cBhvr>
                                        <p:cTn id="24"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683154" y="263970"/>
            <a:ext cx="10843722" cy="729358"/>
            <a:chOff x="-2655131" y="549901"/>
            <a:chExt cx="10843722" cy="729358"/>
          </a:xfrm>
        </p:grpSpPr>
        <p:sp>
          <p:nvSpPr>
            <p:cNvPr id="7" name="矩形 6"/>
            <p:cNvSpPr/>
            <p:nvPr/>
          </p:nvSpPr>
          <p:spPr>
            <a:xfrm>
              <a:off x="4191718" y="939542"/>
              <a:ext cx="3996873" cy="45719"/>
            </a:xfrm>
            <a:prstGeom prst="rect">
              <a:avLst/>
            </a:prstGeom>
            <a:solidFill>
              <a:srgbClr val="49B0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华文新魏" panose="02010800040101010101" pitchFamily="2" charset="-122"/>
                <a:ea typeface="华文新魏" panose="02010800040101010101" pitchFamily="2" charset="-122"/>
              </a:endParaRPr>
            </a:p>
          </p:txBody>
        </p:sp>
        <p:sp>
          <p:nvSpPr>
            <p:cNvPr id="9" name="TextBox 8"/>
            <p:cNvSpPr txBox="1">
              <a:spLocks noChangeArrowheads="1"/>
            </p:cNvSpPr>
            <p:nvPr/>
          </p:nvSpPr>
          <p:spPr bwMode="auto">
            <a:xfrm>
              <a:off x="1138419" y="549901"/>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49B09E"/>
                  </a:solidFill>
                  <a:latin typeface="华文新魏" panose="02010800040101010101" pitchFamily="2" charset="-122"/>
                  <a:ea typeface="华文新魏" panose="02010800040101010101" pitchFamily="2" charset="-122"/>
                  <a:sym typeface="Arial" panose="020B0604020202020204" pitchFamily="34" charset="0"/>
                </a:rPr>
                <a:t>教学方案介绍</a:t>
              </a:r>
            </a:p>
          </p:txBody>
        </p:sp>
        <p:sp>
          <p:nvSpPr>
            <p:cNvPr id="10" name="TextBox 8"/>
            <p:cNvSpPr txBox="1">
              <a:spLocks noChangeArrowheads="1"/>
            </p:cNvSpPr>
            <p:nvPr/>
          </p:nvSpPr>
          <p:spPr bwMode="auto">
            <a:xfrm>
              <a:off x="1136263" y="1079204"/>
              <a:ext cx="3255323" cy="200055"/>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algn="ctr" eaLnBrk="1" hangingPunct="1"/>
              <a:r>
                <a:rPr lang="en-US" altLang="zh-CN" sz="1300" dirty="0">
                  <a:solidFill>
                    <a:schemeClr val="bg1">
                      <a:lumMod val="65000"/>
                    </a:schemeClr>
                  </a:solidFill>
                  <a:latin typeface="华文新魏" panose="02010800040101010101" pitchFamily="2" charset="-122"/>
                  <a:ea typeface="华文新魏" panose="02010800040101010101" pitchFamily="2" charset="-122"/>
                  <a:sym typeface="Arial" panose="020B0604020202020204" pitchFamily="34" charset="0"/>
                </a:rPr>
                <a:t>CLICK TO ADD CAPTION TEXT</a:t>
              </a:r>
              <a:endParaRPr lang="zh-CN" altLang="en-US" sz="1300" dirty="0">
                <a:solidFill>
                  <a:schemeClr val="bg1">
                    <a:lumMod val="65000"/>
                  </a:schemeClr>
                </a:solidFill>
                <a:latin typeface="华文新魏" panose="02010800040101010101" pitchFamily="2" charset="-122"/>
                <a:ea typeface="华文新魏" panose="02010800040101010101" pitchFamily="2" charset="-122"/>
                <a:sym typeface="Arial" panose="020B0604020202020204" pitchFamily="34" charset="0"/>
              </a:endParaRPr>
            </a:p>
          </p:txBody>
        </p:sp>
        <p:sp>
          <p:nvSpPr>
            <p:cNvPr id="14" name="矩形 13"/>
            <p:cNvSpPr/>
            <p:nvPr/>
          </p:nvSpPr>
          <p:spPr>
            <a:xfrm>
              <a:off x="-2655131" y="939542"/>
              <a:ext cx="3996873" cy="45719"/>
            </a:xfrm>
            <a:prstGeom prst="rect">
              <a:avLst/>
            </a:prstGeom>
            <a:solidFill>
              <a:srgbClr val="49B0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latin typeface="华文新魏" panose="02010800040101010101" pitchFamily="2" charset="-122"/>
                <a:ea typeface="华文新魏" panose="02010800040101010101" pitchFamily="2" charset="-122"/>
              </a:endParaRPr>
            </a:p>
          </p:txBody>
        </p:sp>
      </p:grpSp>
      <p:sp>
        <p:nvSpPr>
          <p:cNvPr id="8" name="空心弧 7"/>
          <p:cNvSpPr/>
          <p:nvPr/>
        </p:nvSpPr>
        <p:spPr>
          <a:xfrm rot="16200000" flipV="1">
            <a:off x="1046276" y="2204103"/>
            <a:ext cx="2116485" cy="2116485"/>
          </a:xfrm>
          <a:prstGeom prst="blockArc">
            <a:avLst>
              <a:gd name="adj1" fmla="val 21323589"/>
              <a:gd name="adj2" fmla="val 21317703"/>
              <a:gd name="adj3" fmla="val 4728"/>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lIns="121899" tIns="60949" rIns="121899" bIns="60949" rtlCol="0" anchor="ctr"/>
          <a:lstStyle/>
          <a:p>
            <a:pPr algn="ctr"/>
            <a:endParaRPr kumimoji="1" lang="zh-CN" altLang="en-US" sz="3200">
              <a:solidFill>
                <a:schemeClr val="tx1"/>
              </a:solidFill>
            </a:endParaRPr>
          </a:p>
        </p:txBody>
      </p:sp>
      <p:sp>
        <p:nvSpPr>
          <p:cNvPr id="11" name="空心弧 10"/>
          <p:cNvSpPr/>
          <p:nvPr/>
        </p:nvSpPr>
        <p:spPr>
          <a:xfrm rot="16200000" flipV="1">
            <a:off x="1046276" y="2204103"/>
            <a:ext cx="2116485" cy="2116485"/>
          </a:xfrm>
          <a:prstGeom prst="blockArc">
            <a:avLst>
              <a:gd name="adj1" fmla="val 1785573"/>
              <a:gd name="adj2" fmla="val 13411"/>
              <a:gd name="adj3" fmla="val 4880"/>
            </a:avLst>
          </a:prstGeom>
          <a:solidFill>
            <a:srgbClr val="49B09E"/>
          </a:solidFill>
          <a:ln>
            <a:noFill/>
          </a:ln>
          <a:effectLst/>
        </p:spPr>
        <p:style>
          <a:lnRef idx="1">
            <a:schemeClr val="accent1"/>
          </a:lnRef>
          <a:fillRef idx="3">
            <a:schemeClr val="accent1"/>
          </a:fillRef>
          <a:effectRef idx="2">
            <a:schemeClr val="accent1"/>
          </a:effectRef>
          <a:fontRef idx="minor">
            <a:schemeClr val="lt1"/>
          </a:fontRef>
        </p:style>
        <p:txBody>
          <a:bodyPr lIns="121899" tIns="60949" rIns="121899" bIns="60949" rtlCol="0" anchor="ctr"/>
          <a:lstStyle/>
          <a:p>
            <a:pPr algn="ctr"/>
            <a:endParaRPr kumimoji="1" lang="zh-CN" altLang="en-US" sz="3200">
              <a:solidFill>
                <a:schemeClr val="tx1"/>
              </a:solidFill>
            </a:endParaRPr>
          </a:p>
        </p:txBody>
      </p:sp>
      <p:sp>
        <p:nvSpPr>
          <p:cNvPr id="12" name="文本框 5"/>
          <p:cNvSpPr txBox="1"/>
          <p:nvPr/>
        </p:nvSpPr>
        <p:spPr>
          <a:xfrm>
            <a:off x="1504778" y="2780255"/>
            <a:ext cx="1199503" cy="943762"/>
          </a:xfrm>
          <a:prstGeom prst="rect">
            <a:avLst/>
          </a:prstGeom>
          <a:noFill/>
        </p:spPr>
        <p:txBody>
          <a:bodyPr wrap="square" lIns="121899" tIns="60949" rIns="121899" bIns="60949" rtlCol="0">
            <a:spAutoFit/>
          </a:bodyPr>
          <a:lstStyle/>
          <a:p>
            <a:pPr algn="ctr"/>
            <a:r>
              <a:rPr kumimoji="1" lang="en-US" altLang="zh-CN" sz="5335" dirty="0">
                <a:solidFill>
                  <a:schemeClr val="bg1">
                    <a:lumMod val="50000"/>
                  </a:schemeClr>
                </a:solidFill>
                <a:latin typeface="Segoe UI Light" panose="020B0502040204020203"/>
                <a:cs typeface="Segoe UI Light" panose="020B0502040204020203"/>
              </a:rPr>
              <a:t>87</a:t>
            </a:r>
            <a:r>
              <a:rPr kumimoji="1" lang="en-US" altLang="zh-CN" sz="1865" dirty="0">
                <a:solidFill>
                  <a:schemeClr val="bg1">
                    <a:lumMod val="50000"/>
                  </a:schemeClr>
                </a:solidFill>
                <a:latin typeface="Segoe UI Light" panose="020B0502040204020203"/>
                <a:cs typeface="Segoe UI Light" panose="020B0502040204020203"/>
              </a:rPr>
              <a:t>%</a:t>
            </a:r>
            <a:endParaRPr kumimoji="1" lang="zh-CN" altLang="en-US" sz="1865" dirty="0">
              <a:solidFill>
                <a:schemeClr val="bg1">
                  <a:lumMod val="50000"/>
                </a:schemeClr>
              </a:solidFill>
              <a:latin typeface="Segoe UI Light" panose="020B0502040204020203"/>
              <a:cs typeface="Segoe UI Light" panose="020B0502040204020203"/>
            </a:endParaRPr>
          </a:p>
        </p:txBody>
      </p:sp>
      <p:sp>
        <p:nvSpPr>
          <p:cNvPr id="13" name="文本框 6"/>
          <p:cNvSpPr txBox="1"/>
          <p:nvPr/>
        </p:nvSpPr>
        <p:spPr>
          <a:xfrm>
            <a:off x="1046273" y="4507162"/>
            <a:ext cx="2116488" cy="369310"/>
          </a:xfrm>
          <a:prstGeom prst="rect">
            <a:avLst/>
          </a:prstGeom>
          <a:noFill/>
        </p:spPr>
        <p:txBody>
          <a:bodyPr wrap="square" lIns="121899" tIns="60949" rIns="121899" bIns="60949" rtlCol="0">
            <a:spAutoFit/>
          </a:bodyPr>
          <a:lstStyle/>
          <a:p>
            <a:pPr algn="ctr"/>
            <a:r>
              <a:rPr lang="zh-CN" altLang="en-US" sz="1600" b="1" dirty="0">
                <a:solidFill>
                  <a:schemeClr val="bg1">
                    <a:lumMod val="50000"/>
                  </a:schemeClr>
                </a:solidFill>
                <a:latin typeface="+mn-ea"/>
              </a:rPr>
              <a:t>点击此处添加标题</a:t>
            </a:r>
          </a:p>
        </p:txBody>
      </p:sp>
      <p:sp>
        <p:nvSpPr>
          <p:cNvPr id="15" name="空心弧 14"/>
          <p:cNvSpPr/>
          <p:nvPr/>
        </p:nvSpPr>
        <p:spPr>
          <a:xfrm rot="16200000" flipV="1">
            <a:off x="3685492" y="2204103"/>
            <a:ext cx="2116485" cy="2116485"/>
          </a:xfrm>
          <a:prstGeom prst="blockArc">
            <a:avLst>
              <a:gd name="adj1" fmla="val 21323589"/>
              <a:gd name="adj2" fmla="val 21317703"/>
              <a:gd name="adj3" fmla="val 4728"/>
            </a:avLst>
          </a:prstGeom>
          <a:solidFill>
            <a:srgbClr val="A6A6A6"/>
          </a:solidFill>
          <a:ln>
            <a:noFill/>
          </a:ln>
          <a:effectLst/>
        </p:spPr>
        <p:style>
          <a:lnRef idx="1">
            <a:schemeClr val="accent1"/>
          </a:lnRef>
          <a:fillRef idx="3">
            <a:schemeClr val="accent1"/>
          </a:fillRef>
          <a:effectRef idx="2">
            <a:schemeClr val="accent1"/>
          </a:effectRef>
          <a:fontRef idx="minor">
            <a:schemeClr val="lt1"/>
          </a:fontRef>
        </p:style>
        <p:txBody>
          <a:bodyPr lIns="121899" tIns="60949" rIns="121899" bIns="60949" rtlCol="0" anchor="ctr"/>
          <a:lstStyle/>
          <a:p>
            <a:pPr algn="ctr"/>
            <a:endParaRPr kumimoji="1" lang="zh-CN" altLang="en-US" sz="3200">
              <a:solidFill>
                <a:schemeClr val="tx1"/>
              </a:solidFill>
            </a:endParaRPr>
          </a:p>
        </p:txBody>
      </p:sp>
      <p:sp>
        <p:nvSpPr>
          <p:cNvPr id="16" name="空心弧 15"/>
          <p:cNvSpPr/>
          <p:nvPr/>
        </p:nvSpPr>
        <p:spPr>
          <a:xfrm rot="16200000" flipV="1">
            <a:off x="3685492" y="2204103"/>
            <a:ext cx="2116485" cy="2116485"/>
          </a:xfrm>
          <a:prstGeom prst="blockArc">
            <a:avLst>
              <a:gd name="adj1" fmla="val 1535086"/>
              <a:gd name="adj2" fmla="val 13411"/>
              <a:gd name="adj3" fmla="val 4880"/>
            </a:avLst>
          </a:prstGeom>
          <a:solidFill>
            <a:srgbClr val="49B09E"/>
          </a:solidFill>
          <a:ln>
            <a:noFill/>
          </a:ln>
          <a:effectLst/>
        </p:spPr>
        <p:style>
          <a:lnRef idx="1">
            <a:schemeClr val="accent1"/>
          </a:lnRef>
          <a:fillRef idx="3">
            <a:schemeClr val="accent1"/>
          </a:fillRef>
          <a:effectRef idx="2">
            <a:schemeClr val="accent1"/>
          </a:effectRef>
          <a:fontRef idx="minor">
            <a:schemeClr val="lt1"/>
          </a:fontRef>
        </p:style>
        <p:txBody>
          <a:bodyPr lIns="121899" tIns="60949" rIns="121899" bIns="60949" rtlCol="0" anchor="ctr"/>
          <a:lstStyle/>
          <a:p>
            <a:pPr algn="ctr"/>
            <a:endParaRPr kumimoji="1" lang="zh-CN" altLang="en-US" sz="3200" dirty="0">
              <a:solidFill>
                <a:schemeClr val="tx1"/>
              </a:solidFill>
            </a:endParaRPr>
          </a:p>
        </p:txBody>
      </p:sp>
      <p:sp>
        <p:nvSpPr>
          <p:cNvPr id="17" name="文本框 9"/>
          <p:cNvSpPr txBox="1"/>
          <p:nvPr/>
        </p:nvSpPr>
        <p:spPr>
          <a:xfrm>
            <a:off x="4143994" y="2780255"/>
            <a:ext cx="1199503" cy="943762"/>
          </a:xfrm>
          <a:prstGeom prst="rect">
            <a:avLst/>
          </a:prstGeom>
          <a:noFill/>
        </p:spPr>
        <p:txBody>
          <a:bodyPr wrap="square" lIns="121899" tIns="60949" rIns="121899" bIns="60949" rtlCol="0">
            <a:spAutoFit/>
          </a:bodyPr>
          <a:lstStyle/>
          <a:p>
            <a:pPr algn="ctr"/>
            <a:r>
              <a:rPr kumimoji="1" lang="en-US" altLang="zh-CN" sz="5335" dirty="0">
                <a:solidFill>
                  <a:schemeClr val="bg1">
                    <a:lumMod val="50000"/>
                  </a:schemeClr>
                </a:solidFill>
                <a:latin typeface="Segoe UI Light" panose="020B0502040204020203"/>
                <a:cs typeface="Segoe UI Light" panose="020B0502040204020203"/>
              </a:rPr>
              <a:t>90</a:t>
            </a:r>
            <a:r>
              <a:rPr kumimoji="1" lang="en-US" altLang="zh-CN" sz="1865" dirty="0">
                <a:solidFill>
                  <a:schemeClr val="bg1">
                    <a:lumMod val="50000"/>
                  </a:schemeClr>
                </a:solidFill>
                <a:latin typeface="Segoe UI Light" panose="020B0502040204020203"/>
                <a:cs typeface="Segoe UI Light" panose="020B0502040204020203"/>
              </a:rPr>
              <a:t>%</a:t>
            </a:r>
            <a:endParaRPr kumimoji="1" lang="zh-CN" altLang="en-US" sz="1865" dirty="0">
              <a:solidFill>
                <a:schemeClr val="bg1">
                  <a:lumMod val="50000"/>
                </a:schemeClr>
              </a:solidFill>
              <a:latin typeface="Segoe UI Light" panose="020B0502040204020203"/>
              <a:cs typeface="Segoe UI Light" panose="020B0502040204020203"/>
            </a:endParaRPr>
          </a:p>
        </p:txBody>
      </p:sp>
      <p:sp>
        <p:nvSpPr>
          <p:cNvPr id="18" name="文本框 10"/>
          <p:cNvSpPr txBox="1"/>
          <p:nvPr/>
        </p:nvSpPr>
        <p:spPr>
          <a:xfrm>
            <a:off x="3688599" y="4507162"/>
            <a:ext cx="2110269" cy="369310"/>
          </a:xfrm>
          <a:prstGeom prst="rect">
            <a:avLst/>
          </a:prstGeom>
          <a:noFill/>
        </p:spPr>
        <p:txBody>
          <a:bodyPr wrap="square" lIns="121899" tIns="60949" rIns="121899" bIns="60949" rtlCol="0">
            <a:spAutoFit/>
          </a:bodyPr>
          <a:lstStyle/>
          <a:p>
            <a:pPr algn="ctr"/>
            <a:r>
              <a:rPr lang="zh-CN" altLang="en-US" sz="1600" b="1" dirty="0">
                <a:solidFill>
                  <a:schemeClr val="bg1">
                    <a:lumMod val="50000"/>
                  </a:schemeClr>
                </a:solidFill>
                <a:latin typeface="+mn-ea"/>
              </a:rPr>
              <a:t>点击此处添加标题</a:t>
            </a:r>
          </a:p>
        </p:txBody>
      </p:sp>
      <p:sp>
        <p:nvSpPr>
          <p:cNvPr id="19" name="空心弧 18"/>
          <p:cNvSpPr/>
          <p:nvPr/>
        </p:nvSpPr>
        <p:spPr>
          <a:xfrm rot="16200000" flipV="1">
            <a:off x="6324708" y="2204103"/>
            <a:ext cx="2116485" cy="2116485"/>
          </a:xfrm>
          <a:prstGeom prst="blockArc">
            <a:avLst>
              <a:gd name="adj1" fmla="val 21323589"/>
              <a:gd name="adj2" fmla="val 21317703"/>
              <a:gd name="adj3" fmla="val 4728"/>
            </a:avLst>
          </a:prstGeom>
          <a:solidFill>
            <a:srgbClr val="A6A6A6"/>
          </a:solidFill>
          <a:ln>
            <a:noFill/>
          </a:ln>
          <a:effectLst/>
        </p:spPr>
        <p:style>
          <a:lnRef idx="1">
            <a:schemeClr val="accent1"/>
          </a:lnRef>
          <a:fillRef idx="3">
            <a:schemeClr val="accent1"/>
          </a:fillRef>
          <a:effectRef idx="2">
            <a:schemeClr val="accent1"/>
          </a:effectRef>
          <a:fontRef idx="minor">
            <a:schemeClr val="lt1"/>
          </a:fontRef>
        </p:style>
        <p:txBody>
          <a:bodyPr lIns="121899" tIns="60949" rIns="121899" bIns="60949" rtlCol="0" anchor="ctr"/>
          <a:lstStyle/>
          <a:p>
            <a:pPr algn="ctr"/>
            <a:endParaRPr kumimoji="1" lang="zh-CN" altLang="en-US" sz="3200">
              <a:solidFill>
                <a:schemeClr val="tx1"/>
              </a:solidFill>
            </a:endParaRPr>
          </a:p>
        </p:txBody>
      </p:sp>
      <p:sp>
        <p:nvSpPr>
          <p:cNvPr id="20" name="空心弧 19"/>
          <p:cNvSpPr/>
          <p:nvPr/>
        </p:nvSpPr>
        <p:spPr>
          <a:xfrm rot="16200000" flipV="1">
            <a:off x="6324708" y="2204103"/>
            <a:ext cx="2116485" cy="2116485"/>
          </a:xfrm>
          <a:prstGeom prst="blockArc">
            <a:avLst>
              <a:gd name="adj1" fmla="val 5385050"/>
              <a:gd name="adj2" fmla="val 13411"/>
              <a:gd name="adj3" fmla="val 4880"/>
            </a:avLst>
          </a:prstGeom>
          <a:solidFill>
            <a:srgbClr val="49B09E"/>
          </a:solidFill>
          <a:ln>
            <a:noFill/>
          </a:ln>
          <a:effectLst/>
        </p:spPr>
        <p:style>
          <a:lnRef idx="1">
            <a:schemeClr val="accent1"/>
          </a:lnRef>
          <a:fillRef idx="3">
            <a:schemeClr val="accent1"/>
          </a:fillRef>
          <a:effectRef idx="2">
            <a:schemeClr val="accent1"/>
          </a:effectRef>
          <a:fontRef idx="minor">
            <a:schemeClr val="lt1"/>
          </a:fontRef>
        </p:style>
        <p:txBody>
          <a:bodyPr lIns="121899" tIns="60949" rIns="121899" bIns="60949" rtlCol="0" anchor="ctr"/>
          <a:lstStyle/>
          <a:p>
            <a:pPr algn="ctr"/>
            <a:endParaRPr kumimoji="1" lang="zh-CN" altLang="en-US" sz="3200">
              <a:solidFill>
                <a:schemeClr val="tx1"/>
              </a:solidFill>
            </a:endParaRPr>
          </a:p>
        </p:txBody>
      </p:sp>
      <p:sp>
        <p:nvSpPr>
          <p:cNvPr id="21" name="文本框 13"/>
          <p:cNvSpPr txBox="1"/>
          <p:nvPr/>
        </p:nvSpPr>
        <p:spPr>
          <a:xfrm>
            <a:off x="6783210" y="2780255"/>
            <a:ext cx="1199503" cy="943762"/>
          </a:xfrm>
          <a:prstGeom prst="rect">
            <a:avLst/>
          </a:prstGeom>
          <a:noFill/>
        </p:spPr>
        <p:txBody>
          <a:bodyPr wrap="square" lIns="121899" tIns="60949" rIns="121899" bIns="60949" rtlCol="0">
            <a:spAutoFit/>
          </a:bodyPr>
          <a:lstStyle/>
          <a:p>
            <a:pPr algn="ctr"/>
            <a:r>
              <a:rPr kumimoji="1" lang="en-US" altLang="zh-CN" sz="5335" dirty="0">
                <a:solidFill>
                  <a:schemeClr val="bg1">
                    <a:lumMod val="50000"/>
                  </a:schemeClr>
                </a:solidFill>
                <a:latin typeface="Segoe UI Light" panose="020B0502040204020203"/>
                <a:cs typeface="Segoe UI Light" panose="020B0502040204020203"/>
              </a:rPr>
              <a:t>75</a:t>
            </a:r>
            <a:r>
              <a:rPr kumimoji="1" lang="en-US" altLang="zh-CN" sz="1865" dirty="0">
                <a:solidFill>
                  <a:schemeClr val="bg1">
                    <a:lumMod val="50000"/>
                  </a:schemeClr>
                </a:solidFill>
                <a:latin typeface="Segoe UI Light" panose="020B0502040204020203"/>
                <a:cs typeface="Segoe UI Light" panose="020B0502040204020203"/>
              </a:rPr>
              <a:t>%</a:t>
            </a:r>
            <a:endParaRPr kumimoji="1" lang="zh-CN" altLang="en-US" sz="1865" dirty="0">
              <a:solidFill>
                <a:schemeClr val="bg1">
                  <a:lumMod val="50000"/>
                </a:schemeClr>
              </a:solidFill>
              <a:latin typeface="Segoe UI Light" panose="020B0502040204020203"/>
              <a:cs typeface="Segoe UI Light" panose="020B0502040204020203"/>
            </a:endParaRPr>
          </a:p>
        </p:txBody>
      </p:sp>
      <p:sp>
        <p:nvSpPr>
          <p:cNvPr id="22" name="文本框 14"/>
          <p:cNvSpPr txBox="1"/>
          <p:nvPr/>
        </p:nvSpPr>
        <p:spPr>
          <a:xfrm>
            <a:off x="6327815" y="4507162"/>
            <a:ext cx="2110269" cy="369310"/>
          </a:xfrm>
          <a:prstGeom prst="rect">
            <a:avLst/>
          </a:prstGeom>
          <a:noFill/>
        </p:spPr>
        <p:txBody>
          <a:bodyPr wrap="square" lIns="121899" tIns="60949" rIns="121899" bIns="60949" rtlCol="0">
            <a:spAutoFit/>
          </a:bodyPr>
          <a:lstStyle/>
          <a:p>
            <a:pPr algn="ctr"/>
            <a:r>
              <a:rPr lang="zh-CN" altLang="en-US" sz="1600" b="1" dirty="0">
                <a:solidFill>
                  <a:schemeClr val="bg1">
                    <a:lumMod val="50000"/>
                  </a:schemeClr>
                </a:solidFill>
                <a:latin typeface="+mn-ea"/>
              </a:rPr>
              <a:t>点击此处添加标题</a:t>
            </a:r>
          </a:p>
        </p:txBody>
      </p:sp>
      <p:sp>
        <p:nvSpPr>
          <p:cNvPr id="23" name="空心弧 22"/>
          <p:cNvSpPr/>
          <p:nvPr/>
        </p:nvSpPr>
        <p:spPr>
          <a:xfrm rot="16200000" flipV="1">
            <a:off x="8963924" y="2204103"/>
            <a:ext cx="2116485" cy="2116485"/>
          </a:xfrm>
          <a:prstGeom prst="blockArc">
            <a:avLst>
              <a:gd name="adj1" fmla="val 21323589"/>
              <a:gd name="adj2" fmla="val 21317703"/>
              <a:gd name="adj3" fmla="val 4728"/>
            </a:avLst>
          </a:prstGeom>
          <a:solidFill>
            <a:srgbClr val="A6A6A6"/>
          </a:solidFill>
          <a:ln>
            <a:noFill/>
          </a:ln>
          <a:effectLst/>
        </p:spPr>
        <p:style>
          <a:lnRef idx="1">
            <a:schemeClr val="accent1"/>
          </a:lnRef>
          <a:fillRef idx="3">
            <a:schemeClr val="accent1"/>
          </a:fillRef>
          <a:effectRef idx="2">
            <a:schemeClr val="accent1"/>
          </a:effectRef>
          <a:fontRef idx="minor">
            <a:schemeClr val="lt1"/>
          </a:fontRef>
        </p:style>
        <p:txBody>
          <a:bodyPr lIns="121899" tIns="60949" rIns="121899" bIns="60949" rtlCol="0" anchor="ctr"/>
          <a:lstStyle/>
          <a:p>
            <a:pPr algn="ctr"/>
            <a:endParaRPr kumimoji="1" lang="zh-CN" altLang="en-US" sz="3200">
              <a:solidFill>
                <a:schemeClr val="tx1"/>
              </a:solidFill>
            </a:endParaRPr>
          </a:p>
        </p:txBody>
      </p:sp>
      <p:sp>
        <p:nvSpPr>
          <p:cNvPr id="24" name="空心弧 23"/>
          <p:cNvSpPr/>
          <p:nvPr/>
        </p:nvSpPr>
        <p:spPr>
          <a:xfrm rot="16200000" flipV="1">
            <a:off x="8963924" y="2204103"/>
            <a:ext cx="2116485" cy="2116485"/>
          </a:xfrm>
          <a:prstGeom prst="blockArc">
            <a:avLst>
              <a:gd name="adj1" fmla="val 234846"/>
              <a:gd name="adj2" fmla="val 13411"/>
              <a:gd name="adj3" fmla="val 4880"/>
            </a:avLst>
          </a:prstGeom>
          <a:solidFill>
            <a:srgbClr val="49B09E"/>
          </a:solidFill>
          <a:ln>
            <a:noFill/>
          </a:ln>
          <a:effectLst/>
        </p:spPr>
        <p:style>
          <a:lnRef idx="1">
            <a:schemeClr val="accent1"/>
          </a:lnRef>
          <a:fillRef idx="3">
            <a:schemeClr val="accent1"/>
          </a:fillRef>
          <a:effectRef idx="2">
            <a:schemeClr val="accent1"/>
          </a:effectRef>
          <a:fontRef idx="minor">
            <a:schemeClr val="lt1"/>
          </a:fontRef>
        </p:style>
        <p:txBody>
          <a:bodyPr lIns="121899" tIns="60949" rIns="121899" bIns="60949" rtlCol="0" anchor="ctr"/>
          <a:lstStyle/>
          <a:p>
            <a:pPr algn="ctr"/>
            <a:endParaRPr kumimoji="1" lang="zh-CN" altLang="en-US" sz="3200">
              <a:solidFill>
                <a:schemeClr val="tx1"/>
              </a:solidFill>
            </a:endParaRPr>
          </a:p>
        </p:txBody>
      </p:sp>
      <p:sp>
        <p:nvSpPr>
          <p:cNvPr id="25" name="文本框 17"/>
          <p:cNvSpPr txBox="1"/>
          <p:nvPr/>
        </p:nvSpPr>
        <p:spPr>
          <a:xfrm>
            <a:off x="9422425" y="2780255"/>
            <a:ext cx="1199503" cy="943762"/>
          </a:xfrm>
          <a:prstGeom prst="rect">
            <a:avLst/>
          </a:prstGeom>
          <a:noFill/>
        </p:spPr>
        <p:txBody>
          <a:bodyPr wrap="square" lIns="121899" tIns="60949" rIns="121899" bIns="60949" rtlCol="0">
            <a:spAutoFit/>
          </a:bodyPr>
          <a:lstStyle/>
          <a:p>
            <a:pPr algn="ctr"/>
            <a:r>
              <a:rPr kumimoji="1" lang="en-US" altLang="zh-CN" sz="5335" dirty="0">
                <a:solidFill>
                  <a:schemeClr val="bg1">
                    <a:lumMod val="50000"/>
                  </a:schemeClr>
                </a:solidFill>
                <a:latin typeface="Segoe UI Light" panose="020B0502040204020203"/>
                <a:cs typeface="Segoe UI Light" panose="020B0502040204020203"/>
              </a:rPr>
              <a:t>99</a:t>
            </a:r>
            <a:r>
              <a:rPr kumimoji="1" lang="en-US" altLang="zh-CN" sz="1865" dirty="0">
                <a:solidFill>
                  <a:schemeClr val="bg1">
                    <a:lumMod val="50000"/>
                  </a:schemeClr>
                </a:solidFill>
                <a:latin typeface="Segoe UI Light" panose="020B0502040204020203"/>
                <a:cs typeface="Segoe UI Light" panose="020B0502040204020203"/>
              </a:rPr>
              <a:t>%</a:t>
            </a:r>
            <a:endParaRPr kumimoji="1" lang="zh-CN" altLang="en-US" sz="1865" dirty="0">
              <a:solidFill>
                <a:schemeClr val="bg1">
                  <a:lumMod val="50000"/>
                </a:schemeClr>
              </a:solidFill>
              <a:latin typeface="Segoe UI Light" panose="020B0502040204020203"/>
              <a:cs typeface="Segoe UI Light" panose="020B0502040204020203"/>
            </a:endParaRPr>
          </a:p>
        </p:txBody>
      </p:sp>
      <p:sp>
        <p:nvSpPr>
          <p:cNvPr id="26" name="文本框 18"/>
          <p:cNvSpPr txBox="1"/>
          <p:nvPr/>
        </p:nvSpPr>
        <p:spPr>
          <a:xfrm>
            <a:off x="8967030" y="4507162"/>
            <a:ext cx="2110269" cy="369310"/>
          </a:xfrm>
          <a:prstGeom prst="rect">
            <a:avLst/>
          </a:prstGeom>
          <a:noFill/>
        </p:spPr>
        <p:txBody>
          <a:bodyPr wrap="square" lIns="121899" tIns="60949" rIns="121899" bIns="60949" rtlCol="0">
            <a:spAutoFit/>
          </a:bodyPr>
          <a:lstStyle/>
          <a:p>
            <a:pPr algn="ctr"/>
            <a:r>
              <a:rPr lang="zh-CN" altLang="en-US" sz="1600" b="1" dirty="0">
                <a:solidFill>
                  <a:schemeClr val="bg1">
                    <a:lumMod val="50000"/>
                  </a:schemeClr>
                </a:solidFill>
                <a:latin typeface="+mn-ea"/>
              </a:rPr>
              <a:t>点击此处添加标题</a:t>
            </a:r>
          </a:p>
        </p:txBody>
      </p:sp>
      <p:sp>
        <p:nvSpPr>
          <p:cNvPr id="27" name="文本框 19"/>
          <p:cNvSpPr txBox="1"/>
          <p:nvPr/>
        </p:nvSpPr>
        <p:spPr>
          <a:xfrm>
            <a:off x="1046273" y="4901762"/>
            <a:ext cx="2116488" cy="628015"/>
          </a:xfrm>
          <a:prstGeom prst="rect">
            <a:avLst/>
          </a:prstGeom>
          <a:noFill/>
        </p:spPr>
        <p:txBody>
          <a:bodyPr wrap="square" lIns="121899" tIns="60949" rIns="121899" bIns="60949" rtlCol="0">
            <a:spAutoFit/>
          </a:bodyPr>
          <a:lstStyle/>
          <a:p>
            <a:pPr lvl="0" algn="r"/>
            <a:r>
              <a:rPr lang="zh-CN" altLang="en-US" sz="1100" dirty="0" smtClean="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1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28" name="文本框 20"/>
          <p:cNvSpPr txBox="1"/>
          <p:nvPr/>
        </p:nvSpPr>
        <p:spPr>
          <a:xfrm>
            <a:off x="3682380" y="4901762"/>
            <a:ext cx="2116488" cy="628015"/>
          </a:xfrm>
          <a:prstGeom prst="rect">
            <a:avLst/>
          </a:prstGeom>
          <a:noFill/>
        </p:spPr>
        <p:txBody>
          <a:bodyPr wrap="square" lIns="121899" tIns="60949" rIns="121899" bIns="60949" rtlCol="0">
            <a:spAutoFit/>
          </a:bodyPr>
          <a:lstStyle/>
          <a:p>
            <a:pPr lvl="0" algn="r"/>
            <a:r>
              <a:rPr lang="zh-CN" altLang="en-US" sz="1100" dirty="0" smtClean="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1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29" name="文本框 21"/>
          <p:cNvSpPr txBox="1"/>
          <p:nvPr/>
        </p:nvSpPr>
        <p:spPr>
          <a:xfrm>
            <a:off x="6324705" y="4901762"/>
            <a:ext cx="2116488" cy="628015"/>
          </a:xfrm>
          <a:prstGeom prst="rect">
            <a:avLst/>
          </a:prstGeom>
          <a:noFill/>
        </p:spPr>
        <p:txBody>
          <a:bodyPr wrap="square" lIns="121899" tIns="60949" rIns="121899" bIns="60949" rtlCol="0">
            <a:spAutoFit/>
          </a:bodyPr>
          <a:lstStyle/>
          <a:p>
            <a:pPr lvl="0" algn="r"/>
            <a:r>
              <a:rPr lang="zh-CN" altLang="en-US" sz="1100" dirty="0" smtClean="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1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30" name="文本框 22"/>
          <p:cNvSpPr txBox="1"/>
          <p:nvPr/>
        </p:nvSpPr>
        <p:spPr>
          <a:xfrm>
            <a:off x="8969140" y="4901762"/>
            <a:ext cx="2116488" cy="628015"/>
          </a:xfrm>
          <a:prstGeom prst="rect">
            <a:avLst/>
          </a:prstGeom>
          <a:noFill/>
        </p:spPr>
        <p:txBody>
          <a:bodyPr wrap="square" lIns="121899" tIns="60949" rIns="121899" bIns="60949" rtlCol="0">
            <a:spAutoFit/>
          </a:bodyPr>
          <a:lstStyle/>
          <a:p>
            <a:pPr lvl="0" algn="r"/>
            <a:r>
              <a:rPr lang="zh-CN" altLang="en-US" sz="1100" dirty="0" smtClean="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1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250"/>
                                        <p:tgtEl>
                                          <p:spTgt spid="8"/>
                                        </p:tgtEl>
                                      </p:cBhvr>
                                    </p:animEffect>
                                    <p:anim calcmode="lin" valueType="num">
                                      <p:cBhvr>
                                        <p:cTn id="12" dur="250" fill="hold"/>
                                        <p:tgtEl>
                                          <p:spTgt spid="8"/>
                                        </p:tgtEl>
                                        <p:attrNameLst>
                                          <p:attrName>ppt_x</p:attrName>
                                        </p:attrNameLst>
                                      </p:cBhvr>
                                      <p:tavLst>
                                        <p:tav tm="0">
                                          <p:val>
                                            <p:strVal val="#ppt_x"/>
                                          </p:val>
                                        </p:tav>
                                        <p:tav tm="100000">
                                          <p:val>
                                            <p:strVal val="#ppt_x"/>
                                          </p:val>
                                        </p:tav>
                                      </p:tavLst>
                                    </p:anim>
                                    <p:anim calcmode="lin" valueType="num">
                                      <p:cBhvr>
                                        <p:cTn id="13" dur="250" fill="hold"/>
                                        <p:tgtEl>
                                          <p:spTgt spid="8"/>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250"/>
                                        <p:tgtEl>
                                          <p:spTgt spid="11"/>
                                        </p:tgtEl>
                                      </p:cBhvr>
                                    </p:animEffect>
                                    <p:anim calcmode="lin" valueType="num">
                                      <p:cBhvr>
                                        <p:cTn id="18" dur="250" fill="hold"/>
                                        <p:tgtEl>
                                          <p:spTgt spid="11"/>
                                        </p:tgtEl>
                                        <p:attrNameLst>
                                          <p:attrName>ppt_x</p:attrName>
                                        </p:attrNameLst>
                                      </p:cBhvr>
                                      <p:tavLst>
                                        <p:tav tm="0">
                                          <p:val>
                                            <p:strVal val="#ppt_x"/>
                                          </p:val>
                                        </p:tav>
                                        <p:tav tm="100000">
                                          <p:val>
                                            <p:strVal val="#ppt_x"/>
                                          </p:val>
                                        </p:tav>
                                      </p:tavLst>
                                    </p:anim>
                                    <p:anim calcmode="lin" valueType="num">
                                      <p:cBhvr>
                                        <p:cTn id="19" dur="250" fill="hold"/>
                                        <p:tgtEl>
                                          <p:spTgt spid="11"/>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42" presetClass="entr" presetSubtype="0"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250"/>
                                        <p:tgtEl>
                                          <p:spTgt spid="12"/>
                                        </p:tgtEl>
                                      </p:cBhvr>
                                    </p:animEffect>
                                    <p:anim calcmode="lin" valueType="num">
                                      <p:cBhvr>
                                        <p:cTn id="24" dur="250" fill="hold"/>
                                        <p:tgtEl>
                                          <p:spTgt spid="12"/>
                                        </p:tgtEl>
                                        <p:attrNameLst>
                                          <p:attrName>ppt_x</p:attrName>
                                        </p:attrNameLst>
                                      </p:cBhvr>
                                      <p:tavLst>
                                        <p:tav tm="0">
                                          <p:val>
                                            <p:strVal val="#ppt_x"/>
                                          </p:val>
                                        </p:tav>
                                        <p:tav tm="100000">
                                          <p:val>
                                            <p:strVal val="#ppt_x"/>
                                          </p:val>
                                        </p:tav>
                                      </p:tavLst>
                                    </p:anim>
                                    <p:anim calcmode="lin" valueType="num">
                                      <p:cBhvr>
                                        <p:cTn id="25" dur="250" fill="hold"/>
                                        <p:tgtEl>
                                          <p:spTgt spid="12"/>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2" presetClass="entr" presetSubtype="0"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250"/>
                                        <p:tgtEl>
                                          <p:spTgt spid="13"/>
                                        </p:tgtEl>
                                      </p:cBhvr>
                                    </p:animEffect>
                                    <p:anim calcmode="lin" valueType="num">
                                      <p:cBhvr>
                                        <p:cTn id="30" dur="250" fill="hold"/>
                                        <p:tgtEl>
                                          <p:spTgt spid="13"/>
                                        </p:tgtEl>
                                        <p:attrNameLst>
                                          <p:attrName>ppt_x</p:attrName>
                                        </p:attrNameLst>
                                      </p:cBhvr>
                                      <p:tavLst>
                                        <p:tav tm="0">
                                          <p:val>
                                            <p:strVal val="#ppt_x"/>
                                          </p:val>
                                        </p:tav>
                                        <p:tav tm="100000">
                                          <p:val>
                                            <p:strVal val="#ppt_x"/>
                                          </p:val>
                                        </p:tav>
                                      </p:tavLst>
                                    </p:anim>
                                    <p:anim calcmode="lin" valueType="num">
                                      <p:cBhvr>
                                        <p:cTn id="31" dur="250" fill="hold"/>
                                        <p:tgtEl>
                                          <p:spTgt spid="13"/>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42" presetClass="entr" presetSubtype="0"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250"/>
                                        <p:tgtEl>
                                          <p:spTgt spid="15"/>
                                        </p:tgtEl>
                                      </p:cBhvr>
                                    </p:animEffect>
                                    <p:anim calcmode="lin" valueType="num">
                                      <p:cBhvr>
                                        <p:cTn id="36" dur="250" fill="hold"/>
                                        <p:tgtEl>
                                          <p:spTgt spid="15"/>
                                        </p:tgtEl>
                                        <p:attrNameLst>
                                          <p:attrName>ppt_x</p:attrName>
                                        </p:attrNameLst>
                                      </p:cBhvr>
                                      <p:tavLst>
                                        <p:tav tm="0">
                                          <p:val>
                                            <p:strVal val="#ppt_x"/>
                                          </p:val>
                                        </p:tav>
                                        <p:tav tm="100000">
                                          <p:val>
                                            <p:strVal val="#ppt_x"/>
                                          </p:val>
                                        </p:tav>
                                      </p:tavLst>
                                    </p:anim>
                                    <p:anim calcmode="lin" valueType="num">
                                      <p:cBhvr>
                                        <p:cTn id="37" dur="250" fill="hold"/>
                                        <p:tgtEl>
                                          <p:spTgt spid="15"/>
                                        </p:tgtEl>
                                        <p:attrNameLst>
                                          <p:attrName>ppt_y</p:attrName>
                                        </p:attrNameLst>
                                      </p:cBhvr>
                                      <p:tavLst>
                                        <p:tav tm="0">
                                          <p:val>
                                            <p:strVal val="#ppt_y+.1"/>
                                          </p:val>
                                        </p:tav>
                                        <p:tav tm="100000">
                                          <p:val>
                                            <p:strVal val="#ppt_y"/>
                                          </p:val>
                                        </p:tav>
                                      </p:tavLst>
                                    </p:anim>
                                  </p:childTnLst>
                                </p:cTn>
                              </p:par>
                            </p:childTnLst>
                          </p:cTn>
                        </p:par>
                        <p:par>
                          <p:cTn id="38" fill="hold">
                            <p:stCondLst>
                              <p:cond delay="3000"/>
                            </p:stCondLst>
                            <p:childTnLst>
                              <p:par>
                                <p:cTn id="39" presetID="42" presetClass="entr" presetSubtype="0" fill="hold" grpId="0" nodeType="after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fade">
                                      <p:cBhvr>
                                        <p:cTn id="41" dur="250"/>
                                        <p:tgtEl>
                                          <p:spTgt spid="16"/>
                                        </p:tgtEl>
                                      </p:cBhvr>
                                    </p:animEffect>
                                    <p:anim calcmode="lin" valueType="num">
                                      <p:cBhvr>
                                        <p:cTn id="42" dur="250" fill="hold"/>
                                        <p:tgtEl>
                                          <p:spTgt spid="16"/>
                                        </p:tgtEl>
                                        <p:attrNameLst>
                                          <p:attrName>ppt_x</p:attrName>
                                        </p:attrNameLst>
                                      </p:cBhvr>
                                      <p:tavLst>
                                        <p:tav tm="0">
                                          <p:val>
                                            <p:strVal val="#ppt_x"/>
                                          </p:val>
                                        </p:tav>
                                        <p:tav tm="100000">
                                          <p:val>
                                            <p:strVal val="#ppt_x"/>
                                          </p:val>
                                        </p:tav>
                                      </p:tavLst>
                                    </p:anim>
                                    <p:anim calcmode="lin" valueType="num">
                                      <p:cBhvr>
                                        <p:cTn id="43" dur="250" fill="hold"/>
                                        <p:tgtEl>
                                          <p:spTgt spid="16"/>
                                        </p:tgtEl>
                                        <p:attrNameLst>
                                          <p:attrName>ppt_y</p:attrName>
                                        </p:attrNameLst>
                                      </p:cBhvr>
                                      <p:tavLst>
                                        <p:tav tm="0">
                                          <p:val>
                                            <p:strVal val="#ppt_y+.1"/>
                                          </p:val>
                                        </p:tav>
                                        <p:tav tm="100000">
                                          <p:val>
                                            <p:strVal val="#ppt_y"/>
                                          </p:val>
                                        </p:tav>
                                      </p:tavLst>
                                    </p:anim>
                                  </p:childTnLst>
                                </p:cTn>
                              </p:par>
                            </p:childTnLst>
                          </p:cTn>
                        </p:par>
                        <p:par>
                          <p:cTn id="44" fill="hold">
                            <p:stCondLst>
                              <p:cond delay="3500"/>
                            </p:stCondLst>
                            <p:childTnLst>
                              <p:par>
                                <p:cTn id="45" presetID="42" presetClass="entr" presetSubtype="0" fill="hold" grpId="0" nodeType="after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250"/>
                                        <p:tgtEl>
                                          <p:spTgt spid="17"/>
                                        </p:tgtEl>
                                      </p:cBhvr>
                                    </p:animEffect>
                                    <p:anim calcmode="lin" valueType="num">
                                      <p:cBhvr>
                                        <p:cTn id="48" dur="250" fill="hold"/>
                                        <p:tgtEl>
                                          <p:spTgt spid="17"/>
                                        </p:tgtEl>
                                        <p:attrNameLst>
                                          <p:attrName>ppt_x</p:attrName>
                                        </p:attrNameLst>
                                      </p:cBhvr>
                                      <p:tavLst>
                                        <p:tav tm="0">
                                          <p:val>
                                            <p:strVal val="#ppt_x"/>
                                          </p:val>
                                        </p:tav>
                                        <p:tav tm="100000">
                                          <p:val>
                                            <p:strVal val="#ppt_x"/>
                                          </p:val>
                                        </p:tav>
                                      </p:tavLst>
                                    </p:anim>
                                    <p:anim calcmode="lin" valueType="num">
                                      <p:cBhvr>
                                        <p:cTn id="49" dur="250" fill="hold"/>
                                        <p:tgtEl>
                                          <p:spTgt spid="17"/>
                                        </p:tgtEl>
                                        <p:attrNameLst>
                                          <p:attrName>ppt_y</p:attrName>
                                        </p:attrNameLst>
                                      </p:cBhvr>
                                      <p:tavLst>
                                        <p:tav tm="0">
                                          <p:val>
                                            <p:strVal val="#ppt_y+.1"/>
                                          </p:val>
                                        </p:tav>
                                        <p:tav tm="100000">
                                          <p:val>
                                            <p:strVal val="#ppt_y"/>
                                          </p:val>
                                        </p:tav>
                                      </p:tavLst>
                                    </p:anim>
                                  </p:childTnLst>
                                </p:cTn>
                              </p:par>
                            </p:childTnLst>
                          </p:cTn>
                        </p:par>
                        <p:par>
                          <p:cTn id="50" fill="hold">
                            <p:stCondLst>
                              <p:cond delay="4000"/>
                            </p:stCondLst>
                            <p:childTnLst>
                              <p:par>
                                <p:cTn id="51" presetID="42" presetClass="entr" presetSubtype="0" fill="hold" grpId="0" nodeType="after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fade">
                                      <p:cBhvr>
                                        <p:cTn id="53" dur="250"/>
                                        <p:tgtEl>
                                          <p:spTgt spid="18"/>
                                        </p:tgtEl>
                                      </p:cBhvr>
                                    </p:animEffect>
                                    <p:anim calcmode="lin" valueType="num">
                                      <p:cBhvr>
                                        <p:cTn id="54" dur="250" fill="hold"/>
                                        <p:tgtEl>
                                          <p:spTgt spid="18"/>
                                        </p:tgtEl>
                                        <p:attrNameLst>
                                          <p:attrName>ppt_x</p:attrName>
                                        </p:attrNameLst>
                                      </p:cBhvr>
                                      <p:tavLst>
                                        <p:tav tm="0">
                                          <p:val>
                                            <p:strVal val="#ppt_x"/>
                                          </p:val>
                                        </p:tav>
                                        <p:tav tm="100000">
                                          <p:val>
                                            <p:strVal val="#ppt_x"/>
                                          </p:val>
                                        </p:tav>
                                      </p:tavLst>
                                    </p:anim>
                                    <p:anim calcmode="lin" valueType="num">
                                      <p:cBhvr>
                                        <p:cTn id="55" dur="250" fill="hold"/>
                                        <p:tgtEl>
                                          <p:spTgt spid="18"/>
                                        </p:tgtEl>
                                        <p:attrNameLst>
                                          <p:attrName>ppt_y</p:attrName>
                                        </p:attrNameLst>
                                      </p:cBhvr>
                                      <p:tavLst>
                                        <p:tav tm="0">
                                          <p:val>
                                            <p:strVal val="#ppt_y+.1"/>
                                          </p:val>
                                        </p:tav>
                                        <p:tav tm="100000">
                                          <p:val>
                                            <p:strVal val="#ppt_y"/>
                                          </p:val>
                                        </p:tav>
                                      </p:tavLst>
                                    </p:anim>
                                  </p:childTnLst>
                                </p:cTn>
                              </p:par>
                            </p:childTnLst>
                          </p:cTn>
                        </p:par>
                        <p:par>
                          <p:cTn id="56" fill="hold">
                            <p:stCondLst>
                              <p:cond delay="4500"/>
                            </p:stCondLst>
                            <p:childTnLst>
                              <p:par>
                                <p:cTn id="57" presetID="42" presetClass="entr" presetSubtype="0" fill="hold" grpId="0" nodeType="after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fade">
                                      <p:cBhvr>
                                        <p:cTn id="59" dur="250"/>
                                        <p:tgtEl>
                                          <p:spTgt spid="19"/>
                                        </p:tgtEl>
                                      </p:cBhvr>
                                    </p:animEffect>
                                    <p:anim calcmode="lin" valueType="num">
                                      <p:cBhvr>
                                        <p:cTn id="60" dur="250" fill="hold"/>
                                        <p:tgtEl>
                                          <p:spTgt spid="19"/>
                                        </p:tgtEl>
                                        <p:attrNameLst>
                                          <p:attrName>ppt_x</p:attrName>
                                        </p:attrNameLst>
                                      </p:cBhvr>
                                      <p:tavLst>
                                        <p:tav tm="0">
                                          <p:val>
                                            <p:strVal val="#ppt_x"/>
                                          </p:val>
                                        </p:tav>
                                        <p:tav tm="100000">
                                          <p:val>
                                            <p:strVal val="#ppt_x"/>
                                          </p:val>
                                        </p:tav>
                                      </p:tavLst>
                                    </p:anim>
                                    <p:anim calcmode="lin" valueType="num">
                                      <p:cBhvr>
                                        <p:cTn id="61" dur="250" fill="hold"/>
                                        <p:tgtEl>
                                          <p:spTgt spid="19"/>
                                        </p:tgtEl>
                                        <p:attrNameLst>
                                          <p:attrName>ppt_y</p:attrName>
                                        </p:attrNameLst>
                                      </p:cBhvr>
                                      <p:tavLst>
                                        <p:tav tm="0">
                                          <p:val>
                                            <p:strVal val="#ppt_y+.1"/>
                                          </p:val>
                                        </p:tav>
                                        <p:tav tm="100000">
                                          <p:val>
                                            <p:strVal val="#ppt_y"/>
                                          </p:val>
                                        </p:tav>
                                      </p:tavLst>
                                    </p:anim>
                                  </p:childTnLst>
                                </p:cTn>
                              </p:par>
                            </p:childTnLst>
                          </p:cTn>
                        </p:par>
                        <p:par>
                          <p:cTn id="62" fill="hold">
                            <p:stCondLst>
                              <p:cond delay="5000"/>
                            </p:stCondLst>
                            <p:childTnLst>
                              <p:par>
                                <p:cTn id="63" presetID="42" presetClass="entr" presetSubtype="0" fill="hold" grpId="0" nodeType="after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fade">
                                      <p:cBhvr>
                                        <p:cTn id="65" dur="250"/>
                                        <p:tgtEl>
                                          <p:spTgt spid="20"/>
                                        </p:tgtEl>
                                      </p:cBhvr>
                                    </p:animEffect>
                                    <p:anim calcmode="lin" valueType="num">
                                      <p:cBhvr>
                                        <p:cTn id="66" dur="250" fill="hold"/>
                                        <p:tgtEl>
                                          <p:spTgt spid="20"/>
                                        </p:tgtEl>
                                        <p:attrNameLst>
                                          <p:attrName>ppt_x</p:attrName>
                                        </p:attrNameLst>
                                      </p:cBhvr>
                                      <p:tavLst>
                                        <p:tav tm="0">
                                          <p:val>
                                            <p:strVal val="#ppt_x"/>
                                          </p:val>
                                        </p:tav>
                                        <p:tav tm="100000">
                                          <p:val>
                                            <p:strVal val="#ppt_x"/>
                                          </p:val>
                                        </p:tav>
                                      </p:tavLst>
                                    </p:anim>
                                    <p:anim calcmode="lin" valueType="num">
                                      <p:cBhvr>
                                        <p:cTn id="67" dur="250" fill="hold"/>
                                        <p:tgtEl>
                                          <p:spTgt spid="20"/>
                                        </p:tgtEl>
                                        <p:attrNameLst>
                                          <p:attrName>ppt_y</p:attrName>
                                        </p:attrNameLst>
                                      </p:cBhvr>
                                      <p:tavLst>
                                        <p:tav tm="0">
                                          <p:val>
                                            <p:strVal val="#ppt_y+.1"/>
                                          </p:val>
                                        </p:tav>
                                        <p:tav tm="100000">
                                          <p:val>
                                            <p:strVal val="#ppt_y"/>
                                          </p:val>
                                        </p:tav>
                                      </p:tavLst>
                                    </p:anim>
                                  </p:childTnLst>
                                </p:cTn>
                              </p:par>
                            </p:childTnLst>
                          </p:cTn>
                        </p:par>
                        <p:par>
                          <p:cTn id="68" fill="hold">
                            <p:stCondLst>
                              <p:cond delay="5500"/>
                            </p:stCondLst>
                            <p:childTnLst>
                              <p:par>
                                <p:cTn id="69" presetID="42" presetClass="entr" presetSubtype="0" fill="hold" grpId="0" nodeType="afterEffect">
                                  <p:stCondLst>
                                    <p:cond delay="0"/>
                                  </p:stCondLst>
                                  <p:childTnLst>
                                    <p:set>
                                      <p:cBhvr>
                                        <p:cTn id="70" dur="1" fill="hold">
                                          <p:stCondLst>
                                            <p:cond delay="0"/>
                                          </p:stCondLst>
                                        </p:cTn>
                                        <p:tgtEl>
                                          <p:spTgt spid="21"/>
                                        </p:tgtEl>
                                        <p:attrNameLst>
                                          <p:attrName>style.visibility</p:attrName>
                                        </p:attrNameLst>
                                      </p:cBhvr>
                                      <p:to>
                                        <p:strVal val="visible"/>
                                      </p:to>
                                    </p:set>
                                    <p:animEffect transition="in" filter="fade">
                                      <p:cBhvr>
                                        <p:cTn id="71" dur="250"/>
                                        <p:tgtEl>
                                          <p:spTgt spid="21"/>
                                        </p:tgtEl>
                                      </p:cBhvr>
                                    </p:animEffect>
                                    <p:anim calcmode="lin" valueType="num">
                                      <p:cBhvr>
                                        <p:cTn id="72" dur="250" fill="hold"/>
                                        <p:tgtEl>
                                          <p:spTgt spid="21"/>
                                        </p:tgtEl>
                                        <p:attrNameLst>
                                          <p:attrName>ppt_x</p:attrName>
                                        </p:attrNameLst>
                                      </p:cBhvr>
                                      <p:tavLst>
                                        <p:tav tm="0">
                                          <p:val>
                                            <p:strVal val="#ppt_x"/>
                                          </p:val>
                                        </p:tav>
                                        <p:tav tm="100000">
                                          <p:val>
                                            <p:strVal val="#ppt_x"/>
                                          </p:val>
                                        </p:tav>
                                      </p:tavLst>
                                    </p:anim>
                                    <p:anim calcmode="lin" valueType="num">
                                      <p:cBhvr>
                                        <p:cTn id="73" dur="250" fill="hold"/>
                                        <p:tgtEl>
                                          <p:spTgt spid="21"/>
                                        </p:tgtEl>
                                        <p:attrNameLst>
                                          <p:attrName>ppt_y</p:attrName>
                                        </p:attrNameLst>
                                      </p:cBhvr>
                                      <p:tavLst>
                                        <p:tav tm="0">
                                          <p:val>
                                            <p:strVal val="#ppt_y+.1"/>
                                          </p:val>
                                        </p:tav>
                                        <p:tav tm="100000">
                                          <p:val>
                                            <p:strVal val="#ppt_y"/>
                                          </p:val>
                                        </p:tav>
                                      </p:tavLst>
                                    </p:anim>
                                  </p:childTnLst>
                                </p:cTn>
                              </p:par>
                            </p:childTnLst>
                          </p:cTn>
                        </p:par>
                        <p:par>
                          <p:cTn id="74" fill="hold">
                            <p:stCondLst>
                              <p:cond delay="6000"/>
                            </p:stCondLst>
                            <p:childTnLst>
                              <p:par>
                                <p:cTn id="75" presetID="42" presetClass="entr" presetSubtype="0" fill="hold" grpId="0" nodeType="afterEffect">
                                  <p:stCondLst>
                                    <p:cond delay="0"/>
                                  </p:stCondLst>
                                  <p:childTnLst>
                                    <p:set>
                                      <p:cBhvr>
                                        <p:cTn id="76" dur="1" fill="hold">
                                          <p:stCondLst>
                                            <p:cond delay="0"/>
                                          </p:stCondLst>
                                        </p:cTn>
                                        <p:tgtEl>
                                          <p:spTgt spid="22"/>
                                        </p:tgtEl>
                                        <p:attrNameLst>
                                          <p:attrName>style.visibility</p:attrName>
                                        </p:attrNameLst>
                                      </p:cBhvr>
                                      <p:to>
                                        <p:strVal val="visible"/>
                                      </p:to>
                                    </p:set>
                                    <p:animEffect transition="in" filter="fade">
                                      <p:cBhvr>
                                        <p:cTn id="77" dur="250"/>
                                        <p:tgtEl>
                                          <p:spTgt spid="22"/>
                                        </p:tgtEl>
                                      </p:cBhvr>
                                    </p:animEffect>
                                    <p:anim calcmode="lin" valueType="num">
                                      <p:cBhvr>
                                        <p:cTn id="78" dur="250" fill="hold"/>
                                        <p:tgtEl>
                                          <p:spTgt spid="22"/>
                                        </p:tgtEl>
                                        <p:attrNameLst>
                                          <p:attrName>ppt_x</p:attrName>
                                        </p:attrNameLst>
                                      </p:cBhvr>
                                      <p:tavLst>
                                        <p:tav tm="0">
                                          <p:val>
                                            <p:strVal val="#ppt_x"/>
                                          </p:val>
                                        </p:tav>
                                        <p:tav tm="100000">
                                          <p:val>
                                            <p:strVal val="#ppt_x"/>
                                          </p:val>
                                        </p:tav>
                                      </p:tavLst>
                                    </p:anim>
                                    <p:anim calcmode="lin" valueType="num">
                                      <p:cBhvr>
                                        <p:cTn id="79" dur="250" fill="hold"/>
                                        <p:tgtEl>
                                          <p:spTgt spid="22"/>
                                        </p:tgtEl>
                                        <p:attrNameLst>
                                          <p:attrName>ppt_y</p:attrName>
                                        </p:attrNameLst>
                                      </p:cBhvr>
                                      <p:tavLst>
                                        <p:tav tm="0">
                                          <p:val>
                                            <p:strVal val="#ppt_y+.1"/>
                                          </p:val>
                                        </p:tav>
                                        <p:tav tm="100000">
                                          <p:val>
                                            <p:strVal val="#ppt_y"/>
                                          </p:val>
                                        </p:tav>
                                      </p:tavLst>
                                    </p:anim>
                                  </p:childTnLst>
                                </p:cTn>
                              </p:par>
                            </p:childTnLst>
                          </p:cTn>
                        </p:par>
                        <p:par>
                          <p:cTn id="80" fill="hold">
                            <p:stCondLst>
                              <p:cond delay="6500"/>
                            </p:stCondLst>
                            <p:childTnLst>
                              <p:par>
                                <p:cTn id="81" presetID="42" presetClass="entr" presetSubtype="0" fill="hold" grpId="0" nodeType="afterEffect">
                                  <p:stCondLst>
                                    <p:cond delay="0"/>
                                  </p:stCondLst>
                                  <p:childTnLst>
                                    <p:set>
                                      <p:cBhvr>
                                        <p:cTn id="82" dur="1" fill="hold">
                                          <p:stCondLst>
                                            <p:cond delay="0"/>
                                          </p:stCondLst>
                                        </p:cTn>
                                        <p:tgtEl>
                                          <p:spTgt spid="23"/>
                                        </p:tgtEl>
                                        <p:attrNameLst>
                                          <p:attrName>style.visibility</p:attrName>
                                        </p:attrNameLst>
                                      </p:cBhvr>
                                      <p:to>
                                        <p:strVal val="visible"/>
                                      </p:to>
                                    </p:set>
                                    <p:animEffect transition="in" filter="fade">
                                      <p:cBhvr>
                                        <p:cTn id="83" dur="250"/>
                                        <p:tgtEl>
                                          <p:spTgt spid="23"/>
                                        </p:tgtEl>
                                      </p:cBhvr>
                                    </p:animEffect>
                                    <p:anim calcmode="lin" valueType="num">
                                      <p:cBhvr>
                                        <p:cTn id="84" dur="250" fill="hold"/>
                                        <p:tgtEl>
                                          <p:spTgt spid="23"/>
                                        </p:tgtEl>
                                        <p:attrNameLst>
                                          <p:attrName>ppt_x</p:attrName>
                                        </p:attrNameLst>
                                      </p:cBhvr>
                                      <p:tavLst>
                                        <p:tav tm="0">
                                          <p:val>
                                            <p:strVal val="#ppt_x"/>
                                          </p:val>
                                        </p:tav>
                                        <p:tav tm="100000">
                                          <p:val>
                                            <p:strVal val="#ppt_x"/>
                                          </p:val>
                                        </p:tav>
                                      </p:tavLst>
                                    </p:anim>
                                    <p:anim calcmode="lin" valueType="num">
                                      <p:cBhvr>
                                        <p:cTn id="85" dur="250" fill="hold"/>
                                        <p:tgtEl>
                                          <p:spTgt spid="23"/>
                                        </p:tgtEl>
                                        <p:attrNameLst>
                                          <p:attrName>ppt_y</p:attrName>
                                        </p:attrNameLst>
                                      </p:cBhvr>
                                      <p:tavLst>
                                        <p:tav tm="0">
                                          <p:val>
                                            <p:strVal val="#ppt_y+.1"/>
                                          </p:val>
                                        </p:tav>
                                        <p:tav tm="100000">
                                          <p:val>
                                            <p:strVal val="#ppt_y"/>
                                          </p:val>
                                        </p:tav>
                                      </p:tavLst>
                                    </p:anim>
                                  </p:childTnLst>
                                </p:cTn>
                              </p:par>
                            </p:childTnLst>
                          </p:cTn>
                        </p:par>
                        <p:par>
                          <p:cTn id="86" fill="hold">
                            <p:stCondLst>
                              <p:cond delay="7000"/>
                            </p:stCondLst>
                            <p:childTnLst>
                              <p:par>
                                <p:cTn id="87" presetID="42" presetClass="entr" presetSubtype="0" fill="hold" grpId="0" nodeType="afterEffect">
                                  <p:stCondLst>
                                    <p:cond delay="0"/>
                                  </p:stCondLst>
                                  <p:childTnLst>
                                    <p:set>
                                      <p:cBhvr>
                                        <p:cTn id="88" dur="1" fill="hold">
                                          <p:stCondLst>
                                            <p:cond delay="0"/>
                                          </p:stCondLst>
                                        </p:cTn>
                                        <p:tgtEl>
                                          <p:spTgt spid="24"/>
                                        </p:tgtEl>
                                        <p:attrNameLst>
                                          <p:attrName>style.visibility</p:attrName>
                                        </p:attrNameLst>
                                      </p:cBhvr>
                                      <p:to>
                                        <p:strVal val="visible"/>
                                      </p:to>
                                    </p:set>
                                    <p:animEffect transition="in" filter="fade">
                                      <p:cBhvr>
                                        <p:cTn id="89" dur="250"/>
                                        <p:tgtEl>
                                          <p:spTgt spid="24"/>
                                        </p:tgtEl>
                                      </p:cBhvr>
                                    </p:animEffect>
                                    <p:anim calcmode="lin" valueType="num">
                                      <p:cBhvr>
                                        <p:cTn id="90" dur="250" fill="hold"/>
                                        <p:tgtEl>
                                          <p:spTgt spid="24"/>
                                        </p:tgtEl>
                                        <p:attrNameLst>
                                          <p:attrName>ppt_x</p:attrName>
                                        </p:attrNameLst>
                                      </p:cBhvr>
                                      <p:tavLst>
                                        <p:tav tm="0">
                                          <p:val>
                                            <p:strVal val="#ppt_x"/>
                                          </p:val>
                                        </p:tav>
                                        <p:tav tm="100000">
                                          <p:val>
                                            <p:strVal val="#ppt_x"/>
                                          </p:val>
                                        </p:tav>
                                      </p:tavLst>
                                    </p:anim>
                                    <p:anim calcmode="lin" valueType="num">
                                      <p:cBhvr>
                                        <p:cTn id="91" dur="250" fill="hold"/>
                                        <p:tgtEl>
                                          <p:spTgt spid="24"/>
                                        </p:tgtEl>
                                        <p:attrNameLst>
                                          <p:attrName>ppt_y</p:attrName>
                                        </p:attrNameLst>
                                      </p:cBhvr>
                                      <p:tavLst>
                                        <p:tav tm="0">
                                          <p:val>
                                            <p:strVal val="#ppt_y+.1"/>
                                          </p:val>
                                        </p:tav>
                                        <p:tav tm="100000">
                                          <p:val>
                                            <p:strVal val="#ppt_y"/>
                                          </p:val>
                                        </p:tav>
                                      </p:tavLst>
                                    </p:anim>
                                  </p:childTnLst>
                                </p:cTn>
                              </p:par>
                            </p:childTnLst>
                          </p:cTn>
                        </p:par>
                        <p:par>
                          <p:cTn id="92" fill="hold">
                            <p:stCondLst>
                              <p:cond delay="7500"/>
                            </p:stCondLst>
                            <p:childTnLst>
                              <p:par>
                                <p:cTn id="93" presetID="42" presetClass="entr" presetSubtype="0" fill="hold" grpId="0" nodeType="afterEffect">
                                  <p:stCondLst>
                                    <p:cond delay="0"/>
                                  </p:stCondLst>
                                  <p:childTnLst>
                                    <p:set>
                                      <p:cBhvr>
                                        <p:cTn id="94" dur="1" fill="hold">
                                          <p:stCondLst>
                                            <p:cond delay="0"/>
                                          </p:stCondLst>
                                        </p:cTn>
                                        <p:tgtEl>
                                          <p:spTgt spid="25"/>
                                        </p:tgtEl>
                                        <p:attrNameLst>
                                          <p:attrName>style.visibility</p:attrName>
                                        </p:attrNameLst>
                                      </p:cBhvr>
                                      <p:to>
                                        <p:strVal val="visible"/>
                                      </p:to>
                                    </p:set>
                                    <p:animEffect transition="in" filter="fade">
                                      <p:cBhvr>
                                        <p:cTn id="95" dur="250"/>
                                        <p:tgtEl>
                                          <p:spTgt spid="25"/>
                                        </p:tgtEl>
                                      </p:cBhvr>
                                    </p:animEffect>
                                    <p:anim calcmode="lin" valueType="num">
                                      <p:cBhvr>
                                        <p:cTn id="96" dur="250" fill="hold"/>
                                        <p:tgtEl>
                                          <p:spTgt spid="25"/>
                                        </p:tgtEl>
                                        <p:attrNameLst>
                                          <p:attrName>ppt_x</p:attrName>
                                        </p:attrNameLst>
                                      </p:cBhvr>
                                      <p:tavLst>
                                        <p:tav tm="0">
                                          <p:val>
                                            <p:strVal val="#ppt_x"/>
                                          </p:val>
                                        </p:tav>
                                        <p:tav tm="100000">
                                          <p:val>
                                            <p:strVal val="#ppt_x"/>
                                          </p:val>
                                        </p:tav>
                                      </p:tavLst>
                                    </p:anim>
                                    <p:anim calcmode="lin" valueType="num">
                                      <p:cBhvr>
                                        <p:cTn id="97" dur="250" fill="hold"/>
                                        <p:tgtEl>
                                          <p:spTgt spid="25"/>
                                        </p:tgtEl>
                                        <p:attrNameLst>
                                          <p:attrName>ppt_y</p:attrName>
                                        </p:attrNameLst>
                                      </p:cBhvr>
                                      <p:tavLst>
                                        <p:tav tm="0">
                                          <p:val>
                                            <p:strVal val="#ppt_y+.1"/>
                                          </p:val>
                                        </p:tav>
                                        <p:tav tm="100000">
                                          <p:val>
                                            <p:strVal val="#ppt_y"/>
                                          </p:val>
                                        </p:tav>
                                      </p:tavLst>
                                    </p:anim>
                                  </p:childTnLst>
                                </p:cTn>
                              </p:par>
                            </p:childTnLst>
                          </p:cTn>
                        </p:par>
                        <p:par>
                          <p:cTn id="98" fill="hold">
                            <p:stCondLst>
                              <p:cond delay="8000"/>
                            </p:stCondLst>
                            <p:childTnLst>
                              <p:par>
                                <p:cTn id="99" presetID="42" presetClass="entr" presetSubtype="0" fill="hold" grpId="0" nodeType="afterEffect">
                                  <p:stCondLst>
                                    <p:cond delay="0"/>
                                  </p:stCondLst>
                                  <p:childTnLst>
                                    <p:set>
                                      <p:cBhvr>
                                        <p:cTn id="100" dur="1" fill="hold">
                                          <p:stCondLst>
                                            <p:cond delay="0"/>
                                          </p:stCondLst>
                                        </p:cTn>
                                        <p:tgtEl>
                                          <p:spTgt spid="26"/>
                                        </p:tgtEl>
                                        <p:attrNameLst>
                                          <p:attrName>style.visibility</p:attrName>
                                        </p:attrNameLst>
                                      </p:cBhvr>
                                      <p:to>
                                        <p:strVal val="visible"/>
                                      </p:to>
                                    </p:set>
                                    <p:animEffect transition="in" filter="fade">
                                      <p:cBhvr>
                                        <p:cTn id="101" dur="250"/>
                                        <p:tgtEl>
                                          <p:spTgt spid="26"/>
                                        </p:tgtEl>
                                      </p:cBhvr>
                                    </p:animEffect>
                                    <p:anim calcmode="lin" valueType="num">
                                      <p:cBhvr>
                                        <p:cTn id="102" dur="250" fill="hold"/>
                                        <p:tgtEl>
                                          <p:spTgt spid="26"/>
                                        </p:tgtEl>
                                        <p:attrNameLst>
                                          <p:attrName>ppt_x</p:attrName>
                                        </p:attrNameLst>
                                      </p:cBhvr>
                                      <p:tavLst>
                                        <p:tav tm="0">
                                          <p:val>
                                            <p:strVal val="#ppt_x"/>
                                          </p:val>
                                        </p:tav>
                                        <p:tav tm="100000">
                                          <p:val>
                                            <p:strVal val="#ppt_x"/>
                                          </p:val>
                                        </p:tav>
                                      </p:tavLst>
                                    </p:anim>
                                    <p:anim calcmode="lin" valueType="num">
                                      <p:cBhvr>
                                        <p:cTn id="103" dur="250" fill="hold"/>
                                        <p:tgtEl>
                                          <p:spTgt spid="26"/>
                                        </p:tgtEl>
                                        <p:attrNameLst>
                                          <p:attrName>ppt_y</p:attrName>
                                        </p:attrNameLst>
                                      </p:cBhvr>
                                      <p:tavLst>
                                        <p:tav tm="0">
                                          <p:val>
                                            <p:strVal val="#ppt_y+.1"/>
                                          </p:val>
                                        </p:tav>
                                        <p:tav tm="100000">
                                          <p:val>
                                            <p:strVal val="#ppt_y"/>
                                          </p:val>
                                        </p:tav>
                                      </p:tavLst>
                                    </p:anim>
                                  </p:childTnLst>
                                </p:cTn>
                              </p:par>
                            </p:childTnLst>
                          </p:cTn>
                        </p:par>
                        <p:par>
                          <p:cTn id="104" fill="hold">
                            <p:stCondLst>
                              <p:cond delay="8500"/>
                            </p:stCondLst>
                            <p:childTnLst>
                              <p:par>
                                <p:cTn id="105" presetID="42" presetClass="entr" presetSubtype="0" fill="hold" grpId="0" nodeType="afterEffect">
                                  <p:stCondLst>
                                    <p:cond delay="0"/>
                                  </p:stCondLst>
                                  <p:childTnLst>
                                    <p:set>
                                      <p:cBhvr>
                                        <p:cTn id="106" dur="1" fill="hold">
                                          <p:stCondLst>
                                            <p:cond delay="0"/>
                                          </p:stCondLst>
                                        </p:cTn>
                                        <p:tgtEl>
                                          <p:spTgt spid="27"/>
                                        </p:tgtEl>
                                        <p:attrNameLst>
                                          <p:attrName>style.visibility</p:attrName>
                                        </p:attrNameLst>
                                      </p:cBhvr>
                                      <p:to>
                                        <p:strVal val="visible"/>
                                      </p:to>
                                    </p:set>
                                    <p:animEffect transition="in" filter="fade">
                                      <p:cBhvr>
                                        <p:cTn id="107" dur="250"/>
                                        <p:tgtEl>
                                          <p:spTgt spid="27"/>
                                        </p:tgtEl>
                                      </p:cBhvr>
                                    </p:animEffect>
                                    <p:anim calcmode="lin" valueType="num">
                                      <p:cBhvr>
                                        <p:cTn id="108" dur="250" fill="hold"/>
                                        <p:tgtEl>
                                          <p:spTgt spid="27"/>
                                        </p:tgtEl>
                                        <p:attrNameLst>
                                          <p:attrName>ppt_x</p:attrName>
                                        </p:attrNameLst>
                                      </p:cBhvr>
                                      <p:tavLst>
                                        <p:tav tm="0">
                                          <p:val>
                                            <p:strVal val="#ppt_x"/>
                                          </p:val>
                                        </p:tav>
                                        <p:tav tm="100000">
                                          <p:val>
                                            <p:strVal val="#ppt_x"/>
                                          </p:val>
                                        </p:tav>
                                      </p:tavLst>
                                    </p:anim>
                                    <p:anim calcmode="lin" valueType="num">
                                      <p:cBhvr>
                                        <p:cTn id="109" dur="250" fill="hold"/>
                                        <p:tgtEl>
                                          <p:spTgt spid="27"/>
                                        </p:tgtEl>
                                        <p:attrNameLst>
                                          <p:attrName>ppt_y</p:attrName>
                                        </p:attrNameLst>
                                      </p:cBhvr>
                                      <p:tavLst>
                                        <p:tav tm="0">
                                          <p:val>
                                            <p:strVal val="#ppt_y+.1"/>
                                          </p:val>
                                        </p:tav>
                                        <p:tav tm="100000">
                                          <p:val>
                                            <p:strVal val="#ppt_y"/>
                                          </p:val>
                                        </p:tav>
                                      </p:tavLst>
                                    </p:anim>
                                  </p:childTnLst>
                                </p:cTn>
                              </p:par>
                            </p:childTnLst>
                          </p:cTn>
                        </p:par>
                        <p:par>
                          <p:cTn id="110" fill="hold">
                            <p:stCondLst>
                              <p:cond delay="9000"/>
                            </p:stCondLst>
                            <p:childTnLst>
                              <p:par>
                                <p:cTn id="111" presetID="42" presetClass="entr" presetSubtype="0" fill="hold" grpId="0" nodeType="afterEffect">
                                  <p:stCondLst>
                                    <p:cond delay="0"/>
                                  </p:stCondLst>
                                  <p:childTnLst>
                                    <p:set>
                                      <p:cBhvr>
                                        <p:cTn id="112" dur="1" fill="hold">
                                          <p:stCondLst>
                                            <p:cond delay="0"/>
                                          </p:stCondLst>
                                        </p:cTn>
                                        <p:tgtEl>
                                          <p:spTgt spid="28"/>
                                        </p:tgtEl>
                                        <p:attrNameLst>
                                          <p:attrName>style.visibility</p:attrName>
                                        </p:attrNameLst>
                                      </p:cBhvr>
                                      <p:to>
                                        <p:strVal val="visible"/>
                                      </p:to>
                                    </p:set>
                                    <p:animEffect transition="in" filter="fade">
                                      <p:cBhvr>
                                        <p:cTn id="113" dur="250"/>
                                        <p:tgtEl>
                                          <p:spTgt spid="28"/>
                                        </p:tgtEl>
                                      </p:cBhvr>
                                    </p:animEffect>
                                    <p:anim calcmode="lin" valueType="num">
                                      <p:cBhvr>
                                        <p:cTn id="114" dur="250" fill="hold"/>
                                        <p:tgtEl>
                                          <p:spTgt spid="28"/>
                                        </p:tgtEl>
                                        <p:attrNameLst>
                                          <p:attrName>ppt_x</p:attrName>
                                        </p:attrNameLst>
                                      </p:cBhvr>
                                      <p:tavLst>
                                        <p:tav tm="0">
                                          <p:val>
                                            <p:strVal val="#ppt_x"/>
                                          </p:val>
                                        </p:tav>
                                        <p:tav tm="100000">
                                          <p:val>
                                            <p:strVal val="#ppt_x"/>
                                          </p:val>
                                        </p:tav>
                                      </p:tavLst>
                                    </p:anim>
                                    <p:anim calcmode="lin" valueType="num">
                                      <p:cBhvr>
                                        <p:cTn id="115" dur="250" fill="hold"/>
                                        <p:tgtEl>
                                          <p:spTgt spid="28"/>
                                        </p:tgtEl>
                                        <p:attrNameLst>
                                          <p:attrName>ppt_y</p:attrName>
                                        </p:attrNameLst>
                                      </p:cBhvr>
                                      <p:tavLst>
                                        <p:tav tm="0">
                                          <p:val>
                                            <p:strVal val="#ppt_y+.1"/>
                                          </p:val>
                                        </p:tav>
                                        <p:tav tm="100000">
                                          <p:val>
                                            <p:strVal val="#ppt_y"/>
                                          </p:val>
                                        </p:tav>
                                      </p:tavLst>
                                    </p:anim>
                                  </p:childTnLst>
                                </p:cTn>
                              </p:par>
                            </p:childTnLst>
                          </p:cTn>
                        </p:par>
                        <p:par>
                          <p:cTn id="116" fill="hold">
                            <p:stCondLst>
                              <p:cond delay="9500"/>
                            </p:stCondLst>
                            <p:childTnLst>
                              <p:par>
                                <p:cTn id="117" presetID="42" presetClass="entr" presetSubtype="0" fill="hold" grpId="0" nodeType="afterEffect">
                                  <p:stCondLst>
                                    <p:cond delay="0"/>
                                  </p:stCondLst>
                                  <p:childTnLst>
                                    <p:set>
                                      <p:cBhvr>
                                        <p:cTn id="118" dur="1" fill="hold">
                                          <p:stCondLst>
                                            <p:cond delay="0"/>
                                          </p:stCondLst>
                                        </p:cTn>
                                        <p:tgtEl>
                                          <p:spTgt spid="29"/>
                                        </p:tgtEl>
                                        <p:attrNameLst>
                                          <p:attrName>style.visibility</p:attrName>
                                        </p:attrNameLst>
                                      </p:cBhvr>
                                      <p:to>
                                        <p:strVal val="visible"/>
                                      </p:to>
                                    </p:set>
                                    <p:animEffect transition="in" filter="fade">
                                      <p:cBhvr>
                                        <p:cTn id="119" dur="250"/>
                                        <p:tgtEl>
                                          <p:spTgt spid="29"/>
                                        </p:tgtEl>
                                      </p:cBhvr>
                                    </p:animEffect>
                                    <p:anim calcmode="lin" valueType="num">
                                      <p:cBhvr>
                                        <p:cTn id="120" dur="250" fill="hold"/>
                                        <p:tgtEl>
                                          <p:spTgt spid="29"/>
                                        </p:tgtEl>
                                        <p:attrNameLst>
                                          <p:attrName>ppt_x</p:attrName>
                                        </p:attrNameLst>
                                      </p:cBhvr>
                                      <p:tavLst>
                                        <p:tav tm="0">
                                          <p:val>
                                            <p:strVal val="#ppt_x"/>
                                          </p:val>
                                        </p:tav>
                                        <p:tav tm="100000">
                                          <p:val>
                                            <p:strVal val="#ppt_x"/>
                                          </p:val>
                                        </p:tav>
                                      </p:tavLst>
                                    </p:anim>
                                    <p:anim calcmode="lin" valueType="num">
                                      <p:cBhvr>
                                        <p:cTn id="121" dur="250" fill="hold"/>
                                        <p:tgtEl>
                                          <p:spTgt spid="29"/>
                                        </p:tgtEl>
                                        <p:attrNameLst>
                                          <p:attrName>ppt_y</p:attrName>
                                        </p:attrNameLst>
                                      </p:cBhvr>
                                      <p:tavLst>
                                        <p:tav tm="0">
                                          <p:val>
                                            <p:strVal val="#ppt_y+.1"/>
                                          </p:val>
                                        </p:tav>
                                        <p:tav tm="100000">
                                          <p:val>
                                            <p:strVal val="#ppt_y"/>
                                          </p:val>
                                        </p:tav>
                                      </p:tavLst>
                                    </p:anim>
                                  </p:childTnLst>
                                </p:cTn>
                              </p:par>
                            </p:childTnLst>
                          </p:cTn>
                        </p:par>
                        <p:par>
                          <p:cTn id="122" fill="hold">
                            <p:stCondLst>
                              <p:cond delay="10000"/>
                            </p:stCondLst>
                            <p:childTnLst>
                              <p:par>
                                <p:cTn id="123" presetID="42" presetClass="entr" presetSubtype="0" fill="hold" grpId="0" nodeType="afterEffect">
                                  <p:stCondLst>
                                    <p:cond delay="0"/>
                                  </p:stCondLst>
                                  <p:childTnLst>
                                    <p:set>
                                      <p:cBhvr>
                                        <p:cTn id="124" dur="1" fill="hold">
                                          <p:stCondLst>
                                            <p:cond delay="0"/>
                                          </p:stCondLst>
                                        </p:cTn>
                                        <p:tgtEl>
                                          <p:spTgt spid="30"/>
                                        </p:tgtEl>
                                        <p:attrNameLst>
                                          <p:attrName>style.visibility</p:attrName>
                                        </p:attrNameLst>
                                      </p:cBhvr>
                                      <p:to>
                                        <p:strVal val="visible"/>
                                      </p:to>
                                    </p:set>
                                    <p:animEffect transition="in" filter="fade">
                                      <p:cBhvr>
                                        <p:cTn id="125" dur="250"/>
                                        <p:tgtEl>
                                          <p:spTgt spid="30"/>
                                        </p:tgtEl>
                                      </p:cBhvr>
                                    </p:animEffect>
                                    <p:anim calcmode="lin" valueType="num">
                                      <p:cBhvr>
                                        <p:cTn id="126" dur="250" fill="hold"/>
                                        <p:tgtEl>
                                          <p:spTgt spid="30"/>
                                        </p:tgtEl>
                                        <p:attrNameLst>
                                          <p:attrName>ppt_x</p:attrName>
                                        </p:attrNameLst>
                                      </p:cBhvr>
                                      <p:tavLst>
                                        <p:tav tm="0">
                                          <p:val>
                                            <p:strVal val="#ppt_x"/>
                                          </p:val>
                                        </p:tav>
                                        <p:tav tm="100000">
                                          <p:val>
                                            <p:strVal val="#ppt_x"/>
                                          </p:val>
                                        </p:tav>
                                      </p:tavLst>
                                    </p:anim>
                                    <p:anim calcmode="lin" valueType="num">
                                      <p:cBhvr>
                                        <p:cTn id="127" dur="25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P spid="12" grpId="0"/>
      <p:bldP spid="13" grpId="0"/>
      <p:bldP spid="15" grpId="0" animBg="1"/>
      <p:bldP spid="16" grpId="0" animBg="1"/>
      <p:bldP spid="17" grpId="0"/>
      <p:bldP spid="18" grpId="0"/>
      <p:bldP spid="19" grpId="0" animBg="1"/>
      <p:bldP spid="20" grpId="0" animBg="1"/>
      <p:bldP spid="21" grpId="0"/>
      <p:bldP spid="22" grpId="0"/>
      <p:bldP spid="23" grpId="0" animBg="1"/>
      <p:bldP spid="24" grpId="0" animBg="1"/>
      <p:bldP spid="25" grpId="0"/>
      <p:bldP spid="26" grpId="0"/>
      <p:bldP spid="27" grpId="0"/>
      <p:bldP spid="28" grpId="0"/>
      <p:bldP spid="29" grpId="0"/>
      <p:bldP spid="3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683154" y="263970"/>
            <a:ext cx="10843722" cy="729358"/>
            <a:chOff x="-2655131" y="549901"/>
            <a:chExt cx="10843722" cy="729358"/>
          </a:xfrm>
        </p:grpSpPr>
        <p:sp>
          <p:nvSpPr>
            <p:cNvPr id="7" name="矩形 6"/>
            <p:cNvSpPr/>
            <p:nvPr/>
          </p:nvSpPr>
          <p:spPr>
            <a:xfrm>
              <a:off x="4191718" y="939542"/>
              <a:ext cx="3996873" cy="45719"/>
            </a:xfrm>
            <a:prstGeom prst="rect">
              <a:avLst/>
            </a:prstGeom>
            <a:solidFill>
              <a:srgbClr val="49B0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华文新魏" panose="02010800040101010101" pitchFamily="2" charset="-122"/>
                <a:ea typeface="华文新魏" panose="02010800040101010101" pitchFamily="2" charset="-122"/>
              </a:endParaRPr>
            </a:p>
          </p:txBody>
        </p:sp>
        <p:sp>
          <p:nvSpPr>
            <p:cNvPr id="9" name="TextBox 8"/>
            <p:cNvSpPr txBox="1">
              <a:spLocks noChangeArrowheads="1"/>
            </p:cNvSpPr>
            <p:nvPr/>
          </p:nvSpPr>
          <p:spPr bwMode="auto">
            <a:xfrm>
              <a:off x="1138419" y="549901"/>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49B09E"/>
                  </a:solidFill>
                  <a:latin typeface="华文新魏" panose="02010800040101010101" pitchFamily="2" charset="-122"/>
                  <a:ea typeface="华文新魏" panose="02010800040101010101" pitchFamily="2" charset="-122"/>
                  <a:sym typeface="Arial" panose="020B0604020202020204" pitchFamily="34" charset="0"/>
                </a:rPr>
                <a:t>教学方案介绍</a:t>
              </a:r>
            </a:p>
          </p:txBody>
        </p:sp>
        <p:sp>
          <p:nvSpPr>
            <p:cNvPr id="10" name="TextBox 8"/>
            <p:cNvSpPr txBox="1">
              <a:spLocks noChangeArrowheads="1"/>
            </p:cNvSpPr>
            <p:nvPr/>
          </p:nvSpPr>
          <p:spPr bwMode="auto">
            <a:xfrm>
              <a:off x="1136263" y="1079204"/>
              <a:ext cx="3255323" cy="200055"/>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algn="ctr" eaLnBrk="1" hangingPunct="1"/>
              <a:r>
                <a:rPr lang="en-US" altLang="zh-CN" sz="1300" dirty="0">
                  <a:solidFill>
                    <a:schemeClr val="bg1">
                      <a:lumMod val="65000"/>
                    </a:schemeClr>
                  </a:solidFill>
                  <a:latin typeface="华文新魏" panose="02010800040101010101" pitchFamily="2" charset="-122"/>
                  <a:ea typeface="华文新魏" panose="02010800040101010101" pitchFamily="2" charset="-122"/>
                  <a:sym typeface="Arial" panose="020B0604020202020204" pitchFamily="34" charset="0"/>
                </a:rPr>
                <a:t>CLICK TO ADD CAPTION TEXT</a:t>
              </a:r>
              <a:endParaRPr lang="zh-CN" altLang="en-US" sz="1300" dirty="0">
                <a:solidFill>
                  <a:schemeClr val="bg1">
                    <a:lumMod val="65000"/>
                  </a:schemeClr>
                </a:solidFill>
                <a:latin typeface="华文新魏" panose="02010800040101010101" pitchFamily="2" charset="-122"/>
                <a:ea typeface="华文新魏" panose="02010800040101010101" pitchFamily="2" charset="-122"/>
                <a:sym typeface="Arial" panose="020B0604020202020204" pitchFamily="34" charset="0"/>
              </a:endParaRPr>
            </a:p>
          </p:txBody>
        </p:sp>
        <p:sp>
          <p:nvSpPr>
            <p:cNvPr id="14" name="矩形 13"/>
            <p:cNvSpPr/>
            <p:nvPr/>
          </p:nvSpPr>
          <p:spPr>
            <a:xfrm>
              <a:off x="-2655131" y="939542"/>
              <a:ext cx="3996873" cy="45719"/>
            </a:xfrm>
            <a:prstGeom prst="rect">
              <a:avLst/>
            </a:prstGeom>
            <a:solidFill>
              <a:srgbClr val="49B0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latin typeface="华文新魏" panose="02010800040101010101" pitchFamily="2" charset="-122"/>
                <a:ea typeface="华文新魏" panose="02010800040101010101" pitchFamily="2" charset="-122"/>
              </a:endParaRPr>
            </a:p>
          </p:txBody>
        </p:sp>
      </p:grpSp>
      <p:grpSp>
        <p:nvGrpSpPr>
          <p:cNvPr id="8" name="组合 7"/>
          <p:cNvGrpSpPr/>
          <p:nvPr/>
        </p:nvGrpSpPr>
        <p:grpSpPr>
          <a:xfrm>
            <a:off x="1130041" y="2753173"/>
            <a:ext cx="4170812" cy="2420790"/>
            <a:chOff x="1320541" y="2308673"/>
            <a:chExt cx="4170812" cy="2420790"/>
          </a:xfrm>
        </p:grpSpPr>
        <p:sp>
          <p:nvSpPr>
            <p:cNvPr id="11" name="矩形 10"/>
            <p:cNvSpPr/>
            <p:nvPr/>
          </p:nvSpPr>
          <p:spPr>
            <a:xfrm>
              <a:off x="1831410" y="2308673"/>
              <a:ext cx="1103117" cy="1098052"/>
            </a:xfrm>
            <a:prstGeom prst="rect">
              <a:avLst/>
            </a:prstGeom>
            <a:solidFill>
              <a:srgbClr val="49B0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1320541" y="2410673"/>
              <a:ext cx="4170812" cy="2318790"/>
              <a:chOff x="528437" y="1726587"/>
              <a:chExt cx="2808311" cy="1561302"/>
            </a:xfrm>
          </p:grpSpPr>
          <p:sp>
            <p:nvSpPr>
              <p:cNvPr id="13" name="TextBox 13"/>
              <p:cNvSpPr txBox="1"/>
              <p:nvPr/>
            </p:nvSpPr>
            <p:spPr>
              <a:xfrm>
                <a:off x="1065982" y="1726587"/>
                <a:ext cx="555675" cy="559530"/>
              </a:xfrm>
              <a:prstGeom prst="rect">
                <a:avLst/>
              </a:prstGeom>
              <a:noFill/>
              <a:effectLst/>
            </p:spPr>
            <p:txBody>
              <a:bodyPr wrap="square" rtlCol="0">
                <a:spAutoFit/>
              </a:bodyPr>
              <a:lstStyle/>
              <a:p>
                <a:r>
                  <a:rPr lang="en-US" altLang="zh-CN" sz="4800" b="1" dirty="0">
                    <a:solidFill>
                      <a:schemeClr val="bg1"/>
                    </a:solidFill>
                    <a:latin typeface="微软雅黑" panose="020B0503020204020204" pitchFamily="34" charset="-122"/>
                    <a:ea typeface="微软雅黑" panose="020B0503020204020204" pitchFamily="34" charset="-122"/>
                  </a:rPr>
                  <a:t>1</a:t>
                </a:r>
                <a:endParaRPr lang="zh-CN" altLang="en-US" sz="4800" b="1" dirty="0">
                  <a:solidFill>
                    <a:schemeClr val="bg1"/>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528437" y="2036266"/>
                <a:ext cx="2808311" cy="1251623"/>
                <a:chOff x="528437" y="2036266"/>
                <a:chExt cx="2808311" cy="1251623"/>
              </a:xfrm>
            </p:grpSpPr>
            <p:sp>
              <p:nvSpPr>
                <p:cNvPr id="16" name="TextBox 10"/>
                <p:cNvSpPr txBox="1"/>
                <p:nvPr/>
              </p:nvSpPr>
              <p:spPr>
                <a:xfrm>
                  <a:off x="1615174" y="2036266"/>
                  <a:ext cx="1516666" cy="269404"/>
                </a:xfrm>
                <a:prstGeom prst="rect">
                  <a:avLst/>
                </a:prstGeom>
                <a:noFill/>
              </p:spPr>
              <p:txBody>
                <a:bodyPr wrap="square" rtlCol="0">
                  <a:spAutoFit/>
                </a:bodyPr>
                <a:lstStyle/>
                <a:p>
                  <a:r>
                    <a:rPr lang="zh-CN" altLang="en-US" sz="2000" b="1" dirty="0">
                      <a:solidFill>
                        <a:schemeClr val="bg1">
                          <a:lumMod val="50000"/>
                        </a:schemeClr>
                      </a:solidFill>
                      <a:latin typeface="微软雅黑" panose="020B0503020204020204" pitchFamily="34" charset="-122"/>
                      <a:ea typeface="微软雅黑" panose="020B0503020204020204" pitchFamily="34" charset="-122"/>
                    </a:rPr>
                    <a:t>加入你的标题</a:t>
                  </a:r>
                </a:p>
              </p:txBody>
            </p:sp>
            <p:sp>
              <p:nvSpPr>
                <p:cNvPr id="17" name="TextBox 11"/>
                <p:cNvSpPr txBox="1"/>
                <p:nvPr/>
              </p:nvSpPr>
              <p:spPr>
                <a:xfrm>
                  <a:off x="528437" y="2479677"/>
                  <a:ext cx="2808311" cy="808212"/>
                </a:xfrm>
                <a:prstGeom prst="rect">
                  <a:avLst/>
                </a:prstGeom>
                <a:noFill/>
              </p:spPr>
              <p:txBody>
                <a:bodyPr wrap="square" rtlCol="0">
                  <a:spAutoFit/>
                </a:bodyPr>
                <a:lstStyle/>
                <a:p>
                  <a:pPr algn="ctr">
                    <a:lnSpc>
                      <a:spcPct val="15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点击此处添加文本此处添加文本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点击此处添加文本此处添加文本</a:t>
                  </a:r>
                </a:p>
                <a:p>
                  <a:pPr algn="ctr">
                    <a:lnSpc>
                      <a:spcPct val="15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点击此处添加文本此处添加文本</a:t>
                  </a:r>
                </a:p>
                <a:p>
                  <a:pPr algn="ctr">
                    <a:lnSpc>
                      <a:spcPct val="15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点击此处添加文本此处添加文本</a:t>
                  </a:r>
                </a:p>
              </p:txBody>
            </p:sp>
          </p:grpSp>
        </p:grpSp>
      </p:grpSp>
      <p:grpSp>
        <p:nvGrpSpPr>
          <p:cNvPr id="18" name="组合 17"/>
          <p:cNvGrpSpPr/>
          <p:nvPr/>
        </p:nvGrpSpPr>
        <p:grpSpPr>
          <a:xfrm>
            <a:off x="4317741" y="2753173"/>
            <a:ext cx="4170812" cy="2420790"/>
            <a:chOff x="1320541" y="2308673"/>
            <a:chExt cx="4170812" cy="2420790"/>
          </a:xfrm>
        </p:grpSpPr>
        <p:sp>
          <p:nvSpPr>
            <p:cNvPr id="19" name="矩形 18"/>
            <p:cNvSpPr/>
            <p:nvPr/>
          </p:nvSpPr>
          <p:spPr>
            <a:xfrm>
              <a:off x="1831410" y="2308673"/>
              <a:ext cx="1103117" cy="1098052"/>
            </a:xfrm>
            <a:prstGeom prst="rect">
              <a:avLst/>
            </a:prstGeom>
            <a:solidFill>
              <a:srgbClr val="49B0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1320541" y="2410673"/>
              <a:ext cx="4170812" cy="2318790"/>
              <a:chOff x="528437" y="1726587"/>
              <a:chExt cx="2808311" cy="1561302"/>
            </a:xfrm>
          </p:grpSpPr>
          <p:sp>
            <p:nvSpPr>
              <p:cNvPr id="21" name="TextBox 42"/>
              <p:cNvSpPr txBox="1"/>
              <p:nvPr/>
            </p:nvSpPr>
            <p:spPr>
              <a:xfrm>
                <a:off x="1065982" y="1726587"/>
                <a:ext cx="555675" cy="559530"/>
              </a:xfrm>
              <a:prstGeom prst="rect">
                <a:avLst/>
              </a:prstGeom>
              <a:noFill/>
              <a:effectLst/>
            </p:spPr>
            <p:txBody>
              <a:bodyPr wrap="square" rtlCol="0">
                <a:spAutoFit/>
              </a:bodyPr>
              <a:lstStyle/>
              <a:p>
                <a:r>
                  <a:rPr lang="en-US" altLang="zh-CN" sz="4800" b="1" dirty="0">
                    <a:solidFill>
                      <a:schemeClr val="bg1"/>
                    </a:solidFill>
                    <a:latin typeface="微软雅黑" panose="020B0503020204020204" pitchFamily="34" charset="-122"/>
                    <a:ea typeface="微软雅黑" panose="020B0503020204020204" pitchFamily="34" charset="-122"/>
                  </a:rPr>
                  <a:t>2</a:t>
                </a:r>
                <a:endParaRPr lang="zh-CN" altLang="en-US" sz="4800" b="1" dirty="0">
                  <a:solidFill>
                    <a:schemeClr val="bg1"/>
                  </a:solidFill>
                  <a:latin typeface="微软雅黑" panose="020B0503020204020204" pitchFamily="34" charset="-122"/>
                  <a:ea typeface="微软雅黑" panose="020B0503020204020204" pitchFamily="34" charset="-122"/>
                </a:endParaRPr>
              </a:p>
            </p:txBody>
          </p:sp>
          <p:grpSp>
            <p:nvGrpSpPr>
              <p:cNvPr id="22" name="组合 21"/>
              <p:cNvGrpSpPr/>
              <p:nvPr/>
            </p:nvGrpSpPr>
            <p:grpSpPr>
              <a:xfrm>
                <a:off x="528437" y="2036266"/>
                <a:ext cx="2808311" cy="1251623"/>
                <a:chOff x="528437" y="2036266"/>
                <a:chExt cx="2808311" cy="1251623"/>
              </a:xfrm>
            </p:grpSpPr>
            <p:sp>
              <p:nvSpPr>
                <p:cNvPr id="23" name="TextBox 44"/>
                <p:cNvSpPr txBox="1"/>
                <p:nvPr/>
              </p:nvSpPr>
              <p:spPr>
                <a:xfrm>
                  <a:off x="1615174" y="2036266"/>
                  <a:ext cx="1516666" cy="269404"/>
                </a:xfrm>
                <a:prstGeom prst="rect">
                  <a:avLst/>
                </a:prstGeom>
                <a:noFill/>
              </p:spPr>
              <p:txBody>
                <a:bodyPr wrap="square" rtlCol="0">
                  <a:spAutoFit/>
                </a:bodyPr>
                <a:lstStyle/>
                <a:p>
                  <a:r>
                    <a:rPr lang="zh-CN" altLang="en-US" sz="2000" b="1" dirty="0">
                      <a:solidFill>
                        <a:schemeClr val="bg1">
                          <a:lumMod val="50000"/>
                        </a:schemeClr>
                      </a:solidFill>
                      <a:latin typeface="微软雅黑" panose="020B0503020204020204" pitchFamily="34" charset="-122"/>
                      <a:ea typeface="微软雅黑" panose="020B0503020204020204" pitchFamily="34" charset="-122"/>
                    </a:rPr>
                    <a:t>加入你的标题</a:t>
                  </a:r>
                </a:p>
              </p:txBody>
            </p:sp>
            <p:sp>
              <p:nvSpPr>
                <p:cNvPr id="24" name="TextBox 45"/>
                <p:cNvSpPr txBox="1"/>
                <p:nvPr/>
              </p:nvSpPr>
              <p:spPr>
                <a:xfrm>
                  <a:off x="528437" y="2479677"/>
                  <a:ext cx="2808311" cy="808212"/>
                </a:xfrm>
                <a:prstGeom prst="rect">
                  <a:avLst/>
                </a:prstGeom>
                <a:noFill/>
              </p:spPr>
              <p:txBody>
                <a:bodyPr wrap="square" rtlCol="0">
                  <a:spAutoFit/>
                </a:bodyPr>
                <a:lstStyle/>
                <a:p>
                  <a:pPr algn="ctr">
                    <a:lnSpc>
                      <a:spcPct val="15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点击此处添加文本此处添加文本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点击此处添加文本此处添加文本</a:t>
                  </a:r>
                </a:p>
                <a:p>
                  <a:pPr algn="ctr">
                    <a:lnSpc>
                      <a:spcPct val="15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点击此处添加文本此处添加文本</a:t>
                  </a:r>
                </a:p>
                <a:p>
                  <a:pPr algn="ctr">
                    <a:lnSpc>
                      <a:spcPct val="15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点击此处添加文本此处添加文本</a:t>
                  </a:r>
                </a:p>
              </p:txBody>
            </p:sp>
          </p:grpSp>
        </p:grpSp>
      </p:grpSp>
      <p:grpSp>
        <p:nvGrpSpPr>
          <p:cNvPr id="25" name="组合 24"/>
          <p:cNvGrpSpPr/>
          <p:nvPr/>
        </p:nvGrpSpPr>
        <p:grpSpPr>
          <a:xfrm>
            <a:off x="7505441" y="2753173"/>
            <a:ext cx="4170812" cy="2420790"/>
            <a:chOff x="1320541" y="2308673"/>
            <a:chExt cx="4170812" cy="2420790"/>
          </a:xfrm>
        </p:grpSpPr>
        <p:sp>
          <p:nvSpPr>
            <p:cNvPr id="26" name="矩形 25"/>
            <p:cNvSpPr/>
            <p:nvPr/>
          </p:nvSpPr>
          <p:spPr>
            <a:xfrm>
              <a:off x="1831410" y="2308673"/>
              <a:ext cx="1103117" cy="1098052"/>
            </a:xfrm>
            <a:prstGeom prst="rect">
              <a:avLst/>
            </a:prstGeom>
            <a:solidFill>
              <a:srgbClr val="49B0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7" name="组合 26"/>
            <p:cNvGrpSpPr/>
            <p:nvPr/>
          </p:nvGrpSpPr>
          <p:grpSpPr>
            <a:xfrm>
              <a:off x="1320541" y="2410673"/>
              <a:ext cx="4170812" cy="2318790"/>
              <a:chOff x="528437" y="1726587"/>
              <a:chExt cx="2808311" cy="1561302"/>
            </a:xfrm>
          </p:grpSpPr>
          <p:sp>
            <p:nvSpPr>
              <p:cNvPr id="28" name="TextBox 49"/>
              <p:cNvSpPr txBox="1"/>
              <p:nvPr/>
            </p:nvSpPr>
            <p:spPr>
              <a:xfrm>
                <a:off x="1065982" y="1726587"/>
                <a:ext cx="555675" cy="559530"/>
              </a:xfrm>
              <a:prstGeom prst="rect">
                <a:avLst/>
              </a:prstGeom>
              <a:noFill/>
              <a:effectLst/>
            </p:spPr>
            <p:txBody>
              <a:bodyPr wrap="square" rtlCol="0">
                <a:spAutoFit/>
              </a:bodyPr>
              <a:lstStyle/>
              <a:p>
                <a:r>
                  <a:rPr lang="en-US" altLang="zh-CN" sz="4800" b="1" dirty="0">
                    <a:solidFill>
                      <a:schemeClr val="bg1"/>
                    </a:solidFill>
                    <a:latin typeface="微软雅黑" panose="020B0503020204020204" pitchFamily="34" charset="-122"/>
                    <a:ea typeface="微软雅黑" panose="020B0503020204020204" pitchFamily="34" charset="-122"/>
                  </a:rPr>
                  <a:t>3</a:t>
                </a:r>
                <a:endParaRPr lang="zh-CN" altLang="en-US" sz="4800" b="1" dirty="0">
                  <a:solidFill>
                    <a:schemeClr val="bg1"/>
                  </a:solidFill>
                  <a:latin typeface="微软雅黑" panose="020B0503020204020204" pitchFamily="34" charset="-122"/>
                  <a:ea typeface="微软雅黑" panose="020B0503020204020204" pitchFamily="34" charset="-122"/>
                </a:endParaRPr>
              </a:p>
            </p:txBody>
          </p:sp>
          <p:grpSp>
            <p:nvGrpSpPr>
              <p:cNvPr id="29" name="组合 28"/>
              <p:cNvGrpSpPr/>
              <p:nvPr/>
            </p:nvGrpSpPr>
            <p:grpSpPr>
              <a:xfrm>
                <a:off x="528437" y="2036266"/>
                <a:ext cx="2808311" cy="1251623"/>
                <a:chOff x="528437" y="2036266"/>
                <a:chExt cx="2808311" cy="1251623"/>
              </a:xfrm>
            </p:grpSpPr>
            <p:sp>
              <p:nvSpPr>
                <p:cNvPr id="30" name="TextBox 51"/>
                <p:cNvSpPr txBox="1"/>
                <p:nvPr/>
              </p:nvSpPr>
              <p:spPr>
                <a:xfrm>
                  <a:off x="1615174" y="2036266"/>
                  <a:ext cx="1516666" cy="269404"/>
                </a:xfrm>
                <a:prstGeom prst="rect">
                  <a:avLst/>
                </a:prstGeom>
                <a:noFill/>
              </p:spPr>
              <p:txBody>
                <a:bodyPr wrap="square" rtlCol="0">
                  <a:spAutoFit/>
                </a:bodyPr>
                <a:lstStyle/>
                <a:p>
                  <a:r>
                    <a:rPr lang="zh-CN" altLang="en-US" sz="2000" b="1" dirty="0">
                      <a:solidFill>
                        <a:schemeClr val="bg1">
                          <a:lumMod val="50000"/>
                        </a:schemeClr>
                      </a:solidFill>
                      <a:latin typeface="微软雅黑" panose="020B0503020204020204" pitchFamily="34" charset="-122"/>
                      <a:ea typeface="微软雅黑" panose="020B0503020204020204" pitchFamily="34" charset="-122"/>
                    </a:rPr>
                    <a:t>加入你的标题</a:t>
                  </a:r>
                </a:p>
              </p:txBody>
            </p:sp>
            <p:sp>
              <p:nvSpPr>
                <p:cNvPr id="31" name="TextBox 52"/>
                <p:cNvSpPr txBox="1"/>
                <p:nvPr/>
              </p:nvSpPr>
              <p:spPr>
                <a:xfrm>
                  <a:off x="528437" y="2479677"/>
                  <a:ext cx="2808311" cy="808212"/>
                </a:xfrm>
                <a:prstGeom prst="rect">
                  <a:avLst/>
                </a:prstGeom>
                <a:noFill/>
              </p:spPr>
              <p:txBody>
                <a:bodyPr wrap="square" rtlCol="0">
                  <a:spAutoFit/>
                </a:bodyPr>
                <a:lstStyle/>
                <a:p>
                  <a:pPr algn="ctr">
                    <a:lnSpc>
                      <a:spcPct val="15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点击此处添加文本此处添加文本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点击此处添加文本此处添加文本</a:t>
                  </a:r>
                </a:p>
                <a:p>
                  <a:pPr algn="ctr">
                    <a:lnSpc>
                      <a:spcPct val="15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点击此处添加文本此处添加文本</a:t>
                  </a:r>
                </a:p>
                <a:p>
                  <a:pPr algn="ctr">
                    <a:lnSpc>
                      <a:spcPct val="15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点击此处添加文本此处添加文本</a:t>
                  </a:r>
                </a:p>
              </p:txBody>
            </p:sp>
          </p:grpSp>
        </p:grpSp>
      </p:gr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anim calcmode="lin" valueType="num">
                                      <p:cBhvr>
                                        <p:cTn id="12" dur="500" fill="hold"/>
                                        <p:tgtEl>
                                          <p:spTgt spid="8"/>
                                        </p:tgtEl>
                                        <p:attrNameLst>
                                          <p:attrName>ppt_x</p:attrName>
                                        </p:attrNameLst>
                                      </p:cBhvr>
                                      <p:tavLst>
                                        <p:tav tm="0">
                                          <p:val>
                                            <p:strVal val="#ppt_x"/>
                                          </p:val>
                                        </p:tav>
                                        <p:tav tm="100000">
                                          <p:val>
                                            <p:strVal val="#ppt_x"/>
                                          </p:val>
                                        </p:tav>
                                      </p:tavLst>
                                    </p:anim>
                                    <p:anim calcmode="lin" valueType="num">
                                      <p:cBhvr>
                                        <p:cTn id="13" dur="500" fill="hold"/>
                                        <p:tgtEl>
                                          <p:spTgt spid="8"/>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500"/>
                                        <p:tgtEl>
                                          <p:spTgt spid="18"/>
                                        </p:tgtEl>
                                      </p:cBhvr>
                                    </p:animEffect>
                                    <p:anim calcmode="lin" valueType="num">
                                      <p:cBhvr>
                                        <p:cTn id="18" dur="500" fill="hold"/>
                                        <p:tgtEl>
                                          <p:spTgt spid="18"/>
                                        </p:tgtEl>
                                        <p:attrNameLst>
                                          <p:attrName>ppt_x</p:attrName>
                                        </p:attrNameLst>
                                      </p:cBhvr>
                                      <p:tavLst>
                                        <p:tav tm="0">
                                          <p:val>
                                            <p:strVal val="#ppt_x"/>
                                          </p:val>
                                        </p:tav>
                                        <p:tav tm="100000">
                                          <p:val>
                                            <p:strVal val="#ppt_x"/>
                                          </p:val>
                                        </p:tav>
                                      </p:tavLst>
                                    </p:anim>
                                    <p:anim calcmode="lin" valueType="num">
                                      <p:cBhvr>
                                        <p:cTn id="19" dur="500" fill="hold"/>
                                        <p:tgtEl>
                                          <p:spTgt spid="18"/>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42" presetClass="entr" presetSubtype="0"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500"/>
                                        <p:tgtEl>
                                          <p:spTgt spid="25"/>
                                        </p:tgtEl>
                                      </p:cBhvr>
                                    </p:animEffect>
                                    <p:anim calcmode="lin" valueType="num">
                                      <p:cBhvr>
                                        <p:cTn id="24" dur="500" fill="hold"/>
                                        <p:tgtEl>
                                          <p:spTgt spid="25"/>
                                        </p:tgtEl>
                                        <p:attrNameLst>
                                          <p:attrName>ppt_x</p:attrName>
                                        </p:attrNameLst>
                                      </p:cBhvr>
                                      <p:tavLst>
                                        <p:tav tm="0">
                                          <p:val>
                                            <p:strVal val="#ppt_x"/>
                                          </p:val>
                                        </p:tav>
                                        <p:tav tm="100000">
                                          <p:val>
                                            <p:strVal val="#ppt_x"/>
                                          </p:val>
                                        </p:tav>
                                      </p:tavLst>
                                    </p:anim>
                                    <p:anim calcmode="lin" valueType="num">
                                      <p:cBhvr>
                                        <p:cTn id="25" dur="5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683154" y="263970"/>
            <a:ext cx="10843722" cy="729358"/>
            <a:chOff x="-2655131" y="549901"/>
            <a:chExt cx="10843722" cy="729358"/>
          </a:xfrm>
        </p:grpSpPr>
        <p:sp>
          <p:nvSpPr>
            <p:cNvPr id="7" name="矩形 6"/>
            <p:cNvSpPr/>
            <p:nvPr/>
          </p:nvSpPr>
          <p:spPr>
            <a:xfrm>
              <a:off x="4191718" y="939542"/>
              <a:ext cx="3996873" cy="45719"/>
            </a:xfrm>
            <a:prstGeom prst="rect">
              <a:avLst/>
            </a:prstGeom>
            <a:solidFill>
              <a:srgbClr val="49B0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华文新魏" panose="02010800040101010101" pitchFamily="2" charset="-122"/>
                <a:ea typeface="华文新魏" panose="02010800040101010101" pitchFamily="2" charset="-122"/>
              </a:endParaRPr>
            </a:p>
          </p:txBody>
        </p:sp>
        <p:sp>
          <p:nvSpPr>
            <p:cNvPr id="9" name="TextBox 8"/>
            <p:cNvSpPr txBox="1">
              <a:spLocks noChangeArrowheads="1"/>
            </p:cNvSpPr>
            <p:nvPr/>
          </p:nvSpPr>
          <p:spPr bwMode="auto">
            <a:xfrm>
              <a:off x="1138419" y="549901"/>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49B09E"/>
                  </a:solidFill>
                  <a:latin typeface="华文新魏" panose="02010800040101010101" pitchFamily="2" charset="-122"/>
                  <a:ea typeface="华文新魏" panose="02010800040101010101" pitchFamily="2" charset="-122"/>
                  <a:sym typeface="Arial" panose="020B0604020202020204" pitchFamily="34" charset="0"/>
                </a:rPr>
                <a:t>教学方案介绍</a:t>
              </a:r>
            </a:p>
          </p:txBody>
        </p:sp>
        <p:sp>
          <p:nvSpPr>
            <p:cNvPr id="10" name="TextBox 8"/>
            <p:cNvSpPr txBox="1">
              <a:spLocks noChangeArrowheads="1"/>
            </p:cNvSpPr>
            <p:nvPr/>
          </p:nvSpPr>
          <p:spPr bwMode="auto">
            <a:xfrm>
              <a:off x="1136263" y="1079204"/>
              <a:ext cx="3255323" cy="200055"/>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algn="ctr" eaLnBrk="1" hangingPunct="1"/>
              <a:r>
                <a:rPr lang="en-US" altLang="zh-CN" sz="1300" dirty="0">
                  <a:solidFill>
                    <a:schemeClr val="bg1">
                      <a:lumMod val="65000"/>
                    </a:schemeClr>
                  </a:solidFill>
                  <a:latin typeface="华文新魏" panose="02010800040101010101" pitchFamily="2" charset="-122"/>
                  <a:ea typeface="华文新魏" panose="02010800040101010101" pitchFamily="2" charset="-122"/>
                  <a:sym typeface="Arial" panose="020B0604020202020204" pitchFamily="34" charset="0"/>
                </a:rPr>
                <a:t>CLICK TO ADD CAPTION TEXT</a:t>
              </a:r>
              <a:endParaRPr lang="zh-CN" altLang="en-US" sz="1300" dirty="0">
                <a:solidFill>
                  <a:schemeClr val="bg1">
                    <a:lumMod val="65000"/>
                  </a:schemeClr>
                </a:solidFill>
                <a:latin typeface="华文新魏" panose="02010800040101010101" pitchFamily="2" charset="-122"/>
                <a:ea typeface="华文新魏" panose="02010800040101010101" pitchFamily="2" charset="-122"/>
                <a:sym typeface="Arial" panose="020B0604020202020204" pitchFamily="34" charset="0"/>
              </a:endParaRPr>
            </a:p>
          </p:txBody>
        </p:sp>
        <p:sp>
          <p:nvSpPr>
            <p:cNvPr id="14" name="矩形 13"/>
            <p:cNvSpPr/>
            <p:nvPr/>
          </p:nvSpPr>
          <p:spPr>
            <a:xfrm>
              <a:off x="-2655131" y="939542"/>
              <a:ext cx="3996873" cy="45719"/>
            </a:xfrm>
            <a:prstGeom prst="rect">
              <a:avLst/>
            </a:prstGeom>
            <a:solidFill>
              <a:srgbClr val="49B0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latin typeface="华文新魏" panose="02010800040101010101" pitchFamily="2" charset="-122"/>
                <a:ea typeface="华文新魏" panose="02010800040101010101" pitchFamily="2" charset="-122"/>
              </a:endParaRPr>
            </a:p>
          </p:txBody>
        </p:sp>
      </p:grpSp>
      <p:grpSp>
        <p:nvGrpSpPr>
          <p:cNvPr id="8" name="组合 7"/>
          <p:cNvGrpSpPr/>
          <p:nvPr/>
        </p:nvGrpSpPr>
        <p:grpSpPr>
          <a:xfrm>
            <a:off x="1330988" y="2026568"/>
            <a:ext cx="9528436" cy="3671853"/>
            <a:chOff x="2232871" y="1967765"/>
            <a:chExt cx="7917705" cy="3051147"/>
          </a:xfrm>
        </p:grpSpPr>
        <p:sp>
          <p:nvSpPr>
            <p:cNvPr id="11" name="文本框 10"/>
            <p:cNvSpPr txBox="1"/>
            <p:nvPr/>
          </p:nvSpPr>
          <p:spPr>
            <a:xfrm>
              <a:off x="2232871" y="4214235"/>
              <a:ext cx="2445791" cy="804677"/>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1400" b="1" dirty="0">
                  <a:solidFill>
                    <a:schemeClr val="bg1">
                      <a:lumMod val="50000"/>
                    </a:schemeClr>
                  </a:solidFill>
                </a:rPr>
                <a:t>加入标题描述</a:t>
              </a:r>
              <a:endParaRPr lang="en-US" altLang="zh-CN" sz="1400" b="1" dirty="0">
                <a:solidFill>
                  <a:schemeClr val="bg1">
                    <a:lumMod val="50000"/>
                  </a:schemeClr>
                </a:solidFill>
              </a:endParaRPr>
            </a:p>
            <a:p>
              <a:pPr algn="ctr">
                <a:lnSpc>
                  <a:spcPct val="150000"/>
                </a:lnSpc>
              </a:pP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2" name="Shape 897"/>
            <p:cNvSpPr>
              <a:spLocks noChangeAspect="1"/>
            </p:cNvSpPr>
            <p:nvPr/>
          </p:nvSpPr>
          <p:spPr>
            <a:xfrm>
              <a:off x="3172293" y="1967765"/>
              <a:ext cx="503970" cy="504000"/>
            </a:xfrm>
            <a:custGeom>
              <a:avLst/>
              <a:gdLst/>
              <a:ahLst/>
              <a:cxnLst/>
              <a:rect l="0" t="0" r="0" b="0"/>
              <a:pathLst>
                <a:path w="16266" h="16267" extrusionOk="0">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49B09E"/>
            </a:solidFill>
            <a:ln>
              <a:noFill/>
            </a:ln>
          </p:spPr>
          <p:txBody>
            <a:bodyPr lIns="91425" tIns="91425" rIns="91425" bIns="91425" anchor="ctr" anchorCtr="0">
              <a:noAutofit/>
            </a:bodyPr>
            <a:lstStyle/>
            <a:p>
              <a:pPr algn="ctr">
                <a:spcBef>
                  <a:spcPts val="0"/>
                </a:spcBef>
                <a:buNone/>
              </a:pPr>
              <a:endParaRPr dirty="0">
                <a:solidFill>
                  <a:schemeClr val="bg1">
                    <a:lumMod val="50000"/>
                  </a:schemeClr>
                </a:solidFill>
              </a:endParaRPr>
            </a:p>
          </p:txBody>
        </p:sp>
        <p:sp>
          <p:nvSpPr>
            <p:cNvPr id="13" name="文本框 12"/>
            <p:cNvSpPr txBox="1"/>
            <p:nvPr/>
          </p:nvSpPr>
          <p:spPr>
            <a:xfrm>
              <a:off x="4961572" y="4214235"/>
              <a:ext cx="2445791" cy="804677"/>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1400" b="1" dirty="0">
                  <a:solidFill>
                    <a:schemeClr val="bg1">
                      <a:lumMod val="50000"/>
                    </a:schemeClr>
                  </a:solidFill>
                </a:rPr>
                <a:t>加入标题描述</a:t>
              </a:r>
              <a:endParaRPr lang="en-US" altLang="zh-CN" sz="1400" b="1" dirty="0">
                <a:solidFill>
                  <a:schemeClr val="bg1">
                    <a:lumMod val="50000"/>
                  </a:schemeClr>
                </a:solidFill>
              </a:endParaRPr>
            </a:p>
            <a:p>
              <a:pPr algn="ctr">
                <a:lnSpc>
                  <a:spcPct val="150000"/>
                </a:lnSpc>
              </a:pP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5" name="Shape 897"/>
            <p:cNvSpPr>
              <a:spLocks noChangeAspect="1"/>
            </p:cNvSpPr>
            <p:nvPr/>
          </p:nvSpPr>
          <p:spPr>
            <a:xfrm>
              <a:off x="5900994" y="1967765"/>
              <a:ext cx="503970" cy="504000"/>
            </a:xfrm>
            <a:custGeom>
              <a:avLst/>
              <a:gdLst/>
              <a:ahLst/>
              <a:cxnLst/>
              <a:rect l="0" t="0" r="0" b="0"/>
              <a:pathLst>
                <a:path w="16266" h="16267" extrusionOk="0">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49B09E"/>
            </a:solidFill>
            <a:ln>
              <a:noFill/>
            </a:ln>
          </p:spPr>
          <p:txBody>
            <a:bodyPr lIns="91425" tIns="91425" rIns="91425" bIns="91425" anchor="ctr" anchorCtr="0">
              <a:noAutofit/>
            </a:bodyPr>
            <a:lstStyle/>
            <a:p>
              <a:pPr algn="ctr">
                <a:spcBef>
                  <a:spcPts val="0"/>
                </a:spcBef>
                <a:buNone/>
              </a:pPr>
              <a:endParaRPr dirty="0">
                <a:solidFill>
                  <a:schemeClr val="bg1">
                    <a:lumMod val="50000"/>
                  </a:schemeClr>
                </a:solidFill>
              </a:endParaRPr>
            </a:p>
          </p:txBody>
        </p:sp>
        <p:sp>
          <p:nvSpPr>
            <p:cNvPr id="16" name="文本框 15"/>
            <p:cNvSpPr txBox="1"/>
            <p:nvPr/>
          </p:nvSpPr>
          <p:spPr>
            <a:xfrm>
              <a:off x="7704785" y="4214235"/>
              <a:ext cx="2445791" cy="804677"/>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1400" b="1" dirty="0">
                  <a:solidFill>
                    <a:schemeClr val="bg1">
                      <a:lumMod val="50000"/>
                    </a:schemeClr>
                  </a:solidFill>
                </a:rPr>
                <a:t>加入标题描述</a:t>
              </a:r>
              <a:endParaRPr lang="en-US" altLang="zh-CN" sz="1400" b="1" dirty="0">
                <a:solidFill>
                  <a:schemeClr val="bg1">
                    <a:lumMod val="50000"/>
                  </a:schemeClr>
                </a:solidFill>
              </a:endParaRPr>
            </a:p>
            <a:p>
              <a:pPr algn="ctr">
                <a:lnSpc>
                  <a:spcPct val="150000"/>
                </a:lnSpc>
              </a:pP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7" name="Shape 897"/>
            <p:cNvSpPr>
              <a:spLocks noChangeAspect="1"/>
            </p:cNvSpPr>
            <p:nvPr/>
          </p:nvSpPr>
          <p:spPr>
            <a:xfrm>
              <a:off x="8644207" y="1967765"/>
              <a:ext cx="503970" cy="504000"/>
            </a:xfrm>
            <a:custGeom>
              <a:avLst/>
              <a:gdLst/>
              <a:ahLst/>
              <a:cxnLst/>
              <a:rect l="0" t="0" r="0" b="0"/>
              <a:pathLst>
                <a:path w="16266" h="16267" extrusionOk="0">
                  <a:moveTo>
                    <a:pt x="11503" y="5349"/>
                  </a:moveTo>
                  <a:lnTo>
                    <a:pt x="11650" y="5398"/>
                  </a:lnTo>
                  <a:lnTo>
                    <a:pt x="11796" y="5447"/>
                  </a:lnTo>
                  <a:lnTo>
                    <a:pt x="11919" y="5545"/>
                  </a:lnTo>
                  <a:lnTo>
                    <a:pt x="12065" y="5691"/>
                  </a:lnTo>
                  <a:lnTo>
                    <a:pt x="12163" y="5838"/>
                  </a:lnTo>
                  <a:lnTo>
                    <a:pt x="12212" y="6033"/>
                  </a:lnTo>
                  <a:lnTo>
                    <a:pt x="12236" y="6229"/>
                  </a:lnTo>
                  <a:lnTo>
                    <a:pt x="12236" y="6375"/>
                  </a:lnTo>
                  <a:lnTo>
                    <a:pt x="12187" y="6522"/>
                  </a:lnTo>
                  <a:lnTo>
                    <a:pt x="12138" y="6644"/>
                  </a:lnTo>
                  <a:lnTo>
                    <a:pt x="12041" y="6766"/>
                  </a:lnTo>
                  <a:lnTo>
                    <a:pt x="7938" y="10893"/>
                  </a:lnTo>
                  <a:lnTo>
                    <a:pt x="7816" y="11015"/>
                  </a:lnTo>
                  <a:lnTo>
                    <a:pt x="7645" y="11113"/>
                  </a:lnTo>
                  <a:lnTo>
                    <a:pt x="7474" y="11186"/>
                  </a:lnTo>
                  <a:lnTo>
                    <a:pt x="7303" y="11211"/>
                  </a:lnTo>
                  <a:lnTo>
                    <a:pt x="7083" y="11211"/>
                  </a:lnTo>
                  <a:lnTo>
                    <a:pt x="6912" y="11162"/>
                  </a:lnTo>
                  <a:lnTo>
                    <a:pt x="6765" y="11064"/>
                  </a:lnTo>
                  <a:lnTo>
                    <a:pt x="6619" y="10967"/>
                  </a:lnTo>
                  <a:lnTo>
                    <a:pt x="4567" y="8915"/>
                  </a:lnTo>
                  <a:lnTo>
                    <a:pt x="4470" y="8769"/>
                  </a:lnTo>
                  <a:lnTo>
                    <a:pt x="4372" y="8622"/>
                  </a:lnTo>
                  <a:lnTo>
                    <a:pt x="4323" y="8451"/>
                  </a:lnTo>
                  <a:lnTo>
                    <a:pt x="4323" y="8280"/>
                  </a:lnTo>
                  <a:lnTo>
                    <a:pt x="4323" y="8109"/>
                  </a:lnTo>
                  <a:lnTo>
                    <a:pt x="4372" y="7938"/>
                  </a:lnTo>
                  <a:lnTo>
                    <a:pt x="4470" y="7792"/>
                  </a:lnTo>
                  <a:lnTo>
                    <a:pt x="4567" y="7670"/>
                  </a:lnTo>
                  <a:lnTo>
                    <a:pt x="4714" y="7547"/>
                  </a:lnTo>
                  <a:lnTo>
                    <a:pt x="4860" y="7474"/>
                  </a:lnTo>
                  <a:lnTo>
                    <a:pt x="5031" y="7425"/>
                  </a:lnTo>
                  <a:lnTo>
                    <a:pt x="5202" y="7401"/>
                  </a:lnTo>
                  <a:lnTo>
                    <a:pt x="5373" y="7425"/>
                  </a:lnTo>
                  <a:lnTo>
                    <a:pt x="5520" y="7474"/>
                  </a:lnTo>
                  <a:lnTo>
                    <a:pt x="5691" y="7547"/>
                  </a:lnTo>
                  <a:lnTo>
                    <a:pt x="5813" y="7670"/>
                  </a:lnTo>
                  <a:lnTo>
                    <a:pt x="7181" y="9013"/>
                  </a:lnTo>
                  <a:lnTo>
                    <a:pt x="10673" y="5667"/>
                  </a:lnTo>
                  <a:lnTo>
                    <a:pt x="10820" y="5520"/>
                  </a:lnTo>
                  <a:lnTo>
                    <a:pt x="10991" y="5423"/>
                  </a:lnTo>
                  <a:lnTo>
                    <a:pt x="11161" y="5374"/>
                  </a:lnTo>
                  <a:lnTo>
                    <a:pt x="11357" y="5349"/>
                  </a:lnTo>
                  <a:close/>
                  <a:moveTo>
                    <a:pt x="7718" y="1"/>
                  </a:moveTo>
                  <a:lnTo>
                    <a:pt x="7303" y="50"/>
                  </a:lnTo>
                  <a:lnTo>
                    <a:pt x="6887" y="98"/>
                  </a:lnTo>
                  <a:lnTo>
                    <a:pt x="6497" y="172"/>
                  </a:lnTo>
                  <a:lnTo>
                    <a:pt x="6106" y="245"/>
                  </a:lnTo>
                  <a:lnTo>
                    <a:pt x="5715" y="367"/>
                  </a:lnTo>
                  <a:lnTo>
                    <a:pt x="5349" y="489"/>
                  </a:lnTo>
                  <a:lnTo>
                    <a:pt x="4958" y="636"/>
                  </a:lnTo>
                  <a:lnTo>
                    <a:pt x="4616" y="807"/>
                  </a:lnTo>
                  <a:lnTo>
                    <a:pt x="4250" y="978"/>
                  </a:lnTo>
                  <a:lnTo>
                    <a:pt x="3908" y="1173"/>
                  </a:lnTo>
                  <a:lnTo>
                    <a:pt x="3590" y="1393"/>
                  </a:lnTo>
                  <a:lnTo>
                    <a:pt x="3273" y="1613"/>
                  </a:lnTo>
                  <a:lnTo>
                    <a:pt x="2955" y="1857"/>
                  </a:lnTo>
                  <a:lnTo>
                    <a:pt x="2662" y="2125"/>
                  </a:lnTo>
                  <a:lnTo>
                    <a:pt x="2394" y="2394"/>
                  </a:lnTo>
                  <a:lnTo>
                    <a:pt x="2125" y="2663"/>
                  </a:lnTo>
                  <a:lnTo>
                    <a:pt x="1856" y="2956"/>
                  </a:lnTo>
                  <a:lnTo>
                    <a:pt x="1612" y="3273"/>
                  </a:lnTo>
                  <a:lnTo>
                    <a:pt x="1392" y="3591"/>
                  </a:lnTo>
                  <a:lnTo>
                    <a:pt x="1172" y="3908"/>
                  </a:lnTo>
                  <a:lnTo>
                    <a:pt x="977" y="4250"/>
                  </a:lnTo>
                  <a:lnTo>
                    <a:pt x="806" y="4617"/>
                  </a:lnTo>
                  <a:lnTo>
                    <a:pt x="635" y="4959"/>
                  </a:lnTo>
                  <a:lnTo>
                    <a:pt x="489" y="5349"/>
                  </a:lnTo>
                  <a:lnTo>
                    <a:pt x="366" y="5716"/>
                  </a:lnTo>
                  <a:lnTo>
                    <a:pt x="244" y="6106"/>
                  </a:lnTo>
                  <a:lnTo>
                    <a:pt x="171" y="6497"/>
                  </a:lnTo>
                  <a:lnTo>
                    <a:pt x="98" y="6888"/>
                  </a:lnTo>
                  <a:lnTo>
                    <a:pt x="49" y="7303"/>
                  </a:lnTo>
                  <a:lnTo>
                    <a:pt x="0" y="7718"/>
                  </a:lnTo>
                  <a:lnTo>
                    <a:pt x="0" y="8134"/>
                  </a:lnTo>
                  <a:lnTo>
                    <a:pt x="0" y="8549"/>
                  </a:lnTo>
                  <a:lnTo>
                    <a:pt x="49" y="8964"/>
                  </a:lnTo>
                  <a:lnTo>
                    <a:pt x="98" y="9379"/>
                  </a:lnTo>
                  <a:lnTo>
                    <a:pt x="171" y="9770"/>
                  </a:lnTo>
                  <a:lnTo>
                    <a:pt x="244" y="10161"/>
                  </a:lnTo>
                  <a:lnTo>
                    <a:pt x="366" y="10551"/>
                  </a:lnTo>
                  <a:lnTo>
                    <a:pt x="489" y="10918"/>
                  </a:lnTo>
                  <a:lnTo>
                    <a:pt x="635" y="11309"/>
                  </a:lnTo>
                  <a:lnTo>
                    <a:pt x="806" y="11650"/>
                  </a:lnTo>
                  <a:lnTo>
                    <a:pt x="977" y="12017"/>
                  </a:lnTo>
                  <a:lnTo>
                    <a:pt x="1172" y="12359"/>
                  </a:lnTo>
                  <a:lnTo>
                    <a:pt x="1392" y="12676"/>
                  </a:lnTo>
                  <a:lnTo>
                    <a:pt x="1612" y="12994"/>
                  </a:lnTo>
                  <a:lnTo>
                    <a:pt x="1856" y="13311"/>
                  </a:lnTo>
                  <a:lnTo>
                    <a:pt x="2125" y="13604"/>
                  </a:lnTo>
                  <a:lnTo>
                    <a:pt x="2394" y="13873"/>
                  </a:lnTo>
                  <a:lnTo>
                    <a:pt x="2662" y="14142"/>
                  </a:lnTo>
                  <a:lnTo>
                    <a:pt x="2955" y="14410"/>
                  </a:lnTo>
                  <a:lnTo>
                    <a:pt x="3273" y="14655"/>
                  </a:lnTo>
                  <a:lnTo>
                    <a:pt x="3590" y="14874"/>
                  </a:lnTo>
                  <a:lnTo>
                    <a:pt x="3908" y="15094"/>
                  </a:lnTo>
                  <a:lnTo>
                    <a:pt x="4250" y="15290"/>
                  </a:lnTo>
                  <a:lnTo>
                    <a:pt x="4616" y="15460"/>
                  </a:lnTo>
                  <a:lnTo>
                    <a:pt x="4958" y="15631"/>
                  </a:lnTo>
                  <a:lnTo>
                    <a:pt x="5349" y="15778"/>
                  </a:lnTo>
                  <a:lnTo>
                    <a:pt x="5715" y="15900"/>
                  </a:lnTo>
                  <a:lnTo>
                    <a:pt x="6106" y="16022"/>
                  </a:lnTo>
                  <a:lnTo>
                    <a:pt x="6497" y="16095"/>
                  </a:lnTo>
                  <a:lnTo>
                    <a:pt x="6887" y="16169"/>
                  </a:lnTo>
                  <a:lnTo>
                    <a:pt x="7303" y="16218"/>
                  </a:lnTo>
                  <a:lnTo>
                    <a:pt x="7718" y="16266"/>
                  </a:lnTo>
                  <a:lnTo>
                    <a:pt x="8548" y="16266"/>
                  </a:lnTo>
                  <a:lnTo>
                    <a:pt x="8963" y="16218"/>
                  </a:lnTo>
                  <a:lnTo>
                    <a:pt x="9379" y="16169"/>
                  </a:lnTo>
                  <a:lnTo>
                    <a:pt x="9769" y="16095"/>
                  </a:lnTo>
                  <a:lnTo>
                    <a:pt x="10160" y="16022"/>
                  </a:lnTo>
                  <a:lnTo>
                    <a:pt x="10551" y="15900"/>
                  </a:lnTo>
                  <a:lnTo>
                    <a:pt x="10942" y="15778"/>
                  </a:lnTo>
                  <a:lnTo>
                    <a:pt x="11308" y="15631"/>
                  </a:lnTo>
                  <a:lnTo>
                    <a:pt x="11650" y="15460"/>
                  </a:lnTo>
                  <a:lnTo>
                    <a:pt x="12016" y="15290"/>
                  </a:lnTo>
                  <a:lnTo>
                    <a:pt x="12358" y="15094"/>
                  </a:lnTo>
                  <a:lnTo>
                    <a:pt x="12676" y="14874"/>
                  </a:lnTo>
                  <a:lnTo>
                    <a:pt x="12993" y="14655"/>
                  </a:lnTo>
                  <a:lnTo>
                    <a:pt x="13311" y="14410"/>
                  </a:lnTo>
                  <a:lnTo>
                    <a:pt x="13604" y="14142"/>
                  </a:lnTo>
                  <a:lnTo>
                    <a:pt x="13872" y="13873"/>
                  </a:lnTo>
                  <a:lnTo>
                    <a:pt x="14166" y="13604"/>
                  </a:lnTo>
                  <a:lnTo>
                    <a:pt x="14410" y="13311"/>
                  </a:lnTo>
                  <a:lnTo>
                    <a:pt x="14654" y="12994"/>
                  </a:lnTo>
                  <a:lnTo>
                    <a:pt x="14874" y="12676"/>
                  </a:lnTo>
                  <a:lnTo>
                    <a:pt x="15094" y="12359"/>
                  </a:lnTo>
                  <a:lnTo>
                    <a:pt x="15289" y="12017"/>
                  </a:lnTo>
                  <a:lnTo>
                    <a:pt x="15460" y="11650"/>
                  </a:lnTo>
                  <a:lnTo>
                    <a:pt x="15631" y="11309"/>
                  </a:lnTo>
                  <a:lnTo>
                    <a:pt x="15777" y="10918"/>
                  </a:lnTo>
                  <a:lnTo>
                    <a:pt x="15900" y="10551"/>
                  </a:lnTo>
                  <a:lnTo>
                    <a:pt x="16022" y="10161"/>
                  </a:lnTo>
                  <a:lnTo>
                    <a:pt x="16095" y="9770"/>
                  </a:lnTo>
                  <a:lnTo>
                    <a:pt x="16168" y="9379"/>
                  </a:lnTo>
                  <a:lnTo>
                    <a:pt x="16217" y="8964"/>
                  </a:lnTo>
                  <a:lnTo>
                    <a:pt x="16266" y="8549"/>
                  </a:lnTo>
                  <a:lnTo>
                    <a:pt x="16266" y="8134"/>
                  </a:lnTo>
                  <a:lnTo>
                    <a:pt x="16266" y="7718"/>
                  </a:lnTo>
                  <a:lnTo>
                    <a:pt x="16217" y="7303"/>
                  </a:lnTo>
                  <a:lnTo>
                    <a:pt x="16168" y="6888"/>
                  </a:lnTo>
                  <a:lnTo>
                    <a:pt x="16095" y="6497"/>
                  </a:lnTo>
                  <a:lnTo>
                    <a:pt x="16022" y="6106"/>
                  </a:lnTo>
                  <a:lnTo>
                    <a:pt x="15900" y="5716"/>
                  </a:lnTo>
                  <a:lnTo>
                    <a:pt x="15777" y="5349"/>
                  </a:lnTo>
                  <a:lnTo>
                    <a:pt x="15631" y="4959"/>
                  </a:lnTo>
                  <a:lnTo>
                    <a:pt x="15460" y="4617"/>
                  </a:lnTo>
                  <a:lnTo>
                    <a:pt x="15289" y="4250"/>
                  </a:lnTo>
                  <a:lnTo>
                    <a:pt x="15094" y="3908"/>
                  </a:lnTo>
                  <a:lnTo>
                    <a:pt x="14874" y="3591"/>
                  </a:lnTo>
                  <a:lnTo>
                    <a:pt x="14654" y="3273"/>
                  </a:lnTo>
                  <a:lnTo>
                    <a:pt x="14410" y="2956"/>
                  </a:lnTo>
                  <a:lnTo>
                    <a:pt x="14166" y="2663"/>
                  </a:lnTo>
                  <a:lnTo>
                    <a:pt x="13872" y="2394"/>
                  </a:lnTo>
                  <a:lnTo>
                    <a:pt x="13604" y="2125"/>
                  </a:lnTo>
                  <a:lnTo>
                    <a:pt x="13311" y="1857"/>
                  </a:lnTo>
                  <a:lnTo>
                    <a:pt x="12993" y="1613"/>
                  </a:lnTo>
                  <a:lnTo>
                    <a:pt x="12676" y="1393"/>
                  </a:lnTo>
                  <a:lnTo>
                    <a:pt x="12358" y="1173"/>
                  </a:lnTo>
                  <a:lnTo>
                    <a:pt x="12016" y="978"/>
                  </a:lnTo>
                  <a:lnTo>
                    <a:pt x="11650" y="807"/>
                  </a:lnTo>
                  <a:lnTo>
                    <a:pt x="11308" y="636"/>
                  </a:lnTo>
                  <a:lnTo>
                    <a:pt x="10942" y="489"/>
                  </a:lnTo>
                  <a:lnTo>
                    <a:pt x="10551" y="367"/>
                  </a:lnTo>
                  <a:lnTo>
                    <a:pt x="10160" y="245"/>
                  </a:lnTo>
                  <a:lnTo>
                    <a:pt x="9769" y="172"/>
                  </a:lnTo>
                  <a:lnTo>
                    <a:pt x="9379" y="98"/>
                  </a:lnTo>
                  <a:lnTo>
                    <a:pt x="8963" y="50"/>
                  </a:lnTo>
                  <a:lnTo>
                    <a:pt x="8548" y="1"/>
                  </a:lnTo>
                  <a:close/>
                </a:path>
              </a:pathLst>
            </a:custGeom>
            <a:solidFill>
              <a:srgbClr val="49B09E"/>
            </a:solidFill>
            <a:ln>
              <a:noFill/>
            </a:ln>
          </p:spPr>
          <p:txBody>
            <a:bodyPr lIns="91425" tIns="91425" rIns="91425" bIns="91425" anchor="ctr" anchorCtr="0">
              <a:noAutofit/>
            </a:bodyPr>
            <a:lstStyle/>
            <a:p>
              <a:pPr algn="ctr">
                <a:spcBef>
                  <a:spcPts val="0"/>
                </a:spcBef>
                <a:buNone/>
              </a:pPr>
              <a:endParaRPr dirty="0">
                <a:solidFill>
                  <a:schemeClr val="bg1">
                    <a:lumMod val="50000"/>
                  </a:schemeClr>
                </a:solidFill>
              </a:endParaRPr>
            </a:p>
          </p:txBody>
        </p:sp>
        <p:sp>
          <p:nvSpPr>
            <p:cNvPr id="18" name="五边形 141"/>
            <p:cNvSpPr/>
            <p:nvPr/>
          </p:nvSpPr>
          <p:spPr>
            <a:xfrm rot="5400000">
              <a:off x="2577023" y="2554295"/>
              <a:ext cx="1723855" cy="1327216"/>
            </a:xfrm>
            <a:prstGeom prst="homePlate">
              <a:avLst/>
            </a:prstGeom>
            <a:solidFill>
              <a:srgbClr val="49B09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五边形 143"/>
            <p:cNvSpPr/>
            <p:nvPr/>
          </p:nvSpPr>
          <p:spPr>
            <a:xfrm rot="5400000">
              <a:off x="5306253" y="2525245"/>
              <a:ext cx="1723855" cy="1327216"/>
            </a:xfrm>
            <a:prstGeom prst="homePlate">
              <a:avLst/>
            </a:prstGeom>
            <a:solidFill>
              <a:srgbClr val="49B09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20" name="五边形 145"/>
            <p:cNvSpPr/>
            <p:nvPr/>
          </p:nvSpPr>
          <p:spPr>
            <a:xfrm rot="5400000">
              <a:off x="8035484" y="2525245"/>
              <a:ext cx="1723855" cy="1327216"/>
            </a:xfrm>
            <a:prstGeom prst="homePlate">
              <a:avLst/>
            </a:prstGeom>
            <a:solidFill>
              <a:srgbClr val="49B09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1" name="组合 20"/>
            <p:cNvGrpSpPr/>
            <p:nvPr/>
          </p:nvGrpSpPr>
          <p:grpSpPr>
            <a:xfrm>
              <a:off x="3181696" y="2797521"/>
              <a:ext cx="486370" cy="550102"/>
              <a:chOff x="4994016" y="4872552"/>
              <a:chExt cx="406393" cy="459645"/>
            </a:xfrm>
            <a:solidFill>
              <a:schemeClr val="bg1"/>
            </a:solidFill>
            <a:effectLst/>
          </p:grpSpPr>
          <p:sp>
            <p:nvSpPr>
              <p:cNvPr id="31" name="Freeform 148"/>
              <p:cNvSpPr>
                <a:spLocks noEditPoints="1"/>
              </p:cNvSpPr>
              <p:nvPr/>
            </p:nvSpPr>
            <p:spPr bwMode="auto">
              <a:xfrm>
                <a:off x="5049136" y="4872552"/>
                <a:ext cx="351273" cy="456842"/>
              </a:xfrm>
              <a:custGeom>
                <a:avLst/>
                <a:gdLst>
                  <a:gd name="T0" fmla="*/ 157 w 159"/>
                  <a:gd name="T1" fmla="*/ 185 h 207"/>
                  <a:gd name="T2" fmla="*/ 89 w 159"/>
                  <a:gd name="T3" fmla="*/ 79 h 207"/>
                  <a:gd name="T4" fmla="*/ 92 w 159"/>
                  <a:gd name="T5" fmla="*/ 24 h 207"/>
                  <a:gd name="T6" fmla="*/ 42 w 159"/>
                  <a:gd name="T7" fmla="*/ 4 h 207"/>
                  <a:gd name="T8" fmla="*/ 70 w 159"/>
                  <a:gd name="T9" fmla="*/ 48 h 207"/>
                  <a:gd name="T10" fmla="*/ 37 w 159"/>
                  <a:gd name="T11" fmla="*/ 69 h 207"/>
                  <a:gd name="T12" fmla="*/ 10 w 159"/>
                  <a:gd name="T13" fmla="*/ 27 h 207"/>
                  <a:gd name="T14" fmla="*/ 10 w 159"/>
                  <a:gd name="T15" fmla="*/ 77 h 207"/>
                  <a:gd name="T16" fmla="*/ 62 w 159"/>
                  <a:gd name="T17" fmla="*/ 96 h 207"/>
                  <a:gd name="T18" fmla="*/ 130 w 159"/>
                  <a:gd name="T19" fmla="*/ 202 h 207"/>
                  <a:gd name="T20" fmla="*/ 143 w 159"/>
                  <a:gd name="T21" fmla="*/ 205 h 207"/>
                  <a:gd name="T22" fmla="*/ 154 w 159"/>
                  <a:gd name="T23" fmla="*/ 197 h 207"/>
                  <a:gd name="T24" fmla="*/ 157 w 159"/>
                  <a:gd name="T25" fmla="*/ 185 h 207"/>
                  <a:gd name="T26" fmla="*/ 144 w 159"/>
                  <a:gd name="T27" fmla="*/ 193 h 207"/>
                  <a:gd name="T28" fmla="*/ 134 w 159"/>
                  <a:gd name="T29" fmla="*/ 191 h 207"/>
                  <a:gd name="T30" fmla="*/ 137 w 159"/>
                  <a:gd name="T31" fmla="*/ 182 h 207"/>
                  <a:gd name="T32" fmla="*/ 146 w 159"/>
                  <a:gd name="T33" fmla="*/ 184 h 207"/>
                  <a:gd name="T34" fmla="*/ 144 w 159"/>
                  <a:gd name="T35" fmla="*/ 193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9" h="207">
                    <a:moveTo>
                      <a:pt x="157" y="185"/>
                    </a:moveTo>
                    <a:cubicBezTo>
                      <a:pt x="89" y="79"/>
                      <a:pt x="89" y="79"/>
                      <a:pt x="89" y="79"/>
                    </a:cubicBezTo>
                    <a:cubicBezTo>
                      <a:pt x="101" y="63"/>
                      <a:pt x="103" y="42"/>
                      <a:pt x="92" y="24"/>
                    </a:cubicBezTo>
                    <a:cubicBezTo>
                      <a:pt x="81" y="8"/>
                      <a:pt x="61" y="0"/>
                      <a:pt x="42" y="4"/>
                    </a:cubicBezTo>
                    <a:cubicBezTo>
                      <a:pt x="70" y="48"/>
                      <a:pt x="70" y="48"/>
                      <a:pt x="70" y="48"/>
                    </a:cubicBezTo>
                    <a:cubicBezTo>
                      <a:pt x="37" y="69"/>
                      <a:pt x="37" y="69"/>
                      <a:pt x="37" y="69"/>
                    </a:cubicBezTo>
                    <a:cubicBezTo>
                      <a:pt x="10" y="27"/>
                      <a:pt x="10" y="27"/>
                      <a:pt x="10" y="27"/>
                    </a:cubicBezTo>
                    <a:cubicBezTo>
                      <a:pt x="1" y="42"/>
                      <a:pt x="0" y="61"/>
                      <a:pt x="10" y="77"/>
                    </a:cubicBezTo>
                    <a:cubicBezTo>
                      <a:pt x="21" y="95"/>
                      <a:pt x="43" y="102"/>
                      <a:pt x="62" y="96"/>
                    </a:cubicBezTo>
                    <a:cubicBezTo>
                      <a:pt x="130" y="202"/>
                      <a:pt x="130" y="202"/>
                      <a:pt x="130" y="202"/>
                    </a:cubicBezTo>
                    <a:cubicBezTo>
                      <a:pt x="133" y="206"/>
                      <a:pt x="138" y="207"/>
                      <a:pt x="143" y="205"/>
                    </a:cubicBezTo>
                    <a:cubicBezTo>
                      <a:pt x="154" y="197"/>
                      <a:pt x="154" y="197"/>
                      <a:pt x="154" y="197"/>
                    </a:cubicBezTo>
                    <a:cubicBezTo>
                      <a:pt x="158" y="195"/>
                      <a:pt x="159" y="189"/>
                      <a:pt x="157" y="185"/>
                    </a:cubicBezTo>
                    <a:close/>
                    <a:moveTo>
                      <a:pt x="144" y="193"/>
                    </a:moveTo>
                    <a:cubicBezTo>
                      <a:pt x="141" y="195"/>
                      <a:pt x="136" y="195"/>
                      <a:pt x="134" y="191"/>
                    </a:cubicBezTo>
                    <a:cubicBezTo>
                      <a:pt x="132" y="188"/>
                      <a:pt x="133" y="184"/>
                      <a:pt x="137" y="182"/>
                    </a:cubicBezTo>
                    <a:cubicBezTo>
                      <a:pt x="140" y="180"/>
                      <a:pt x="144" y="181"/>
                      <a:pt x="146" y="184"/>
                    </a:cubicBezTo>
                    <a:cubicBezTo>
                      <a:pt x="148" y="187"/>
                      <a:pt x="147" y="191"/>
                      <a:pt x="144" y="19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32" name="Freeform 149"/>
              <p:cNvSpPr>
                <a:spLocks noEditPoints="1"/>
              </p:cNvSpPr>
              <p:nvPr/>
            </p:nvSpPr>
            <p:spPr bwMode="auto">
              <a:xfrm>
                <a:off x="4994016" y="5104243"/>
                <a:ext cx="231691" cy="227954"/>
              </a:xfrm>
              <a:custGeom>
                <a:avLst/>
                <a:gdLst>
                  <a:gd name="T0" fmla="*/ 91 w 105"/>
                  <a:gd name="T1" fmla="*/ 26 h 103"/>
                  <a:gd name="T2" fmla="*/ 97 w 105"/>
                  <a:gd name="T3" fmla="*/ 20 h 103"/>
                  <a:gd name="T4" fmla="*/ 84 w 105"/>
                  <a:gd name="T5" fmla="*/ 7 h 103"/>
                  <a:gd name="T6" fmla="*/ 78 w 105"/>
                  <a:gd name="T7" fmla="*/ 13 h 103"/>
                  <a:gd name="T8" fmla="*/ 62 w 105"/>
                  <a:gd name="T9" fmla="*/ 7 h 103"/>
                  <a:gd name="T10" fmla="*/ 62 w 105"/>
                  <a:gd name="T11" fmla="*/ 0 h 103"/>
                  <a:gd name="T12" fmla="*/ 43 w 105"/>
                  <a:gd name="T13" fmla="*/ 0 h 103"/>
                  <a:gd name="T14" fmla="*/ 43 w 105"/>
                  <a:gd name="T15" fmla="*/ 7 h 103"/>
                  <a:gd name="T16" fmla="*/ 28 w 105"/>
                  <a:gd name="T17" fmla="*/ 13 h 103"/>
                  <a:gd name="T18" fmla="*/ 22 w 105"/>
                  <a:gd name="T19" fmla="*/ 7 h 103"/>
                  <a:gd name="T20" fmla="*/ 8 w 105"/>
                  <a:gd name="T21" fmla="*/ 20 h 103"/>
                  <a:gd name="T22" fmla="*/ 15 w 105"/>
                  <a:gd name="T23" fmla="*/ 27 h 103"/>
                  <a:gd name="T24" fmla="*/ 8 w 105"/>
                  <a:gd name="T25" fmla="*/ 42 h 103"/>
                  <a:gd name="T26" fmla="*/ 0 w 105"/>
                  <a:gd name="T27" fmla="*/ 42 h 103"/>
                  <a:gd name="T28" fmla="*/ 0 w 105"/>
                  <a:gd name="T29" fmla="*/ 61 h 103"/>
                  <a:gd name="T30" fmla="*/ 9 w 105"/>
                  <a:gd name="T31" fmla="*/ 61 h 103"/>
                  <a:gd name="T32" fmla="*/ 15 w 105"/>
                  <a:gd name="T33" fmla="*/ 76 h 103"/>
                  <a:gd name="T34" fmla="*/ 9 w 105"/>
                  <a:gd name="T35" fmla="*/ 82 h 103"/>
                  <a:gd name="T36" fmla="*/ 22 w 105"/>
                  <a:gd name="T37" fmla="*/ 95 h 103"/>
                  <a:gd name="T38" fmla="*/ 28 w 105"/>
                  <a:gd name="T39" fmla="*/ 89 h 103"/>
                  <a:gd name="T40" fmla="*/ 43 w 105"/>
                  <a:gd name="T41" fmla="*/ 95 h 103"/>
                  <a:gd name="T42" fmla="*/ 43 w 105"/>
                  <a:gd name="T43" fmla="*/ 103 h 103"/>
                  <a:gd name="T44" fmla="*/ 62 w 105"/>
                  <a:gd name="T45" fmla="*/ 103 h 103"/>
                  <a:gd name="T46" fmla="*/ 62 w 105"/>
                  <a:gd name="T47" fmla="*/ 95 h 103"/>
                  <a:gd name="T48" fmla="*/ 77 w 105"/>
                  <a:gd name="T49" fmla="*/ 89 h 103"/>
                  <a:gd name="T50" fmla="*/ 83 w 105"/>
                  <a:gd name="T51" fmla="*/ 95 h 103"/>
                  <a:gd name="T52" fmla="*/ 96 w 105"/>
                  <a:gd name="T53" fmla="*/ 82 h 103"/>
                  <a:gd name="T54" fmla="*/ 91 w 105"/>
                  <a:gd name="T55" fmla="*/ 76 h 103"/>
                  <a:gd name="T56" fmla="*/ 97 w 105"/>
                  <a:gd name="T57" fmla="*/ 61 h 103"/>
                  <a:gd name="T58" fmla="*/ 105 w 105"/>
                  <a:gd name="T59" fmla="*/ 61 h 103"/>
                  <a:gd name="T60" fmla="*/ 105 w 105"/>
                  <a:gd name="T61" fmla="*/ 42 h 103"/>
                  <a:gd name="T62" fmla="*/ 97 w 105"/>
                  <a:gd name="T63" fmla="*/ 42 h 103"/>
                  <a:gd name="T64" fmla="*/ 91 w 105"/>
                  <a:gd name="T65" fmla="*/ 26 h 103"/>
                  <a:gd name="T66" fmla="*/ 53 w 105"/>
                  <a:gd name="T67" fmla="*/ 83 h 103"/>
                  <a:gd name="T68" fmla="*/ 21 w 105"/>
                  <a:gd name="T69" fmla="*/ 51 h 103"/>
                  <a:gd name="T70" fmla="*/ 53 w 105"/>
                  <a:gd name="T71" fmla="*/ 19 h 103"/>
                  <a:gd name="T72" fmla="*/ 85 w 105"/>
                  <a:gd name="T73" fmla="*/ 51 h 103"/>
                  <a:gd name="T74" fmla="*/ 53 w 105"/>
                  <a:gd name="T75" fmla="*/ 8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5" h="103">
                    <a:moveTo>
                      <a:pt x="91" y="26"/>
                    </a:moveTo>
                    <a:cubicBezTo>
                      <a:pt x="97" y="20"/>
                      <a:pt x="97" y="20"/>
                      <a:pt x="97" y="20"/>
                    </a:cubicBezTo>
                    <a:cubicBezTo>
                      <a:pt x="84" y="7"/>
                      <a:pt x="84" y="7"/>
                      <a:pt x="84" y="7"/>
                    </a:cubicBezTo>
                    <a:cubicBezTo>
                      <a:pt x="78" y="13"/>
                      <a:pt x="78" y="13"/>
                      <a:pt x="78" y="13"/>
                    </a:cubicBezTo>
                    <a:cubicBezTo>
                      <a:pt x="73" y="10"/>
                      <a:pt x="67" y="8"/>
                      <a:pt x="62" y="7"/>
                    </a:cubicBezTo>
                    <a:cubicBezTo>
                      <a:pt x="62" y="0"/>
                      <a:pt x="62" y="0"/>
                      <a:pt x="62" y="0"/>
                    </a:cubicBezTo>
                    <a:cubicBezTo>
                      <a:pt x="43" y="0"/>
                      <a:pt x="43" y="0"/>
                      <a:pt x="43" y="0"/>
                    </a:cubicBezTo>
                    <a:cubicBezTo>
                      <a:pt x="43" y="7"/>
                      <a:pt x="43" y="7"/>
                      <a:pt x="43" y="7"/>
                    </a:cubicBezTo>
                    <a:cubicBezTo>
                      <a:pt x="38" y="8"/>
                      <a:pt x="33" y="10"/>
                      <a:pt x="28" y="13"/>
                    </a:cubicBezTo>
                    <a:cubicBezTo>
                      <a:pt x="22" y="7"/>
                      <a:pt x="22" y="7"/>
                      <a:pt x="22" y="7"/>
                    </a:cubicBezTo>
                    <a:cubicBezTo>
                      <a:pt x="8" y="20"/>
                      <a:pt x="8" y="20"/>
                      <a:pt x="8" y="20"/>
                    </a:cubicBezTo>
                    <a:cubicBezTo>
                      <a:pt x="15" y="27"/>
                      <a:pt x="15" y="27"/>
                      <a:pt x="15" y="27"/>
                    </a:cubicBezTo>
                    <a:cubicBezTo>
                      <a:pt x="12" y="31"/>
                      <a:pt x="10" y="36"/>
                      <a:pt x="8" y="42"/>
                    </a:cubicBezTo>
                    <a:cubicBezTo>
                      <a:pt x="0" y="42"/>
                      <a:pt x="0" y="42"/>
                      <a:pt x="0" y="42"/>
                    </a:cubicBezTo>
                    <a:cubicBezTo>
                      <a:pt x="0" y="61"/>
                      <a:pt x="0" y="61"/>
                      <a:pt x="0" y="61"/>
                    </a:cubicBezTo>
                    <a:cubicBezTo>
                      <a:pt x="9" y="61"/>
                      <a:pt x="9" y="61"/>
                      <a:pt x="9" y="61"/>
                    </a:cubicBezTo>
                    <a:cubicBezTo>
                      <a:pt x="10" y="66"/>
                      <a:pt x="12" y="71"/>
                      <a:pt x="15" y="76"/>
                    </a:cubicBezTo>
                    <a:cubicBezTo>
                      <a:pt x="9" y="82"/>
                      <a:pt x="9" y="82"/>
                      <a:pt x="9" y="82"/>
                    </a:cubicBezTo>
                    <a:cubicBezTo>
                      <a:pt x="22" y="95"/>
                      <a:pt x="22" y="95"/>
                      <a:pt x="22" y="95"/>
                    </a:cubicBezTo>
                    <a:cubicBezTo>
                      <a:pt x="28" y="89"/>
                      <a:pt x="28" y="89"/>
                      <a:pt x="28" y="89"/>
                    </a:cubicBezTo>
                    <a:cubicBezTo>
                      <a:pt x="33" y="92"/>
                      <a:pt x="38" y="94"/>
                      <a:pt x="43" y="95"/>
                    </a:cubicBezTo>
                    <a:cubicBezTo>
                      <a:pt x="43" y="103"/>
                      <a:pt x="43" y="103"/>
                      <a:pt x="43" y="103"/>
                    </a:cubicBezTo>
                    <a:cubicBezTo>
                      <a:pt x="62" y="103"/>
                      <a:pt x="62" y="103"/>
                      <a:pt x="62" y="103"/>
                    </a:cubicBezTo>
                    <a:cubicBezTo>
                      <a:pt x="62" y="95"/>
                      <a:pt x="62" y="95"/>
                      <a:pt x="62" y="95"/>
                    </a:cubicBezTo>
                    <a:cubicBezTo>
                      <a:pt x="67" y="94"/>
                      <a:pt x="73" y="92"/>
                      <a:pt x="77" y="89"/>
                    </a:cubicBezTo>
                    <a:cubicBezTo>
                      <a:pt x="83" y="95"/>
                      <a:pt x="83" y="95"/>
                      <a:pt x="83" y="95"/>
                    </a:cubicBezTo>
                    <a:cubicBezTo>
                      <a:pt x="96" y="82"/>
                      <a:pt x="96" y="82"/>
                      <a:pt x="96" y="82"/>
                    </a:cubicBezTo>
                    <a:cubicBezTo>
                      <a:pt x="91" y="76"/>
                      <a:pt x="91" y="76"/>
                      <a:pt x="91" y="76"/>
                    </a:cubicBezTo>
                    <a:cubicBezTo>
                      <a:pt x="94" y="71"/>
                      <a:pt x="96" y="66"/>
                      <a:pt x="97" y="61"/>
                    </a:cubicBezTo>
                    <a:cubicBezTo>
                      <a:pt x="105" y="61"/>
                      <a:pt x="105" y="61"/>
                      <a:pt x="105" y="61"/>
                    </a:cubicBezTo>
                    <a:cubicBezTo>
                      <a:pt x="105" y="42"/>
                      <a:pt x="105" y="42"/>
                      <a:pt x="105" y="42"/>
                    </a:cubicBezTo>
                    <a:cubicBezTo>
                      <a:pt x="97" y="42"/>
                      <a:pt x="97" y="42"/>
                      <a:pt x="97" y="42"/>
                    </a:cubicBezTo>
                    <a:cubicBezTo>
                      <a:pt x="96" y="36"/>
                      <a:pt x="94" y="31"/>
                      <a:pt x="91" y="26"/>
                    </a:cubicBezTo>
                    <a:close/>
                    <a:moveTo>
                      <a:pt x="53" y="83"/>
                    </a:moveTo>
                    <a:cubicBezTo>
                      <a:pt x="35" y="83"/>
                      <a:pt x="21" y="69"/>
                      <a:pt x="21" y="51"/>
                    </a:cubicBezTo>
                    <a:cubicBezTo>
                      <a:pt x="21" y="33"/>
                      <a:pt x="35" y="19"/>
                      <a:pt x="53" y="19"/>
                    </a:cubicBezTo>
                    <a:cubicBezTo>
                      <a:pt x="71" y="19"/>
                      <a:pt x="85" y="33"/>
                      <a:pt x="85" y="51"/>
                    </a:cubicBezTo>
                    <a:cubicBezTo>
                      <a:pt x="85" y="69"/>
                      <a:pt x="71" y="83"/>
                      <a:pt x="53"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33" name="Oval 150"/>
              <p:cNvSpPr>
                <a:spLocks noChangeArrowheads="1"/>
              </p:cNvSpPr>
              <p:nvPr/>
            </p:nvSpPr>
            <p:spPr bwMode="auto">
              <a:xfrm>
                <a:off x="5091176" y="5199535"/>
                <a:ext cx="37370" cy="3737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8749972" y="2812314"/>
              <a:ext cx="487236" cy="524343"/>
              <a:chOff x="7005429" y="4859473"/>
              <a:chExt cx="466184" cy="501686"/>
            </a:xfrm>
            <a:solidFill>
              <a:schemeClr val="bg1"/>
            </a:solidFill>
            <a:effectLst/>
          </p:grpSpPr>
          <p:sp>
            <p:nvSpPr>
              <p:cNvPr id="26" name="Freeform 154"/>
              <p:cNvSpPr/>
              <p:nvPr/>
            </p:nvSpPr>
            <p:spPr bwMode="auto">
              <a:xfrm>
                <a:off x="7146499" y="5285485"/>
                <a:ext cx="50449" cy="46712"/>
              </a:xfrm>
              <a:custGeom>
                <a:avLst/>
                <a:gdLst>
                  <a:gd name="T0" fmla="*/ 16 w 23"/>
                  <a:gd name="T1" fmla="*/ 0 h 21"/>
                  <a:gd name="T2" fmla="*/ 16 w 23"/>
                  <a:gd name="T3" fmla="*/ 4 h 21"/>
                  <a:gd name="T4" fmla="*/ 19 w 23"/>
                  <a:gd name="T5" fmla="*/ 11 h 21"/>
                  <a:gd name="T6" fmla="*/ 10 w 23"/>
                  <a:gd name="T7" fmla="*/ 17 h 21"/>
                  <a:gd name="T8" fmla="*/ 4 w 23"/>
                  <a:gd name="T9" fmla="*/ 9 h 21"/>
                  <a:gd name="T10" fmla="*/ 6 w 23"/>
                  <a:gd name="T11" fmla="*/ 5 h 21"/>
                  <a:gd name="T12" fmla="*/ 6 w 23"/>
                  <a:gd name="T13" fmla="*/ 0 h 21"/>
                  <a:gd name="T14" fmla="*/ 0 w 23"/>
                  <a:gd name="T15" fmla="*/ 10 h 21"/>
                  <a:gd name="T16" fmla="*/ 11 w 23"/>
                  <a:gd name="T17" fmla="*/ 21 h 21"/>
                  <a:gd name="T18" fmla="*/ 23 w 23"/>
                  <a:gd name="T19" fmla="*/ 10 h 21"/>
                  <a:gd name="T20" fmla="*/ 16 w 23"/>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27" name="Rectangle 155"/>
              <p:cNvSpPr>
                <a:spLocks noChangeArrowheads="1"/>
              </p:cNvSpPr>
              <p:nvPr/>
            </p:nvSpPr>
            <p:spPr bwMode="auto">
              <a:xfrm>
                <a:off x="7166118" y="5278945"/>
                <a:ext cx="9342" cy="3269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28" name="Freeform 156"/>
              <p:cNvSpPr>
                <a:spLocks noEditPoints="1"/>
              </p:cNvSpPr>
              <p:nvPr/>
            </p:nvSpPr>
            <p:spPr bwMode="auto">
              <a:xfrm>
                <a:off x="7044667" y="4940751"/>
                <a:ext cx="260652" cy="260652"/>
              </a:xfrm>
              <a:custGeom>
                <a:avLst/>
                <a:gdLst>
                  <a:gd name="T0" fmla="*/ 24 w 118"/>
                  <a:gd name="T1" fmla="*/ 19 h 118"/>
                  <a:gd name="T2" fmla="*/ 19 w 118"/>
                  <a:gd name="T3" fmla="*/ 94 h 118"/>
                  <a:gd name="T4" fmla="*/ 94 w 118"/>
                  <a:gd name="T5" fmla="*/ 99 h 118"/>
                  <a:gd name="T6" fmla="*/ 99 w 118"/>
                  <a:gd name="T7" fmla="*/ 24 h 118"/>
                  <a:gd name="T8" fmla="*/ 24 w 118"/>
                  <a:gd name="T9" fmla="*/ 19 h 118"/>
                  <a:gd name="T10" fmla="*/ 64 w 118"/>
                  <a:gd name="T11" fmla="*/ 84 h 118"/>
                  <a:gd name="T12" fmla="*/ 64 w 118"/>
                  <a:gd name="T13" fmla="*/ 93 h 118"/>
                  <a:gd name="T14" fmla="*/ 56 w 118"/>
                  <a:gd name="T15" fmla="*/ 93 h 118"/>
                  <a:gd name="T16" fmla="*/ 56 w 118"/>
                  <a:gd name="T17" fmla="*/ 85 h 118"/>
                  <a:gd name="T18" fmla="*/ 41 w 118"/>
                  <a:gd name="T19" fmla="*/ 81 h 118"/>
                  <a:gd name="T20" fmla="*/ 43 w 118"/>
                  <a:gd name="T21" fmla="*/ 71 h 118"/>
                  <a:gd name="T22" fmla="*/ 58 w 118"/>
                  <a:gd name="T23" fmla="*/ 75 h 118"/>
                  <a:gd name="T24" fmla="*/ 66 w 118"/>
                  <a:gd name="T25" fmla="*/ 70 h 118"/>
                  <a:gd name="T26" fmla="*/ 57 w 118"/>
                  <a:gd name="T27" fmla="*/ 62 h 118"/>
                  <a:gd name="T28" fmla="*/ 41 w 118"/>
                  <a:gd name="T29" fmla="*/ 46 h 118"/>
                  <a:gd name="T30" fmla="*/ 56 w 118"/>
                  <a:gd name="T31" fmla="*/ 31 h 118"/>
                  <a:gd name="T32" fmla="*/ 56 w 118"/>
                  <a:gd name="T33" fmla="*/ 23 h 118"/>
                  <a:gd name="T34" fmla="*/ 64 w 118"/>
                  <a:gd name="T35" fmla="*/ 23 h 118"/>
                  <a:gd name="T36" fmla="*/ 64 w 118"/>
                  <a:gd name="T37" fmla="*/ 30 h 118"/>
                  <a:gd name="T38" fmla="*/ 77 w 118"/>
                  <a:gd name="T39" fmla="*/ 33 h 118"/>
                  <a:gd name="T40" fmla="*/ 74 w 118"/>
                  <a:gd name="T41" fmla="*/ 43 h 118"/>
                  <a:gd name="T42" fmla="*/ 62 w 118"/>
                  <a:gd name="T43" fmla="*/ 40 h 118"/>
                  <a:gd name="T44" fmla="*/ 55 w 118"/>
                  <a:gd name="T45" fmla="*/ 45 h 118"/>
                  <a:gd name="T46" fmla="*/ 65 w 118"/>
                  <a:gd name="T47" fmla="*/ 52 h 118"/>
                  <a:gd name="T48" fmla="*/ 79 w 118"/>
                  <a:gd name="T49" fmla="*/ 69 h 118"/>
                  <a:gd name="T50" fmla="*/ 64 w 118"/>
                  <a:gd name="T51" fmla="*/ 8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29" name="Freeform 157"/>
              <p:cNvSpPr>
                <a:spLocks noEditPoints="1"/>
              </p:cNvSpPr>
              <p:nvPr/>
            </p:nvSpPr>
            <p:spPr bwMode="auto">
              <a:xfrm>
                <a:off x="7005429" y="4859473"/>
                <a:ext cx="338194" cy="501686"/>
              </a:xfrm>
              <a:custGeom>
                <a:avLst/>
                <a:gdLst>
                  <a:gd name="T0" fmla="*/ 138 w 153"/>
                  <a:gd name="T1" fmla="*/ 177 h 227"/>
                  <a:gd name="T2" fmla="*/ 16 w 153"/>
                  <a:gd name="T3" fmla="*/ 177 h 227"/>
                  <a:gd name="T4" fmla="*/ 16 w 153"/>
                  <a:gd name="T5" fmla="*/ 16 h 227"/>
                  <a:gd name="T6" fmla="*/ 138 w 153"/>
                  <a:gd name="T7" fmla="*/ 16 h 227"/>
                  <a:gd name="T8" fmla="*/ 138 w 153"/>
                  <a:gd name="T9" fmla="*/ 103 h 227"/>
                  <a:gd name="T10" fmla="*/ 139 w 153"/>
                  <a:gd name="T11" fmla="*/ 102 h 227"/>
                  <a:gd name="T12" fmla="*/ 153 w 153"/>
                  <a:gd name="T13" fmla="*/ 94 h 227"/>
                  <a:gd name="T14" fmla="*/ 153 w 153"/>
                  <a:gd name="T15" fmla="*/ 13 h 227"/>
                  <a:gd name="T16" fmla="*/ 141 w 153"/>
                  <a:gd name="T17" fmla="*/ 0 h 227"/>
                  <a:gd name="T18" fmla="*/ 12 w 153"/>
                  <a:gd name="T19" fmla="*/ 0 h 227"/>
                  <a:gd name="T20" fmla="*/ 0 w 153"/>
                  <a:gd name="T21" fmla="*/ 13 h 227"/>
                  <a:gd name="T22" fmla="*/ 0 w 153"/>
                  <a:gd name="T23" fmla="*/ 215 h 227"/>
                  <a:gd name="T24" fmla="*/ 12 w 153"/>
                  <a:gd name="T25" fmla="*/ 227 h 227"/>
                  <a:gd name="T26" fmla="*/ 141 w 153"/>
                  <a:gd name="T27" fmla="*/ 227 h 227"/>
                  <a:gd name="T28" fmla="*/ 153 w 153"/>
                  <a:gd name="T29" fmla="*/ 215 h 227"/>
                  <a:gd name="T30" fmla="*/ 153 w 153"/>
                  <a:gd name="T31" fmla="*/ 176 h 227"/>
                  <a:gd name="T32" fmla="*/ 138 w 153"/>
                  <a:gd name="T33" fmla="*/ 166 h 227"/>
                  <a:gd name="T34" fmla="*/ 138 w 153"/>
                  <a:gd name="T35" fmla="*/ 177 h 227"/>
                  <a:gd name="T36" fmla="*/ 75 w 153"/>
                  <a:gd name="T37" fmla="*/ 221 h 227"/>
                  <a:gd name="T38" fmla="*/ 56 w 153"/>
                  <a:gd name="T39" fmla="*/ 201 h 227"/>
                  <a:gd name="T40" fmla="*/ 75 w 153"/>
                  <a:gd name="T41" fmla="*/ 182 h 227"/>
                  <a:gd name="T42" fmla="*/ 95 w 153"/>
                  <a:gd name="T43" fmla="*/ 201 h 227"/>
                  <a:gd name="T44" fmla="*/ 75 w 153"/>
                  <a:gd name="T45" fmla="*/ 221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30" name="Freeform 158"/>
              <p:cNvSpPr>
                <a:spLocks noEditPoints="1"/>
              </p:cNvSpPr>
              <p:nvPr/>
            </p:nvSpPr>
            <p:spPr bwMode="auto">
              <a:xfrm>
                <a:off x="7281029" y="5062202"/>
                <a:ext cx="190584" cy="190584"/>
              </a:xfrm>
              <a:custGeom>
                <a:avLst/>
                <a:gdLst>
                  <a:gd name="T0" fmla="*/ 72 w 86"/>
                  <a:gd name="T1" fmla="*/ 17 h 86"/>
                  <a:gd name="T2" fmla="*/ 18 w 86"/>
                  <a:gd name="T3" fmla="*/ 14 h 86"/>
                  <a:gd name="T4" fmla="*/ 14 w 86"/>
                  <a:gd name="T5" fmla="*/ 68 h 86"/>
                  <a:gd name="T6" fmla="*/ 69 w 86"/>
                  <a:gd name="T7" fmla="*/ 72 h 86"/>
                  <a:gd name="T8" fmla="*/ 72 w 86"/>
                  <a:gd name="T9" fmla="*/ 17 h 86"/>
                  <a:gd name="T10" fmla="*/ 46 w 86"/>
                  <a:gd name="T11" fmla="*/ 63 h 86"/>
                  <a:gd name="T12" fmla="*/ 46 w 86"/>
                  <a:gd name="T13" fmla="*/ 70 h 86"/>
                  <a:gd name="T14" fmla="*/ 40 w 86"/>
                  <a:gd name="T15" fmla="*/ 70 h 86"/>
                  <a:gd name="T16" fmla="*/ 40 w 86"/>
                  <a:gd name="T17" fmla="*/ 64 h 86"/>
                  <a:gd name="T18" fmla="*/ 28 w 86"/>
                  <a:gd name="T19" fmla="*/ 61 h 86"/>
                  <a:gd name="T20" fmla="*/ 30 w 86"/>
                  <a:gd name="T21" fmla="*/ 53 h 86"/>
                  <a:gd name="T22" fmla="*/ 41 w 86"/>
                  <a:gd name="T23" fmla="*/ 56 h 86"/>
                  <a:gd name="T24" fmla="*/ 48 w 86"/>
                  <a:gd name="T25" fmla="*/ 52 h 86"/>
                  <a:gd name="T26" fmla="*/ 41 w 86"/>
                  <a:gd name="T27" fmla="*/ 46 h 86"/>
                  <a:gd name="T28" fmla="*/ 29 w 86"/>
                  <a:gd name="T29" fmla="*/ 34 h 86"/>
                  <a:gd name="T30" fmla="*/ 40 w 86"/>
                  <a:gd name="T31" fmla="*/ 22 h 86"/>
                  <a:gd name="T32" fmla="*/ 40 w 86"/>
                  <a:gd name="T33" fmla="*/ 15 h 86"/>
                  <a:gd name="T34" fmla="*/ 47 w 86"/>
                  <a:gd name="T35" fmla="*/ 15 h 86"/>
                  <a:gd name="T36" fmla="*/ 47 w 86"/>
                  <a:gd name="T37" fmla="*/ 21 h 86"/>
                  <a:gd name="T38" fmla="*/ 56 w 86"/>
                  <a:gd name="T39" fmla="*/ 23 h 86"/>
                  <a:gd name="T40" fmla="*/ 54 w 86"/>
                  <a:gd name="T41" fmla="*/ 31 h 86"/>
                  <a:gd name="T42" fmla="*/ 45 w 86"/>
                  <a:gd name="T43" fmla="*/ 29 h 86"/>
                  <a:gd name="T44" fmla="*/ 39 w 86"/>
                  <a:gd name="T45" fmla="*/ 32 h 86"/>
                  <a:gd name="T46" fmla="*/ 47 w 86"/>
                  <a:gd name="T47" fmla="*/ 38 h 86"/>
                  <a:gd name="T48" fmla="*/ 58 w 86"/>
                  <a:gd name="T49" fmla="*/ 51 h 86"/>
                  <a:gd name="T50" fmla="*/ 46 w 86"/>
                  <a:gd name="T51" fmla="*/ 6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5868006" y="2774847"/>
              <a:ext cx="541636" cy="520885"/>
              <a:chOff x="2607983" y="4241292"/>
              <a:chExt cx="490600" cy="471805"/>
            </a:xfrm>
            <a:solidFill>
              <a:schemeClr val="bg1"/>
            </a:solidFill>
            <a:effectLst/>
          </p:grpSpPr>
          <p:sp>
            <p:nvSpPr>
              <p:cNvPr id="24" name="Oval 131"/>
              <p:cNvSpPr>
                <a:spLocks noChangeArrowheads="1"/>
              </p:cNvSpPr>
              <p:nvPr/>
            </p:nvSpPr>
            <p:spPr bwMode="auto">
              <a:xfrm>
                <a:off x="2742898" y="4241292"/>
                <a:ext cx="220770" cy="22359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25" name="Freeform 134"/>
              <p:cNvSpPr/>
              <p:nvPr/>
            </p:nvSpPr>
            <p:spPr bwMode="auto">
              <a:xfrm>
                <a:off x="2607983" y="4499759"/>
                <a:ext cx="490600" cy="213338"/>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grpSp>
      </p:gr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extLst>
              <a:ext uri="{BEBA8EAE-BF5A-486C-A8C5-ECC9F3942E4B}">
                <a14:imgProps xmlns:a14="http://schemas.microsoft.com/office/drawing/2010/main">
                  <a14:imgLayer r:embed="rId4">
                    <a14:imgEffect>
                      <a14:brightnessContrast bright="3000"/>
                    </a14:imgEffect>
                  </a14:imgLayer>
                </a14:imgProps>
              </a:ex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12" name="矩形 11"/>
          <p:cNvSpPr/>
          <p:nvPr/>
        </p:nvSpPr>
        <p:spPr>
          <a:xfrm>
            <a:off x="354012" y="342900"/>
            <a:ext cx="11482388" cy="6173786"/>
          </a:xfrm>
          <a:prstGeom prst="rect">
            <a:avLst/>
          </a:prstGeom>
          <a:noFill/>
          <a:ln>
            <a:solidFill>
              <a:srgbClr val="49B0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3097942" y="1812015"/>
            <a:ext cx="6034266" cy="646331"/>
            <a:chOff x="4070198" y="3483443"/>
            <a:chExt cx="4741080" cy="507818"/>
          </a:xfrm>
          <a:solidFill>
            <a:srgbClr val="49B09E"/>
          </a:solidFill>
        </p:grpSpPr>
        <p:sp>
          <p:nvSpPr>
            <p:cNvPr id="14" name="矩形 13"/>
            <p:cNvSpPr/>
            <p:nvPr/>
          </p:nvSpPr>
          <p:spPr>
            <a:xfrm>
              <a:off x="4070198" y="3484996"/>
              <a:ext cx="1144627"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7AB9AE"/>
                </a:solidFill>
                <a:latin typeface="华康海报体W12(P)" panose="040B0C00000000000000" pitchFamily="82" charset="-122"/>
                <a:ea typeface="华康海报体W12(P)" panose="040B0C00000000000000" pitchFamily="82" charset="-122"/>
              </a:endParaRPr>
            </a:p>
          </p:txBody>
        </p:sp>
        <p:sp>
          <p:nvSpPr>
            <p:cNvPr id="15" name="矩形 14"/>
            <p:cNvSpPr/>
            <p:nvPr/>
          </p:nvSpPr>
          <p:spPr>
            <a:xfrm>
              <a:off x="7666651" y="3484996"/>
              <a:ext cx="1144627"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7AB9AE"/>
                </a:solidFill>
                <a:latin typeface="华康海报体W12(P)" panose="040B0C00000000000000" pitchFamily="82" charset="-122"/>
                <a:ea typeface="华康海报体W12(P)" panose="040B0C00000000000000" pitchFamily="82" charset="-122"/>
              </a:endParaRPr>
            </a:p>
          </p:txBody>
        </p:sp>
        <p:sp>
          <p:nvSpPr>
            <p:cNvPr id="16" name="TextBox 4"/>
            <p:cNvSpPr txBox="1"/>
            <p:nvPr/>
          </p:nvSpPr>
          <p:spPr>
            <a:xfrm>
              <a:off x="5142369" y="3483443"/>
              <a:ext cx="2637936" cy="507818"/>
            </a:xfrm>
            <a:prstGeom prst="rect">
              <a:avLst/>
            </a:prstGeom>
            <a:grpFill/>
          </p:spPr>
          <p:txBody>
            <a:bodyPr wrap="square" rtlCol="0">
              <a:spAutoFit/>
            </a:bodyPr>
            <a:lstStyle/>
            <a:p>
              <a:pPr algn="ctr"/>
              <a:r>
                <a:rPr lang="zh-CN" altLang="en-US" sz="3600" spc="600" dirty="0">
                  <a:solidFill>
                    <a:schemeClr val="bg1"/>
                  </a:solidFill>
                  <a:latin typeface="华康海报体W12(P)" panose="040B0C00000000000000" pitchFamily="82" charset="-122"/>
                  <a:ea typeface="华康海报体W12(P)" panose="040B0C00000000000000" pitchFamily="82" charset="-122"/>
                </a:rPr>
                <a:t>第三部分</a:t>
              </a:r>
              <a:endParaRPr lang="en-US" altLang="zh-CN" sz="3600" spc="600" dirty="0">
                <a:solidFill>
                  <a:schemeClr val="bg1"/>
                </a:solidFill>
                <a:latin typeface="华康海报体W12(P)" panose="040B0C00000000000000" pitchFamily="82" charset="-122"/>
                <a:ea typeface="华康海报体W12(P)" panose="040B0C00000000000000" pitchFamily="82" charset="-122"/>
              </a:endParaRPr>
            </a:p>
          </p:txBody>
        </p:sp>
      </p:grpSp>
      <p:sp>
        <p:nvSpPr>
          <p:cNvPr id="18" name="矩形 17"/>
          <p:cNvSpPr/>
          <p:nvPr/>
        </p:nvSpPr>
        <p:spPr>
          <a:xfrm>
            <a:off x="4233677" y="3043243"/>
            <a:ext cx="3865562" cy="738664"/>
          </a:xfrm>
          <a:prstGeom prst="rect">
            <a:avLst/>
          </a:prstGeom>
        </p:spPr>
        <p:txBody>
          <a:bodyPr lIns="0" tIns="0" rIns="0" bIns="0">
            <a:spAutoFit/>
          </a:bodyPr>
          <a:lstStyle/>
          <a:p>
            <a:pPr algn="ctr" eaLnBrk="1" hangingPunct="1">
              <a:defRPr/>
            </a:pPr>
            <a:r>
              <a:rPr lang="zh-CN" altLang="en-US" sz="4800" noProof="1">
                <a:solidFill>
                  <a:srgbClr val="49B09E"/>
                </a:solidFill>
                <a:latin typeface="华文新魏" panose="02010800040101010101" pitchFamily="2" charset="-122"/>
                <a:ea typeface="华文新魏" panose="02010800040101010101" pitchFamily="2" charset="-122"/>
                <a:cs typeface="+mn-ea"/>
                <a:sym typeface="Arial" panose="020B0604020202020204" pitchFamily="34" charset="0"/>
              </a:rPr>
              <a:t>教学内容说明</a:t>
            </a:r>
          </a:p>
        </p:txBody>
      </p:sp>
      <p:sp>
        <p:nvSpPr>
          <p:cNvPr id="19" name="TextBox 11"/>
          <p:cNvSpPr txBox="1"/>
          <p:nvPr/>
        </p:nvSpPr>
        <p:spPr>
          <a:xfrm>
            <a:off x="4279941" y="3854682"/>
            <a:ext cx="3743332" cy="276999"/>
          </a:xfrm>
          <a:prstGeom prst="rect">
            <a:avLst/>
          </a:prstGeom>
          <a:noFill/>
        </p:spPr>
        <p:txBody>
          <a:bodyPr wrap="none">
            <a:spAutoFit/>
          </a:bodyPr>
          <a:lstStyle/>
          <a:p>
            <a:pPr marL="171450" lvl="1" indent="-171450">
              <a:buFont typeface="Arial" panose="020B0604020202020204" pitchFamily="34" charset="0"/>
              <a:buChar char="•"/>
              <a:defRPr/>
            </a:pPr>
            <a:r>
              <a:rPr lang="zh-CN" altLang="en-US" sz="1200" noProof="1">
                <a:solidFill>
                  <a:schemeClr val="bg1">
                    <a:lumMod val="50000"/>
                  </a:schemeClr>
                </a:solidFill>
                <a:latin typeface="华文新魏" panose="02010800040101010101" pitchFamily="2" charset="-122"/>
                <a:ea typeface="华文新魏" panose="02010800040101010101" pitchFamily="2" charset="-122"/>
                <a:cs typeface="+mn-ea"/>
                <a:sym typeface="Arial" panose="020B0604020202020204" pitchFamily="34" charset="0"/>
              </a:rPr>
              <a:t>添加相关标题文字添加相关标题文字相关标题文字</a:t>
            </a:r>
            <a:endParaRPr lang="en-US" altLang="zh-CN" sz="1200" noProof="1">
              <a:solidFill>
                <a:schemeClr val="bg1">
                  <a:lumMod val="50000"/>
                </a:schemeClr>
              </a:solidFill>
              <a:latin typeface="华文新魏" panose="02010800040101010101" pitchFamily="2" charset="-122"/>
              <a:ea typeface="华文新魏" panose="02010800040101010101" pitchFamily="2"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750"/>
                                        <p:tgtEl>
                                          <p:spTgt spid="7"/>
                                        </p:tgtEl>
                                      </p:cBhvr>
                                    </p:animEffect>
                                  </p:childTnLst>
                                </p:cTn>
                              </p:par>
                            </p:childTnLst>
                          </p:cTn>
                        </p:par>
                        <p:par>
                          <p:cTn id="8" fill="hold">
                            <p:stCondLst>
                              <p:cond delay="1000"/>
                            </p:stCondLst>
                            <p:childTnLst>
                              <p:par>
                                <p:cTn id="9" presetID="53" presetClass="entr" presetSubtype="16"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1000" fill="hold"/>
                                        <p:tgtEl>
                                          <p:spTgt spid="12"/>
                                        </p:tgtEl>
                                        <p:attrNameLst>
                                          <p:attrName>ppt_w</p:attrName>
                                        </p:attrNameLst>
                                      </p:cBhvr>
                                      <p:tavLst>
                                        <p:tav tm="0">
                                          <p:val>
                                            <p:fltVal val="0"/>
                                          </p:val>
                                        </p:tav>
                                        <p:tav tm="100000">
                                          <p:val>
                                            <p:strVal val="#ppt_w"/>
                                          </p:val>
                                        </p:tav>
                                      </p:tavLst>
                                    </p:anim>
                                    <p:anim calcmode="lin" valueType="num">
                                      <p:cBhvr>
                                        <p:cTn id="12" dur="1000" fill="hold"/>
                                        <p:tgtEl>
                                          <p:spTgt spid="12"/>
                                        </p:tgtEl>
                                        <p:attrNameLst>
                                          <p:attrName>ppt_h</p:attrName>
                                        </p:attrNameLst>
                                      </p:cBhvr>
                                      <p:tavLst>
                                        <p:tav tm="0">
                                          <p:val>
                                            <p:fltVal val="0"/>
                                          </p:val>
                                        </p:tav>
                                        <p:tav tm="100000">
                                          <p:val>
                                            <p:strVal val="#ppt_h"/>
                                          </p:val>
                                        </p:tav>
                                      </p:tavLst>
                                    </p:anim>
                                    <p:animEffect transition="in" filter="fade">
                                      <p:cBhvr>
                                        <p:cTn id="13" dur="1000"/>
                                        <p:tgtEl>
                                          <p:spTgt spid="12"/>
                                        </p:tgtEl>
                                      </p:cBhvr>
                                    </p:animEffect>
                                  </p:childTnLst>
                                </p:cTn>
                              </p:par>
                            </p:childTnLst>
                          </p:cTn>
                        </p:par>
                        <p:par>
                          <p:cTn id="14" fill="hold">
                            <p:stCondLst>
                              <p:cond delay="2000"/>
                            </p:stCondLst>
                            <p:childTnLst>
                              <p:par>
                                <p:cTn id="15" presetID="42" presetClass="entr" presetSubtype="0" fill="hold"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1000"/>
                                        <p:tgtEl>
                                          <p:spTgt spid="13"/>
                                        </p:tgtEl>
                                      </p:cBhvr>
                                    </p:animEffect>
                                    <p:anim calcmode="lin" valueType="num">
                                      <p:cBhvr>
                                        <p:cTn id="18" dur="1000" fill="hold"/>
                                        <p:tgtEl>
                                          <p:spTgt spid="13"/>
                                        </p:tgtEl>
                                        <p:attrNameLst>
                                          <p:attrName>ppt_x</p:attrName>
                                        </p:attrNameLst>
                                      </p:cBhvr>
                                      <p:tavLst>
                                        <p:tav tm="0">
                                          <p:val>
                                            <p:strVal val="#ppt_x"/>
                                          </p:val>
                                        </p:tav>
                                        <p:tav tm="100000">
                                          <p:val>
                                            <p:strVal val="#ppt_x"/>
                                          </p:val>
                                        </p:tav>
                                      </p:tavLst>
                                    </p:anim>
                                    <p:anim calcmode="lin" valueType="num">
                                      <p:cBhvr>
                                        <p:cTn id="19" dur="1000" fill="hold"/>
                                        <p:tgtEl>
                                          <p:spTgt spid="13"/>
                                        </p:tgtEl>
                                        <p:attrNameLst>
                                          <p:attrName>ppt_y</p:attrName>
                                        </p:attrNameLst>
                                      </p:cBhvr>
                                      <p:tavLst>
                                        <p:tav tm="0">
                                          <p:val>
                                            <p:strVal val="#ppt_y+.1"/>
                                          </p:val>
                                        </p:tav>
                                        <p:tav tm="100000">
                                          <p:val>
                                            <p:strVal val="#ppt_y"/>
                                          </p:val>
                                        </p:tav>
                                      </p:tavLst>
                                    </p:anim>
                                  </p:childTnLst>
                                </p:cTn>
                              </p:par>
                            </p:childTnLst>
                          </p:cTn>
                        </p:par>
                        <p:par>
                          <p:cTn id="20" fill="hold">
                            <p:stCondLst>
                              <p:cond delay="3000"/>
                            </p:stCondLst>
                            <p:childTnLst>
                              <p:par>
                                <p:cTn id="21" presetID="23" presetClass="entr" presetSubtype="32"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p:cTn id="23" dur="500" fill="hold"/>
                                        <p:tgtEl>
                                          <p:spTgt spid="18"/>
                                        </p:tgtEl>
                                        <p:attrNameLst>
                                          <p:attrName>ppt_w</p:attrName>
                                        </p:attrNameLst>
                                      </p:cBhvr>
                                      <p:tavLst>
                                        <p:tav tm="0">
                                          <p:val>
                                            <p:strVal val="4*#ppt_w"/>
                                          </p:val>
                                        </p:tav>
                                        <p:tav tm="100000">
                                          <p:val>
                                            <p:strVal val="#ppt_w"/>
                                          </p:val>
                                        </p:tav>
                                      </p:tavLst>
                                    </p:anim>
                                    <p:anim calcmode="lin" valueType="num">
                                      <p:cBhvr>
                                        <p:cTn id="24" dur="500" fill="hold"/>
                                        <p:tgtEl>
                                          <p:spTgt spid="18"/>
                                        </p:tgtEl>
                                        <p:attrNameLst>
                                          <p:attrName>ppt_h</p:attrName>
                                        </p:attrNameLst>
                                      </p:cBhvr>
                                      <p:tavLst>
                                        <p:tav tm="0">
                                          <p:val>
                                            <p:strVal val="4*#ppt_h"/>
                                          </p:val>
                                        </p:tav>
                                        <p:tav tm="100000">
                                          <p:val>
                                            <p:strVal val="#ppt_h"/>
                                          </p:val>
                                        </p:tav>
                                      </p:tavLst>
                                    </p:anim>
                                  </p:childTnLst>
                                </p:cTn>
                              </p:par>
                            </p:childTnLst>
                          </p:cTn>
                        </p:par>
                        <p:par>
                          <p:cTn id="25" fill="hold">
                            <p:stCondLst>
                              <p:cond delay="3500"/>
                            </p:stCondLst>
                            <p:childTnLst>
                              <p:par>
                                <p:cTn id="26" presetID="12" presetClass="entr" presetSubtype="8" fill="hold" grpId="0" nodeType="after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p:cTn id="28" dur="500"/>
                                        <p:tgtEl>
                                          <p:spTgt spid="19"/>
                                        </p:tgtEl>
                                        <p:attrNameLst>
                                          <p:attrName>ppt_x</p:attrName>
                                        </p:attrNameLst>
                                      </p:cBhvr>
                                      <p:tavLst>
                                        <p:tav tm="0">
                                          <p:val>
                                            <p:strVal val="#ppt_x-#ppt_w*1.125000"/>
                                          </p:val>
                                        </p:tav>
                                        <p:tav tm="100000">
                                          <p:val>
                                            <p:strVal val="#ppt_x"/>
                                          </p:val>
                                        </p:tav>
                                      </p:tavLst>
                                    </p:anim>
                                    <p:animEffect transition="in" filter="wipe(right)">
                                      <p:cBhvr>
                                        <p:cTn id="2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8" grpId="0"/>
      <p:bldP spid="1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683154" y="263970"/>
            <a:ext cx="10843722" cy="729358"/>
            <a:chOff x="-2655131" y="549901"/>
            <a:chExt cx="10843722" cy="729358"/>
          </a:xfrm>
        </p:grpSpPr>
        <p:sp>
          <p:nvSpPr>
            <p:cNvPr id="7" name="矩形 6"/>
            <p:cNvSpPr/>
            <p:nvPr/>
          </p:nvSpPr>
          <p:spPr>
            <a:xfrm>
              <a:off x="4191718" y="939542"/>
              <a:ext cx="3996873" cy="45719"/>
            </a:xfrm>
            <a:prstGeom prst="rect">
              <a:avLst/>
            </a:prstGeom>
            <a:solidFill>
              <a:srgbClr val="49B0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华文新魏" panose="02010800040101010101" pitchFamily="2" charset="-122"/>
                <a:ea typeface="华文新魏" panose="02010800040101010101" pitchFamily="2" charset="-122"/>
              </a:endParaRPr>
            </a:p>
          </p:txBody>
        </p:sp>
        <p:sp>
          <p:nvSpPr>
            <p:cNvPr id="9" name="TextBox 8"/>
            <p:cNvSpPr txBox="1">
              <a:spLocks noChangeArrowheads="1"/>
            </p:cNvSpPr>
            <p:nvPr/>
          </p:nvSpPr>
          <p:spPr bwMode="auto">
            <a:xfrm>
              <a:off x="1138419" y="549901"/>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49B09E"/>
                  </a:solidFill>
                  <a:latin typeface="华文新魏" panose="02010800040101010101" pitchFamily="2" charset="-122"/>
                  <a:ea typeface="华文新魏" panose="02010800040101010101" pitchFamily="2" charset="-122"/>
                  <a:sym typeface="Arial" panose="020B0604020202020204" pitchFamily="34" charset="0"/>
                </a:rPr>
                <a:t>教学内容说明</a:t>
              </a:r>
            </a:p>
          </p:txBody>
        </p:sp>
        <p:sp>
          <p:nvSpPr>
            <p:cNvPr id="10" name="TextBox 8"/>
            <p:cNvSpPr txBox="1">
              <a:spLocks noChangeArrowheads="1"/>
            </p:cNvSpPr>
            <p:nvPr/>
          </p:nvSpPr>
          <p:spPr bwMode="auto">
            <a:xfrm>
              <a:off x="1136263" y="1079204"/>
              <a:ext cx="3255323" cy="200055"/>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algn="ctr" eaLnBrk="1" hangingPunct="1"/>
              <a:r>
                <a:rPr lang="en-US" altLang="zh-CN" sz="1300" dirty="0">
                  <a:solidFill>
                    <a:schemeClr val="bg1">
                      <a:lumMod val="65000"/>
                    </a:schemeClr>
                  </a:solidFill>
                  <a:latin typeface="华文新魏" panose="02010800040101010101" pitchFamily="2" charset="-122"/>
                  <a:ea typeface="华文新魏" panose="02010800040101010101" pitchFamily="2" charset="-122"/>
                  <a:sym typeface="Arial" panose="020B0604020202020204" pitchFamily="34" charset="0"/>
                </a:rPr>
                <a:t>CLICK TO ADD CAPTION TEXT</a:t>
              </a:r>
              <a:endParaRPr lang="zh-CN" altLang="en-US" sz="1300" dirty="0">
                <a:solidFill>
                  <a:schemeClr val="bg1">
                    <a:lumMod val="65000"/>
                  </a:schemeClr>
                </a:solidFill>
                <a:latin typeface="华文新魏" panose="02010800040101010101" pitchFamily="2" charset="-122"/>
                <a:ea typeface="华文新魏" panose="02010800040101010101" pitchFamily="2" charset="-122"/>
                <a:sym typeface="Arial" panose="020B0604020202020204" pitchFamily="34" charset="0"/>
              </a:endParaRPr>
            </a:p>
          </p:txBody>
        </p:sp>
        <p:sp>
          <p:nvSpPr>
            <p:cNvPr id="14" name="矩形 13"/>
            <p:cNvSpPr/>
            <p:nvPr/>
          </p:nvSpPr>
          <p:spPr>
            <a:xfrm>
              <a:off x="-2655131" y="939542"/>
              <a:ext cx="3996873" cy="45719"/>
            </a:xfrm>
            <a:prstGeom prst="rect">
              <a:avLst/>
            </a:prstGeom>
            <a:solidFill>
              <a:srgbClr val="49B0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latin typeface="华文新魏" panose="02010800040101010101" pitchFamily="2" charset="-122"/>
                <a:ea typeface="华文新魏" panose="02010800040101010101" pitchFamily="2" charset="-122"/>
              </a:endParaRPr>
            </a:p>
          </p:txBody>
        </p:sp>
      </p:grpSp>
      <p:grpSp>
        <p:nvGrpSpPr>
          <p:cNvPr id="8" name="Group 7"/>
          <p:cNvGrpSpPr/>
          <p:nvPr/>
        </p:nvGrpSpPr>
        <p:grpSpPr>
          <a:xfrm flipH="1">
            <a:off x="6053317" y="1984382"/>
            <a:ext cx="4668792" cy="3915530"/>
            <a:chOff x="7845714" y="1736884"/>
            <a:chExt cx="3501814" cy="1942035"/>
          </a:xfrm>
        </p:grpSpPr>
        <p:grpSp>
          <p:nvGrpSpPr>
            <p:cNvPr id="11" name="Group 35"/>
            <p:cNvGrpSpPr/>
            <p:nvPr/>
          </p:nvGrpSpPr>
          <p:grpSpPr>
            <a:xfrm>
              <a:off x="7845714" y="1736884"/>
              <a:ext cx="3501814" cy="1942035"/>
              <a:chOff x="7541909" y="1631854"/>
              <a:chExt cx="4046955" cy="1942035"/>
            </a:xfrm>
          </p:grpSpPr>
          <p:sp>
            <p:nvSpPr>
              <p:cNvPr id="13" name="Rectangle 29"/>
              <p:cNvSpPr/>
              <p:nvPr/>
            </p:nvSpPr>
            <p:spPr>
              <a:xfrm>
                <a:off x="7541909" y="1631854"/>
                <a:ext cx="4046955" cy="1942035"/>
              </a:xfrm>
              <a:prstGeom prst="rect">
                <a:avLst/>
              </a:prstGeom>
              <a:noFill/>
              <a:ln w="28575">
                <a:solidFill>
                  <a:srgbClr val="49B0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Rectangle 33"/>
              <p:cNvSpPr/>
              <p:nvPr/>
            </p:nvSpPr>
            <p:spPr>
              <a:xfrm>
                <a:off x="7541909" y="1631854"/>
                <a:ext cx="4046955" cy="435299"/>
              </a:xfrm>
              <a:prstGeom prst="rect">
                <a:avLst/>
              </a:prstGeom>
              <a:solidFill>
                <a:srgbClr val="49B09E"/>
              </a:solidFill>
              <a:ln>
                <a:solidFill>
                  <a:srgbClr val="49B0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加入标题描述</a:t>
                </a:r>
                <a:endParaRPr lang="en-GB"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2" name="Rectangle 34"/>
            <p:cNvSpPr/>
            <p:nvPr/>
          </p:nvSpPr>
          <p:spPr>
            <a:xfrm>
              <a:off x="8039405" y="2409023"/>
              <a:ext cx="3133230" cy="412160"/>
            </a:xfrm>
            <a:prstGeom prst="rect">
              <a:avLst/>
            </a:prstGeom>
          </p:spPr>
          <p:txBody>
            <a:bodyPr wrap="square">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a:t>
              </a:r>
              <a:endParaRPr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grpSp>
      <p:sp>
        <p:nvSpPr>
          <p:cNvPr id="16" name="Rectangle 30"/>
          <p:cNvSpPr/>
          <p:nvPr/>
        </p:nvSpPr>
        <p:spPr>
          <a:xfrm>
            <a:off x="1219200" y="1926703"/>
            <a:ext cx="4405993" cy="4030888"/>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anim calcmode="lin" valueType="num">
                                      <p:cBhvr>
                                        <p:cTn id="12" dur="500" fill="hold"/>
                                        <p:tgtEl>
                                          <p:spTgt spid="8"/>
                                        </p:tgtEl>
                                        <p:attrNameLst>
                                          <p:attrName>ppt_x</p:attrName>
                                        </p:attrNameLst>
                                      </p:cBhvr>
                                      <p:tavLst>
                                        <p:tav tm="0">
                                          <p:val>
                                            <p:strVal val="#ppt_x"/>
                                          </p:val>
                                        </p:tav>
                                        <p:tav tm="100000">
                                          <p:val>
                                            <p:strVal val="#ppt_x"/>
                                          </p:val>
                                        </p:tav>
                                      </p:tavLst>
                                    </p:anim>
                                    <p:anim calcmode="lin" valueType="num">
                                      <p:cBhvr>
                                        <p:cTn id="13" dur="500" fill="hold"/>
                                        <p:tgtEl>
                                          <p:spTgt spid="8"/>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1000"/>
                                        <p:tgtEl>
                                          <p:spTgt spid="16"/>
                                        </p:tgtEl>
                                      </p:cBhvr>
                                    </p:animEffect>
                                    <p:anim calcmode="lin" valueType="num">
                                      <p:cBhvr>
                                        <p:cTn id="17" dur="1000" fill="hold"/>
                                        <p:tgtEl>
                                          <p:spTgt spid="16"/>
                                        </p:tgtEl>
                                        <p:attrNameLst>
                                          <p:attrName>ppt_x</p:attrName>
                                        </p:attrNameLst>
                                      </p:cBhvr>
                                      <p:tavLst>
                                        <p:tav tm="0">
                                          <p:val>
                                            <p:strVal val="#ppt_x"/>
                                          </p:val>
                                        </p:tav>
                                        <p:tav tm="100000">
                                          <p:val>
                                            <p:strVal val="#ppt_x"/>
                                          </p:val>
                                        </p:tav>
                                      </p:tavLst>
                                    </p:anim>
                                    <p:anim calcmode="lin" valueType="num">
                                      <p:cBhvr>
                                        <p:cTn id="18"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683154" y="263970"/>
            <a:ext cx="10843722" cy="729358"/>
            <a:chOff x="-2655131" y="549901"/>
            <a:chExt cx="10843722" cy="729358"/>
          </a:xfrm>
        </p:grpSpPr>
        <p:sp>
          <p:nvSpPr>
            <p:cNvPr id="7" name="矩形 6"/>
            <p:cNvSpPr/>
            <p:nvPr/>
          </p:nvSpPr>
          <p:spPr>
            <a:xfrm>
              <a:off x="4191718" y="939542"/>
              <a:ext cx="3996873" cy="45719"/>
            </a:xfrm>
            <a:prstGeom prst="rect">
              <a:avLst/>
            </a:prstGeom>
            <a:solidFill>
              <a:srgbClr val="49B0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华文新魏" panose="02010800040101010101" pitchFamily="2" charset="-122"/>
                <a:ea typeface="华文新魏" panose="02010800040101010101" pitchFamily="2" charset="-122"/>
              </a:endParaRPr>
            </a:p>
          </p:txBody>
        </p:sp>
        <p:sp>
          <p:nvSpPr>
            <p:cNvPr id="9" name="TextBox 8"/>
            <p:cNvSpPr txBox="1">
              <a:spLocks noChangeArrowheads="1"/>
            </p:cNvSpPr>
            <p:nvPr/>
          </p:nvSpPr>
          <p:spPr bwMode="auto">
            <a:xfrm>
              <a:off x="1138419" y="549901"/>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49B09E"/>
                  </a:solidFill>
                  <a:latin typeface="华文新魏" panose="02010800040101010101" pitchFamily="2" charset="-122"/>
                  <a:ea typeface="华文新魏" panose="02010800040101010101" pitchFamily="2" charset="-122"/>
                  <a:sym typeface="Arial" panose="020B0604020202020204" pitchFamily="34" charset="0"/>
                </a:rPr>
                <a:t>教学内容说明</a:t>
              </a:r>
            </a:p>
          </p:txBody>
        </p:sp>
        <p:sp>
          <p:nvSpPr>
            <p:cNvPr id="10" name="TextBox 8"/>
            <p:cNvSpPr txBox="1">
              <a:spLocks noChangeArrowheads="1"/>
            </p:cNvSpPr>
            <p:nvPr/>
          </p:nvSpPr>
          <p:spPr bwMode="auto">
            <a:xfrm>
              <a:off x="1136263" y="1079204"/>
              <a:ext cx="3255323" cy="200055"/>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algn="ctr" eaLnBrk="1" hangingPunct="1"/>
              <a:r>
                <a:rPr lang="en-US" altLang="zh-CN" sz="1300" dirty="0">
                  <a:solidFill>
                    <a:schemeClr val="bg1">
                      <a:lumMod val="65000"/>
                    </a:schemeClr>
                  </a:solidFill>
                  <a:latin typeface="华文新魏" panose="02010800040101010101" pitchFamily="2" charset="-122"/>
                  <a:ea typeface="华文新魏" panose="02010800040101010101" pitchFamily="2" charset="-122"/>
                  <a:sym typeface="Arial" panose="020B0604020202020204" pitchFamily="34" charset="0"/>
                </a:rPr>
                <a:t>CLICK TO ADD CAPTION TEXT</a:t>
              </a:r>
              <a:endParaRPr lang="zh-CN" altLang="en-US" sz="1300" dirty="0">
                <a:solidFill>
                  <a:schemeClr val="bg1">
                    <a:lumMod val="65000"/>
                  </a:schemeClr>
                </a:solidFill>
                <a:latin typeface="华文新魏" panose="02010800040101010101" pitchFamily="2" charset="-122"/>
                <a:ea typeface="华文新魏" panose="02010800040101010101" pitchFamily="2" charset="-122"/>
                <a:sym typeface="Arial" panose="020B0604020202020204" pitchFamily="34" charset="0"/>
              </a:endParaRPr>
            </a:p>
          </p:txBody>
        </p:sp>
        <p:sp>
          <p:nvSpPr>
            <p:cNvPr id="14" name="矩形 13"/>
            <p:cNvSpPr/>
            <p:nvPr/>
          </p:nvSpPr>
          <p:spPr>
            <a:xfrm>
              <a:off x="-2655131" y="939542"/>
              <a:ext cx="3996873" cy="45719"/>
            </a:xfrm>
            <a:prstGeom prst="rect">
              <a:avLst/>
            </a:prstGeom>
            <a:solidFill>
              <a:srgbClr val="49B0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latin typeface="华文新魏" panose="02010800040101010101" pitchFamily="2" charset="-122"/>
                <a:ea typeface="华文新魏" panose="02010800040101010101" pitchFamily="2" charset="-122"/>
              </a:endParaRPr>
            </a:p>
          </p:txBody>
        </p:sp>
      </p:grpSp>
      <p:grpSp>
        <p:nvGrpSpPr>
          <p:cNvPr id="8" name="组合 7"/>
          <p:cNvGrpSpPr/>
          <p:nvPr/>
        </p:nvGrpSpPr>
        <p:grpSpPr>
          <a:xfrm>
            <a:off x="1494202" y="2038264"/>
            <a:ext cx="9307148" cy="4235608"/>
            <a:chOff x="500063" y="1419663"/>
            <a:chExt cx="8175625" cy="3720661"/>
          </a:xfrm>
          <a:solidFill>
            <a:srgbClr val="D35B40"/>
          </a:solidFill>
        </p:grpSpPr>
        <p:sp>
          <p:nvSpPr>
            <p:cNvPr id="11" name="Line 19"/>
            <p:cNvSpPr>
              <a:spLocks noChangeShapeType="1"/>
            </p:cNvSpPr>
            <p:nvPr/>
          </p:nvSpPr>
          <p:spPr bwMode="auto">
            <a:xfrm>
              <a:off x="4364038" y="2885378"/>
              <a:ext cx="0" cy="2254946"/>
            </a:xfrm>
            <a:prstGeom prst="line">
              <a:avLst/>
            </a:prstGeom>
            <a:grpFill/>
            <a:ln w="6350" cmpd="sng">
              <a:solidFill>
                <a:schemeClr val="bg1">
                  <a:lumMod val="50000"/>
                </a:schemeClr>
              </a:solidFill>
              <a:round/>
            </a:ln>
          </p:spPr>
          <p:txBody>
            <a:bodyPr/>
            <a:lstStyle/>
            <a:p>
              <a:endParaRPr lang="zh-CN" altLang="en-US" sz="3200"/>
            </a:p>
          </p:txBody>
        </p:sp>
        <p:sp>
          <p:nvSpPr>
            <p:cNvPr id="12" name="Line 20"/>
            <p:cNvSpPr>
              <a:spLocks noChangeShapeType="1"/>
            </p:cNvSpPr>
            <p:nvPr/>
          </p:nvSpPr>
          <p:spPr bwMode="auto">
            <a:xfrm>
              <a:off x="4900613" y="2885378"/>
              <a:ext cx="0" cy="2254946"/>
            </a:xfrm>
            <a:prstGeom prst="line">
              <a:avLst/>
            </a:prstGeom>
            <a:grpFill/>
            <a:ln w="6350" cmpd="sng">
              <a:solidFill>
                <a:schemeClr val="bg1">
                  <a:lumMod val="50000"/>
                </a:schemeClr>
              </a:solidFill>
              <a:round/>
            </a:ln>
          </p:spPr>
          <p:txBody>
            <a:bodyPr/>
            <a:lstStyle/>
            <a:p>
              <a:endParaRPr lang="zh-CN" altLang="en-US" sz="3200"/>
            </a:p>
          </p:txBody>
        </p:sp>
        <p:sp>
          <p:nvSpPr>
            <p:cNvPr id="13" name="Freeform 21"/>
            <p:cNvSpPr/>
            <p:nvPr/>
          </p:nvSpPr>
          <p:spPr bwMode="auto">
            <a:xfrm>
              <a:off x="3730488" y="2355660"/>
              <a:ext cx="633551" cy="1088692"/>
            </a:xfrm>
            <a:custGeom>
              <a:avLst/>
              <a:gdLst>
                <a:gd name="T0" fmla="*/ 0 w 381"/>
                <a:gd name="T1" fmla="*/ 0 h 579"/>
                <a:gd name="T2" fmla="*/ 0 w 381"/>
                <a:gd name="T3" fmla="*/ 579 h 579"/>
                <a:gd name="T4" fmla="*/ 381 w 381"/>
                <a:gd name="T5" fmla="*/ 579 h 579"/>
              </a:gdLst>
              <a:ahLst/>
              <a:cxnLst>
                <a:cxn ang="0">
                  <a:pos x="T0" y="T1"/>
                </a:cxn>
                <a:cxn ang="0">
                  <a:pos x="T2" y="T3"/>
                </a:cxn>
                <a:cxn ang="0">
                  <a:pos x="T4" y="T5"/>
                </a:cxn>
              </a:cxnLst>
              <a:rect l="0" t="0" r="r" b="b"/>
              <a:pathLst>
                <a:path w="381" h="579">
                  <a:moveTo>
                    <a:pt x="0" y="0"/>
                  </a:moveTo>
                  <a:lnTo>
                    <a:pt x="0" y="579"/>
                  </a:lnTo>
                  <a:lnTo>
                    <a:pt x="381" y="579"/>
                  </a:lnTo>
                </a:path>
              </a:pathLst>
            </a:custGeom>
            <a:noFill/>
            <a:ln w="6350" cap="flat" cmpd="sng">
              <a:solidFill>
                <a:schemeClr val="bg1">
                  <a:lumMod val="50000"/>
                </a:schemeClr>
              </a:solidFill>
              <a:round/>
            </a:ln>
          </p:spPr>
          <p:txBody>
            <a:bodyPr/>
            <a:lstStyle/>
            <a:p>
              <a:endParaRPr lang="zh-CN" altLang="en-US" sz="3200"/>
            </a:p>
          </p:txBody>
        </p:sp>
        <p:sp>
          <p:nvSpPr>
            <p:cNvPr id="15" name="Freeform 22"/>
            <p:cNvSpPr/>
            <p:nvPr/>
          </p:nvSpPr>
          <p:spPr bwMode="auto">
            <a:xfrm>
              <a:off x="4900613" y="2742460"/>
              <a:ext cx="787400" cy="765411"/>
            </a:xfrm>
            <a:custGeom>
              <a:avLst/>
              <a:gdLst>
                <a:gd name="T0" fmla="*/ 0 w 496"/>
                <a:gd name="T1" fmla="*/ 482 h 482"/>
                <a:gd name="T2" fmla="*/ 496 w 496"/>
                <a:gd name="T3" fmla="*/ 482 h 482"/>
                <a:gd name="T4" fmla="*/ 496 w 496"/>
                <a:gd name="T5" fmla="*/ 0 h 482"/>
              </a:gdLst>
              <a:ahLst/>
              <a:cxnLst>
                <a:cxn ang="0">
                  <a:pos x="T0" y="T1"/>
                </a:cxn>
                <a:cxn ang="0">
                  <a:pos x="T2" y="T3"/>
                </a:cxn>
                <a:cxn ang="0">
                  <a:pos x="T4" y="T5"/>
                </a:cxn>
              </a:cxnLst>
              <a:rect l="0" t="0" r="r" b="b"/>
              <a:pathLst>
                <a:path w="496" h="482">
                  <a:moveTo>
                    <a:pt x="0" y="482"/>
                  </a:moveTo>
                  <a:lnTo>
                    <a:pt x="496" y="482"/>
                  </a:lnTo>
                  <a:lnTo>
                    <a:pt x="496" y="0"/>
                  </a:lnTo>
                </a:path>
              </a:pathLst>
            </a:custGeom>
            <a:noFill/>
            <a:ln w="6350" cap="flat" cmpd="sng">
              <a:solidFill>
                <a:schemeClr val="bg1">
                  <a:lumMod val="50000"/>
                </a:schemeClr>
              </a:solidFill>
              <a:round/>
            </a:ln>
          </p:spPr>
          <p:txBody>
            <a:bodyPr/>
            <a:lstStyle/>
            <a:p>
              <a:endParaRPr lang="zh-CN" altLang="en-US" sz="3200"/>
            </a:p>
          </p:txBody>
        </p:sp>
        <p:sp>
          <p:nvSpPr>
            <p:cNvPr id="16" name="Freeform 23"/>
            <p:cNvSpPr/>
            <p:nvPr/>
          </p:nvSpPr>
          <p:spPr bwMode="auto">
            <a:xfrm>
              <a:off x="4900613" y="3830232"/>
              <a:ext cx="666750" cy="994082"/>
            </a:xfrm>
            <a:custGeom>
              <a:avLst/>
              <a:gdLst>
                <a:gd name="T0" fmla="*/ 420 w 420"/>
                <a:gd name="T1" fmla="*/ 0 h 626"/>
                <a:gd name="T2" fmla="*/ 330 w 420"/>
                <a:gd name="T3" fmla="*/ 0 h 626"/>
                <a:gd name="T4" fmla="*/ 330 w 420"/>
                <a:gd name="T5" fmla="*/ 626 h 626"/>
                <a:gd name="T6" fmla="*/ 0 w 420"/>
                <a:gd name="T7" fmla="*/ 626 h 626"/>
              </a:gdLst>
              <a:ahLst/>
              <a:cxnLst>
                <a:cxn ang="0">
                  <a:pos x="T0" y="T1"/>
                </a:cxn>
                <a:cxn ang="0">
                  <a:pos x="T2" y="T3"/>
                </a:cxn>
                <a:cxn ang="0">
                  <a:pos x="T4" y="T5"/>
                </a:cxn>
                <a:cxn ang="0">
                  <a:pos x="T6" y="T7"/>
                </a:cxn>
              </a:cxnLst>
              <a:rect l="0" t="0" r="r" b="b"/>
              <a:pathLst>
                <a:path w="420" h="626">
                  <a:moveTo>
                    <a:pt x="420" y="0"/>
                  </a:moveTo>
                  <a:lnTo>
                    <a:pt x="330" y="0"/>
                  </a:lnTo>
                  <a:lnTo>
                    <a:pt x="330" y="626"/>
                  </a:lnTo>
                  <a:lnTo>
                    <a:pt x="0" y="626"/>
                  </a:lnTo>
                </a:path>
              </a:pathLst>
            </a:custGeom>
            <a:noFill/>
            <a:ln w="6350" cap="flat" cmpd="sng">
              <a:solidFill>
                <a:schemeClr val="bg1">
                  <a:lumMod val="50000"/>
                </a:schemeClr>
              </a:solidFill>
              <a:round/>
            </a:ln>
          </p:spPr>
          <p:txBody>
            <a:bodyPr/>
            <a:lstStyle/>
            <a:p>
              <a:endParaRPr lang="zh-CN" altLang="en-US" sz="3200"/>
            </a:p>
          </p:txBody>
        </p:sp>
        <p:sp>
          <p:nvSpPr>
            <p:cNvPr id="17" name="Freeform 24"/>
            <p:cNvSpPr/>
            <p:nvPr/>
          </p:nvSpPr>
          <p:spPr bwMode="auto">
            <a:xfrm>
              <a:off x="3756025" y="3747657"/>
              <a:ext cx="1144588" cy="627257"/>
            </a:xfrm>
            <a:custGeom>
              <a:avLst/>
              <a:gdLst>
                <a:gd name="T0" fmla="*/ 721 w 721"/>
                <a:gd name="T1" fmla="*/ 395 h 395"/>
                <a:gd name="T2" fmla="*/ 191 w 721"/>
                <a:gd name="T3" fmla="*/ 395 h 395"/>
                <a:gd name="T4" fmla="*/ 191 w 721"/>
                <a:gd name="T5" fmla="*/ 0 h 395"/>
                <a:gd name="T6" fmla="*/ 0 w 721"/>
                <a:gd name="T7" fmla="*/ 0 h 395"/>
              </a:gdLst>
              <a:ahLst/>
              <a:cxnLst>
                <a:cxn ang="0">
                  <a:pos x="T0" y="T1"/>
                </a:cxn>
                <a:cxn ang="0">
                  <a:pos x="T2" y="T3"/>
                </a:cxn>
                <a:cxn ang="0">
                  <a:pos x="T4" y="T5"/>
                </a:cxn>
                <a:cxn ang="0">
                  <a:pos x="T6" y="T7"/>
                </a:cxn>
              </a:cxnLst>
              <a:rect l="0" t="0" r="r" b="b"/>
              <a:pathLst>
                <a:path w="721" h="395">
                  <a:moveTo>
                    <a:pt x="721" y="395"/>
                  </a:moveTo>
                  <a:lnTo>
                    <a:pt x="191" y="395"/>
                  </a:lnTo>
                  <a:lnTo>
                    <a:pt x="191" y="0"/>
                  </a:lnTo>
                  <a:lnTo>
                    <a:pt x="0" y="0"/>
                  </a:lnTo>
                </a:path>
              </a:pathLst>
            </a:custGeom>
            <a:noFill/>
            <a:ln w="6350" cap="flat" cmpd="sng">
              <a:solidFill>
                <a:schemeClr val="bg1">
                  <a:lumMod val="50000"/>
                </a:schemeClr>
              </a:solidFill>
              <a:round/>
            </a:ln>
          </p:spPr>
          <p:txBody>
            <a:bodyPr/>
            <a:lstStyle/>
            <a:p>
              <a:endParaRPr lang="zh-CN" altLang="en-US" sz="3200"/>
            </a:p>
          </p:txBody>
        </p:sp>
        <p:sp>
          <p:nvSpPr>
            <p:cNvPr id="18" name="Rectangle 4"/>
            <p:cNvSpPr>
              <a:spLocks noChangeArrowheads="1"/>
            </p:cNvSpPr>
            <p:nvPr/>
          </p:nvSpPr>
          <p:spPr bwMode="auto">
            <a:xfrm>
              <a:off x="6732588" y="1635630"/>
              <a:ext cx="1943100" cy="53531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zh-CN" altLang="en-US" sz="1100"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1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9" name="Rectangle 5"/>
            <p:cNvSpPr>
              <a:spLocks noChangeArrowheads="1"/>
            </p:cNvSpPr>
            <p:nvPr/>
          </p:nvSpPr>
          <p:spPr bwMode="auto">
            <a:xfrm>
              <a:off x="6732588" y="3555511"/>
              <a:ext cx="1943100" cy="53531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zh-CN" altLang="en-US" sz="1100"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1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20" name="Rectangle 6"/>
            <p:cNvSpPr>
              <a:spLocks noChangeArrowheads="1"/>
            </p:cNvSpPr>
            <p:nvPr/>
          </p:nvSpPr>
          <p:spPr bwMode="auto">
            <a:xfrm>
              <a:off x="500063" y="1635630"/>
              <a:ext cx="1943100" cy="53531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lnSpc>
                  <a:spcPct val="120000"/>
                </a:lnSpc>
              </a:pPr>
              <a:r>
                <a:rPr lang="zh-CN" altLang="en-US" sz="1100"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1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21" name="Rectangle 7"/>
            <p:cNvSpPr>
              <a:spLocks noChangeArrowheads="1"/>
            </p:cNvSpPr>
            <p:nvPr/>
          </p:nvSpPr>
          <p:spPr bwMode="auto">
            <a:xfrm>
              <a:off x="500063" y="3555511"/>
              <a:ext cx="1943100" cy="53531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lnSpc>
                  <a:spcPct val="120000"/>
                </a:lnSpc>
              </a:pPr>
              <a:r>
                <a:rPr lang="zh-CN" altLang="en-US" sz="1100"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1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22" name="Freeform 8"/>
            <p:cNvSpPr/>
            <p:nvPr/>
          </p:nvSpPr>
          <p:spPr bwMode="auto">
            <a:xfrm>
              <a:off x="3779838" y="1419663"/>
              <a:ext cx="1747837" cy="1121121"/>
            </a:xfrm>
            <a:custGeom>
              <a:avLst/>
              <a:gdLst>
                <a:gd name="T0" fmla="*/ 74 w 466"/>
                <a:gd name="T1" fmla="*/ 299 h 299"/>
                <a:gd name="T2" fmla="*/ 394 w 466"/>
                <a:gd name="T3" fmla="*/ 299 h 299"/>
                <a:gd name="T4" fmla="*/ 466 w 466"/>
                <a:gd name="T5" fmla="*/ 215 h 299"/>
                <a:gd name="T6" fmla="*/ 388 w 466"/>
                <a:gd name="T7" fmla="*/ 152 h 299"/>
                <a:gd name="T8" fmla="*/ 308 w 466"/>
                <a:gd name="T9" fmla="*/ 24 h 299"/>
                <a:gd name="T10" fmla="*/ 166 w 466"/>
                <a:gd name="T11" fmla="*/ 98 h 299"/>
                <a:gd name="T12" fmla="*/ 108 w 466"/>
                <a:gd name="T13" fmla="*/ 86 h 299"/>
                <a:gd name="T14" fmla="*/ 83 w 466"/>
                <a:gd name="T15" fmla="*/ 135 h 299"/>
                <a:gd name="T16" fmla="*/ 12 w 466"/>
                <a:gd name="T17" fmla="*/ 202 h 299"/>
                <a:gd name="T18" fmla="*/ 74 w 466"/>
                <a:gd name="T19" fmla="*/ 299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6" h="299">
                  <a:moveTo>
                    <a:pt x="74" y="299"/>
                  </a:moveTo>
                  <a:cubicBezTo>
                    <a:pt x="124" y="299"/>
                    <a:pt x="353" y="299"/>
                    <a:pt x="394" y="299"/>
                  </a:cubicBezTo>
                  <a:cubicBezTo>
                    <a:pt x="436" y="299"/>
                    <a:pt x="466" y="276"/>
                    <a:pt x="466" y="215"/>
                  </a:cubicBezTo>
                  <a:cubicBezTo>
                    <a:pt x="466" y="153"/>
                    <a:pt x="408" y="136"/>
                    <a:pt x="388" y="152"/>
                  </a:cubicBezTo>
                  <a:cubicBezTo>
                    <a:pt x="388" y="152"/>
                    <a:pt x="400" y="48"/>
                    <a:pt x="308" y="24"/>
                  </a:cubicBezTo>
                  <a:cubicBezTo>
                    <a:pt x="215" y="0"/>
                    <a:pt x="172" y="78"/>
                    <a:pt x="166" y="98"/>
                  </a:cubicBezTo>
                  <a:cubicBezTo>
                    <a:pt x="166" y="98"/>
                    <a:pt x="145" y="69"/>
                    <a:pt x="108" y="86"/>
                  </a:cubicBezTo>
                  <a:cubicBezTo>
                    <a:pt x="74" y="101"/>
                    <a:pt x="83" y="135"/>
                    <a:pt x="83" y="135"/>
                  </a:cubicBezTo>
                  <a:cubicBezTo>
                    <a:pt x="83" y="135"/>
                    <a:pt x="24" y="146"/>
                    <a:pt x="12" y="202"/>
                  </a:cubicBezTo>
                  <a:cubicBezTo>
                    <a:pt x="0" y="260"/>
                    <a:pt x="37" y="299"/>
                    <a:pt x="74" y="299"/>
                  </a:cubicBezTo>
                  <a:close/>
                </a:path>
              </a:pathLst>
            </a:custGeom>
            <a:solidFill>
              <a:srgbClr val="49B09E"/>
            </a:solidFill>
            <a:ln>
              <a:noFill/>
            </a:ln>
          </p:spPr>
          <p:txBody>
            <a:bodyPr/>
            <a:lstStyle/>
            <a:p>
              <a:endParaRPr lang="zh-CN" altLang="en-US" sz="3200"/>
            </a:p>
          </p:txBody>
        </p:sp>
        <p:sp>
          <p:nvSpPr>
            <p:cNvPr id="23" name="Freeform 9"/>
            <p:cNvSpPr/>
            <p:nvPr/>
          </p:nvSpPr>
          <p:spPr bwMode="auto">
            <a:xfrm>
              <a:off x="2851979" y="1619440"/>
              <a:ext cx="1323975" cy="851163"/>
            </a:xfrm>
            <a:custGeom>
              <a:avLst/>
              <a:gdLst>
                <a:gd name="T0" fmla="*/ 56 w 353"/>
                <a:gd name="T1" fmla="*/ 227 h 227"/>
                <a:gd name="T2" fmla="*/ 299 w 353"/>
                <a:gd name="T3" fmla="*/ 227 h 227"/>
                <a:gd name="T4" fmla="*/ 353 w 353"/>
                <a:gd name="T5" fmla="*/ 163 h 227"/>
                <a:gd name="T6" fmla="*/ 294 w 353"/>
                <a:gd name="T7" fmla="*/ 115 h 227"/>
                <a:gd name="T8" fmla="*/ 233 w 353"/>
                <a:gd name="T9" fmla="*/ 19 h 227"/>
                <a:gd name="T10" fmla="*/ 125 w 353"/>
                <a:gd name="T11" fmla="*/ 75 h 227"/>
                <a:gd name="T12" fmla="*/ 82 w 353"/>
                <a:gd name="T13" fmla="*/ 65 h 227"/>
                <a:gd name="T14" fmla="*/ 62 w 353"/>
                <a:gd name="T15" fmla="*/ 103 h 227"/>
                <a:gd name="T16" fmla="*/ 9 w 353"/>
                <a:gd name="T17" fmla="*/ 154 h 227"/>
                <a:gd name="T18" fmla="*/ 56 w 353"/>
                <a:gd name="T19" fmla="*/ 227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3" h="227">
                  <a:moveTo>
                    <a:pt x="56" y="227"/>
                  </a:moveTo>
                  <a:cubicBezTo>
                    <a:pt x="94" y="227"/>
                    <a:pt x="267" y="227"/>
                    <a:pt x="299" y="227"/>
                  </a:cubicBezTo>
                  <a:cubicBezTo>
                    <a:pt x="330" y="227"/>
                    <a:pt x="353" y="210"/>
                    <a:pt x="353" y="163"/>
                  </a:cubicBezTo>
                  <a:cubicBezTo>
                    <a:pt x="353" y="116"/>
                    <a:pt x="309" y="104"/>
                    <a:pt x="294" y="115"/>
                  </a:cubicBezTo>
                  <a:cubicBezTo>
                    <a:pt x="294" y="115"/>
                    <a:pt x="303" y="37"/>
                    <a:pt x="233" y="19"/>
                  </a:cubicBezTo>
                  <a:cubicBezTo>
                    <a:pt x="163" y="0"/>
                    <a:pt x="130" y="60"/>
                    <a:pt x="125" y="75"/>
                  </a:cubicBezTo>
                  <a:cubicBezTo>
                    <a:pt x="125" y="75"/>
                    <a:pt x="110" y="53"/>
                    <a:pt x="82" y="65"/>
                  </a:cubicBezTo>
                  <a:cubicBezTo>
                    <a:pt x="56" y="77"/>
                    <a:pt x="62" y="103"/>
                    <a:pt x="62" y="103"/>
                  </a:cubicBezTo>
                  <a:cubicBezTo>
                    <a:pt x="62" y="103"/>
                    <a:pt x="18" y="111"/>
                    <a:pt x="9" y="154"/>
                  </a:cubicBezTo>
                  <a:cubicBezTo>
                    <a:pt x="0" y="198"/>
                    <a:pt x="28" y="227"/>
                    <a:pt x="56" y="227"/>
                  </a:cubicBezTo>
                  <a:close/>
                </a:path>
              </a:pathLst>
            </a:custGeom>
            <a:solidFill>
              <a:srgbClr val="49B09E"/>
            </a:solidFill>
            <a:ln>
              <a:noFill/>
            </a:ln>
          </p:spPr>
          <p:txBody>
            <a:bodyPr/>
            <a:lstStyle/>
            <a:p>
              <a:endParaRPr lang="zh-CN" altLang="en-US" sz="3200"/>
            </a:p>
          </p:txBody>
        </p:sp>
        <p:sp>
          <p:nvSpPr>
            <p:cNvPr id="24" name="Freeform 12"/>
            <p:cNvSpPr/>
            <p:nvPr/>
          </p:nvSpPr>
          <p:spPr bwMode="auto">
            <a:xfrm>
              <a:off x="5418139" y="1453012"/>
              <a:ext cx="517525" cy="333478"/>
            </a:xfrm>
            <a:custGeom>
              <a:avLst/>
              <a:gdLst>
                <a:gd name="T0" fmla="*/ 22 w 138"/>
                <a:gd name="T1" fmla="*/ 89 h 89"/>
                <a:gd name="T2" fmla="*/ 117 w 138"/>
                <a:gd name="T3" fmla="*/ 89 h 89"/>
                <a:gd name="T4" fmla="*/ 138 w 138"/>
                <a:gd name="T5" fmla="*/ 64 h 89"/>
                <a:gd name="T6" fmla="*/ 115 w 138"/>
                <a:gd name="T7" fmla="*/ 45 h 89"/>
                <a:gd name="T8" fmla="*/ 91 w 138"/>
                <a:gd name="T9" fmla="*/ 7 h 89"/>
                <a:gd name="T10" fmla="*/ 49 w 138"/>
                <a:gd name="T11" fmla="*/ 29 h 89"/>
                <a:gd name="T12" fmla="*/ 32 w 138"/>
                <a:gd name="T13" fmla="*/ 25 h 89"/>
                <a:gd name="T14" fmla="*/ 24 w 138"/>
                <a:gd name="T15" fmla="*/ 40 h 89"/>
                <a:gd name="T16" fmla="*/ 3 w 138"/>
                <a:gd name="T17" fmla="*/ 60 h 89"/>
                <a:gd name="T18" fmla="*/ 22 w 138"/>
                <a:gd name="T19" fmla="*/ 8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8" h="89">
                  <a:moveTo>
                    <a:pt x="22" y="89"/>
                  </a:moveTo>
                  <a:cubicBezTo>
                    <a:pt x="37" y="89"/>
                    <a:pt x="105" y="89"/>
                    <a:pt x="117" y="89"/>
                  </a:cubicBezTo>
                  <a:cubicBezTo>
                    <a:pt x="129" y="89"/>
                    <a:pt x="138" y="82"/>
                    <a:pt x="138" y="64"/>
                  </a:cubicBezTo>
                  <a:cubicBezTo>
                    <a:pt x="138" y="45"/>
                    <a:pt x="121" y="40"/>
                    <a:pt x="115" y="45"/>
                  </a:cubicBezTo>
                  <a:cubicBezTo>
                    <a:pt x="115" y="45"/>
                    <a:pt x="119" y="14"/>
                    <a:pt x="91" y="7"/>
                  </a:cubicBezTo>
                  <a:cubicBezTo>
                    <a:pt x="64" y="0"/>
                    <a:pt x="51" y="23"/>
                    <a:pt x="49" y="29"/>
                  </a:cubicBezTo>
                  <a:cubicBezTo>
                    <a:pt x="49" y="29"/>
                    <a:pt x="43" y="20"/>
                    <a:pt x="32" y="25"/>
                  </a:cubicBezTo>
                  <a:cubicBezTo>
                    <a:pt x="22" y="30"/>
                    <a:pt x="24" y="40"/>
                    <a:pt x="24" y="40"/>
                  </a:cubicBezTo>
                  <a:cubicBezTo>
                    <a:pt x="24" y="40"/>
                    <a:pt x="7" y="43"/>
                    <a:pt x="3" y="60"/>
                  </a:cubicBezTo>
                  <a:cubicBezTo>
                    <a:pt x="0" y="77"/>
                    <a:pt x="11" y="89"/>
                    <a:pt x="22" y="89"/>
                  </a:cubicBezTo>
                  <a:close/>
                </a:path>
              </a:pathLst>
            </a:custGeom>
            <a:solidFill>
              <a:srgbClr val="49B09E"/>
            </a:solidFill>
            <a:ln>
              <a:noFill/>
            </a:ln>
          </p:spPr>
          <p:txBody>
            <a:bodyPr/>
            <a:lstStyle/>
            <a:p>
              <a:endParaRPr lang="zh-CN" altLang="en-US" sz="3200"/>
            </a:p>
          </p:txBody>
        </p:sp>
        <p:sp>
          <p:nvSpPr>
            <p:cNvPr id="25" name="Freeform 13"/>
            <p:cNvSpPr/>
            <p:nvPr/>
          </p:nvSpPr>
          <p:spPr bwMode="auto">
            <a:xfrm>
              <a:off x="2582864" y="1607046"/>
              <a:ext cx="306387" cy="195323"/>
            </a:xfrm>
            <a:custGeom>
              <a:avLst/>
              <a:gdLst>
                <a:gd name="T0" fmla="*/ 13 w 82"/>
                <a:gd name="T1" fmla="*/ 52 h 52"/>
                <a:gd name="T2" fmla="*/ 69 w 82"/>
                <a:gd name="T3" fmla="*/ 52 h 52"/>
                <a:gd name="T4" fmla="*/ 82 w 82"/>
                <a:gd name="T5" fmla="*/ 38 h 52"/>
                <a:gd name="T6" fmla="*/ 68 w 82"/>
                <a:gd name="T7" fmla="*/ 27 h 52"/>
                <a:gd name="T8" fmla="*/ 54 w 82"/>
                <a:gd name="T9" fmla="*/ 4 h 52"/>
                <a:gd name="T10" fmla="*/ 29 w 82"/>
                <a:gd name="T11" fmla="*/ 17 h 52"/>
                <a:gd name="T12" fmla="*/ 19 w 82"/>
                <a:gd name="T13" fmla="*/ 15 h 52"/>
                <a:gd name="T14" fmla="*/ 14 w 82"/>
                <a:gd name="T15" fmla="*/ 24 h 52"/>
                <a:gd name="T16" fmla="*/ 2 w 82"/>
                <a:gd name="T17" fmla="*/ 35 h 52"/>
                <a:gd name="T18" fmla="*/ 13 w 82"/>
                <a:gd name="T19"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2" h="52">
                  <a:moveTo>
                    <a:pt x="13" y="52"/>
                  </a:moveTo>
                  <a:cubicBezTo>
                    <a:pt x="22" y="52"/>
                    <a:pt x="62" y="52"/>
                    <a:pt x="69" y="52"/>
                  </a:cubicBezTo>
                  <a:cubicBezTo>
                    <a:pt x="76" y="52"/>
                    <a:pt x="82" y="48"/>
                    <a:pt x="82" y="38"/>
                  </a:cubicBezTo>
                  <a:cubicBezTo>
                    <a:pt x="82" y="27"/>
                    <a:pt x="71" y="24"/>
                    <a:pt x="68" y="27"/>
                  </a:cubicBezTo>
                  <a:cubicBezTo>
                    <a:pt x="68" y="27"/>
                    <a:pt x="70" y="8"/>
                    <a:pt x="54" y="4"/>
                  </a:cubicBezTo>
                  <a:cubicBezTo>
                    <a:pt x="38" y="0"/>
                    <a:pt x="30" y="14"/>
                    <a:pt x="29" y="17"/>
                  </a:cubicBezTo>
                  <a:cubicBezTo>
                    <a:pt x="29" y="17"/>
                    <a:pt x="25" y="12"/>
                    <a:pt x="19" y="15"/>
                  </a:cubicBezTo>
                  <a:cubicBezTo>
                    <a:pt x="13" y="18"/>
                    <a:pt x="14" y="24"/>
                    <a:pt x="14" y="24"/>
                  </a:cubicBezTo>
                  <a:cubicBezTo>
                    <a:pt x="14" y="24"/>
                    <a:pt x="4" y="25"/>
                    <a:pt x="2" y="35"/>
                  </a:cubicBezTo>
                  <a:cubicBezTo>
                    <a:pt x="0" y="46"/>
                    <a:pt x="6" y="52"/>
                    <a:pt x="13" y="52"/>
                  </a:cubicBezTo>
                  <a:close/>
                </a:path>
              </a:pathLst>
            </a:custGeom>
            <a:solidFill>
              <a:srgbClr val="49B09E"/>
            </a:solidFill>
            <a:ln>
              <a:noFill/>
            </a:ln>
          </p:spPr>
          <p:txBody>
            <a:bodyPr/>
            <a:lstStyle/>
            <a:p>
              <a:endParaRPr lang="zh-CN" altLang="en-US" sz="3200"/>
            </a:p>
          </p:txBody>
        </p:sp>
        <p:sp>
          <p:nvSpPr>
            <p:cNvPr id="26" name="Freeform 14"/>
            <p:cNvSpPr/>
            <p:nvPr/>
          </p:nvSpPr>
          <p:spPr bwMode="auto">
            <a:xfrm>
              <a:off x="2732089" y="2998126"/>
              <a:ext cx="307975" cy="195323"/>
            </a:xfrm>
            <a:custGeom>
              <a:avLst/>
              <a:gdLst>
                <a:gd name="T0" fmla="*/ 13 w 82"/>
                <a:gd name="T1" fmla="*/ 52 h 52"/>
                <a:gd name="T2" fmla="*/ 69 w 82"/>
                <a:gd name="T3" fmla="*/ 52 h 52"/>
                <a:gd name="T4" fmla="*/ 82 w 82"/>
                <a:gd name="T5" fmla="*/ 37 h 52"/>
                <a:gd name="T6" fmla="*/ 68 w 82"/>
                <a:gd name="T7" fmla="*/ 26 h 52"/>
                <a:gd name="T8" fmla="*/ 54 w 82"/>
                <a:gd name="T9" fmla="*/ 4 h 52"/>
                <a:gd name="T10" fmla="*/ 29 w 82"/>
                <a:gd name="T11" fmla="*/ 17 h 52"/>
                <a:gd name="T12" fmla="*/ 19 w 82"/>
                <a:gd name="T13" fmla="*/ 15 h 52"/>
                <a:gd name="T14" fmla="*/ 14 w 82"/>
                <a:gd name="T15" fmla="*/ 23 h 52"/>
                <a:gd name="T16" fmla="*/ 2 w 82"/>
                <a:gd name="T17" fmla="*/ 35 h 52"/>
                <a:gd name="T18" fmla="*/ 13 w 82"/>
                <a:gd name="T19"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2" h="52">
                  <a:moveTo>
                    <a:pt x="13" y="52"/>
                  </a:moveTo>
                  <a:cubicBezTo>
                    <a:pt x="22" y="52"/>
                    <a:pt x="62" y="52"/>
                    <a:pt x="69" y="52"/>
                  </a:cubicBezTo>
                  <a:cubicBezTo>
                    <a:pt x="76" y="52"/>
                    <a:pt x="82" y="48"/>
                    <a:pt x="82" y="37"/>
                  </a:cubicBezTo>
                  <a:cubicBezTo>
                    <a:pt x="82" y="26"/>
                    <a:pt x="71" y="23"/>
                    <a:pt x="68" y="26"/>
                  </a:cubicBezTo>
                  <a:cubicBezTo>
                    <a:pt x="68" y="26"/>
                    <a:pt x="70" y="8"/>
                    <a:pt x="54" y="4"/>
                  </a:cubicBezTo>
                  <a:cubicBezTo>
                    <a:pt x="38" y="0"/>
                    <a:pt x="30" y="13"/>
                    <a:pt x="29" y="17"/>
                  </a:cubicBezTo>
                  <a:cubicBezTo>
                    <a:pt x="29" y="17"/>
                    <a:pt x="25" y="12"/>
                    <a:pt x="19" y="15"/>
                  </a:cubicBezTo>
                  <a:cubicBezTo>
                    <a:pt x="13" y="17"/>
                    <a:pt x="14" y="23"/>
                    <a:pt x="14" y="23"/>
                  </a:cubicBezTo>
                  <a:cubicBezTo>
                    <a:pt x="14" y="23"/>
                    <a:pt x="4" y="25"/>
                    <a:pt x="2" y="35"/>
                  </a:cubicBezTo>
                  <a:cubicBezTo>
                    <a:pt x="0" y="45"/>
                    <a:pt x="6" y="52"/>
                    <a:pt x="13" y="52"/>
                  </a:cubicBezTo>
                  <a:close/>
                </a:path>
              </a:pathLst>
            </a:custGeom>
            <a:solidFill>
              <a:srgbClr val="49B09E"/>
            </a:solidFill>
            <a:ln>
              <a:noFill/>
            </a:ln>
          </p:spPr>
          <p:txBody>
            <a:bodyPr/>
            <a:lstStyle/>
            <a:p>
              <a:endParaRPr lang="zh-CN" altLang="en-US" sz="3200"/>
            </a:p>
          </p:txBody>
        </p:sp>
        <p:sp>
          <p:nvSpPr>
            <p:cNvPr id="27" name="Freeform 15"/>
            <p:cNvSpPr/>
            <p:nvPr/>
          </p:nvSpPr>
          <p:spPr bwMode="auto">
            <a:xfrm>
              <a:off x="5935664" y="2945723"/>
              <a:ext cx="388937" cy="250902"/>
            </a:xfrm>
            <a:custGeom>
              <a:avLst/>
              <a:gdLst>
                <a:gd name="T0" fmla="*/ 16 w 104"/>
                <a:gd name="T1" fmla="*/ 67 h 67"/>
                <a:gd name="T2" fmla="*/ 88 w 104"/>
                <a:gd name="T3" fmla="*/ 67 h 67"/>
                <a:gd name="T4" fmla="*/ 104 w 104"/>
                <a:gd name="T5" fmla="*/ 48 h 67"/>
                <a:gd name="T6" fmla="*/ 87 w 104"/>
                <a:gd name="T7" fmla="*/ 34 h 67"/>
                <a:gd name="T8" fmla="*/ 69 w 104"/>
                <a:gd name="T9" fmla="*/ 5 h 67"/>
                <a:gd name="T10" fmla="*/ 37 w 104"/>
                <a:gd name="T11" fmla="*/ 22 h 67"/>
                <a:gd name="T12" fmla="*/ 24 w 104"/>
                <a:gd name="T13" fmla="*/ 19 h 67"/>
                <a:gd name="T14" fmla="*/ 18 w 104"/>
                <a:gd name="T15" fmla="*/ 30 h 67"/>
                <a:gd name="T16" fmla="*/ 2 w 104"/>
                <a:gd name="T17" fmla="*/ 45 h 67"/>
                <a:gd name="T18" fmla="*/ 16 w 104"/>
                <a:gd name="T19"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4" h="67">
                  <a:moveTo>
                    <a:pt x="16" y="67"/>
                  </a:moveTo>
                  <a:cubicBezTo>
                    <a:pt x="28" y="67"/>
                    <a:pt x="79" y="67"/>
                    <a:pt x="88" y="67"/>
                  </a:cubicBezTo>
                  <a:cubicBezTo>
                    <a:pt x="98" y="67"/>
                    <a:pt x="104" y="62"/>
                    <a:pt x="104" y="48"/>
                  </a:cubicBezTo>
                  <a:cubicBezTo>
                    <a:pt x="104" y="34"/>
                    <a:pt x="91" y="31"/>
                    <a:pt x="87" y="34"/>
                  </a:cubicBezTo>
                  <a:cubicBezTo>
                    <a:pt x="87" y="34"/>
                    <a:pt x="90" y="11"/>
                    <a:pt x="69" y="5"/>
                  </a:cubicBezTo>
                  <a:cubicBezTo>
                    <a:pt x="48" y="0"/>
                    <a:pt x="38" y="17"/>
                    <a:pt x="37" y="22"/>
                  </a:cubicBezTo>
                  <a:cubicBezTo>
                    <a:pt x="37" y="22"/>
                    <a:pt x="32" y="16"/>
                    <a:pt x="24" y="19"/>
                  </a:cubicBezTo>
                  <a:cubicBezTo>
                    <a:pt x="16" y="23"/>
                    <a:pt x="18" y="30"/>
                    <a:pt x="18" y="30"/>
                  </a:cubicBezTo>
                  <a:cubicBezTo>
                    <a:pt x="18" y="30"/>
                    <a:pt x="5" y="33"/>
                    <a:pt x="2" y="45"/>
                  </a:cubicBezTo>
                  <a:cubicBezTo>
                    <a:pt x="0" y="58"/>
                    <a:pt x="8" y="67"/>
                    <a:pt x="16" y="67"/>
                  </a:cubicBezTo>
                  <a:close/>
                </a:path>
              </a:pathLst>
            </a:custGeom>
            <a:solidFill>
              <a:srgbClr val="49B09E"/>
            </a:solidFill>
            <a:ln>
              <a:noFill/>
            </a:ln>
          </p:spPr>
          <p:txBody>
            <a:bodyPr/>
            <a:lstStyle/>
            <a:p>
              <a:endParaRPr lang="zh-CN" altLang="en-US" sz="3200"/>
            </a:p>
          </p:txBody>
        </p:sp>
        <p:sp>
          <p:nvSpPr>
            <p:cNvPr id="28" name="Freeform 16"/>
            <p:cNvSpPr/>
            <p:nvPr/>
          </p:nvSpPr>
          <p:spPr bwMode="auto">
            <a:xfrm>
              <a:off x="2687638" y="3253792"/>
              <a:ext cx="1071562" cy="686012"/>
            </a:xfrm>
            <a:custGeom>
              <a:avLst/>
              <a:gdLst>
                <a:gd name="T0" fmla="*/ 46 w 286"/>
                <a:gd name="T1" fmla="*/ 183 h 183"/>
                <a:gd name="T2" fmla="*/ 241 w 286"/>
                <a:gd name="T3" fmla="*/ 183 h 183"/>
                <a:gd name="T4" fmla="*/ 286 w 286"/>
                <a:gd name="T5" fmla="*/ 131 h 183"/>
                <a:gd name="T6" fmla="*/ 238 w 286"/>
                <a:gd name="T7" fmla="*/ 93 h 183"/>
                <a:gd name="T8" fmla="*/ 189 w 286"/>
                <a:gd name="T9" fmla="*/ 15 h 183"/>
                <a:gd name="T10" fmla="*/ 102 w 286"/>
                <a:gd name="T11" fmla="*/ 60 h 183"/>
                <a:gd name="T12" fmla="*/ 67 w 286"/>
                <a:gd name="T13" fmla="*/ 52 h 183"/>
                <a:gd name="T14" fmla="*/ 51 w 286"/>
                <a:gd name="T15" fmla="*/ 83 h 183"/>
                <a:gd name="T16" fmla="*/ 8 w 286"/>
                <a:gd name="T17" fmla="*/ 123 h 183"/>
                <a:gd name="T18" fmla="*/ 46 w 286"/>
                <a:gd name="T19" fmla="*/ 183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6" h="183">
                  <a:moveTo>
                    <a:pt x="46" y="183"/>
                  </a:moveTo>
                  <a:cubicBezTo>
                    <a:pt x="76" y="183"/>
                    <a:pt x="216" y="183"/>
                    <a:pt x="241" y="183"/>
                  </a:cubicBezTo>
                  <a:cubicBezTo>
                    <a:pt x="267" y="183"/>
                    <a:pt x="286" y="169"/>
                    <a:pt x="286" y="131"/>
                  </a:cubicBezTo>
                  <a:cubicBezTo>
                    <a:pt x="286" y="93"/>
                    <a:pt x="250" y="83"/>
                    <a:pt x="238" y="93"/>
                  </a:cubicBezTo>
                  <a:cubicBezTo>
                    <a:pt x="238" y="93"/>
                    <a:pt x="245" y="29"/>
                    <a:pt x="189" y="15"/>
                  </a:cubicBezTo>
                  <a:cubicBezTo>
                    <a:pt x="132" y="0"/>
                    <a:pt x="105" y="48"/>
                    <a:pt x="102" y="60"/>
                  </a:cubicBezTo>
                  <a:cubicBezTo>
                    <a:pt x="102" y="60"/>
                    <a:pt x="89" y="42"/>
                    <a:pt x="67" y="52"/>
                  </a:cubicBezTo>
                  <a:cubicBezTo>
                    <a:pt x="46" y="62"/>
                    <a:pt x="51" y="83"/>
                    <a:pt x="51" y="83"/>
                  </a:cubicBezTo>
                  <a:cubicBezTo>
                    <a:pt x="51" y="83"/>
                    <a:pt x="15" y="89"/>
                    <a:pt x="8" y="123"/>
                  </a:cubicBezTo>
                  <a:cubicBezTo>
                    <a:pt x="0" y="159"/>
                    <a:pt x="23" y="183"/>
                    <a:pt x="46" y="183"/>
                  </a:cubicBezTo>
                  <a:close/>
                </a:path>
              </a:pathLst>
            </a:custGeom>
            <a:solidFill>
              <a:srgbClr val="49B09E"/>
            </a:solidFill>
            <a:ln>
              <a:noFill/>
            </a:ln>
          </p:spPr>
          <p:txBody>
            <a:bodyPr/>
            <a:lstStyle/>
            <a:p>
              <a:endParaRPr lang="zh-CN" altLang="en-US" sz="3200"/>
            </a:p>
          </p:txBody>
        </p:sp>
        <p:sp>
          <p:nvSpPr>
            <p:cNvPr id="29" name="Freeform 17"/>
            <p:cNvSpPr/>
            <p:nvPr/>
          </p:nvSpPr>
          <p:spPr bwMode="auto">
            <a:xfrm>
              <a:off x="5548313" y="3406239"/>
              <a:ext cx="908050" cy="582792"/>
            </a:xfrm>
            <a:custGeom>
              <a:avLst/>
              <a:gdLst>
                <a:gd name="T0" fmla="*/ 39 w 242"/>
                <a:gd name="T1" fmla="*/ 155 h 155"/>
                <a:gd name="T2" fmla="*/ 205 w 242"/>
                <a:gd name="T3" fmla="*/ 155 h 155"/>
                <a:gd name="T4" fmla="*/ 242 w 242"/>
                <a:gd name="T5" fmla="*/ 111 h 155"/>
                <a:gd name="T6" fmla="*/ 202 w 242"/>
                <a:gd name="T7" fmla="*/ 78 h 155"/>
                <a:gd name="T8" fmla="*/ 160 w 242"/>
                <a:gd name="T9" fmla="*/ 12 h 155"/>
                <a:gd name="T10" fmla="*/ 86 w 242"/>
                <a:gd name="T11" fmla="*/ 50 h 155"/>
                <a:gd name="T12" fmla="*/ 56 w 242"/>
                <a:gd name="T13" fmla="*/ 44 h 155"/>
                <a:gd name="T14" fmla="*/ 43 w 242"/>
                <a:gd name="T15" fmla="*/ 70 h 155"/>
                <a:gd name="T16" fmla="*/ 6 w 242"/>
                <a:gd name="T17" fmla="*/ 105 h 155"/>
                <a:gd name="T18" fmla="*/ 39 w 242"/>
                <a:gd name="T19" fmla="*/ 15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2" h="155">
                  <a:moveTo>
                    <a:pt x="39" y="155"/>
                  </a:moveTo>
                  <a:cubicBezTo>
                    <a:pt x="65" y="155"/>
                    <a:pt x="183" y="155"/>
                    <a:pt x="205" y="155"/>
                  </a:cubicBezTo>
                  <a:cubicBezTo>
                    <a:pt x="227" y="155"/>
                    <a:pt x="242" y="143"/>
                    <a:pt x="242" y="111"/>
                  </a:cubicBezTo>
                  <a:cubicBezTo>
                    <a:pt x="242" y="79"/>
                    <a:pt x="212" y="71"/>
                    <a:pt x="202" y="78"/>
                  </a:cubicBezTo>
                  <a:cubicBezTo>
                    <a:pt x="202" y="78"/>
                    <a:pt x="208" y="25"/>
                    <a:pt x="160" y="12"/>
                  </a:cubicBezTo>
                  <a:cubicBezTo>
                    <a:pt x="112" y="0"/>
                    <a:pt x="89" y="40"/>
                    <a:pt x="86" y="50"/>
                  </a:cubicBezTo>
                  <a:cubicBezTo>
                    <a:pt x="86" y="50"/>
                    <a:pt x="76" y="36"/>
                    <a:pt x="56" y="44"/>
                  </a:cubicBezTo>
                  <a:cubicBezTo>
                    <a:pt x="39" y="52"/>
                    <a:pt x="43" y="70"/>
                    <a:pt x="43" y="70"/>
                  </a:cubicBezTo>
                  <a:cubicBezTo>
                    <a:pt x="43" y="70"/>
                    <a:pt x="12" y="75"/>
                    <a:pt x="6" y="105"/>
                  </a:cubicBezTo>
                  <a:cubicBezTo>
                    <a:pt x="0" y="135"/>
                    <a:pt x="19" y="155"/>
                    <a:pt x="39" y="155"/>
                  </a:cubicBezTo>
                  <a:close/>
                </a:path>
              </a:pathLst>
            </a:custGeom>
            <a:solidFill>
              <a:srgbClr val="49B09E"/>
            </a:solidFill>
            <a:ln>
              <a:noFill/>
            </a:ln>
          </p:spPr>
          <p:txBody>
            <a:bodyPr/>
            <a:lstStyle/>
            <a:p>
              <a:endParaRPr lang="zh-CN" altLang="en-US" sz="3200"/>
            </a:p>
          </p:txBody>
        </p:sp>
        <p:sp>
          <p:nvSpPr>
            <p:cNvPr id="30" name="Freeform 18"/>
            <p:cNvSpPr/>
            <p:nvPr/>
          </p:nvSpPr>
          <p:spPr bwMode="auto">
            <a:xfrm>
              <a:off x="3494088" y="4306629"/>
              <a:ext cx="457200" cy="293779"/>
            </a:xfrm>
            <a:custGeom>
              <a:avLst/>
              <a:gdLst>
                <a:gd name="T0" fmla="*/ 19 w 122"/>
                <a:gd name="T1" fmla="*/ 78 h 78"/>
                <a:gd name="T2" fmla="*/ 103 w 122"/>
                <a:gd name="T3" fmla="*/ 78 h 78"/>
                <a:gd name="T4" fmla="*/ 122 w 122"/>
                <a:gd name="T5" fmla="*/ 56 h 78"/>
                <a:gd name="T6" fmla="*/ 102 w 122"/>
                <a:gd name="T7" fmla="*/ 39 h 78"/>
                <a:gd name="T8" fmla="*/ 81 w 122"/>
                <a:gd name="T9" fmla="*/ 6 h 78"/>
                <a:gd name="T10" fmla="*/ 43 w 122"/>
                <a:gd name="T11" fmla="*/ 25 h 78"/>
                <a:gd name="T12" fmla="*/ 28 w 122"/>
                <a:gd name="T13" fmla="*/ 22 h 78"/>
                <a:gd name="T14" fmla="*/ 22 w 122"/>
                <a:gd name="T15" fmla="*/ 35 h 78"/>
                <a:gd name="T16" fmla="*/ 3 w 122"/>
                <a:gd name="T17" fmla="*/ 53 h 78"/>
                <a:gd name="T18" fmla="*/ 19 w 122"/>
                <a:gd name="T19"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 h="78">
                  <a:moveTo>
                    <a:pt x="19" y="78"/>
                  </a:moveTo>
                  <a:cubicBezTo>
                    <a:pt x="33" y="78"/>
                    <a:pt x="92" y="78"/>
                    <a:pt x="103" y="78"/>
                  </a:cubicBezTo>
                  <a:cubicBezTo>
                    <a:pt x="114" y="78"/>
                    <a:pt x="122" y="72"/>
                    <a:pt x="122" y="56"/>
                  </a:cubicBezTo>
                  <a:cubicBezTo>
                    <a:pt x="122" y="40"/>
                    <a:pt x="107" y="35"/>
                    <a:pt x="102" y="39"/>
                  </a:cubicBezTo>
                  <a:cubicBezTo>
                    <a:pt x="102" y="39"/>
                    <a:pt x="105" y="12"/>
                    <a:pt x="81" y="6"/>
                  </a:cubicBezTo>
                  <a:cubicBezTo>
                    <a:pt x="56" y="0"/>
                    <a:pt x="45" y="20"/>
                    <a:pt x="43" y="25"/>
                  </a:cubicBezTo>
                  <a:cubicBezTo>
                    <a:pt x="43" y="25"/>
                    <a:pt x="38" y="18"/>
                    <a:pt x="28" y="22"/>
                  </a:cubicBezTo>
                  <a:cubicBezTo>
                    <a:pt x="19" y="26"/>
                    <a:pt x="22" y="35"/>
                    <a:pt x="22" y="35"/>
                  </a:cubicBezTo>
                  <a:cubicBezTo>
                    <a:pt x="22" y="35"/>
                    <a:pt x="6" y="38"/>
                    <a:pt x="3" y="53"/>
                  </a:cubicBezTo>
                  <a:cubicBezTo>
                    <a:pt x="0" y="68"/>
                    <a:pt x="10" y="78"/>
                    <a:pt x="19" y="78"/>
                  </a:cubicBezTo>
                  <a:close/>
                </a:path>
              </a:pathLst>
            </a:custGeom>
            <a:solidFill>
              <a:srgbClr val="49B09E"/>
            </a:solidFill>
            <a:ln>
              <a:noFill/>
            </a:ln>
          </p:spPr>
          <p:txBody>
            <a:bodyPr/>
            <a:lstStyle/>
            <a:p>
              <a:endParaRPr lang="zh-CN" altLang="en-US" sz="3200"/>
            </a:p>
          </p:txBody>
        </p:sp>
        <p:sp>
          <p:nvSpPr>
            <p:cNvPr id="31" name="Freeform 25"/>
            <p:cNvSpPr/>
            <p:nvPr/>
          </p:nvSpPr>
          <p:spPr bwMode="auto">
            <a:xfrm>
              <a:off x="3448050" y="2637652"/>
              <a:ext cx="393700" cy="255666"/>
            </a:xfrm>
            <a:custGeom>
              <a:avLst/>
              <a:gdLst>
                <a:gd name="T0" fmla="*/ 17 w 105"/>
                <a:gd name="T1" fmla="*/ 68 h 68"/>
                <a:gd name="T2" fmla="*/ 89 w 105"/>
                <a:gd name="T3" fmla="*/ 68 h 68"/>
                <a:gd name="T4" fmla="*/ 105 w 105"/>
                <a:gd name="T5" fmla="*/ 49 h 68"/>
                <a:gd name="T6" fmla="*/ 87 w 105"/>
                <a:gd name="T7" fmla="*/ 35 h 68"/>
                <a:gd name="T8" fmla="*/ 69 w 105"/>
                <a:gd name="T9" fmla="*/ 6 h 68"/>
                <a:gd name="T10" fmla="*/ 37 w 105"/>
                <a:gd name="T11" fmla="*/ 23 h 68"/>
                <a:gd name="T12" fmla="*/ 24 w 105"/>
                <a:gd name="T13" fmla="*/ 20 h 68"/>
                <a:gd name="T14" fmla="*/ 19 w 105"/>
                <a:gd name="T15" fmla="*/ 31 h 68"/>
                <a:gd name="T16" fmla="*/ 3 w 105"/>
                <a:gd name="T17" fmla="*/ 46 h 68"/>
                <a:gd name="T18" fmla="*/ 17 w 105"/>
                <a:gd name="T19"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5" h="68">
                  <a:moveTo>
                    <a:pt x="17" y="68"/>
                  </a:moveTo>
                  <a:cubicBezTo>
                    <a:pt x="28" y="68"/>
                    <a:pt x="79" y="68"/>
                    <a:pt x="89" y="68"/>
                  </a:cubicBezTo>
                  <a:cubicBezTo>
                    <a:pt x="98" y="68"/>
                    <a:pt x="105" y="63"/>
                    <a:pt x="105" y="49"/>
                  </a:cubicBezTo>
                  <a:cubicBezTo>
                    <a:pt x="105" y="35"/>
                    <a:pt x="92" y="31"/>
                    <a:pt x="87" y="35"/>
                  </a:cubicBezTo>
                  <a:cubicBezTo>
                    <a:pt x="87" y="35"/>
                    <a:pt x="90" y="11"/>
                    <a:pt x="69" y="6"/>
                  </a:cubicBezTo>
                  <a:cubicBezTo>
                    <a:pt x="48" y="0"/>
                    <a:pt x="39" y="18"/>
                    <a:pt x="37" y="23"/>
                  </a:cubicBezTo>
                  <a:cubicBezTo>
                    <a:pt x="37" y="23"/>
                    <a:pt x="33" y="16"/>
                    <a:pt x="24" y="20"/>
                  </a:cubicBezTo>
                  <a:cubicBezTo>
                    <a:pt x="17" y="23"/>
                    <a:pt x="19" y="31"/>
                    <a:pt x="19" y="31"/>
                  </a:cubicBezTo>
                  <a:cubicBezTo>
                    <a:pt x="19" y="31"/>
                    <a:pt x="5" y="33"/>
                    <a:pt x="3" y="46"/>
                  </a:cubicBezTo>
                  <a:cubicBezTo>
                    <a:pt x="0" y="59"/>
                    <a:pt x="8" y="68"/>
                    <a:pt x="17" y="68"/>
                  </a:cubicBezTo>
                  <a:close/>
                </a:path>
              </a:pathLst>
            </a:custGeom>
            <a:solidFill>
              <a:srgbClr val="49B09E"/>
            </a:solidFill>
            <a:ln>
              <a:noFill/>
            </a:ln>
          </p:spPr>
          <p:txBody>
            <a:bodyPr/>
            <a:lstStyle/>
            <a:p>
              <a:endParaRPr lang="zh-CN" altLang="en-US" sz="3200"/>
            </a:p>
          </p:txBody>
        </p:sp>
        <p:sp>
          <p:nvSpPr>
            <p:cNvPr id="32" name="Freeform 10"/>
            <p:cNvSpPr/>
            <p:nvPr/>
          </p:nvSpPr>
          <p:spPr bwMode="auto">
            <a:xfrm>
              <a:off x="4097200" y="2083788"/>
              <a:ext cx="1327150" cy="851163"/>
            </a:xfrm>
            <a:custGeom>
              <a:avLst/>
              <a:gdLst>
                <a:gd name="T0" fmla="*/ 56 w 354"/>
                <a:gd name="T1" fmla="*/ 227 h 227"/>
                <a:gd name="T2" fmla="*/ 299 w 354"/>
                <a:gd name="T3" fmla="*/ 227 h 227"/>
                <a:gd name="T4" fmla="*/ 354 w 354"/>
                <a:gd name="T5" fmla="*/ 163 h 227"/>
                <a:gd name="T6" fmla="*/ 294 w 354"/>
                <a:gd name="T7" fmla="*/ 115 h 227"/>
                <a:gd name="T8" fmla="*/ 234 w 354"/>
                <a:gd name="T9" fmla="*/ 19 h 227"/>
                <a:gd name="T10" fmla="*/ 126 w 354"/>
                <a:gd name="T11" fmla="*/ 75 h 227"/>
                <a:gd name="T12" fmla="*/ 82 w 354"/>
                <a:gd name="T13" fmla="*/ 65 h 227"/>
                <a:gd name="T14" fmla="*/ 63 w 354"/>
                <a:gd name="T15" fmla="*/ 103 h 227"/>
                <a:gd name="T16" fmla="*/ 9 w 354"/>
                <a:gd name="T17" fmla="*/ 154 h 227"/>
                <a:gd name="T18" fmla="*/ 56 w 354"/>
                <a:gd name="T19" fmla="*/ 227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4" h="227">
                  <a:moveTo>
                    <a:pt x="56" y="227"/>
                  </a:moveTo>
                  <a:cubicBezTo>
                    <a:pt x="94" y="227"/>
                    <a:pt x="268" y="227"/>
                    <a:pt x="299" y="227"/>
                  </a:cubicBezTo>
                  <a:cubicBezTo>
                    <a:pt x="331" y="227"/>
                    <a:pt x="354" y="210"/>
                    <a:pt x="354" y="163"/>
                  </a:cubicBezTo>
                  <a:cubicBezTo>
                    <a:pt x="354" y="116"/>
                    <a:pt x="309" y="104"/>
                    <a:pt x="294" y="115"/>
                  </a:cubicBezTo>
                  <a:cubicBezTo>
                    <a:pt x="294" y="115"/>
                    <a:pt x="304" y="37"/>
                    <a:pt x="234" y="19"/>
                  </a:cubicBezTo>
                  <a:cubicBezTo>
                    <a:pt x="163" y="0"/>
                    <a:pt x="130" y="60"/>
                    <a:pt x="126" y="75"/>
                  </a:cubicBezTo>
                  <a:cubicBezTo>
                    <a:pt x="126" y="75"/>
                    <a:pt x="110" y="53"/>
                    <a:pt x="82" y="65"/>
                  </a:cubicBezTo>
                  <a:cubicBezTo>
                    <a:pt x="56" y="77"/>
                    <a:pt x="63" y="103"/>
                    <a:pt x="63" y="103"/>
                  </a:cubicBezTo>
                  <a:cubicBezTo>
                    <a:pt x="63" y="103"/>
                    <a:pt x="18" y="111"/>
                    <a:pt x="9" y="154"/>
                  </a:cubicBezTo>
                  <a:cubicBezTo>
                    <a:pt x="0" y="198"/>
                    <a:pt x="28" y="227"/>
                    <a:pt x="56" y="227"/>
                  </a:cubicBezTo>
                  <a:close/>
                </a:path>
              </a:pathLst>
            </a:custGeom>
            <a:solidFill>
              <a:srgbClr val="49B09E"/>
            </a:solidFill>
            <a:ln>
              <a:noFill/>
            </a:ln>
          </p:spPr>
          <p:txBody>
            <a:bodyPr/>
            <a:lstStyle/>
            <a:p>
              <a:endParaRPr lang="zh-CN" altLang="en-US" sz="3200"/>
            </a:p>
          </p:txBody>
        </p:sp>
        <p:sp>
          <p:nvSpPr>
            <p:cNvPr id="33" name="Freeform 11"/>
            <p:cNvSpPr/>
            <p:nvPr/>
          </p:nvSpPr>
          <p:spPr bwMode="auto">
            <a:xfrm>
              <a:off x="5233989" y="1891296"/>
              <a:ext cx="1323975" cy="851163"/>
            </a:xfrm>
            <a:custGeom>
              <a:avLst/>
              <a:gdLst>
                <a:gd name="T0" fmla="*/ 56 w 353"/>
                <a:gd name="T1" fmla="*/ 227 h 227"/>
                <a:gd name="T2" fmla="*/ 299 w 353"/>
                <a:gd name="T3" fmla="*/ 227 h 227"/>
                <a:gd name="T4" fmla="*/ 353 w 353"/>
                <a:gd name="T5" fmla="*/ 163 h 227"/>
                <a:gd name="T6" fmla="*/ 294 w 353"/>
                <a:gd name="T7" fmla="*/ 115 h 227"/>
                <a:gd name="T8" fmla="*/ 233 w 353"/>
                <a:gd name="T9" fmla="*/ 18 h 227"/>
                <a:gd name="T10" fmla="*/ 125 w 353"/>
                <a:gd name="T11" fmla="*/ 74 h 227"/>
                <a:gd name="T12" fmla="*/ 82 w 353"/>
                <a:gd name="T13" fmla="*/ 65 h 227"/>
                <a:gd name="T14" fmla="*/ 62 w 353"/>
                <a:gd name="T15" fmla="*/ 103 h 227"/>
                <a:gd name="T16" fmla="*/ 9 w 353"/>
                <a:gd name="T17" fmla="*/ 153 h 227"/>
                <a:gd name="T18" fmla="*/ 56 w 353"/>
                <a:gd name="T19" fmla="*/ 227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3" h="227">
                  <a:moveTo>
                    <a:pt x="56" y="227"/>
                  </a:moveTo>
                  <a:cubicBezTo>
                    <a:pt x="94" y="227"/>
                    <a:pt x="267" y="227"/>
                    <a:pt x="299" y="227"/>
                  </a:cubicBezTo>
                  <a:cubicBezTo>
                    <a:pt x="330" y="227"/>
                    <a:pt x="353" y="210"/>
                    <a:pt x="353" y="163"/>
                  </a:cubicBezTo>
                  <a:cubicBezTo>
                    <a:pt x="353" y="116"/>
                    <a:pt x="309" y="104"/>
                    <a:pt x="294" y="115"/>
                  </a:cubicBezTo>
                  <a:cubicBezTo>
                    <a:pt x="294" y="115"/>
                    <a:pt x="303" y="37"/>
                    <a:pt x="233" y="18"/>
                  </a:cubicBezTo>
                  <a:cubicBezTo>
                    <a:pt x="163" y="0"/>
                    <a:pt x="130" y="59"/>
                    <a:pt x="125" y="74"/>
                  </a:cubicBezTo>
                  <a:cubicBezTo>
                    <a:pt x="125" y="74"/>
                    <a:pt x="110" y="53"/>
                    <a:pt x="82" y="65"/>
                  </a:cubicBezTo>
                  <a:cubicBezTo>
                    <a:pt x="56" y="77"/>
                    <a:pt x="62" y="103"/>
                    <a:pt x="62" y="103"/>
                  </a:cubicBezTo>
                  <a:cubicBezTo>
                    <a:pt x="62" y="103"/>
                    <a:pt x="18" y="111"/>
                    <a:pt x="9" y="153"/>
                  </a:cubicBezTo>
                  <a:cubicBezTo>
                    <a:pt x="0" y="198"/>
                    <a:pt x="28" y="227"/>
                    <a:pt x="56" y="227"/>
                  </a:cubicBezTo>
                  <a:close/>
                </a:path>
              </a:pathLst>
            </a:custGeom>
            <a:solidFill>
              <a:srgbClr val="49B09E"/>
            </a:solidFill>
            <a:ln>
              <a:noFill/>
            </a:ln>
          </p:spPr>
          <p:txBody>
            <a:bodyPr/>
            <a:lstStyle/>
            <a:p>
              <a:endParaRPr lang="zh-CN" altLang="en-US" sz="3200"/>
            </a:p>
          </p:txBody>
        </p:sp>
      </p:gr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683154" y="263970"/>
            <a:ext cx="10843722" cy="729358"/>
            <a:chOff x="-2655131" y="549901"/>
            <a:chExt cx="10843722" cy="729358"/>
          </a:xfrm>
        </p:grpSpPr>
        <p:sp>
          <p:nvSpPr>
            <p:cNvPr id="7" name="矩形 6"/>
            <p:cNvSpPr/>
            <p:nvPr/>
          </p:nvSpPr>
          <p:spPr>
            <a:xfrm>
              <a:off x="4191718" y="939542"/>
              <a:ext cx="3996873" cy="45719"/>
            </a:xfrm>
            <a:prstGeom prst="rect">
              <a:avLst/>
            </a:prstGeom>
            <a:solidFill>
              <a:srgbClr val="49B0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华文新魏" panose="02010800040101010101" pitchFamily="2" charset="-122"/>
                <a:ea typeface="华文新魏" panose="02010800040101010101" pitchFamily="2" charset="-122"/>
              </a:endParaRPr>
            </a:p>
          </p:txBody>
        </p:sp>
        <p:sp>
          <p:nvSpPr>
            <p:cNvPr id="9" name="TextBox 8"/>
            <p:cNvSpPr txBox="1">
              <a:spLocks noChangeArrowheads="1"/>
            </p:cNvSpPr>
            <p:nvPr/>
          </p:nvSpPr>
          <p:spPr bwMode="auto">
            <a:xfrm>
              <a:off x="1138419" y="549901"/>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49B09E"/>
                  </a:solidFill>
                  <a:latin typeface="华文新魏" panose="02010800040101010101" pitchFamily="2" charset="-122"/>
                  <a:ea typeface="华文新魏" panose="02010800040101010101" pitchFamily="2" charset="-122"/>
                  <a:sym typeface="Arial" panose="020B0604020202020204" pitchFamily="34" charset="0"/>
                </a:rPr>
                <a:t>教学内容说明</a:t>
              </a:r>
            </a:p>
          </p:txBody>
        </p:sp>
        <p:sp>
          <p:nvSpPr>
            <p:cNvPr id="10" name="TextBox 8"/>
            <p:cNvSpPr txBox="1">
              <a:spLocks noChangeArrowheads="1"/>
            </p:cNvSpPr>
            <p:nvPr/>
          </p:nvSpPr>
          <p:spPr bwMode="auto">
            <a:xfrm>
              <a:off x="1136263" y="1079204"/>
              <a:ext cx="3255323" cy="200055"/>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algn="ctr" eaLnBrk="1" hangingPunct="1"/>
              <a:r>
                <a:rPr lang="en-US" altLang="zh-CN" sz="1300" dirty="0">
                  <a:solidFill>
                    <a:schemeClr val="bg1">
                      <a:lumMod val="65000"/>
                    </a:schemeClr>
                  </a:solidFill>
                  <a:latin typeface="华文新魏" panose="02010800040101010101" pitchFamily="2" charset="-122"/>
                  <a:ea typeface="华文新魏" panose="02010800040101010101" pitchFamily="2" charset="-122"/>
                  <a:sym typeface="Arial" panose="020B0604020202020204" pitchFamily="34" charset="0"/>
                </a:rPr>
                <a:t>CLICK TO ADD CAPTION TEXT</a:t>
              </a:r>
              <a:endParaRPr lang="zh-CN" altLang="en-US" sz="1300" dirty="0">
                <a:solidFill>
                  <a:schemeClr val="bg1">
                    <a:lumMod val="65000"/>
                  </a:schemeClr>
                </a:solidFill>
                <a:latin typeface="华文新魏" panose="02010800040101010101" pitchFamily="2" charset="-122"/>
                <a:ea typeface="华文新魏" panose="02010800040101010101" pitchFamily="2" charset="-122"/>
                <a:sym typeface="Arial" panose="020B0604020202020204" pitchFamily="34" charset="0"/>
              </a:endParaRPr>
            </a:p>
          </p:txBody>
        </p:sp>
        <p:sp>
          <p:nvSpPr>
            <p:cNvPr id="14" name="矩形 13"/>
            <p:cNvSpPr/>
            <p:nvPr/>
          </p:nvSpPr>
          <p:spPr>
            <a:xfrm>
              <a:off x="-2655131" y="939542"/>
              <a:ext cx="3996873" cy="45719"/>
            </a:xfrm>
            <a:prstGeom prst="rect">
              <a:avLst/>
            </a:prstGeom>
            <a:solidFill>
              <a:srgbClr val="49B0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latin typeface="华文新魏" panose="02010800040101010101" pitchFamily="2" charset="-122"/>
                <a:ea typeface="华文新魏" panose="02010800040101010101" pitchFamily="2" charset="-122"/>
              </a:endParaRPr>
            </a:p>
          </p:txBody>
        </p:sp>
      </p:grpSp>
      <p:sp>
        <p:nvSpPr>
          <p:cNvPr id="8" name="TextBox 54"/>
          <p:cNvSpPr txBox="1"/>
          <p:nvPr/>
        </p:nvSpPr>
        <p:spPr>
          <a:xfrm>
            <a:off x="1974747" y="1782155"/>
            <a:ext cx="553631" cy="711838"/>
          </a:xfrm>
          <a:prstGeom prst="rect">
            <a:avLst/>
          </a:prstGeom>
          <a:noFill/>
        </p:spPr>
        <p:txBody>
          <a:bodyPr wrap="square" lIns="49634" tIns="24817" rIns="49634" bIns="24817" rtlCol="0">
            <a:spAutoFit/>
          </a:bodyPr>
          <a:lstStyle/>
          <a:p>
            <a:r>
              <a:rPr lang="id-ID" sz="4300" dirty="0">
                <a:solidFill>
                  <a:schemeClr val="bg1">
                    <a:lumMod val="65000"/>
                  </a:schemeClr>
                </a:solidFill>
                <a:latin typeface="+mj-lt"/>
              </a:rPr>
              <a:t>1</a:t>
            </a:r>
            <a:r>
              <a:rPr lang="en-US" sz="4300" dirty="0">
                <a:solidFill>
                  <a:schemeClr val="bg1">
                    <a:lumMod val="65000"/>
                  </a:schemeClr>
                </a:solidFill>
                <a:latin typeface="+mj-lt"/>
              </a:rPr>
              <a:t>.</a:t>
            </a:r>
            <a:endParaRPr lang="id-ID" sz="4300" dirty="0">
              <a:solidFill>
                <a:schemeClr val="bg1">
                  <a:lumMod val="65000"/>
                </a:schemeClr>
              </a:solidFill>
              <a:latin typeface="+mj-lt"/>
            </a:endParaRPr>
          </a:p>
        </p:txBody>
      </p:sp>
      <p:sp>
        <p:nvSpPr>
          <p:cNvPr id="11" name="Rectangle 19"/>
          <p:cNvSpPr/>
          <p:nvPr/>
        </p:nvSpPr>
        <p:spPr>
          <a:xfrm>
            <a:off x="2455836" y="1864580"/>
            <a:ext cx="3925109" cy="418465"/>
          </a:xfrm>
          <a:prstGeom prst="rect">
            <a:avLst/>
          </a:prstGeom>
        </p:spPr>
        <p:txBody>
          <a:bodyPr wrap="square" lIns="49634" tIns="24817" rIns="49634" bIns="24817">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2" name="TextBox 56"/>
          <p:cNvSpPr txBox="1"/>
          <p:nvPr/>
        </p:nvSpPr>
        <p:spPr>
          <a:xfrm>
            <a:off x="1974747" y="2990464"/>
            <a:ext cx="553631" cy="711838"/>
          </a:xfrm>
          <a:prstGeom prst="rect">
            <a:avLst/>
          </a:prstGeom>
          <a:noFill/>
        </p:spPr>
        <p:txBody>
          <a:bodyPr wrap="square" lIns="49634" tIns="24817" rIns="49634" bIns="24817" rtlCol="0">
            <a:spAutoFit/>
          </a:bodyPr>
          <a:lstStyle/>
          <a:p>
            <a:r>
              <a:rPr lang="en-US" sz="4300" dirty="0">
                <a:solidFill>
                  <a:schemeClr val="bg1">
                    <a:lumMod val="65000"/>
                  </a:schemeClr>
                </a:solidFill>
                <a:latin typeface="+mj-lt"/>
              </a:rPr>
              <a:t>2.</a:t>
            </a:r>
            <a:endParaRPr lang="id-ID" sz="4300" dirty="0">
              <a:solidFill>
                <a:schemeClr val="bg1">
                  <a:lumMod val="65000"/>
                </a:schemeClr>
              </a:solidFill>
              <a:latin typeface="+mj-lt"/>
            </a:endParaRPr>
          </a:p>
        </p:txBody>
      </p:sp>
      <p:sp>
        <p:nvSpPr>
          <p:cNvPr id="13" name="Rectangle 19"/>
          <p:cNvSpPr/>
          <p:nvPr/>
        </p:nvSpPr>
        <p:spPr>
          <a:xfrm>
            <a:off x="2455836" y="3072891"/>
            <a:ext cx="3925109" cy="418465"/>
          </a:xfrm>
          <a:prstGeom prst="rect">
            <a:avLst/>
          </a:prstGeom>
        </p:spPr>
        <p:txBody>
          <a:bodyPr wrap="square" lIns="49634" tIns="24817" rIns="49634" bIns="24817">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5" name="TextBox 58"/>
          <p:cNvSpPr txBox="1"/>
          <p:nvPr/>
        </p:nvSpPr>
        <p:spPr>
          <a:xfrm>
            <a:off x="1974747" y="4199594"/>
            <a:ext cx="553631" cy="711838"/>
          </a:xfrm>
          <a:prstGeom prst="rect">
            <a:avLst/>
          </a:prstGeom>
          <a:noFill/>
        </p:spPr>
        <p:txBody>
          <a:bodyPr wrap="square" lIns="49634" tIns="24817" rIns="49634" bIns="24817" rtlCol="0">
            <a:spAutoFit/>
          </a:bodyPr>
          <a:lstStyle/>
          <a:p>
            <a:r>
              <a:rPr lang="en-US" sz="4300" dirty="0">
                <a:solidFill>
                  <a:schemeClr val="bg1">
                    <a:lumMod val="65000"/>
                  </a:schemeClr>
                </a:solidFill>
                <a:latin typeface="+mj-lt"/>
              </a:rPr>
              <a:t>3.</a:t>
            </a:r>
            <a:endParaRPr lang="id-ID" sz="4300" dirty="0">
              <a:solidFill>
                <a:schemeClr val="bg1">
                  <a:lumMod val="65000"/>
                </a:schemeClr>
              </a:solidFill>
              <a:latin typeface="+mj-lt"/>
            </a:endParaRPr>
          </a:p>
        </p:txBody>
      </p:sp>
      <p:sp>
        <p:nvSpPr>
          <p:cNvPr id="16" name="Rectangle 19"/>
          <p:cNvSpPr/>
          <p:nvPr/>
        </p:nvSpPr>
        <p:spPr>
          <a:xfrm>
            <a:off x="2455836" y="4282020"/>
            <a:ext cx="3925109" cy="418465"/>
          </a:xfrm>
          <a:prstGeom prst="rect">
            <a:avLst/>
          </a:prstGeom>
        </p:spPr>
        <p:txBody>
          <a:bodyPr wrap="square" lIns="49634" tIns="24817" rIns="49634" bIns="24817">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cxnSp>
        <p:nvCxnSpPr>
          <p:cNvPr id="17" name="直接连接符 16"/>
          <p:cNvCxnSpPr/>
          <p:nvPr/>
        </p:nvCxnSpPr>
        <p:spPr>
          <a:xfrm>
            <a:off x="2122127" y="2906545"/>
            <a:ext cx="4258816"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2122127" y="4140576"/>
            <a:ext cx="4258816"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9" name="TextBox 58"/>
          <p:cNvSpPr txBox="1"/>
          <p:nvPr/>
        </p:nvSpPr>
        <p:spPr>
          <a:xfrm>
            <a:off x="1974747" y="5491149"/>
            <a:ext cx="553631" cy="711838"/>
          </a:xfrm>
          <a:prstGeom prst="rect">
            <a:avLst/>
          </a:prstGeom>
          <a:noFill/>
        </p:spPr>
        <p:txBody>
          <a:bodyPr wrap="square" lIns="49634" tIns="24817" rIns="49634" bIns="24817" rtlCol="0">
            <a:spAutoFit/>
          </a:bodyPr>
          <a:lstStyle/>
          <a:p>
            <a:r>
              <a:rPr lang="en-US" sz="4300" dirty="0">
                <a:solidFill>
                  <a:schemeClr val="bg1">
                    <a:lumMod val="65000"/>
                  </a:schemeClr>
                </a:solidFill>
                <a:latin typeface="+mj-lt"/>
              </a:rPr>
              <a:t>4.</a:t>
            </a:r>
            <a:endParaRPr lang="id-ID" sz="4300" dirty="0">
              <a:solidFill>
                <a:schemeClr val="bg1">
                  <a:lumMod val="65000"/>
                </a:schemeClr>
              </a:solidFill>
              <a:latin typeface="+mj-lt"/>
            </a:endParaRPr>
          </a:p>
        </p:txBody>
      </p:sp>
      <p:sp>
        <p:nvSpPr>
          <p:cNvPr id="20" name="Rectangle 19"/>
          <p:cNvSpPr/>
          <p:nvPr/>
        </p:nvSpPr>
        <p:spPr>
          <a:xfrm>
            <a:off x="2455836" y="5573575"/>
            <a:ext cx="3925109" cy="418465"/>
          </a:xfrm>
          <a:prstGeom prst="rect">
            <a:avLst/>
          </a:prstGeom>
        </p:spPr>
        <p:txBody>
          <a:bodyPr wrap="square" lIns="49634" tIns="24817" rIns="49634" bIns="24817">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cxnSp>
        <p:nvCxnSpPr>
          <p:cNvPr id="21" name="直接连接符 20"/>
          <p:cNvCxnSpPr/>
          <p:nvPr/>
        </p:nvCxnSpPr>
        <p:spPr>
          <a:xfrm>
            <a:off x="2122127" y="5432131"/>
            <a:ext cx="4258816"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2" name="Group 2"/>
          <p:cNvGrpSpPr/>
          <p:nvPr/>
        </p:nvGrpSpPr>
        <p:grpSpPr bwMode="auto">
          <a:xfrm>
            <a:off x="7071616" y="1662995"/>
            <a:ext cx="3488498" cy="3488500"/>
            <a:chOff x="0" y="0"/>
            <a:chExt cx="5167313" cy="5167313"/>
          </a:xfrm>
        </p:grpSpPr>
        <p:sp>
          <p:nvSpPr>
            <p:cNvPr id="23" name="AutoShape 3"/>
            <p:cNvSpPr/>
            <p:nvPr/>
          </p:nvSpPr>
          <p:spPr bwMode="auto">
            <a:xfrm>
              <a:off x="-3" y="0"/>
              <a:ext cx="2747966" cy="5165725"/>
            </a:xfrm>
            <a:custGeom>
              <a:avLst/>
              <a:gdLst>
                <a:gd name="T0" fmla="*/ 1373983 w 21600"/>
                <a:gd name="T1" fmla="*/ 2582863 h 21600"/>
                <a:gd name="T2" fmla="*/ 1373983 w 21600"/>
                <a:gd name="T3" fmla="*/ 2582863 h 21600"/>
                <a:gd name="T4" fmla="*/ 1373983 w 21600"/>
                <a:gd name="T5" fmla="*/ 2582863 h 21600"/>
                <a:gd name="T6" fmla="*/ 1373983 w 21600"/>
                <a:gd name="T7" fmla="*/ 258286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308" y="0"/>
                  </a:moveTo>
                  <a:cubicBezTo>
                    <a:pt x="14701" y="0"/>
                    <a:pt x="9624" y="1210"/>
                    <a:pt x="5949" y="3164"/>
                  </a:cubicBezTo>
                  <a:cubicBezTo>
                    <a:pt x="2319" y="5095"/>
                    <a:pt x="61" y="7754"/>
                    <a:pt x="6" y="10694"/>
                  </a:cubicBezTo>
                  <a:lnTo>
                    <a:pt x="1750" y="11487"/>
                  </a:lnTo>
                  <a:lnTo>
                    <a:pt x="2605" y="11097"/>
                  </a:lnTo>
                  <a:lnTo>
                    <a:pt x="1750" y="11489"/>
                  </a:lnTo>
                  <a:lnTo>
                    <a:pt x="6" y="10694"/>
                  </a:lnTo>
                  <a:cubicBezTo>
                    <a:pt x="6" y="10730"/>
                    <a:pt x="0" y="10765"/>
                    <a:pt x="0" y="10802"/>
                  </a:cubicBezTo>
                  <a:cubicBezTo>
                    <a:pt x="0" y="13784"/>
                    <a:pt x="2278" y="16485"/>
                    <a:pt x="5952" y="18439"/>
                  </a:cubicBezTo>
                  <a:cubicBezTo>
                    <a:pt x="9582" y="20370"/>
                    <a:pt x="14579" y="21571"/>
                    <a:pt x="20106" y="21600"/>
                  </a:cubicBezTo>
                  <a:lnTo>
                    <a:pt x="21600" y="20672"/>
                  </a:lnTo>
                  <a:lnTo>
                    <a:pt x="20237" y="19826"/>
                  </a:lnTo>
                  <a:cubicBezTo>
                    <a:pt x="15579" y="19816"/>
                    <a:pt x="11363" y="18810"/>
                    <a:pt x="8307" y="17185"/>
                  </a:cubicBezTo>
                  <a:cubicBezTo>
                    <a:pt x="5236" y="15551"/>
                    <a:pt x="3338" y="13294"/>
                    <a:pt x="3338" y="10802"/>
                  </a:cubicBezTo>
                  <a:cubicBezTo>
                    <a:pt x="3338" y="10789"/>
                    <a:pt x="3338" y="10778"/>
                    <a:pt x="3338" y="10765"/>
                  </a:cubicBezTo>
                  <a:cubicBezTo>
                    <a:pt x="3338" y="10765"/>
                    <a:pt x="3338" y="10764"/>
                    <a:pt x="3338" y="10763"/>
                  </a:cubicBezTo>
                  <a:lnTo>
                    <a:pt x="3341" y="10763"/>
                  </a:lnTo>
                  <a:cubicBezTo>
                    <a:pt x="3360" y="8286"/>
                    <a:pt x="5252" y="6044"/>
                    <a:pt x="8307" y="4419"/>
                  </a:cubicBezTo>
                  <a:cubicBezTo>
                    <a:pt x="11379" y="2785"/>
                    <a:pt x="15622" y="1774"/>
                    <a:pt x="20308" y="1774"/>
                  </a:cubicBezTo>
                  <a:cubicBezTo>
                    <a:pt x="20333" y="1774"/>
                    <a:pt x="20356" y="1775"/>
                    <a:pt x="20380" y="1775"/>
                  </a:cubicBezTo>
                  <a:lnTo>
                    <a:pt x="19017" y="931"/>
                  </a:lnTo>
                  <a:lnTo>
                    <a:pt x="20511" y="3"/>
                  </a:lnTo>
                  <a:cubicBezTo>
                    <a:pt x="20443" y="3"/>
                    <a:pt x="20377" y="0"/>
                    <a:pt x="20308" y="0"/>
                  </a:cubicBezTo>
                  <a:close/>
                </a:path>
              </a:pathLst>
            </a:custGeom>
            <a:solidFill>
              <a:srgbClr val="49B09E"/>
            </a:solidFill>
            <a:ln>
              <a:noFill/>
            </a:ln>
            <a:effectLst/>
            <a:extLst>
              <a:ext uri="{91240B29-F687-4F45-9708-019B960494DF}">
                <a14:hiddenLine xmlns:a14="http://schemas.microsoft.com/office/drawing/2010/main" w="12700">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5">
                <a:solidFill>
                  <a:schemeClr val="bg1">
                    <a:lumMod val="50000"/>
                  </a:schemeClr>
                </a:solidFill>
              </a:endParaRPr>
            </a:p>
          </p:txBody>
        </p:sp>
        <p:sp>
          <p:nvSpPr>
            <p:cNvPr id="24" name="AutoShape 4"/>
            <p:cNvSpPr/>
            <p:nvPr/>
          </p:nvSpPr>
          <p:spPr bwMode="auto">
            <a:xfrm>
              <a:off x="2419350" y="0"/>
              <a:ext cx="2747966" cy="5167313"/>
            </a:xfrm>
            <a:custGeom>
              <a:avLst/>
              <a:gdLst>
                <a:gd name="T0" fmla="*/ 1373983 w 21600"/>
                <a:gd name="T1" fmla="*/ 2583657 h 21600"/>
                <a:gd name="T2" fmla="*/ 1373983 w 21600"/>
                <a:gd name="T3" fmla="*/ 2583657 h 21600"/>
                <a:gd name="T4" fmla="*/ 1373983 w 21600"/>
                <a:gd name="T5" fmla="*/ 2583657 h 21600"/>
                <a:gd name="T6" fmla="*/ 1373983 w 21600"/>
                <a:gd name="T7" fmla="*/ 258365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494" y="0"/>
                  </a:moveTo>
                  <a:lnTo>
                    <a:pt x="0" y="928"/>
                  </a:lnTo>
                  <a:lnTo>
                    <a:pt x="1363" y="1774"/>
                  </a:lnTo>
                  <a:cubicBezTo>
                    <a:pt x="6021" y="1784"/>
                    <a:pt x="10237" y="2790"/>
                    <a:pt x="13293" y="4415"/>
                  </a:cubicBezTo>
                  <a:cubicBezTo>
                    <a:pt x="16364" y="6049"/>
                    <a:pt x="18265" y="8306"/>
                    <a:pt x="18265" y="10798"/>
                  </a:cubicBezTo>
                  <a:cubicBezTo>
                    <a:pt x="18265" y="10811"/>
                    <a:pt x="18262" y="10822"/>
                    <a:pt x="18262" y="10835"/>
                  </a:cubicBezTo>
                  <a:lnTo>
                    <a:pt x="18262" y="10837"/>
                  </a:lnTo>
                  <a:lnTo>
                    <a:pt x="18259" y="10837"/>
                  </a:lnTo>
                  <a:cubicBezTo>
                    <a:pt x="18240" y="13314"/>
                    <a:pt x="16348" y="15556"/>
                    <a:pt x="13293" y="17181"/>
                  </a:cubicBezTo>
                  <a:cubicBezTo>
                    <a:pt x="10221" y="18815"/>
                    <a:pt x="5978" y="19826"/>
                    <a:pt x="1292" y="19826"/>
                  </a:cubicBezTo>
                  <a:cubicBezTo>
                    <a:pt x="1267" y="19826"/>
                    <a:pt x="1244" y="19825"/>
                    <a:pt x="1220" y="19825"/>
                  </a:cubicBezTo>
                  <a:lnTo>
                    <a:pt x="2583" y="20669"/>
                  </a:lnTo>
                  <a:lnTo>
                    <a:pt x="1089" y="21597"/>
                  </a:lnTo>
                  <a:cubicBezTo>
                    <a:pt x="1157" y="21597"/>
                    <a:pt x="1223" y="21600"/>
                    <a:pt x="1292" y="21600"/>
                  </a:cubicBezTo>
                  <a:cubicBezTo>
                    <a:pt x="6899" y="21600"/>
                    <a:pt x="11976" y="20390"/>
                    <a:pt x="15651" y="18436"/>
                  </a:cubicBezTo>
                  <a:cubicBezTo>
                    <a:pt x="19281" y="16505"/>
                    <a:pt x="21539" y="13846"/>
                    <a:pt x="21594" y="10906"/>
                  </a:cubicBezTo>
                  <a:cubicBezTo>
                    <a:pt x="21594" y="10870"/>
                    <a:pt x="21600" y="10835"/>
                    <a:pt x="21600" y="10798"/>
                  </a:cubicBezTo>
                  <a:cubicBezTo>
                    <a:pt x="21600" y="7816"/>
                    <a:pt x="19326" y="5115"/>
                    <a:pt x="15651" y="3161"/>
                  </a:cubicBezTo>
                  <a:cubicBezTo>
                    <a:pt x="12021" y="1230"/>
                    <a:pt x="7021" y="29"/>
                    <a:pt x="1494" y="0"/>
                  </a:cubicBezTo>
                  <a:close/>
                </a:path>
              </a:pathLst>
            </a:custGeom>
            <a:solidFill>
              <a:srgbClr val="49B09E"/>
            </a:solidFill>
            <a:ln>
              <a:noFill/>
            </a:ln>
            <a:effectLst/>
            <a:extLst>
              <a:ext uri="{91240B29-F687-4F45-9708-019B960494DF}">
                <a14:hiddenLine xmlns:a14="http://schemas.microsoft.com/office/drawing/2010/main" w="12700">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5">
                <a:solidFill>
                  <a:schemeClr val="bg1">
                    <a:lumMod val="50000"/>
                  </a:schemeClr>
                </a:solidFill>
              </a:endParaRPr>
            </a:p>
          </p:txBody>
        </p:sp>
        <p:grpSp>
          <p:nvGrpSpPr>
            <p:cNvPr id="25" name="Group 5"/>
            <p:cNvGrpSpPr/>
            <p:nvPr/>
          </p:nvGrpSpPr>
          <p:grpSpPr bwMode="auto">
            <a:xfrm>
              <a:off x="649025" y="625054"/>
              <a:ext cx="3869262" cy="3860848"/>
              <a:chOff x="0" y="-1"/>
              <a:chExt cx="3869261" cy="3860849"/>
            </a:xfrm>
          </p:grpSpPr>
          <p:sp>
            <p:nvSpPr>
              <p:cNvPr id="26" name="AutoShape 6"/>
              <p:cNvSpPr/>
              <p:nvPr/>
            </p:nvSpPr>
            <p:spPr bwMode="auto">
              <a:xfrm>
                <a:off x="261" y="420"/>
                <a:ext cx="3868740" cy="3860801"/>
              </a:xfrm>
              <a:custGeom>
                <a:avLst/>
                <a:gdLst>
                  <a:gd name="T0" fmla="*/ 1934370 w 21600"/>
                  <a:gd name="T1" fmla="*/ 1930400 h 21600"/>
                  <a:gd name="T2" fmla="*/ 1934370 w 21600"/>
                  <a:gd name="T3" fmla="*/ 1930400 h 21600"/>
                  <a:gd name="T4" fmla="*/ 1934370 w 21600"/>
                  <a:gd name="T5" fmla="*/ 1930400 h 21600"/>
                  <a:gd name="T6" fmla="*/ 1934370 w 21600"/>
                  <a:gd name="T7" fmla="*/ 19304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rgbClr val="49B09E"/>
              </a:solidFill>
              <a:ln>
                <a:noFill/>
              </a:ln>
              <a:effectLst/>
              <a:extLst>
                <a:ext uri="{91240B29-F687-4F45-9708-019B960494DF}">
                  <a14:hiddenLine xmlns:a14="http://schemas.microsoft.com/office/drawing/2010/main" w="12700">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5">
                  <a:solidFill>
                    <a:schemeClr val="bg1">
                      <a:lumMod val="50000"/>
                    </a:schemeClr>
                  </a:solidFill>
                </a:endParaRPr>
              </a:p>
            </p:txBody>
          </p:sp>
          <p:sp>
            <p:nvSpPr>
              <p:cNvPr id="27" name="AutoShape 7"/>
              <p:cNvSpPr/>
              <p:nvPr/>
            </p:nvSpPr>
            <p:spPr bwMode="auto">
              <a:xfrm>
                <a:off x="778137" y="102020"/>
                <a:ext cx="2455864" cy="3549651"/>
              </a:xfrm>
              <a:custGeom>
                <a:avLst/>
                <a:gdLst>
                  <a:gd name="T0" fmla="*/ 1227932 w 20624"/>
                  <a:gd name="T1" fmla="*/ 1800728 h 21378"/>
                  <a:gd name="T2" fmla="*/ 1227932 w 20624"/>
                  <a:gd name="T3" fmla="*/ 1800728 h 21378"/>
                  <a:gd name="T4" fmla="*/ 1227932 w 20624"/>
                  <a:gd name="T5" fmla="*/ 1800728 h 21378"/>
                  <a:gd name="T6" fmla="*/ 1227932 w 20624"/>
                  <a:gd name="T7" fmla="*/ 1800728 h 2137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624" h="21378">
                    <a:moveTo>
                      <a:pt x="10555" y="9976"/>
                    </a:moveTo>
                    <a:cubicBezTo>
                      <a:pt x="9964" y="9881"/>
                      <a:pt x="9449" y="9919"/>
                      <a:pt x="9405" y="10060"/>
                    </a:cubicBezTo>
                    <a:cubicBezTo>
                      <a:pt x="9361" y="10201"/>
                      <a:pt x="9804" y="10393"/>
                      <a:pt x="10395" y="10488"/>
                    </a:cubicBezTo>
                    <a:cubicBezTo>
                      <a:pt x="10986" y="10583"/>
                      <a:pt x="11501" y="10545"/>
                      <a:pt x="11545" y="10403"/>
                    </a:cubicBezTo>
                    <a:cubicBezTo>
                      <a:pt x="11589" y="10262"/>
                      <a:pt x="11146" y="10070"/>
                      <a:pt x="10555" y="9976"/>
                    </a:cubicBezTo>
                    <a:close/>
                    <a:moveTo>
                      <a:pt x="17197" y="13840"/>
                    </a:moveTo>
                    <a:cubicBezTo>
                      <a:pt x="17304" y="13527"/>
                      <a:pt x="17520" y="13167"/>
                      <a:pt x="17348" y="12852"/>
                    </a:cubicBezTo>
                    <a:cubicBezTo>
                      <a:pt x="17183" y="12550"/>
                      <a:pt x="13854" y="11819"/>
                      <a:pt x="13288" y="11819"/>
                    </a:cubicBezTo>
                    <a:cubicBezTo>
                      <a:pt x="12345" y="11819"/>
                      <a:pt x="11372" y="11842"/>
                      <a:pt x="10964" y="12559"/>
                    </a:cubicBezTo>
                    <a:cubicBezTo>
                      <a:pt x="10964" y="12559"/>
                      <a:pt x="8149" y="11691"/>
                      <a:pt x="8151" y="11303"/>
                    </a:cubicBezTo>
                    <a:cubicBezTo>
                      <a:pt x="8152" y="11134"/>
                      <a:pt x="8645" y="10164"/>
                      <a:pt x="8242" y="10160"/>
                    </a:cubicBezTo>
                    <a:cubicBezTo>
                      <a:pt x="7840" y="10155"/>
                      <a:pt x="6651" y="11320"/>
                      <a:pt x="6027" y="10451"/>
                    </a:cubicBezTo>
                    <a:cubicBezTo>
                      <a:pt x="5403" y="9581"/>
                      <a:pt x="6089" y="8451"/>
                      <a:pt x="8346" y="8772"/>
                    </a:cubicBezTo>
                    <a:cubicBezTo>
                      <a:pt x="10141" y="9028"/>
                      <a:pt x="9994" y="9968"/>
                      <a:pt x="10010" y="9314"/>
                    </a:cubicBezTo>
                    <a:cubicBezTo>
                      <a:pt x="10032" y="8445"/>
                      <a:pt x="10911" y="7298"/>
                      <a:pt x="11111" y="7014"/>
                    </a:cubicBezTo>
                    <a:cubicBezTo>
                      <a:pt x="11548" y="6390"/>
                      <a:pt x="12791" y="5882"/>
                      <a:pt x="12877" y="5670"/>
                    </a:cubicBezTo>
                    <a:cubicBezTo>
                      <a:pt x="12877" y="5670"/>
                      <a:pt x="12490" y="5065"/>
                      <a:pt x="12224" y="5052"/>
                    </a:cubicBezTo>
                    <a:cubicBezTo>
                      <a:pt x="11964" y="5040"/>
                      <a:pt x="13723" y="4485"/>
                      <a:pt x="13415" y="4395"/>
                    </a:cubicBezTo>
                    <a:cubicBezTo>
                      <a:pt x="13039" y="4287"/>
                      <a:pt x="11658" y="3484"/>
                      <a:pt x="11207" y="3353"/>
                    </a:cubicBezTo>
                    <a:cubicBezTo>
                      <a:pt x="10825" y="3242"/>
                      <a:pt x="10480" y="2908"/>
                      <a:pt x="10030" y="2928"/>
                    </a:cubicBezTo>
                    <a:cubicBezTo>
                      <a:pt x="9401" y="2956"/>
                      <a:pt x="10692" y="4940"/>
                      <a:pt x="9087" y="4314"/>
                    </a:cubicBezTo>
                    <a:cubicBezTo>
                      <a:pt x="8765" y="4188"/>
                      <a:pt x="7844" y="3986"/>
                      <a:pt x="7682" y="3724"/>
                    </a:cubicBezTo>
                    <a:cubicBezTo>
                      <a:pt x="7533" y="3482"/>
                      <a:pt x="8133" y="2959"/>
                      <a:pt x="8348" y="2793"/>
                    </a:cubicBezTo>
                    <a:cubicBezTo>
                      <a:pt x="8707" y="2516"/>
                      <a:pt x="9496" y="2529"/>
                      <a:pt x="9949" y="2653"/>
                    </a:cubicBezTo>
                    <a:cubicBezTo>
                      <a:pt x="10359" y="2765"/>
                      <a:pt x="10856" y="3137"/>
                      <a:pt x="11304" y="2904"/>
                    </a:cubicBezTo>
                    <a:cubicBezTo>
                      <a:pt x="11774" y="2661"/>
                      <a:pt x="10635" y="1518"/>
                      <a:pt x="9866" y="1417"/>
                    </a:cubicBezTo>
                    <a:cubicBezTo>
                      <a:pt x="9440" y="1361"/>
                      <a:pt x="8856" y="978"/>
                      <a:pt x="8428" y="1040"/>
                    </a:cubicBezTo>
                    <a:cubicBezTo>
                      <a:pt x="8188" y="1075"/>
                      <a:pt x="8232" y="1222"/>
                      <a:pt x="8095" y="1323"/>
                    </a:cubicBezTo>
                    <a:cubicBezTo>
                      <a:pt x="7613" y="1680"/>
                      <a:pt x="7307" y="1187"/>
                      <a:pt x="6872" y="1177"/>
                    </a:cubicBezTo>
                    <a:cubicBezTo>
                      <a:pt x="6217" y="1163"/>
                      <a:pt x="5552" y="1326"/>
                      <a:pt x="5008" y="1578"/>
                    </a:cubicBezTo>
                    <a:cubicBezTo>
                      <a:pt x="4878" y="1410"/>
                      <a:pt x="4766" y="1056"/>
                      <a:pt x="4505" y="967"/>
                    </a:cubicBezTo>
                    <a:cubicBezTo>
                      <a:pt x="4333" y="909"/>
                      <a:pt x="1262" y="2082"/>
                      <a:pt x="1262" y="2082"/>
                    </a:cubicBezTo>
                    <a:cubicBezTo>
                      <a:pt x="1262" y="2082"/>
                      <a:pt x="1124" y="2632"/>
                      <a:pt x="902" y="2689"/>
                    </a:cubicBezTo>
                    <a:cubicBezTo>
                      <a:pt x="680" y="2746"/>
                      <a:pt x="-427" y="2940"/>
                      <a:pt x="179" y="2916"/>
                    </a:cubicBezTo>
                    <a:cubicBezTo>
                      <a:pt x="311" y="2911"/>
                      <a:pt x="1302" y="2735"/>
                      <a:pt x="2332" y="2466"/>
                    </a:cubicBezTo>
                    <a:cubicBezTo>
                      <a:pt x="2318" y="2764"/>
                      <a:pt x="2297" y="3061"/>
                      <a:pt x="2266" y="3358"/>
                    </a:cubicBezTo>
                    <a:cubicBezTo>
                      <a:pt x="2211" y="3889"/>
                      <a:pt x="2175" y="4411"/>
                      <a:pt x="2140" y="4942"/>
                    </a:cubicBezTo>
                    <a:cubicBezTo>
                      <a:pt x="2106" y="5469"/>
                      <a:pt x="1841" y="5980"/>
                      <a:pt x="1632" y="6478"/>
                    </a:cubicBezTo>
                    <a:cubicBezTo>
                      <a:pt x="1484" y="6833"/>
                      <a:pt x="1288" y="7376"/>
                      <a:pt x="1583" y="7723"/>
                    </a:cubicBezTo>
                    <a:cubicBezTo>
                      <a:pt x="2126" y="8363"/>
                      <a:pt x="3361" y="8730"/>
                      <a:pt x="3681" y="9655"/>
                    </a:cubicBezTo>
                    <a:cubicBezTo>
                      <a:pt x="3801" y="9999"/>
                      <a:pt x="3700" y="10198"/>
                      <a:pt x="3991" y="10478"/>
                    </a:cubicBezTo>
                    <a:cubicBezTo>
                      <a:pt x="4742" y="11201"/>
                      <a:pt x="6584" y="11034"/>
                      <a:pt x="7721" y="11656"/>
                    </a:cubicBezTo>
                    <a:cubicBezTo>
                      <a:pt x="8801" y="12247"/>
                      <a:pt x="9939" y="12831"/>
                      <a:pt x="10803" y="12919"/>
                    </a:cubicBezTo>
                    <a:cubicBezTo>
                      <a:pt x="10778" y="12991"/>
                      <a:pt x="9910" y="14631"/>
                      <a:pt x="9937" y="14854"/>
                    </a:cubicBezTo>
                    <a:cubicBezTo>
                      <a:pt x="9967" y="15096"/>
                      <a:pt x="10360" y="15384"/>
                      <a:pt x="10551" y="15566"/>
                    </a:cubicBezTo>
                    <a:cubicBezTo>
                      <a:pt x="10892" y="15888"/>
                      <a:pt x="12388" y="16938"/>
                      <a:pt x="12569" y="17281"/>
                    </a:cubicBezTo>
                    <a:cubicBezTo>
                      <a:pt x="12739" y="17603"/>
                      <a:pt x="12740" y="17992"/>
                      <a:pt x="12546" y="18309"/>
                    </a:cubicBezTo>
                    <a:cubicBezTo>
                      <a:pt x="12326" y="18669"/>
                      <a:pt x="12101" y="19035"/>
                      <a:pt x="11964" y="19417"/>
                    </a:cubicBezTo>
                    <a:cubicBezTo>
                      <a:pt x="11884" y="19641"/>
                      <a:pt x="11389" y="21313"/>
                      <a:pt x="11683" y="21363"/>
                    </a:cubicBezTo>
                    <a:cubicBezTo>
                      <a:pt x="12157" y="21444"/>
                      <a:pt x="12759" y="21167"/>
                      <a:pt x="13053" y="20924"/>
                    </a:cubicBezTo>
                    <a:cubicBezTo>
                      <a:pt x="13223" y="20784"/>
                      <a:pt x="13358" y="20164"/>
                      <a:pt x="13463" y="20050"/>
                    </a:cubicBezTo>
                    <a:cubicBezTo>
                      <a:pt x="13706" y="19783"/>
                      <a:pt x="15141" y="19060"/>
                      <a:pt x="15507" y="18888"/>
                    </a:cubicBezTo>
                    <a:cubicBezTo>
                      <a:pt x="15669" y="18813"/>
                      <a:pt x="19105" y="16948"/>
                      <a:pt x="19470" y="16437"/>
                    </a:cubicBezTo>
                    <a:cubicBezTo>
                      <a:pt x="19498" y="16398"/>
                      <a:pt x="19720" y="15551"/>
                      <a:pt x="20542" y="14254"/>
                    </a:cubicBezTo>
                    <a:cubicBezTo>
                      <a:pt x="21173" y="13258"/>
                      <a:pt x="17973" y="13546"/>
                      <a:pt x="17197" y="13840"/>
                    </a:cubicBezTo>
                    <a:close/>
                    <a:moveTo>
                      <a:pt x="13673" y="1219"/>
                    </a:moveTo>
                    <a:cubicBezTo>
                      <a:pt x="13425" y="1053"/>
                      <a:pt x="11675" y="373"/>
                      <a:pt x="11661" y="379"/>
                    </a:cubicBezTo>
                    <a:cubicBezTo>
                      <a:pt x="11438" y="318"/>
                      <a:pt x="9305" y="-156"/>
                      <a:pt x="9412" y="52"/>
                    </a:cubicBezTo>
                    <a:cubicBezTo>
                      <a:pt x="9598" y="411"/>
                      <a:pt x="11388" y="1499"/>
                      <a:pt x="11584" y="1623"/>
                    </a:cubicBezTo>
                    <a:cubicBezTo>
                      <a:pt x="11848" y="1791"/>
                      <a:pt x="13726" y="3327"/>
                      <a:pt x="14112" y="2968"/>
                    </a:cubicBezTo>
                    <a:cubicBezTo>
                      <a:pt x="14185" y="2900"/>
                      <a:pt x="13749" y="2414"/>
                      <a:pt x="13697" y="2341"/>
                    </a:cubicBezTo>
                    <a:cubicBezTo>
                      <a:pt x="13542" y="2119"/>
                      <a:pt x="13542" y="1935"/>
                      <a:pt x="13573" y="1686"/>
                    </a:cubicBezTo>
                    <a:cubicBezTo>
                      <a:pt x="13588" y="1559"/>
                      <a:pt x="13735" y="1261"/>
                      <a:pt x="13673" y="1219"/>
                    </a:cubicBezTo>
                    <a:close/>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5">
                  <a:solidFill>
                    <a:schemeClr val="bg1">
                      <a:lumMod val="50000"/>
                    </a:schemeClr>
                  </a:solidFill>
                </a:endParaRPr>
              </a:p>
            </p:txBody>
          </p:sp>
        </p:grpSp>
      </p:grpSp>
      <p:sp>
        <p:nvSpPr>
          <p:cNvPr id="28" name="Rectángulo 1"/>
          <p:cNvSpPr/>
          <p:nvPr/>
        </p:nvSpPr>
        <p:spPr>
          <a:xfrm>
            <a:off x="6749375" y="5371990"/>
            <a:ext cx="4132978" cy="460375"/>
          </a:xfrm>
          <a:prstGeom prst="rect">
            <a:avLst/>
          </a:prstGeom>
        </p:spPr>
        <p:txBody>
          <a:bodyPr wrap="square">
            <a:spAutoFit/>
          </a:bodyPr>
          <a:lstStyle/>
          <a:p>
            <a:pPr algn="ct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randombar(horizontal)">
                                      <p:cBhvr>
                                        <p:cTn id="11" dur="500"/>
                                        <p:tgtEl>
                                          <p:spTgt spid="8"/>
                                        </p:tgtEl>
                                      </p:cBhvr>
                                    </p:animEffect>
                                  </p:childTnLst>
                                </p:cTn>
                              </p:par>
                            </p:childTnLst>
                          </p:cTn>
                        </p:par>
                        <p:par>
                          <p:cTn id="12" fill="hold">
                            <p:stCondLst>
                              <p:cond delay="1000"/>
                            </p:stCondLst>
                            <p:childTnLst>
                              <p:par>
                                <p:cTn id="13" presetID="12" presetClass="entr" presetSubtype="4"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p:tgtEl>
                                          <p:spTgt spid="11"/>
                                        </p:tgtEl>
                                        <p:attrNameLst>
                                          <p:attrName>ppt_y</p:attrName>
                                        </p:attrNameLst>
                                      </p:cBhvr>
                                      <p:tavLst>
                                        <p:tav tm="0">
                                          <p:val>
                                            <p:strVal val="#ppt_y+#ppt_h*1.125000"/>
                                          </p:val>
                                        </p:tav>
                                        <p:tav tm="100000">
                                          <p:val>
                                            <p:strVal val="#ppt_y"/>
                                          </p:val>
                                        </p:tav>
                                      </p:tavLst>
                                    </p:anim>
                                    <p:animEffect transition="in" filter="wipe(up)">
                                      <p:cBhvr>
                                        <p:cTn id="16" dur="500"/>
                                        <p:tgtEl>
                                          <p:spTgt spid="11"/>
                                        </p:tgtEl>
                                      </p:cBhvr>
                                    </p:animEffect>
                                  </p:childTnLst>
                                </p:cTn>
                              </p:par>
                            </p:childTnLst>
                          </p:cTn>
                        </p:par>
                        <p:par>
                          <p:cTn id="17" fill="hold">
                            <p:stCondLst>
                              <p:cond delay="1500"/>
                            </p:stCondLst>
                            <p:childTnLst>
                              <p:par>
                                <p:cTn id="18" presetID="12" presetClass="entr" presetSubtype="4" fill="hold" nodeType="afterEffect">
                                  <p:stCondLst>
                                    <p:cond delay="0"/>
                                  </p:stCondLst>
                                  <p:childTnLst>
                                    <p:set>
                                      <p:cBhvr>
                                        <p:cTn id="19" dur="1" fill="hold">
                                          <p:stCondLst>
                                            <p:cond delay="0"/>
                                          </p:stCondLst>
                                        </p:cTn>
                                        <p:tgtEl>
                                          <p:spTgt spid="17"/>
                                        </p:tgtEl>
                                        <p:attrNameLst>
                                          <p:attrName>style.visibility</p:attrName>
                                        </p:attrNameLst>
                                      </p:cBhvr>
                                      <p:to>
                                        <p:strVal val="visible"/>
                                      </p:to>
                                    </p:set>
                                    <p:anim calcmode="lin" valueType="num">
                                      <p:cBhvr additive="base">
                                        <p:cTn id="20" dur="500"/>
                                        <p:tgtEl>
                                          <p:spTgt spid="17"/>
                                        </p:tgtEl>
                                        <p:attrNameLst>
                                          <p:attrName>ppt_y</p:attrName>
                                        </p:attrNameLst>
                                      </p:cBhvr>
                                      <p:tavLst>
                                        <p:tav tm="0">
                                          <p:val>
                                            <p:strVal val="#ppt_y+#ppt_h*1.125000"/>
                                          </p:val>
                                        </p:tav>
                                        <p:tav tm="100000">
                                          <p:val>
                                            <p:strVal val="#ppt_y"/>
                                          </p:val>
                                        </p:tav>
                                      </p:tavLst>
                                    </p:anim>
                                    <p:animEffect transition="in" filter="wipe(up)">
                                      <p:cBhvr>
                                        <p:cTn id="21" dur="500"/>
                                        <p:tgtEl>
                                          <p:spTgt spid="17"/>
                                        </p:tgtEl>
                                      </p:cBhvr>
                                    </p:animEffect>
                                  </p:childTnLst>
                                </p:cTn>
                              </p:par>
                            </p:childTnLst>
                          </p:cTn>
                        </p:par>
                        <p:par>
                          <p:cTn id="22" fill="hold">
                            <p:stCondLst>
                              <p:cond delay="2000"/>
                            </p:stCondLst>
                            <p:childTnLst>
                              <p:par>
                                <p:cTn id="23" presetID="14" presetClass="entr" presetSubtype="10"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randombar(horizontal)">
                                      <p:cBhvr>
                                        <p:cTn id="25" dur="500"/>
                                        <p:tgtEl>
                                          <p:spTgt spid="12"/>
                                        </p:tgtEl>
                                      </p:cBhvr>
                                    </p:animEffect>
                                  </p:childTnLst>
                                </p:cTn>
                              </p:par>
                            </p:childTnLst>
                          </p:cTn>
                        </p:par>
                        <p:par>
                          <p:cTn id="26" fill="hold">
                            <p:stCondLst>
                              <p:cond delay="2500"/>
                            </p:stCondLst>
                            <p:childTnLst>
                              <p:par>
                                <p:cTn id="27" presetID="12" presetClass="entr" presetSubtype="4"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additive="base">
                                        <p:cTn id="29" dur="500"/>
                                        <p:tgtEl>
                                          <p:spTgt spid="13"/>
                                        </p:tgtEl>
                                        <p:attrNameLst>
                                          <p:attrName>ppt_y</p:attrName>
                                        </p:attrNameLst>
                                      </p:cBhvr>
                                      <p:tavLst>
                                        <p:tav tm="0">
                                          <p:val>
                                            <p:strVal val="#ppt_y+#ppt_h*1.125000"/>
                                          </p:val>
                                        </p:tav>
                                        <p:tav tm="100000">
                                          <p:val>
                                            <p:strVal val="#ppt_y"/>
                                          </p:val>
                                        </p:tav>
                                      </p:tavLst>
                                    </p:anim>
                                    <p:animEffect transition="in" filter="wipe(up)">
                                      <p:cBhvr>
                                        <p:cTn id="30" dur="500"/>
                                        <p:tgtEl>
                                          <p:spTgt spid="13"/>
                                        </p:tgtEl>
                                      </p:cBhvr>
                                    </p:animEffect>
                                  </p:childTnLst>
                                </p:cTn>
                              </p:par>
                            </p:childTnLst>
                          </p:cTn>
                        </p:par>
                        <p:par>
                          <p:cTn id="31" fill="hold">
                            <p:stCondLst>
                              <p:cond delay="3000"/>
                            </p:stCondLst>
                            <p:childTnLst>
                              <p:par>
                                <p:cTn id="32" presetID="12" presetClass="entr" presetSubtype="4" fill="hold" nodeType="afterEffect">
                                  <p:stCondLst>
                                    <p:cond delay="0"/>
                                  </p:stCondLst>
                                  <p:childTnLst>
                                    <p:set>
                                      <p:cBhvr>
                                        <p:cTn id="33" dur="1" fill="hold">
                                          <p:stCondLst>
                                            <p:cond delay="0"/>
                                          </p:stCondLst>
                                        </p:cTn>
                                        <p:tgtEl>
                                          <p:spTgt spid="18"/>
                                        </p:tgtEl>
                                        <p:attrNameLst>
                                          <p:attrName>style.visibility</p:attrName>
                                        </p:attrNameLst>
                                      </p:cBhvr>
                                      <p:to>
                                        <p:strVal val="visible"/>
                                      </p:to>
                                    </p:set>
                                    <p:anim calcmode="lin" valueType="num">
                                      <p:cBhvr additive="base">
                                        <p:cTn id="34" dur="500"/>
                                        <p:tgtEl>
                                          <p:spTgt spid="18"/>
                                        </p:tgtEl>
                                        <p:attrNameLst>
                                          <p:attrName>ppt_y</p:attrName>
                                        </p:attrNameLst>
                                      </p:cBhvr>
                                      <p:tavLst>
                                        <p:tav tm="0">
                                          <p:val>
                                            <p:strVal val="#ppt_y+#ppt_h*1.125000"/>
                                          </p:val>
                                        </p:tav>
                                        <p:tav tm="100000">
                                          <p:val>
                                            <p:strVal val="#ppt_y"/>
                                          </p:val>
                                        </p:tav>
                                      </p:tavLst>
                                    </p:anim>
                                    <p:animEffect transition="in" filter="wipe(up)">
                                      <p:cBhvr>
                                        <p:cTn id="35" dur="500"/>
                                        <p:tgtEl>
                                          <p:spTgt spid="18"/>
                                        </p:tgtEl>
                                      </p:cBhvr>
                                    </p:animEffect>
                                  </p:childTnLst>
                                </p:cTn>
                              </p:par>
                            </p:childTnLst>
                          </p:cTn>
                        </p:par>
                        <p:par>
                          <p:cTn id="36" fill="hold">
                            <p:stCondLst>
                              <p:cond delay="3500"/>
                            </p:stCondLst>
                            <p:childTnLst>
                              <p:par>
                                <p:cTn id="37" presetID="14" presetClass="entr" presetSubtype="10" fill="hold" grpId="0"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randombar(horizontal)">
                                      <p:cBhvr>
                                        <p:cTn id="39" dur="500"/>
                                        <p:tgtEl>
                                          <p:spTgt spid="15"/>
                                        </p:tgtEl>
                                      </p:cBhvr>
                                    </p:animEffect>
                                  </p:childTnLst>
                                </p:cTn>
                              </p:par>
                            </p:childTnLst>
                          </p:cTn>
                        </p:par>
                        <p:par>
                          <p:cTn id="40" fill="hold">
                            <p:stCondLst>
                              <p:cond delay="4000"/>
                            </p:stCondLst>
                            <p:childTnLst>
                              <p:par>
                                <p:cTn id="41" presetID="12" presetClass="entr" presetSubtype="4" fill="hold" grpId="0" nodeType="after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additive="base">
                                        <p:cTn id="43" dur="500"/>
                                        <p:tgtEl>
                                          <p:spTgt spid="16"/>
                                        </p:tgtEl>
                                        <p:attrNameLst>
                                          <p:attrName>ppt_y</p:attrName>
                                        </p:attrNameLst>
                                      </p:cBhvr>
                                      <p:tavLst>
                                        <p:tav tm="0">
                                          <p:val>
                                            <p:strVal val="#ppt_y+#ppt_h*1.125000"/>
                                          </p:val>
                                        </p:tav>
                                        <p:tav tm="100000">
                                          <p:val>
                                            <p:strVal val="#ppt_y"/>
                                          </p:val>
                                        </p:tav>
                                      </p:tavLst>
                                    </p:anim>
                                    <p:animEffect transition="in" filter="wipe(up)">
                                      <p:cBhvr>
                                        <p:cTn id="44" dur="500"/>
                                        <p:tgtEl>
                                          <p:spTgt spid="16"/>
                                        </p:tgtEl>
                                      </p:cBhvr>
                                    </p:animEffect>
                                  </p:childTnLst>
                                </p:cTn>
                              </p:par>
                            </p:childTnLst>
                          </p:cTn>
                        </p:par>
                        <p:par>
                          <p:cTn id="45" fill="hold">
                            <p:stCondLst>
                              <p:cond delay="4500"/>
                            </p:stCondLst>
                            <p:childTnLst>
                              <p:par>
                                <p:cTn id="46" presetID="12" presetClass="entr" presetSubtype="4" fill="hold" nodeType="afterEffect">
                                  <p:stCondLst>
                                    <p:cond delay="0"/>
                                  </p:stCondLst>
                                  <p:childTnLst>
                                    <p:set>
                                      <p:cBhvr>
                                        <p:cTn id="47" dur="1" fill="hold">
                                          <p:stCondLst>
                                            <p:cond delay="0"/>
                                          </p:stCondLst>
                                        </p:cTn>
                                        <p:tgtEl>
                                          <p:spTgt spid="21"/>
                                        </p:tgtEl>
                                        <p:attrNameLst>
                                          <p:attrName>style.visibility</p:attrName>
                                        </p:attrNameLst>
                                      </p:cBhvr>
                                      <p:to>
                                        <p:strVal val="visible"/>
                                      </p:to>
                                    </p:set>
                                    <p:anim calcmode="lin" valueType="num">
                                      <p:cBhvr additive="base">
                                        <p:cTn id="48" dur="500"/>
                                        <p:tgtEl>
                                          <p:spTgt spid="21"/>
                                        </p:tgtEl>
                                        <p:attrNameLst>
                                          <p:attrName>ppt_y</p:attrName>
                                        </p:attrNameLst>
                                      </p:cBhvr>
                                      <p:tavLst>
                                        <p:tav tm="0">
                                          <p:val>
                                            <p:strVal val="#ppt_y+#ppt_h*1.125000"/>
                                          </p:val>
                                        </p:tav>
                                        <p:tav tm="100000">
                                          <p:val>
                                            <p:strVal val="#ppt_y"/>
                                          </p:val>
                                        </p:tav>
                                      </p:tavLst>
                                    </p:anim>
                                    <p:animEffect transition="in" filter="wipe(up)">
                                      <p:cBhvr>
                                        <p:cTn id="49" dur="500"/>
                                        <p:tgtEl>
                                          <p:spTgt spid="21"/>
                                        </p:tgtEl>
                                      </p:cBhvr>
                                    </p:animEffect>
                                  </p:childTnLst>
                                </p:cTn>
                              </p:par>
                            </p:childTnLst>
                          </p:cTn>
                        </p:par>
                        <p:par>
                          <p:cTn id="50" fill="hold">
                            <p:stCondLst>
                              <p:cond delay="5000"/>
                            </p:stCondLst>
                            <p:childTnLst>
                              <p:par>
                                <p:cTn id="51" presetID="14" presetClass="entr" presetSubtype="10" fill="hold" grpId="0" nodeType="after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randombar(horizontal)">
                                      <p:cBhvr>
                                        <p:cTn id="53" dur="500"/>
                                        <p:tgtEl>
                                          <p:spTgt spid="19"/>
                                        </p:tgtEl>
                                      </p:cBhvr>
                                    </p:animEffect>
                                  </p:childTnLst>
                                </p:cTn>
                              </p:par>
                            </p:childTnLst>
                          </p:cTn>
                        </p:par>
                        <p:par>
                          <p:cTn id="54" fill="hold">
                            <p:stCondLst>
                              <p:cond delay="5500"/>
                            </p:stCondLst>
                            <p:childTnLst>
                              <p:par>
                                <p:cTn id="55" presetID="12" presetClass="entr" presetSubtype="4" fill="hold" grpId="0" nodeType="afterEffect">
                                  <p:stCondLst>
                                    <p:cond delay="0"/>
                                  </p:stCondLst>
                                  <p:childTnLst>
                                    <p:set>
                                      <p:cBhvr>
                                        <p:cTn id="56" dur="1" fill="hold">
                                          <p:stCondLst>
                                            <p:cond delay="0"/>
                                          </p:stCondLst>
                                        </p:cTn>
                                        <p:tgtEl>
                                          <p:spTgt spid="20"/>
                                        </p:tgtEl>
                                        <p:attrNameLst>
                                          <p:attrName>style.visibility</p:attrName>
                                        </p:attrNameLst>
                                      </p:cBhvr>
                                      <p:to>
                                        <p:strVal val="visible"/>
                                      </p:to>
                                    </p:set>
                                    <p:anim calcmode="lin" valueType="num">
                                      <p:cBhvr additive="base">
                                        <p:cTn id="57" dur="500"/>
                                        <p:tgtEl>
                                          <p:spTgt spid="20"/>
                                        </p:tgtEl>
                                        <p:attrNameLst>
                                          <p:attrName>ppt_y</p:attrName>
                                        </p:attrNameLst>
                                      </p:cBhvr>
                                      <p:tavLst>
                                        <p:tav tm="0">
                                          <p:val>
                                            <p:strVal val="#ppt_y+#ppt_h*1.125000"/>
                                          </p:val>
                                        </p:tav>
                                        <p:tav tm="100000">
                                          <p:val>
                                            <p:strVal val="#ppt_y"/>
                                          </p:val>
                                        </p:tav>
                                      </p:tavLst>
                                    </p:anim>
                                    <p:animEffect transition="in" filter="wipe(up)">
                                      <p:cBhvr>
                                        <p:cTn id="58" dur="500"/>
                                        <p:tgtEl>
                                          <p:spTgt spid="20"/>
                                        </p:tgtEl>
                                      </p:cBhvr>
                                    </p:animEffect>
                                  </p:childTnLst>
                                </p:cTn>
                              </p:par>
                            </p:childTnLst>
                          </p:cTn>
                        </p:par>
                        <p:par>
                          <p:cTn id="59" fill="hold">
                            <p:stCondLst>
                              <p:cond delay="6000"/>
                            </p:stCondLst>
                            <p:childTnLst>
                              <p:par>
                                <p:cTn id="60" presetID="42" presetClass="entr" presetSubtype="0" fill="hold" nodeType="after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fade">
                                      <p:cBhvr>
                                        <p:cTn id="62" dur="250"/>
                                        <p:tgtEl>
                                          <p:spTgt spid="22"/>
                                        </p:tgtEl>
                                      </p:cBhvr>
                                    </p:animEffect>
                                    <p:anim calcmode="lin" valueType="num">
                                      <p:cBhvr>
                                        <p:cTn id="63" dur="250" fill="hold"/>
                                        <p:tgtEl>
                                          <p:spTgt spid="22"/>
                                        </p:tgtEl>
                                        <p:attrNameLst>
                                          <p:attrName>ppt_x</p:attrName>
                                        </p:attrNameLst>
                                      </p:cBhvr>
                                      <p:tavLst>
                                        <p:tav tm="0">
                                          <p:val>
                                            <p:strVal val="#ppt_x"/>
                                          </p:val>
                                        </p:tav>
                                        <p:tav tm="100000">
                                          <p:val>
                                            <p:strVal val="#ppt_x"/>
                                          </p:val>
                                        </p:tav>
                                      </p:tavLst>
                                    </p:anim>
                                    <p:anim calcmode="lin" valueType="num">
                                      <p:cBhvr>
                                        <p:cTn id="64" dur="250" fill="hold"/>
                                        <p:tgtEl>
                                          <p:spTgt spid="22"/>
                                        </p:tgtEl>
                                        <p:attrNameLst>
                                          <p:attrName>ppt_y</p:attrName>
                                        </p:attrNameLst>
                                      </p:cBhvr>
                                      <p:tavLst>
                                        <p:tav tm="0">
                                          <p:val>
                                            <p:strVal val="#ppt_y+.1"/>
                                          </p:val>
                                        </p:tav>
                                        <p:tav tm="100000">
                                          <p:val>
                                            <p:strVal val="#ppt_y"/>
                                          </p:val>
                                        </p:tav>
                                      </p:tavLst>
                                    </p:anim>
                                  </p:childTnLst>
                                </p:cTn>
                              </p:par>
                            </p:childTnLst>
                          </p:cTn>
                        </p:par>
                        <p:par>
                          <p:cTn id="65" fill="hold">
                            <p:stCondLst>
                              <p:cond delay="6500"/>
                            </p:stCondLst>
                            <p:childTnLst>
                              <p:par>
                                <p:cTn id="66" presetID="42" presetClass="entr" presetSubtype="0" fill="hold" grpId="0" nodeType="afterEffect">
                                  <p:stCondLst>
                                    <p:cond delay="0"/>
                                  </p:stCondLst>
                                  <p:childTnLst>
                                    <p:set>
                                      <p:cBhvr>
                                        <p:cTn id="67" dur="1" fill="hold">
                                          <p:stCondLst>
                                            <p:cond delay="0"/>
                                          </p:stCondLst>
                                        </p:cTn>
                                        <p:tgtEl>
                                          <p:spTgt spid="28"/>
                                        </p:tgtEl>
                                        <p:attrNameLst>
                                          <p:attrName>style.visibility</p:attrName>
                                        </p:attrNameLst>
                                      </p:cBhvr>
                                      <p:to>
                                        <p:strVal val="visible"/>
                                      </p:to>
                                    </p:set>
                                    <p:animEffect transition="in" filter="fade">
                                      <p:cBhvr>
                                        <p:cTn id="68" dur="250"/>
                                        <p:tgtEl>
                                          <p:spTgt spid="28"/>
                                        </p:tgtEl>
                                      </p:cBhvr>
                                    </p:animEffect>
                                    <p:anim calcmode="lin" valueType="num">
                                      <p:cBhvr>
                                        <p:cTn id="69" dur="250" fill="hold"/>
                                        <p:tgtEl>
                                          <p:spTgt spid="28"/>
                                        </p:tgtEl>
                                        <p:attrNameLst>
                                          <p:attrName>ppt_x</p:attrName>
                                        </p:attrNameLst>
                                      </p:cBhvr>
                                      <p:tavLst>
                                        <p:tav tm="0">
                                          <p:val>
                                            <p:strVal val="#ppt_x"/>
                                          </p:val>
                                        </p:tav>
                                        <p:tav tm="100000">
                                          <p:val>
                                            <p:strVal val="#ppt_x"/>
                                          </p:val>
                                        </p:tav>
                                      </p:tavLst>
                                    </p:anim>
                                    <p:anim calcmode="lin" valueType="num">
                                      <p:cBhvr>
                                        <p:cTn id="70" dur="25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P spid="12" grpId="0"/>
      <p:bldP spid="13" grpId="0"/>
      <p:bldP spid="15" grpId="0"/>
      <p:bldP spid="16" grpId="0"/>
      <p:bldP spid="19" grpId="0"/>
      <p:bldP spid="20" grpId="0"/>
      <p:bldP spid="2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683154" y="263970"/>
            <a:ext cx="10843722" cy="729358"/>
            <a:chOff x="-2655131" y="549901"/>
            <a:chExt cx="10843722" cy="729358"/>
          </a:xfrm>
        </p:grpSpPr>
        <p:sp>
          <p:nvSpPr>
            <p:cNvPr id="7" name="矩形 6"/>
            <p:cNvSpPr/>
            <p:nvPr/>
          </p:nvSpPr>
          <p:spPr>
            <a:xfrm>
              <a:off x="4191718" y="939542"/>
              <a:ext cx="3996873" cy="45719"/>
            </a:xfrm>
            <a:prstGeom prst="rect">
              <a:avLst/>
            </a:prstGeom>
            <a:solidFill>
              <a:srgbClr val="49B0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华文新魏" panose="02010800040101010101" pitchFamily="2" charset="-122"/>
                <a:ea typeface="华文新魏" panose="02010800040101010101" pitchFamily="2" charset="-122"/>
              </a:endParaRPr>
            </a:p>
          </p:txBody>
        </p:sp>
        <p:sp>
          <p:nvSpPr>
            <p:cNvPr id="9" name="TextBox 8"/>
            <p:cNvSpPr txBox="1">
              <a:spLocks noChangeArrowheads="1"/>
            </p:cNvSpPr>
            <p:nvPr/>
          </p:nvSpPr>
          <p:spPr bwMode="auto">
            <a:xfrm>
              <a:off x="1138419" y="549901"/>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49B09E"/>
                  </a:solidFill>
                  <a:latin typeface="华文新魏" panose="02010800040101010101" pitchFamily="2" charset="-122"/>
                  <a:ea typeface="华文新魏" panose="02010800040101010101" pitchFamily="2" charset="-122"/>
                  <a:sym typeface="Arial" panose="020B0604020202020204" pitchFamily="34" charset="0"/>
                </a:rPr>
                <a:t>教学内容说明</a:t>
              </a:r>
            </a:p>
          </p:txBody>
        </p:sp>
        <p:sp>
          <p:nvSpPr>
            <p:cNvPr id="10" name="TextBox 8"/>
            <p:cNvSpPr txBox="1">
              <a:spLocks noChangeArrowheads="1"/>
            </p:cNvSpPr>
            <p:nvPr/>
          </p:nvSpPr>
          <p:spPr bwMode="auto">
            <a:xfrm>
              <a:off x="1136263" y="1079204"/>
              <a:ext cx="3255323" cy="200055"/>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algn="ctr" eaLnBrk="1" hangingPunct="1"/>
              <a:r>
                <a:rPr lang="en-US" altLang="zh-CN" sz="1300" dirty="0">
                  <a:solidFill>
                    <a:schemeClr val="bg1">
                      <a:lumMod val="65000"/>
                    </a:schemeClr>
                  </a:solidFill>
                  <a:latin typeface="华文新魏" panose="02010800040101010101" pitchFamily="2" charset="-122"/>
                  <a:ea typeface="华文新魏" panose="02010800040101010101" pitchFamily="2" charset="-122"/>
                  <a:sym typeface="Arial" panose="020B0604020202020204" pitchFamily="34" charset="0"/>
                </a:rPr>
                <a:t>CLICK TO ADD CAPTION TEXT</a:t>
              </a:r>
              <a:endParaRPr lang="zh-CN" altLang="en-US" sz="1300" dirty="0">
                <a:solidFill>
                  <a:schemeClr val="bg1">
                    <a:lumMod val="65000"/>
                  </a:schemeClr>
                </a:solidFill>
                <a:latin typeface="华文新魏" panose="02010800040101010101" pitchFamily="2" charset="-122"/>
                <a:ea typeface="华文新魏" panose="02010800040101010101" pitchFamily="2" charset="-122"/>
                <a:sym typeface="Arial" panose="020B0604020202020204" pitchFamily="34" charset="0"/>
              </a:endParaRPr>
            </a:p>
          </p:txBody>
        </p:sp>
        <p:sp>
          <p:nvSpPr>
            <p:cNvPr id="14" name="矩形 13"/>
            <p:cNvSpPr/>
            <p:nvPr/>
          </p:nvSpPr>
          <p:spPr>
            <a:xfrm>
              <a:off x="-2655131" y="939542"/>
              <a:ext cx="3996873" cy="45719"/>
            </a:xfrm>
            <a:prstGeom prst="rect">
              <a:avLst/>
            </a:prstGeom>
            <a:solidFill>
              <a:srgbClr val="49B0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latin typeface="华文新魏" panose="02010800040101010101" pitchFamily="2" charset="-122"/>
                <a:ea typeface="华文新魏" panose="02010800040101010101" pitchFamily="2" charset="-122"/>
              </a:endParaRPr>
            </a:p>
          </p:txBody>
        </p:sp>
      </p:grpSp>
      <p:sp>
        <p:nvSpPr>
          <p:cNvPr id="8" name="椭圆 7"/>
          <p:cNvSpPr/>
          <p:nvPr/>
        </p:nvSpPr>
        <p:spPr>
          <a:xfrm>
            <a:off x="5825271" y="2234264"/>
            <a:ext cx="576622" cy="576785"/>
          </a:xfrm>
          <a:prstGeom prst="ellipse">
            <a:avLst/>
          </a:prstGeom>
          <a:solidFill>
            <a:srgbClr val="49B0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Impact MT Std" pitchFamily="34" charset="0"/>
                <a:ea typeface="微软雅黑" panose="020B0503020204020204" pitchFamily="34" charset="-122"/>
              </a:rPr>
              <a:t>1</a:t>
            </a:r>
            <a:endParaRPr lang="zh-CN" altLang="en-US" dirty="0">
              <a:latin typeface="Impact MT Std" pitchFamily="34" charset="0"/>
              <a:ea typeface="微软雅黑" panose="020B0503020204020204" pitchFamily="34" charset="-122"/>
            </a:endParaRPr>
          </a:p>
        </p:txBody>
      </p:sp>
      <p:cxnSp>
        <p:nvCxnSpPr>
          <p:cNvPr id="11" name="直接连接符 10"/>
          <p:cNvCxnSpPr/>
          <p:nvPr/>
        </p:nvCxnSpPr>
        <p:spPr>
          <a:xfrm>
            <a:off x="6389709" y="2500996"/>
            <a:ext cx="1007039"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2" name="标题 11"/>
          <p:cNvSpPr txBox="1"/>
          <p:nvPr/>
        </p:nvSpPr>
        <p:spPr>
          <a:xfrm>
            <a:off x="7419250" y="2280408"/>
            <a:ext cx="3865930"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3" name="椭圆 12"/>
          <p:cNvSpPr/>
          <p:nvPr/>
        </p:nvSpPr>
        <p:spPr>
          <a:xfrm>
            <a:off x="5825272" y="3166216"/>
            <a:ext cx="576622" cy="576785"/>
          </a:xfrm>
          <a:prstGeom prst="ellipse">
            <a:avLst/>
          </a:prstGeom>
          <a:solidFill>
            <a:srgbClr val="49B0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Impact MT Std" pitchFamily="34" charset="0"/>
                <a:ea typeface="微软雅黑" panose="020B0503020204020204" pitchFamily="34" charset="-122"/>
              </a:rPr>
              <a:t>2</a:t>
            </a:r>
            <a:endParaRPr lang="zh-CN" altLang="en-US" dirty="0">
              <a:latin typeface="Impact MT Std" pitchFamily="34" charset="0"/>
              <a:ea typeface="微软雅黑" panose="020B0503020204020204" pitchFamily="34" charset="-122"/>
            </a:endParaRPr>
          </a:p>
        </p:txBody>
      </p:sp>
      <p:cxnSp>
        <p:nvCxnSpPr>
          <p:cNvPr id="15" name="直接连接符 14"/>
          <p:cNvCxnSpPr/>
          <p:nvPr/>
        </p:nvCxnSpPr>
        <p:spPr>
          <a:xfrm>
            <a:off x="6389710" y="3432948"/>
            <a:ext cx="1007039"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6" name="标题 11"/>
          <p:cNvSpPr txBox="1"/>
          <p:nvPr/>
        </p:nvSpPr>
        <p:spPr>
          <a:xfrm>
            <a:off x="7419251" y="3212360"/>
            <a:ext cx="3865930"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7" name="椭圆 16"/>
          <p:cNvSpPr/>
          <p:nvPr/>
        </p:nvSpPr>
        <p:spPr>
          <a:xfrm>
            <a:off x="5825272" y="4081514"/>
            <a:ext cx="576622" cy="576785"/>
          </a:xfrm>
          <a:prstGeom prst="ellipse">
            <a:avLst/>
          </a:prstGeom>
          <a:solidFill>
            <a:srgbClr val="49B0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Impact MT Std" pitchFamily="34" charset="0"/>
                <a:ea typeface="微软雅黑" panose="020B0503020204020204" pitchFamily="34" charset="-122"/>
              </a:rPr>
              <a:t>3</a:t>
            </a:r>
            <a:endParaRPr lang="zh-CN" altLang="en-US" dirty="0">
              <a:latin typeface="Impact MT Std" pitchFamily="34" charset="0"/>
              <a:ea typeface="微软雅黑" panose="020B0503020204020204" pitchFamily="34" charset="-122"/>
            </a:endParaRPr>
          </a:p>
        </p:txBody>
      </p:sp>
      <p:cxnSp>
        <p:nvCxnSpPr>
          <p:cNvPr id="18" name="直接连接符 17"/>
          <p:cNvCxnSpPr/>
          <p:nvPr/>
        </p:nvCxnSpPr>
        <p:spPr>
          <a:xfrm>
            <a:off x="6389710" y="4348246"/>
            <a:ext cx="1007039"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9" name="标题 11"/>
          <p:cNvSpPr txBox="1"/>
          <p:nvPr/>
        </p:nvSpPr>
        <p:spPr>
          <a:xfrm>
            <a:off x="7419251" y="4127658"/>
            <a:ext cx="3865930"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0" name="椭圆 19"/>
          <p:cNvSpPr/>
          <p:nvPr/>
        </p:nvSpPr>
        <p:spPr>
          <a:xfrm>
            <a:off x="5825273" y="4980012"/>
            <a:ext cx="576622" cy="576785"/>
          </a:xfrm>
          <a:prstGeom prst="ellipse">
            <a:avLst/>
          </a:prstGeom>
          <a:solidFill>
            <a:srgbClr val="49B0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Impact MT Std" pitchFamily="34" charset="0"/>
                <a:ea typeface="微软雅黑" panose="020B0503020204020204" pitchFamily="34" charset="-122"/>
              </a:rPr>
              <a:t>4</a:t>
            </a:r>
            <a:endParaRPr lang="zh-CN" altLang="en-US" dirty="0">
              <a:latin typeface="Impact MT Std" pitchFamily="34" charset="0"/>
              <a:ea typeface="微软雅黑" panose="020B0503020204020204" pitchFamily="34" charset="-122"/>
            </a:endParaRPr>
          </a:p>
        </p:txBody>
      </p:sp>
      <p:cxnSp>
        <p:nvCxnSpPr>
          <p:cNvPr id="21" name="直接连接符 20"/>
          <p:cNvCxnSpPr/>
          <p:nvPr/>
        </p:nvCxnSpPr>
        <p:spPr>
          <a:xfrm>
            <a:off x="6389711" y="5246744"/>
            <a:ext cx="1007039"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22" name="标题 11"/>
          <p:cNvSpPr txBox="1"/>
          <p:nvPr/>
        </p:nvSpPr>
        <p:spPr>
          <a:xfrm>
            <a:off x="7419252" y="5026156"/>
            <a:ext cx="3865930"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3" name="组合 22"/>
          <p:cNvGrpSpPr/>
          <p:nvPr/>
        </p:nvGrpSpPr>
        <p:grpSpPr>
          <a:xfrm>
            <a:off x="1448521" y="2163806"/>
            <a:ext cx="3657600" cy="3659002"/>
            <a:chOff x="4563063" y="2505075"/>
            <a:chExt cx="3065874" cy="3067050"/>
          </a:xfrm>
        </p:grpSpPr>
        <p:sp>
          <p:nvSpPr>
            <p:cNvPr id="24" name="任意多边形 16"/>
            <p:cNvSpPr/>
            <p:nvPr/>
          </p:nvSpPr>
          <p:spPr>
            <a:xfrm>
              <a:off x="4563063" y="2505075"/>
              <a:ext cx="1532937" cy="1533525"/>
            </a:xfrm>
            <a:custGeom>
              <a:avLst/>
              <a:gdLst>
                <a:gd name="connsiteX0" fmla="*/ 1675960 w 1784914"/>
                <a:gd name="connsiteY0" fmla="*/ 0 h 1785599"/>
                <a:gd name="connsiteX1" fmla="*/ 1675960 w 1784914"/>
                <a:gd name="connsiteY1" fmla="*/ 91822 h 1785599"/>
                <a:gd name="connsiteX2" fmla="*/ 1742714 w 1784914"/>
                <a:gd name="connsiteY2" fmla="*/ 192530 h 1785599"/>
                <a:gd name="connsiteX3" fmla="*/ 1784914 w 1784914"/>
                <a:gd name="connsiteY3" fmla="*/ 201050 h 1785599"/>
                <a:gd name="connsiteX4" fmla="*/ 1784914 w 1784914"/>
                <a:gd name="connsiteY4" fmla="*/ 1785599 h 1785599"/>
                <a:gd name="connsiteX5" fmla="*/ 200774 w 1784914"/>
                <a:gd name="connsiteY5" fmla="*/ 1785599 h 1785599"/>
                <a:gd name="connsiteX6" fmla="*/ 192186 w 1784914"/>
                <a:gd name="connsiteY6" fmla="*/ 1743057 h 1785599"/>
                <a:gd name="connsiteX7" fmla="*/ 91477 w 1784914"/>
                <a:gd name="connsiteY7" fmla="*/ 1676303 h 1785599"/>
                <a:gd name="connsiteX8" fmla="*/ 0 w 1784914"/>
                <a:gd name="connsiteY8" fmla="*/ 1676303 h 1785599"/>
                <a:gd name="connsiteX9" fmla="*/ 3727 w 1784914"/>
                <a:gd name="connsiteY9" fmla="*/ 1602503 h 1785599"/>
                <a:gd name="connsiteX10" fmla="*/ 26655 w 1784914"/>
                <a:gd name="connsiteY10" fmla="*/ 1445916 h 1785599"/>
                <a:gd name="connsiteX11" fmla="*/ 30766 w 1784914"/>
                <a:gd name="connsiteY11" fmla="*/ 1428639 h 1785599"/>
                <a:gd name="connsiteX12" fmla="*/ 120902 w 1784914"/>
                <a:gd name="connsiteY12" fmla="*/ 1452791 h 1785599"/>
                <a:gd name="connsiteX13" fmla="*/ 254764 w 1784914"/>
                <a:gd name="connsiteY13" fmla="*/ 1375506 h 1785599"/>
                <a:gd name="connsiteX14" fmla="*/ 254765 w 1784914"/>
                <a:gd name="connsiteY14" fmla="*/ 1375507 h 1785599"/>
                <a:gd name="connsiteX15" fmla="*/ 177480 w 1784914"/>
                <a:gd name="connsiteY15" fmla="*/ 1241645 h 1785599"/>
                <a:gd name="connsiteX16" fmla="*/ 88165 w 1784914"/>
                <a:gd name="connsiteY16" fmla="*/ 1217714 h 1785599"/>
                <a:gd name="connsiteX17" fmla="*/ 111529 w 1784914"/>
                <a:gd name="connsiteY17" fmla="*/ 1147442 h 1785599"/>
                <a:gd name="connsiteX18" fmla="*/ 172252 w 1784914"/>
                <a:gd name="connsiteY18" fmla="*/ 1006779 h 1785599"/>
                <a:gd name="connsiteX19" fmla="*/ 183017 w 1784914"/>
                <a:gd name="connsiteY19" fmla="*/ 986752 h 1785599"/>
                <a:gd name="connsiteX20" fmla="*/ 263752 w 1784914"/>
                <a:gd name="connsiteY20" fmla="*/ 1033364 h 1785599"/>
                <a:gd name="connsiteX21" fmla="*/ 413054 w 1784914"/>
                <a:gd name="connsiteY21" fmla="*/ 993359 h 1785599"/>
                <a:gd name="connsiteX22" fmla="*/ 413055 w 1784914"/>
                <a:gd name="connsiteY22" fmla="*/ 993359 h 1785599"/>
                <a:gd name="connsiteX23" fmla="*/ 373050 w 1784914"/>
                <a:gd name="connsiteY23" fmla="*/ 844056 h 1785599"/>
                <a:gd name="connsiteX24" fmla="*/ 293118 w 1784914"/>
                <a:gd name="connsiteY24" fmla="*/ 797908 h 1785599"/>
                <a:gd name="connsiteX25" fmla="*/ 327214 w 1784914"/>
                <a:gd name="connsiteY25" fmla="*/ 745653 h 1785599"/>
                <a:gd name="connsiteX26" fmla="*/ 414132 w 1784914"/>
                <a:gd name="connsiteY26" fmla="*/ 633628 h 1785599"/>
                <a:gd name="connsiteX27" fmla="*/ 444911 w 1784914"/>
                <a:gd name="connsiteY27" fmla="*/ 599824 h 1785599"/>
                <a:gd name="connsiteX28" fmla="*/ 510288 w 1784914"/>
                <a:gd name="connsiteY28" fmla="*/ 665202 h 1785599"/>
                <a:gd name="connsiteX29" fmla="*/ 664857 w 1784914"/>
                <a:gd name="connsiteY29" fmla="*/ 665202 h 1785599"/>
                <a:gd name="connsiteX30" fmla="*/ 664858 w 1784914"/>
                <a:gd name="connsiteY30" fmla="*/ 665202 h 1785599"/>
                <a:gd name="connsiteX31" fmla="*/ 664858 w 1784914"/>
                <a:gd name="connsiteY31" fmla="*/ 510633 h 1785599"/>
                <a:gd name="connsiteX32" fmla="*/ 599070 w 1784914"/>
                <a:gd name="connsiteY32" fmla="*/ 444845 h 1785599"/>
                <a:gd name="connsiteX33" fmla="*/ 612725 w 1784914"/>
                <a:gd name="connsiteY33" fmla="*/ 432033 h 1785599"/>
                <a:gd name="connsiteX34" fmla="*/ 723393 w 1784914"/>
                <a:gd name="connsiteY34" fmla="*/ 343470 h 1785599"/>
                <a:gd name="connsiteX35" fmla="*/ 798037 w 1784914"/>
                <a:gd name="connsiteY35" fmla="*/ 294280 h 1785599"/>
                <a:gd name="connsiteX36" fmla="*/ 843713 w 1784914"/>
                <a:gd name="connsiteY36" fmla="*/ 373393 h 1785599"/>
                <a:gd name="connsiteX37" fmla="*/ 993016 w 1784914"/>
                <a:gd name="connsiteY37" fmla="*/ 413399 h 1785599"/>
                <a:gd name="connsiteX38" fmla="*/ 1033022 w 1784914"/>
                <a:gd name="connsiteY38" fmla="*/ 264097 h 1785599"/>
                <a:gd name="connsiteX39" fmla="*/ 987192 w 1784914"/>
                <a:gd name="connsiteY39" fmla="*/ 184718 h 1785599"/>
                <a:gd name="connsiteX40" fmla="*/ 1050922 w 1784914"/>
                <a:gd name="connsiteY40" fmla="*/ 151827 h 1785599"/>
                <a:gd name="connsiteX41" fmla="*/ 1184466 w 1784914"/>
                <a:gd name="connsiteY41" fmla="*/ 98096 h 1785599"/>
                <a:gd name="connsiteX42" fmla="*/ 1217213 w 1784914"/>
                <a:gd name="connsiteY42" fmla="*/ 87922 h 1785599"/>
                <a:gd name="connsiteX43" fmla="*/ 1241301 w 1784914"/>
                <a:gd name="connsiteY43" fmla="*/ 177823 h 1785599"/>
                <a:gd name="connsiteX44" fmla="*/ 1375163 w 1784914"/>
                <a:gd name="connsiteY44" fmla="*/ 255107 h 1785599"/>
                <a:gd name="connsiteX45" fmla="*/ 1375163 w 1784914"/>
                <a:gd name="connsiteY45" fmla="*/ 255109 h 1785599"/>
                <a:gd name="connsiteX46" fmla="*/ 1452447 w 1784914"/>
                <a:gd name="connsiteY46" fmla="*/ 121247 h 1785599"/>
                <a:gd name="connsiteX47" fmla="*/ 1428421 w 1784914"/>
                <a:gd name="connsiteY47" fmla="*/ 31578 h 1785599"/>
                <a:gd name="connsiteX48" fmla="*/ 1466236 w 1784914"/>
                <a:gd name="connsiteY48" fmla="*/ 23158 h 1785599"/>
                <a:gd name="connsiteX49" fmla="*/ 1613458 w 1784914"/>
                <a:gd name="connsiteY49" fmla="*/ 2960 h 1785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784914" h="1785599">
                  <a:moveTo>
                    <a:pt x="1675960" y="0"/>
                  </a:moveTo>
                  <a:lnTo>
                    <a:pt x="1675960" y="91822"/>
                  </a:lnTo>
                  <a:cubicBezTo>
                    <a:pt x="1675960" y="137094"/>
                    <a:pt x="1703485" y="175937"/>
                    <a:pt x="1742714" y="192530"/>
                  </a:cubicBezTo>
                  <a:lnTo>
                    <a:pt x="1784914" y="201050"/>
                  </a:lnTo>
                  <a:lnTo>
                    <a:pt x="1784914" y="1785599"/>
                  </a:lnTo>
                  <a:lnTo>
                    <a:pt x="200774" y="1785599"/>
                  </a:lnTo>
                  <a:lnTo>
                    <a:pt x="192186" y="1743057"/>
                  </a:lnTo>
                  <a:cubicBezTo>
                    <a:pt x="175593" y="1703829"/>
                    <a:pt x="136750" y="1676303"/>
                    <a:pt x="91477" y="1676303"/>
                  </a:cubicBezTo>
                  <a:lnTo>
                    <a:pt x="0" y="1676303"/>
                  </a:lnTo>
                  <a:lnTo>
                    <a:pt x="3727" y="1602503"/>
                  </a:lnTo>
                  <a:cubicBezTo>
                    <a:pt x="9100" y="1549592"/>
                    <a:pt x="16777" y="1497363"/>
                    <a:pt x="26655" y="1445916"/>
                  </a:cubicBezTo>
                  <a:lnTo>
                    <a:pt x="30766" y="1428639"/>
                  </a:lnTo>
                  <a:lnTo>
                    <a:pt x="120902" y="1452791"/>
                  </a:lnTo>
                  <a:cubicBezTo>
                    <a:pt x="179209" y="1468414"/>
                    <a:pt x="239141" y="1433812"/>
                    <a:pt x="254764" y="1375506"/>
                  </a:cubicBezTo>
                  <a:lnTo>
                    <a:pt x="254765" y="1375507"/>
                  </a:lnTo>
                  <a:cubicBezTo>
                    <a:pt x="270387" y="1317200"/>
                    <a:pt x="235786" y="1257269"/>
                    <a:pt x="177480" y="1241645"/>
                  </a:cubicBezTo>
                  <a:lnTo>
                    <a:pt x="88165" y="1217714"/>
                  </a:lnTo>
                  <a:lnTo>
                    <a:pt x="111529" y="1147442"/>
                  </a:lnTo>
                  <a:cubicBezTo>
                    <a:pt x="129806" y="1099534"/>
                    <a:pt x="150081" y="1052612"/>
                    <a:pt x="172252" y="1006779"/>
                  </a:cubicBezTo>
                  <a:lnTo>
                    <a:pt x="183017" y="986752"/>
                  </a:lnTo>
                  <a:lnTo>
                    <a:pt x="263752" y="1033364"/>
                  </a:lnTo>
                  <a:cubicBezTo>
                    <a:pt x="316027" y="1063546"/>
                    <a:pt x="382873" y="1045634"/>
                    <a:pt x="413054" y="993359"/>
                  </a:cubicBezTo>
                  <a:lnTo>
                    <a:pt x="413055" y="993359"/>
                  </a:lnTo>
                  <a:cubicBezTo>
                    <a:pt x="443237" y="941083"/>
                    <a:pt x="425325" y="874238"/>
                    <a:pt x="373050" y="844056"/>
                  </a:cubicBezTo>
                  <a:lnTo>
                    <a:pt x="293118" y="797908"/>
                  </a:lnTo>
                  <a:lnTo>
                    <a:pt x="327214" y="745653"/>
                  </a:lnTo>
                  <a:cubicBezTo>
                    <a:pt x="354727" y="707148"/>
                    <a:pt x="383728" y="669779"/>
                    <a:pt x="414132" y="633628"/>
                  </a:cubicBezTo>
                  <a:lnTo>
                    <a:pt x="444911" y="599824"/>
                  </a:lnTo>
                  <a:lnTo>
                    <a:pt x="510288" y="665202"/>
                  </a:lnTo>
                  <a:cubicBezTo>
                    <a:pt x="552971" y="707884"/>
                    <a:pt x="622175" y="707884"/>
                    <a:pt x="664857" y="665202"/>
                  </a:cubicBezTo>
                  <a:lnTo>
                    <a:pt x="664858" y="665202"/>
                  </a:lnTo>
                  <a:cubicBezTo>
                    <a:pt x="707542" y="622519"/>
                    <a:pt x="707542" y="553316"/>
                    <a:pt x="664858" y="510633"/>
                  </a:cubicBezTo>
                  <a:lnTo>
                    <a:pt x="599070" y="444845"/>
                  </a:lnTo>
                  <a:lnTo>
                    <a:pt x="612725" y="432033"/>
                  </a:lnTo>
                  <a:cubicBezTo>
                    <a:pt x="648407" y="401096"/>
                    <a:pt x="685325" y="371547"/>
                    <a:pt x="723393" y="343470"/>
                  </a:cubicBezTo>
                  <a:lnTo>
                    <a:pt x="798037" y="294280"/>
                  </a:lnTo>
                  <a:lnTo>
                    <a:pt x="843713" y="373393"/>
                  </a:lnTo>
                  <a:cubicBezTo>
                    <a:pt x="873894" y="425669"/>
                    <a:pt x="940740" y="443581"/>
                    <a:pt x="993016" y="413399"/>
                  </a:cubicBezTo>
                  <a:cubicBezTo>
                    <a:pt x="1045292" y="383218"/>
                    <a:pt x="1063203" y="316373"/>
                    <a:pt x="1033022" y="264097"/>
                  </a:cubicBezTo>
                  <a:lnTo>
                    <a:pt x="987192" y="184718"/>
                  </a:lnTo>
                  <a:lnTo>
                    <a:pt x="1050922" y="151827"/>
                  </a:lnTo>
                  <a:cubicBezTo>
                    <a:pt x="1094537" y="132194"/>
                    <a:pt x="1139080" y="114255"/>
                    <a:pt x="1184466" y="98096"/>
                  </a:cubicBezTo>
                  <a:lnTo>
                    <a:pt x="1217213" y="87922"/>
                  </a:lnTo>
                  <a:lnTo>
                    <a:pt x="1241301" y="177823"/>
                  </a:lnTo>
                  <a:cubicBezTo>
                    <a:pt x="1256925" y="236129"/>
                    <a:pt x="1316856" y="270731"/>
                    <a:pt x="1375163" y="255107"/>
                  </a:cubicBezTo>
                  <a:lnTo>
                    <a:pt x="1375163" y="255109"/>
                  </a:lnTo>
                  <a:cubicBezTo>
                    <a:pt x="1433469" y="239485"/>
                    <a:pt x="1468070" y="179554"/>
                    <a:pt x="1452447" y="121247"/>
                  </a:cubicBezTo>
                  <a:lnTo>
                    <a:pt x="1428421" y="31578"/>
                  </a:lnTo>
                  <a:lnTo>
                    <a:pt x="1466236" y="23158"/>
                  </a:lnTo>
                  <a:cubicBezTo>
                    <a:pt x="1514663" y="14450"/>
                    <a:pt x="1563764" y="7689"/>
                    <a:pt x="1613458" y="2960"/>
                  </a:cubicBezTo>
                  <a:close/>
                </a:path>
              </a:pathLst>
            </a:custGeom>
            <a:solidFill>
              <a:srgbClr val="49B09E"/>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25" name="任意多边形 17"/>
            <p:cNvSpPr/>
            <p:nvPr/>
          </p:nvSpPr>
          <p:spPr>
            <a:xfrm flipH="1">
              <a:off x="6096000" y="2505075"/>
              <a:ext cx="1532937" cy="1533525"/>
            </a:xfrm>
            <a:custGeom>
              <a:avLst/>
              <a:gdLst>
                <a:gd name="connsiteX0" fmla="*/ 1675960 w 1784914"/>
                <a:gd name="connsiteY0" fmla="*/ 0 h 1785599"/>
                <a:gd name="connsiteX1" fmla="*/ 1675960 w 1784914"/>
                <a:gd name="connsiteY1" fmla="*/ 91822 h 1785599"/>
                <a:gd name="connsiteX2" fmla="*/ 1742714 w 1784914"/>
                <a:gd name="connsiteY2" fmla="*/ 192530 h 1785599"/>
                <a:gd name="connsiteX3" fmla="*/ 1784914 w 1784914"/>
                <a:gd name="connsiteY3" fmla="*/ 201050 h 1785599"/>
                <a:gd name="connsiteX4" fmla="*/ 1784914 w 1784914"/>
                <a:gd name="connsiteY4" fmla="*/ 1785599 h 1785599"/>
                <a:gd name="connsiteX5" fmla="*/ 200774 w 1784914"/>
                <a:gd name="connsiteY5" fmla="*/ 1785599 h 1785599"/>
                <a:gd name="connsiteX6" fmla="*/ 192186 w 1784914"/>
                <a:gd name="connsiteY6" fmla="*/ 1743057 h 1785599"/>
                <a:gd name="connsiteX7" fmla="*/ 91477 w 1784914"/>
                <a:gd name="connsiteY7" fmla="*/ 1676303 h 1785599"/>
                <a:gd name="connsiteX8" fmla="*/ 0 w 1784914"/>
                <a:gd name="connsiteY8" fmla="*/ 1676303 h 1785599"/>
                <a:gd name="connsiteX9" fmla="*/ 3727 w 1784914"/>
                <a:gd name="connsiteY9" fmla="*/ 1602503 h 1785599"/>
                <a:gd name="connsiteX10" fmla="*/ 26655 w 1784914"/>
                <a:gd name="connsiteY10" fmla="*/ 1445916 h 1785599"/>
                <a:gd name="connsiteX11" fmla="*/ 30766 w 1784914"/>
                <a:gd name="connsiteY11" fmla="*/ 1428639 h 1785599"/>
                <a:gd name="connsiteX12" fmla="*/ 120902 w 1784914"/>
                <a:gd name="connsiteY12" fmla="*/ 1452791 h 1785599"/>
                <a:gd name="connsiteX13" fmla="*/ 254764 w 1784914"/>
                <a:gd name="connsiteY13" fmla="*/ 1375506 h 1785599"/>
                <a:gd name="connsiteX14" fmla="*/ 254765 w 1784914"/>
                <a:gd name="connsiteY14" fmla="*/ 1375507 h 1785599"/>
                <a:gd name="connsiteX15" fmla="*/ 177480 w 1784914"/>
                <a:gd name="connsiteY15" fmla="*/ 1241645 h 1785599"/>
                <a:gd name="connsiteX16" fmla="*/ 88165 w 1784914"/>
                <a:gd name="connsiteY16" fmla="*/ 1217714 h 1785599"/>
                <a:gd name="connsiteX17" fmla="*/ 111529 w 1784914"/>
                <a:gd name="connsiteY17" fmla="*/ 1147442 h 1785599"/>
                <a:gd name="connsiteX18" fmla="*/ 172252 w 1784914"/>
                <a:gd name="connsiteY18" fmla="*/ 1006779 h 1785599"/>
                <a:gd name="connsiteX19" fmla="*/ 183017 w 1784914"/>
                <a:gd name="connsiteY19" fmla="*/ 986752 h 1785599"/>
                <a:gd name="connsiteX20" fmla="*/ 263752 w 1784914"/>
                <a:gd name="connsiteY20" fmla="*/ 1033364 h 1785599"/>
                <a:gd name="connsiteX21" fmla="*/ 413054 w 1784914"/>
                <a:gd name="connsiteY21" fmla="*/ 993359 h 1785599"/>
                <a:gd name="connsiteX22" fmla="*/ 413055 w 1784914"/>
                <a:gd name="connsiteY22" fmla="*/ 993359 h 1785599"/>
                <a:gd name="connsiteX23" fmla="*/ 373050 w 1784914"/>
                <a:gd name="connsiteY23" fmla="*/ 844056 h 1785599"/>
                <a:gd name="connsiteX24" fmla="*/ 293118 w 1784914"/>
                <a:gd name="connsiteY24" fmla="*/ 797908 h 1785599"/>
                <a:gd name="connsiteX25" fmla="*/ 327214 w 1784914"/>
                <a:gd name="connsiteY25" fmla="*/ 745653 h 1785599"/>
                <a:gd name="connsiteX26" fmla="*/ 414132 w 1784914"/>
                <a:gd name="connsiteY26" fmla="*/ 633628 h 1785599"/>
                <a:gd name="connsiteX27" fmla="*/ 444911 w 1784914"/>
                <a:gd name="connsiteY27" fmla="*/ 599824 h 1785599"/>
                <a:gd name="connsiteX28" fmla="*/ 510288 w 1784914"/>
                <a:gd name="connsiteY28" fmla="*/ 665202 h 1785599"/>
                <a:gd name="connsiteX29" fmla="*/ 664857 w 1784914"/>
                <a:gd name="connsiteY29" fmla="*/ 665202 h 1785599"/>
                <a:gd name="connsiteX30" fmla="*/ 664858 w 1784914"/>
                <a:gd name="connsiteY30" fmla="*/ 665202 h 1785599"/>
                <a:gd name="connsiteX31" fmla="*/ 664858 w 1784914"/>
                <a:gd name="connsiteY31" fmla="*/ 510633 h 1785599"/>
                <a:gd name="connsiteX32" fmla="*/ 599070 w 1784914"/>
                <a:gd name="connsiteY32" fmla="*/ 444845 h 1785599"/>
                <a:gd name="connsiteX33" fmla="*/ 612725 w 1784914"/>
                <a:gd name="connsiteY33" fmla="*/ 432033 h 1785599"/>
                <a:gd name="connsiteX34" fmla="*/ 723393 w 1784914"/>
                <a:gd name="connsiteY34" fmla="*/ 343470 h 1785599"/>
                <a:gd name="connsiteX35" fmla="*/ 798037 w 1784914"/>
                <a:gd name="connsiteY35" fmla="*/ 294280 h 1785599"/>
                <a:gd name="connsiteX36" fmla="*/ 843713 w 1784914"/>
                <a:gd name="connsiteY36" fmla="*/ 373393 h 1785599"/>
                <a:gd name="connsiteX37" fmla="*/ 993016 w 1784914"/>
                <a:gd name="connsiteY37" fmla="*/ 413399 h 1785599"/>
                <a:gd name="connsiteX38" fmla="*/ 1033022 w 1784914"/>
                <a:gd name="connsiteY38" fmla="*/ 264097 h 1785599"/>
                <a:gd name="connsiteX39" fmla="*/ 987192 w 1784914"/>
                <a:gd name="connsiteY39" fmla="*/ 184718 h 1785599"/>
                <a:gd name="connsiteX40" fmla="*/ 1050922 w 1784914"/>
                <a:gd name="connsiteY40" fmla="*/ 151827 h 1785599"/>
                <a:gd name="connsiteX41" fmla="*/ 1184466 w 1784914"/>
                <a:gd name="connsiteY41" fmla="*/ 98096 h 1785599"/>
                <a:gd name="connsiteX42" fmla="*/ 1217213 w 1784914"/>
                <a:gd name="connsiteY42" fmla="*/ 87922 h 1785599"/>
                <a:gd name="connsiteX43" fmla="*/ 1241301 w 1784914"/>
                <a:gd name="connsiteY43" fmla="*/ 177823 h 1785599"/>
                <a:gd name="connsiteX44" fmla="*/ 1375163 w 1784914"/>
                <a:gd name="connsiteY44" fmla="*/ 255107 h 1785599"/>
                <a:gd name="connsiteX45" fmla="*/ 1375163 w 1784914"/>
                <a:gd name="connsiteY45" fmla="*/ 255109 h 1785599"/>
                <a:gd name="connsiteX46" fmla="*/ 1452447 w 1784914"/>
                <a:gd name="connsiteY46" fmla="*/ 121247 h 1785599"/>
                <a:gd name="connsiteX47" fmla="*/ 1428421 w 1784914"/>
                <a:gd name="connsiteY47" fmla="*/ 31578 h 1785599"/>
                <a:gd name="connsiteX48" fmla="*/ 1466236 w 1784914"/>
                <a:gd name="connsiteY48" fmla="*/ 23158 h 1785599"/>
                <a:gd name="connsiteX49" fmla="*/ 1613458 w 1784914"/>
                <a:gd name="connsiteY49" fmla="*/ 2960 h 1785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784914" h="1785599">
                  <a:moveTo>
                    <a:pt x="1675960" y="0"/>
                  </a:moveTo>
                  <a:lnTo>
                    <a:pt x="1675960" y="91822"/>
                  </a:lnTo>
                  <a:cubicBezTo>
                    <a:pt x="1675960" y="137094"/>
                    <a:pt x="1703485" y="175937"/>
                    <a:pt x="1742714" y="192530"/>
                  </a:cubicBezTo>
                  <a:lnTo>
                    <a:pt x="1784914" y="201050"/>
                  </a:lnTo>
                  <a:lnTo>
                    <a:pt x="1784914" y="1785599"/>
                  </a:lnTo>
                  <a:lnTo>
                    <a:pt x="200774" y="1785599"/>
                  </a:lnTo>
                  <a:lnTo>
                    <a:pt x="192186" y="1743057"/>
                  </a:lnTo>
                  <a:cubicBezTo>
                    <a:pt x="175593" y="1703829"/>
                    <a:pt x="136750" y="1676303"/>
                    <a:pt x="91477" y="1676303"/>
                  </a:cubicBezTo>
                  <a:lnTo>
                    <a:pt x="0" y="1676303"/>
                  </a:lnTo>
                  <a:lnTo>
                    <a:pt x="3727" y="1602503"/>
                  </a:lnTo>
                  <a:cubicBezTo>
                    <a:pt x="9100" y="1549592"/>
                    <a:pt x="16777" y="1497363"/>
                    <a:pt x="26655" y="1445916"/>
                  </a:cubicBezTo>
                  <a:lnTo>
                    <a:pt x="30766" y="1428639"/>
                  </a:lnTo>
                  <a:lnTo>
                    <a:pt x="120902" y="1452791"/>
                  </a:lnTo>
                  <a:cubicBezTo>
                    <a:pt x="179209" y="1468414"/>
                    <a:pt x="239141" y="1433812"/>
                    <a:pt x="254764" y="1375506"/>
                  </a:cubicBezTo>
                  <a:lnTo>
                    <a:pt x="254765" y="1375507"/>
                  </a:lnTo>
                  <a:cubicBezTo>
                    <a:pt x="270387" y="1317200"/>
                    <a:pt x="235786" y="1257269"/>
                    <a:pt x="177480" y="1241645"/>
                  </a:cubicBezTo>
                  <a:lnTo>
                    <a:pt x="88165" y="1217714"/>
                  </a:lnTo>
                  <a:lnTo>
                    <a:pt x="111529" y="1147442"/>
                  </a:lnTo>
                  <a:cubicBezTo>
                    <a:pt x="129806" y="1099534"/>
                    <a:pt x="150081" y="1052612"/>
                    <a:pt x="172252" y="1006779"/>
                  </a:cubicBezTo>
                  <a:lnTo>
                    <a:pt x="183017" y="986752"/>
                  </a:lnTo>
                  <a:lnTo>
                    <a:pt x="263752" y="1033364"/>
                  </a:lnTo>
                  <a:cubicBezTo>
                    <a:pt x="316027" y="1063546"/>
                    <a:pt x="382873" y="1045634"/>
                    <a:pt x="413054" y="993359"/>
                  </a:cubicBezTo>
                  <a:lnTo>
                    <a:pt x="413055" y="993359"/>
                  </a:lnTo>
                  <a:cubicBezTo>
                    <a:pt x="443237" y="941083"/>
                    <a:pt x="425325" y="874238"/>
                    <a:pt x="373050" y="844056"/>
                  </a:cubicBezTo>
                  <a:lnTo>
                    <a:pt x="293118" y="797908"/>
                  </a:lnTo>
                  <a:lnTo>
                    <a:pt x="327214" y="745653"/>
                  </a:lnTo>
                  <a:cubicBezTo>
                    <a:pt x="354727" y="707148"/>
                    <a:pt x="383728" y="669779"/>
                    <a:pt x="414132" y="633628"/>
                  </a:cubicBezTo>
                  <a:lnTo>
                    <a:pt x="444911" y="599824"/>
                  </a:lnTo>
                  <a:lnTo>
                    <a:pt x="510288" y="665202"/>
                  </a:lnTo>
                  <a:cubicBezTo>
                    <a:pt x="552971" y="707884"/>
                    <a:pt x="622175" y="707884"/>
                    <a:pt x="664857" y="665202"/>
                  </a:cubicBezTo>
                  <a:lnTo>
                    <a:pt x="664858" y="665202"/>
                  </a:lnTo>
                  <a:cubicBezTo>
                    <a:pt x="707542" y="622519"/>
                    <a:pt x="707542" y="553316"/>
                    <a:pt x="664858" y="510633"/>
                  </a:cubicBezTo>
                  <a:lnTo>
                    <a:pt x="599070" y="444845"/>
                  </a:lnTo>
                  <a:lnTo>
                    <a:pt x="612725" y="432033"/>
                  </a:lnTo>
                  <a:cubicBezTo>
                    <a:pt x="648407" y="401096"/>
                    <a:pt x="685325" y="371547"/>
                    <a:pt x="723393" y="343470"/>
                  </a:cubicBezTo>
                  <a:lnTo>
                    <a:pt x="798037" y="294280"/>
                  </a:lnTo>
                  <a:lnTo>
                    <a:pt x="843713" y="373393"/>
                  </a:lnTo>
                  <a:cubicBezTo>
                    <a:pt x="873894" y="425669"/>
                    <a:pt x="940740" y="443581"/>
                    <a:pt x="993016" y="413399"/>
                  </a:cubicBezTo>
                  <a:cubicBezTo>
                    <a:pt x="1045292" y="383218"/>
                    <a:pt x="1063203" y="316373"/>
                    <a:pt x="1033022" y="264097"/>
                  </a:cubicBezTo>
                  <a:lnTo>
                    <a:pt x="987192" y="184718"/>
                  </a:lnTo>
                  <a:lnTo>
                    <a:pt x="1050922" y="151827"/>
                  </a:lnTo>
                  <a:cubicBezTo>
                    <a:pt x="1094537" y="132194"/>
                    <a:pt x="1139080" y="114255"/>
                    <a:pt x="1184466" y="98096"/>
                  </a:cubicBezTo>
                  <a:lnTo>
                    <a:pt x="1217213" y="87922"/>
                  </a:lnTo>
                  <a:lnTo>
                    <a:pt x="1241301" y="177823"/>
                  </a:lnTo>
                  <a:cubicBezTo>
                    <a:pt x="1256925" y="236129"/>
                    <a:pt x="1316856" y="270731"/>
                    <a:pt x="1375163" y="255107"/>
                  </a:cubicBezTo>
                  <a:lnTo>
                    <a:pt x="1375163" y="255109"/>
                  </a:lnTo>
                  <a:cubicBezTo>
                    <a:pt x="1433469" y="239485"/>
                    <a:pt x="1468070" y="179554"/>
                    <a:pt x="1452447" y="121247"/>
                  </a:cubicBezTo>
                  <a:lnTo>
                    <a:pt x="1428421" y="31578"/>
                  </a:lnTo>
                  <a:lnTo>
                    <a:pt x="1466236" y="23158"/>
                  </a:lnTo>
                  <a:cubicBezTo>
                    <a:pt x="1514663" y="14450"/>
                    <a:pt x="1563764" y="7689"/>
                    <a:pt x="1613458" y="2960"/>
                  </a:cubicBezTo>
                  <a:close/>
                </a:path>
              </a:pathLst>
            </a:custGeom>
            <a:solidFill>
              <a:srgbClr val="49B09E"/>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26" name="任意多边形 18"/>
            <p:cNvSpPr/>
            <p:nvPr/>
          </p:nvSpPr>
          <p:spPr>
            <a:xfrm flipV="1">
              <a:off x="4563063" y="4038600"/>
              <a:ext cx="1532937" cy="1533525"/>
            </a:xfrm>
            <a:custGeom>
              <a:avLst/>
              <a:gdLst>
                <a:gd name="connsiteX0" fmla="*/ 1675960 w 1784914"/>
                <a:gd name="connsiteY0" fmla="*/ 0 h 1785599"/>
                <a:gd name="connsiteX1" fmla="*/ 1675960 w 1784914"/>
                <a:gd name="connsiteY1" fmla="*/ 91822 h 1785599"/>
                <a:gd name="connsiteX2" fmla="*/ 1742714 w 1784914"/>
                <a:gd name="connsiteY2" fmla="*/ 192530 h 1785599"/>
                <a:gd name="connsiteX3" fmla="*/ 1784914 w 1784914"/>
                <a:gd name="connsiteY3" fmla="*/ 201050 h 1785599"/>
                <a:gd name="connsiteX4" fmla="*/ 1784914 w 1784914"/>
                <a:gd name="connsiteY4" fmla="*/ 1785599 h 1785599"/>
                <a:gd name="connsiteX5" fmla="*/ 200774 w 1784914"/>
                <a:gd name="connsiteY5" fmla="*/ 1785599 h 1785599"/>
                <a:gd name="connsiteX6" fmla="*/ 192186 w 1784914"/>
                <a:gd name="connsiteY6" fmla="*/ 1743057 h 1785599"/>
                <a:gd name="connsiteX7" fmla="*/ 91477 w 1784914"/>
                <a:gd name="connsiteY7" fmla="*/ 1676303 h 1785599"/>
                <a:gd name="connsiteX8" fmla="*/ 0 w 1784914"/>
                <a:gd name="connsiteY8" fmla="*/ 1676303 h 1785599"/>
                <a:gd name="connsiteX9" fmla="*/ 3727 w 1784914"/>
                <a:gd name="connsiteY9" fmla="*/ 1602503 h 1785599"/>
                <a:gd name="connsiteX10" fmla="*/ 26655 w 1784914"/>
                <a:gd name="connsiteY10" fmla="*/ 1445916 h 1785599"/>
                <a:gd name="connsiteX11" fmla="*/ 30766 w 1784914"/>
                <a:gd name="connsiteY11" fmla="*/ 1428639 h 1785599"/>
                <a:gd name="connsiteX12" fmla="*/ 120902 w 1784914"/>
                <a:gd name="connsiteY12" fmla="*/ 1452791 h 1785599"/>
                <a:gd name="connsiteX13" fmla="*/ 254764 w 1784914"/>
                <a:gd name="connsiteY13" fmla="*/ 1375506 h 1785599"/>
                <a:gd name="connsiteX14" fmla="*/ 254765 w 1784914"/>
                <a:gd name="connsiteY14" fmla="*/ 1375507 h 1785599"/>
                <a:gd name="connsiteX15" fmla="*/ 177480 w 1784914"/>
                <a:gd name="connsiteY15" fmla="*/ 1241645 h 1785599"/>
                <a:gd name="connsiteX16" fmla="*/ 88165 w 1784914"/>
                <a:gd name="connsiteY16" fmla="*/ 1217714 h 1785599"/>
                <a:gd name="connsiteX17" fmla="*/ 111529 w 1784914"/>
                <a:gd name="connsiteY17" fmla="*/ 1147442 h 1785599"/>
                <a:gd name="connsiteX18" fmla="*/ 172252 w 1784914"/>
                <a:gd name="connsiteY18" fmla="*/ 1006779 h 1785599"/>
                <a:gd name="connsiteX19" fmla="*/ 183017 w 1784914"/>
                <a:gd name="connsiteY19" fmla="*/ 986752 h 1785599"/>
                <a:gd name="connsiteX20" fmla="*/ 263752 w 1784914"/>
                <a:gd name="connsiteY20" fmla="*/ 1033364 h 1785599"/>
                <a:gd name="connsiteX21" fmla="*/ 413054 w 1784914"/>
                <a:gd name="connsiteY21" fmla="*/ 993359 h 1785599"/>
                <a:gd name="connsiteX22" fmla="*/ 413055 w 1784914"/>
                <a:gd name="connsiteY22" fmla="*/ 993359 h 1785599"/>
                <a:gd name="connsiteX23" fmla="*/ 373050 w 1784914"/>
                <a:gd name="connsiteY23" fmla="*/ 844056 h 1785599"/>
                <a:gd name="connsiteX24" fmla="*/ 293118 w 1784914"/>
                <a:gd name="connsiteY24" fmla="*/ 797908 h 1785599"/>
                <a:gd name="connsiteX25" fmla="*/ 327214 w 1784914"/>
                <a:gd name="connsiteY25" fmla="*/ 745653 h 1785599"/>
                <a:gd name="connsiteX26" fmla="*/ 414132 w 1784914"/>
                <a:gd name="connsiteY26" fmla="*/ 633628 h 1785599"/>
                <a:gd name="connsiteX27" fmla="*/ 444911 w 1784914"/>
                <a:gd name="connsiteY27" fmla="*/ 599824 h 1785599"/>
                <a:gd name="connsiteX28" fmla="*/ 510288 w 1784914"/>
                <a:gd name="connsiteY28" fmla="*/ 665202 h 1785599"/>
                <a:gd name="connsiteX29" fmla="*/ 664857 w 1784914"/>
                <a:gd name="connsiteY29" fmla="*/ 665202 h 1785599"/>
                <a:gd name="connsiteX30" fmla="*/ 664858 w 1784914"/>
                <a:gd name="connsiteY30" fmla="*/ 665202 h 1785599"/>
                <a:gd name="connsiteX31" fmla="*/ 664858 w 1784914"/>
                <a:gd name="connsiteY31" fmla="*/ 510633 h 1785599"/>
                <a:gd name="connsiteX32" fmla="*/ 599070 w 1784914"/>
                <a:gd name="connsiteY32" fmla="*/ 444845 h 1785599"/>
                <a:gd name="connsiteX33" fmla="*/ 612725 w 1784914"/>
                <a:gd name="connsiteY33" fmla="*/ 432033 h 1785599"/>
                <a:gd name="connsiteX34" fmla="*/ 723393 w 1784914"/>
                <a:gd name="connsiteY34" fmla="*/ 343470 h 1785599"/>
                <a:gd name="connsiteX35" fmla="*/ 798037 w 1784914"/>
                <a:gd name="connsiteY35" fmla="*/ 294280 h 1785599"/>
                <a:gd name="connsiteX36" fmla="*/ 843713 w 1784914"/>
                <a:gd name="connsiteY36" fmla="*/ 373393 h 1785599"/>
                <a:gd name="connsiteX37" fmla="*/ 993016 w 1784914"/>
                <a:gd name="connsiteY37" fmla="*/ 413399 h 1785599"/>
                <a:gd name="connsiteX38" fmla="*/ 1033022 w 1784914"/>
                <a:gd name="connsiteY38" fmla="*/ 264097 h 1785599"/>
                <a:gd name="connsiteX39" fmla="*/ 987192 w 1784914"/>
                <a:gd name="connsiteY39" fmla="*/ 184718 h 1785599"/>
                <a:gd name="connsiteX40" fmla="*/ 1050922 w 1784914"/>
                <a:gd name="connsiteY40" fmla="*/ 151827 h 1785599"/>
                <a:gd name="connsiteX41" fmla="*/ 1184466 w 1784914"/>
                <a:gd name="connsiteY41" fmla="*/ 98096 h 1785599"/>
                <a:gd name="connsiteX42" fmla="*/ 1217213 w 1784914"/>
                <a:gd name="connsiteY42" fmla="*/ 87922 h 1785599"/>
                <a:gd name="connsiteX43" fmla="*/ 1241301 w 1784914"/>
                <a:gd name="connsiteY43" fmla="*/ 177823 h 1785599"/>
                <a:gd name="connsiteX44" fmla="*/ 1375163 w 1784914"/>
                <a:gd name="connsiteY44" fmla="*/ 255107 h 1785599"/>
                <a:gd name="connsiteX45" fmla="*/ 1375163 w 1784914"/>
                <a:gd name="connsiteY45" fmla="*/ 255109 h 1785599"/>
                <a:gd name="connsiteX46" fmla="*/ 1452447 w 1784914"/>
                <a:gd name="connsiteY46" fmla="*/ 121247 h 1785599"/>
                <a:gd name="connsiteX47" fmla="*/ 1428421 w 1784914"/>
                <a:gd name="connsiteY47" fmla="*/ 31578 h 1785599"/>
                <a:gd name="connsiteX48" fmla="*/ 1466236 w 1784914"/>
                <a:gd name="connsiteY48" fmla="*/ 23158 h 1785599"/>
                <a:gd name="connsiteX49" fmla="*/ 1613458 w 1784914"/>
                <a:gd name="connsiteY49" fmla="*/ 2960 h 1785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784914" h="1785599">
                  <a:moveTo>
                    <a:pt x="1675960" y="0"/>
                  </a:moveTo>
                  <a:lnTo>
                    <a:pt x="1675960" y="91822"/>
                  </a:lnTo>
                  <a:cubicBezTo>
                    <a:pt x="1675960" y="137094"/>
                    <a:pt x="1703485" y="175937"/>
                    <a:pt x="1742714" y="192530"/>
                  </a:cubicBezTo>
                  <a:lnTo>
                    <a:pt x="1784914" y="201050"/>
                  </a:lnTo>
                  <a:lnTo>
                    <a:pt x="1784914" y="1785599"/>
                  </a:lnTo>
                  <a:lnTo>
                    <a:pt x="200774" y="1785599"/>
                  </a:lnTo>
                  <a:lnTo>
                    <a:pt x="192186" y="1743057"/>
                  </a:lnTo>
                  <a:cubicBezTo>
                    <a:pt x="175593" y="1703829"/>
                    <a:pt x="136750" y="1676303"/>
                    <a:pt x="91477" y="1676303"/>
                  </a:cubicBezTo>
                  <a:lnTo>
                    <a:pt x="0" y="1676303"/>
                  </a:lnTo>
                  <a:lnTo>
                    <a:pt x="3727" y="1602503"/>
                  </a:lnTo>
                  <a:cubicBezTo>
                    <a:pt x="9100" y="1549592"/>
                    <a:pt x="16777" y="1497363"/>
                    <a:pt x="26655" y="1445916"/>
                  </a:cubicBezTo>
                  <a:lnTo>
                    <a:pt x="30766" y="1428639"/>
                  </a:lnTo>
                  <a:lnTo>
                    <a:pt x="120902" y="1452791"/>
                  </a:lnTo>
                  <a:cubicBezTo>
                    <a:pt x="179209" y="1468414"/>
                    <a:pt x="239141" y="1433812"/>
                    <a:pt x="254764" y="1375506"/>
                  </a:cubicBezTo>
                  <a:lnTo>
                    <a:pt x="254765" y="1375507"/>
                  </a:lnTo>
                  <a:cubicBezTo>
                    <a:pt x="270387" y="1317200"/>
                    <a:pt x="235786" y="1257269"/>
                    <a:pt x="177480" y="1241645"/>
                  </a:cubicBezTo>
                  <a:lnTo>
                    <a:pt x="88165" y="1217714"/>
                  </a:lnTo>
                  <a:lnTo>
                    <a:pt x="111529" y="1147442"/>
                  </a:lnTo>
                  <a:cubicBezTo>
                    <a:pt x="129806" y="1099534"/>
                    <a:pt x="150081" y="1052612"/>
                    <a:pt x="172252" y="1006779"/>
                  </a:cubicBezTo>
                  <a:lnTo>
                    <a:pt x="183017" y="986752"/>
                  </a:lnTo>
                  <a:lnTo>
                    <a:pt x="263752" y="1033364"/>
                  </a:lnTo>
                  <a:cubicBezTo>
                    <a:pt x="316027" y="1063546"/>
                    <a:pt x="382873" y="1045634"/>
                    <a:pt x="413054" y="993359"/>
                  </a:cubicBezTo>
                  <a:lnTo>
                    <a:pt x="413055" y="993359"/>
                  </a:lnTo>
                  <a:cubicBezTo>
                    <a:pt x="443237" y="941083"/>
                    <a:pt x="425325" y="874238"/>
                    <a:pt x="373050" y="844056"/>
                  </a:cubicBezTo>
                  <a:lnTo>
                    <a:pt x="293118" y="797908"/>
                  </a:lnTo>
                  <a:lnTo>
                    <a:pt x="327214" y="745653"/>
                  </a:lnTo>
                  <a:cubicBezTo>
                    <a:pt x="354727" y="707148"/>
                    <a:pt x="383728" y="669779"/>
                    <a:pt x="414132" y="633628"/>
                  </a:cubicBezTo>
                  <a:lnTo>
                    <a:pt x="444911" y="599824"/>
                  </a:lnTo>
                  <a:lnTo>
                    <a:pt x="510288" y="665202"/>
                  </a:lnTo>
                  <a:cubicBezTo>
                    <a:pt x="552971" y="707884"/>
                    <a:pt x="622175" y="707884"/>
                    <a:pt x="664857" y="665202"/>
                  </a:cubicBezTo>
                  <a:lnTo>
                    <a:pt x="664858" y="665202"/>
                  </a:lnTo>
                  <a:cubicBezTo>
                    <a:pt x="707542" y="622519"/>
                    <a:pt x="707542" y="553316"/>
                    <a:pt x="664858" y="510633"/>
                  </a:cubicBezTo>
                  <a:lnTo>
                    <a:pt x="599070" y="444845"/>
                  </a:lnTo>
                  <a:lnTo>
                    <a:pt x="612725" y="432033"/>
                  </a:lnTo>
                  <a:cubicBezTo>
                    <a:pt x="648407" y="401096"/>
                    <a:pt x="685325" y="371547"/>
                    <a:pt x="723393" y="343470"/>
                  </a:cubicBezTo>
                  <a:lnTo>
                    <a:pt x="798037" y="294280"/>
                  </a:lnTo>
                  <a:lnTo>
                    <a:pt x="843713" y="373393"/>
                  </a:lnTo>
                  <a:cubicBezTo>
                    <a:pt x="873894" y="425669"/>
                    <a:pt x="940740" y="443581"/>
                    <a:pt x="993016" y="413399"/>
                  </a:cubicBezTo>
                  <a:cubicBezTo>
                    <a:pt x="1045292" y="383218"/>
                    <a:pt x="1063203" y="316373"/>
                    <a:pt x="1033022" y="264097"/>
                  </a:cubicBezTo>
                  <a:lnTo>
                    <a:pt x="987192" y="184718"/>
                  </a:lnTo>
                  <a:lnTo>
                    <a:pt x="1050922" y="151827"/>
                  </a:lnTo>
                  <a:cubicBezTo>
                    <a:pt x="1094537" y="132194"/>
                    <a:pt x="1139080" y="114255"/>
                    <a:pt x="1184466" y="98096"/>
                  </a:cubicBezTo>
                  <a:lnTo>
                    <a:pt x="1217213" y="87922"/>
                  </a:lnTo>
                  <a:lnTo>
                    <a:pt x="1241301" y="177823"/>
                  </a:lnTo>
                  <a:cubicBezTo>
                    <a:pt x="1256925" y="236129"/>
                    <a:pt x="1316856" y="270731"/>
                    <a:pt x="1375163" y="255107"/>
                  </a:cubicBezTo>
                  <a:lnTo>
                    <a:pt x="1375163" y="255109"/>
                  </a:lnTo>
                  <a:cubicBezTo>
                    <a:pt x="1433469" y="239485"/>
                    <a:pt x="1468070" y="179554"/>
                    <a:pt x="1452447" y="121247"/>
                  </a:cubicBezTo>
                  <a:lnTo>
                    <a:pt x="1428421" y="31578"/>
                  </a:lnTo>
                  <a:lnTo>
                    <a:pt x="1466236" y="23158"/>
                  </a:lnTo>
                  <a:cubicBezTo>
                    <a:pt x="1514663" y="14450"/>
                    <a:pt x="1563764" y="7689"/>
                    <a:pt x="1613458" y="2960"/>
                  </a:cubicBezTo>
                  <a:close/>
                </a:path>
              </a:pathLst>
            </a:custGeom>
            <a:solidFill>
              <a:srgbClr val="49B09E"/>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27" name="任意多边形 19"/>
            <p:cNvSpPr/>
            <p:nvPr/>
          </p:nvSpPr>
          <p:spPr>
            <a:xfrm flipH="1" flipV="1">
              <a:off x="6096000" y="4038600"/>
              <a:ext cx="1532937" cy="1533525"/>
            </a:xfrm>
            <a:custGeom>
              <a:avLst/>
              <a:gdLst>
                <a:gd name="connsiteX0" fmla="*/ 1675960 w 1784914"/>
                <a:gd name="connsiteY0" fmla="*/ 0 h 1785599"/>
                <a:gd name="connsiteX1" fmla="*/ 1675960 w 1784914"/>
                <a:gd name="connsiteY1" fmla="*/ 91822 h 1785599"/>
                <a:gd name="connsiteX2" fmla="*/ 1742714 w 1784914"/>
                <a:gd name="connsiteY2" fmla="*/ 192530 h 1785599"/>
                <a:gd name="connsiteX3" fmla="*/ 1784914 w 1784914"/>
                <a:gd name="connsiteY3" fmla="*/ 201050 h 1785599"/>
                <a:gd name="connsiteX4" fmla="*/ 1784914 w 1784914"/>
                <a:gd name="connsiteY4" fmla="*/ 1785599 h 1785599"/>
                <a:gd name="connsiteX5" fmla="*/ 200774 w 1784914"/>
                <a:gd name="connsiteY5" fmla="*/ 1785599 h 1785599"/>
                <a:gd name="connsiteX6" fmla="*/ 192186 w 1784914"/>
                <a:gd name="connsiteY6" fmla="*/ 1743057 h 1785599"/>
                <a:gd name="connsiteX7" fmla="*/ 91477 w 1784914"/>
                <a:gd name="connsiteY7" fmla="*/ 1676303 h 1785599"/>
                <a:gd name="connsiteX8" fmla="*/ 0 w 1784914"/>
                <a:gd name="connsiteY8" fmla="*/ 1676303 h 1785599"/>
                <a:gd name="connsiteX9" fmla="*/ 3727 w 1784914"/>
                <a:gd name="connsiteY9" fmla="*/ 1602503 h 1785599"/>
                <a:gd name="connsiteX10" fmla="*/ 26655 w 1784914"/>
                <a:gd name="connsiteY10" fmla="*/ 1445916 h 1785599"/>
                <a:gd name="connsiteX11" fmla="*/ 30766 w 1784914"/>
                <a:gd name="connsiteY11" fmla="*/ 1428639 h 1785599"/>
                <a:gd name="connsiteX12" fmla="*/ 120902 w 1784914"/>
                <a:gd name="connsiteY12" fmla="*/ 1452791 h 1785599"/>
                <a:gd name="connsiteX13" fmla="*/ 254764 w 1784914"/>
                <a:gd name="connsiteY13" fmla="*/ 1375506 h 1785599"/>
                <a:gd name="connsiteX14" fmla="*/ 254765 w 1784914"/>
                <a:gd name="connsiteY14" fmla="*/ 1375507 h 1785599"/>
                <a:gd name="connsiteX15" fmla="*/ 177480 w 1784914"/>
                <a:gd name="connsiteY15" fmla="*/ 1241645 h 1785599"/>
                <a:gd name="connsiteX16" fmla="*/ 88165 w 1784914"/>
                <a:gd name="connsiteY16" fmla="*/ 1217714 h 1785599"/>
                <a:gd name="connsiteX17" fmla="*/ 111529 w 1784914"/>
                <a:gd name="connsiteY17" fmla="*/ 1147442 h 1785599"/>
                <a:gd name="connsiteX18" fmla="*/ 172252 w 1784914"/>
                <a:gd name="connsiteY18" fmla="*/ 1006779 h 1785599"/>
                <a:gd name="connsiteX19" fmla="*/ 183017 w 1784914"/>
                <a:gd name="connsiteY19" fmla="*/ 986752 h 1785599"/>
                <a:gd name="connsiteX20" fmla="*/ 263752 w 1784914"/>
                <a:gd name="connsiteY20" fmla="*/ 1033364 h 1785599"/>
                <a:gd name="connsiteX21" fmla="*/ 413054 w 1784914"/>
                <a:gd name="connsiteY21" fmla="*/ 993359 h 1785599"/>
                <a:gd name="connsiteX22" fmla="*/ 413055 w 1784914"/>
                <a:gd name="connsiteY22" fmla="*/ 993359 h 1785599"/>
                <a:gd name="connsiteX23" fmla="*/ 373050 w 1784914"/>
                <a:gd name="connsiteY23" fmla="*/ 844056 h 1785599"/>
                <a:gd name="connsiteX24" fmla="*/ 293118 w 1784914"/>
                <a:gd name="connsiteY24" fmla="*/ 797908 h 1785599"/>
                <a:gd name="connsiteX25" fmla="*/ 327214 w 1784914"/>
                <a:gd name="connsiteY25" fmla="*/ 745653 h 1785599"/>
                <a:gd name="connsiteX26" fmla="*/ 414132 w 1784914"/>
                <a:gd name="connsiteY26" fmla="*/ 633628 h 1785599"/>
                <a:gd name="connsiteX27" fmla="*/ 444911 w 1784914"/>
                <a:gd name="connsiteY27" fmla="*/ 599824 h 1785599"/>
                <a:gd name="connsiteX28" fmla="*/ 510288 w 1784914"/>
                <a:gd name="connsiteY28" fmla="*/ 665202 h 1785599"/>
                <a:gd name="connsiteX29" fmla="*/ 664857 w 1784914"/>
                <a:gd name="connsiteY29" fmla="*/ 665202 h 1785599"/>
                <a:gd name="connsiteX30" fmla="*/ 664858 w 1784914"/>
                <a:gd name="connsiteY30" fmla="*/ 665202 h 1785599"/>
                <a:gd name="connsiteX31" fmla="*/ 664858 w 1784914"/>
                <a:gd name="connsiteY31" fmla="*/ 510633 h 1785599"/>
                <a:gd name="connsiteX32" fmla="*/ 599070 w 1784914"/>
                <a:gd name="connsiteY32" fmla="*/ 444845 h 1785599"/>
                <a:gd name="connsiteX33" fmla="*/ 612725 w 1784914"/>
                <a:gd name="connsiteY33" fmla="*/ 432033 h 1785599"/>
                <a:gd name="connsiteX34" fmla="*/ 723393 w 1784914"/>
                <a:gd name="connsiteY34" fmla="*/ 343470 h 1785599"/>
                <a:gd name="connsiteX35" fmla="*/ 798037 w 1784914"/>
                <a:gd name="connsiteY35" fmla="*/ 294280 h 1785599"/>
                <a:gd name="connsiteX36" fmla="*/ 843713 w 1784914"/>
                <a:gd name="connsiteY36" fmla="*/ 373393 h 1785599"/>
                <a:gd name="connsiteX37" fmla="*/ 993016 w 1784914"/>
                <a:gd name="connsiteY37" fmla="*/ 413399 h 1785599"/>
                <a:gd name="connsiteX38" fmla="*/ 1033022 w 1784914"/>
                <a:gd name="connsiteY38" fmla="*/ 264097 h 1785599"/>
                <a:gd name="connsiteX39" fmla="*/ 987192 w 1784914"/>
                <a:gd name="connsiteY39" fmla="*/ 184718 h 1785599"/>
                <a:gd name="connsiteX40" fmla="*/ 1050922 w 1784914"/>
                <a:gd name="connsiteY40" fmla="*/ 151827 h 1785599"/>
                <a:gd name="connsiteX41" fmla="*/ 1184466 w 1784914"/>
                <a:gd name="connsiteY41" fmla="*/ 98096 h 1785599"/>
                <a:gd name="connsiteX42" fmla="*/ 1217213 w 1784914"/>
                <a:gd name="connsiteY42" fmla="*/ 87922 h 1785599"/>
                <a:gd name="connsiteX43" fmla="*/ 1241301 w 1784914"/>
                <a:gd name="connsiteY43" fmla="*/ 177823 h 1785599"/>
                <a:gd name="connsiteX44" fmla="*/ 1375163 w 1784914"/>
                <a:gd name="connsiteY44" fmla="*/ 255107 h 1785599"/>
                <a:gd name="connsiteX45" fmla="*/ 1375163 w 1784914"/>
                <a:gd name="connsiteY45" fmla="*/ 255109 h 1785599"/>
                <a:gd name="connsiteX46" fmla="*/ 1452447 w 1784914"/>
                <a:gd name="connsiteY46" fmla="*/ 121247 h 1785599"/>
                <a:gd name="connsiteX47" fmla="*/ 1428421 w 1784914"/>
                <a:gd name="connsiteY47" fmla="*/ 31578 h 1785599"/>
                <a:gd name="connsiteX48" fmla="*/ 1466236 w 1784914"/>
                <a:gd name="connsiteY48" fmla="*/ 23158 h 1785599"/>
                <a:gd name="connsiteX49" fmla="*/ 1613458 w 1784914"/>
                <a:gd name="connsiteY49" fmla="*/ 2960 h 1785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784914" h="1785599">
                  <a:moveTo>
                    <a:pt x="1675960" y="0"/>
                  </a:moveTo>
                  <a:lnTo>
                    <a:pt x="1675960" y="91822"/>
                  </a:lnTo>
                  <a:cubicBezTo>
                    <a:pt x="1675960" y="137094"/>
                    <a:pt x="1703485" y="175937"/>
                    <a:pt x="1742714" y="192530"/>
                  </a:cubicBezTo>
                  <a:lnTo>
                    <a:pt x="1784914" y="201050"/>
                  </a:lnTo>
                  <a:lnTo>
                    <a:pt x="1784914" y="1785599"/>
                  </a:lnTo>
                  <a:lnTo>
                    <a:pt x="200774" y="1785599"/>
                  </a:lnTo>
                  <a:lnTo>
                    <a:pt x="192186" y="1743057"/>
                  </a:lnTo>
                  <a:cubicBezTo>
                    <a:pt x="175593" y="1703829"/>
                    <a:pt x="136750" y="1676303"/>
                    <a:pt x="91477" y="1676303"/>
                  </a:cubicBezTo>
                  <a:lnTo>
                    <a:pt x="0" y="1676303"/>
                  </a:lnTo>
                  <a:lnTo>
                    <a:pt x="3727" y="1602503"/>
                  </a:lnTo>
                  <a:cubicBezTo>
                    <a:pt x="9100" y="1549592"/>
                    <a:pt x="16777" y="1497363"/>
                    <a:pt x="26655" y="1445916"/>
                  </a:cubicBezTo>
                  <a:lnTo>
                    <a:pt x="30766" y="1428639"/>
                  </a:lnTo>
                  <a:lnTo>
                    <a:pt x="120902" y="1452791"/>
                  </a:lnTo>
                  <a:cubicBezTo>
                    <a:pt x="179209" y="1468414"/>
                    <a:pt x="239141" y="1433812"/>
                    <a:pt x="254764" y="1375506"/>
                  </a:cubicBezTo>
                  <a:lnTo>
                    <a:pt x="254765" y="1375507"/>
                  </a:lnTo>
                  <a:cubicBezTo>
                    <a:pt x="270387" y="1317200"/>
                    <a:pt x="235786" y="1257269"/>
                    <a:pt x="177480" y="1241645"/>
                  </a:cubicBezTo>
                  <a:lnTo>
                    <a:pt x="88165" y="1217714"/>
                  </a:lnTo>
                  <a:lnTo>
                    <a:pt x="111529" y="1147442"/>
                  </a:lnTo>
                  <a:cubicBezTo>
                    <a:pt x="129806" y="1099534"/>
                    <a:pt x="150081" y="1052612"/>
                    <a:pt x="172252" y="1006779"/>
                  </a:cubicBezTo>
                  <a:lnTo>
                    <a:pt x="183017" y="986752"/>
                  </a:lnTo>
                  <a:lnTo>
                    <a:pt x="263752" y="1033364"/>
                  </a:lnTo>
                  <a:cubicBezTo>
                    <a:pt x="316027" y="1063546"/>
                    <a:pt x="382873" y="1045634"/>
                    <a:pt x="413054" y="993359"/>
                  </a:cubicBezTo>
                  <a:lnTo>
                    <a:pt x="413055" y="993359"/>
                  </a:lnTo>
                  <a:cubicBezTo>
                    <a:pt x="443237" y="941083"/>
                    <a:pt x="425325" y="874238"/>
                    <a:pt x="373050" y="844056"/>
                  </a:cubicBezTo>
                  <a:lnTo>
                    <a:pt x="293118" y="797908"/>
                  </a:lnTo>
                  <a:lnTo>
                    <a:pt x="327214" y="745653"/>
                  </a:lnTo>
                  <a:cubicBezTo>
                    <a:pt x="354727" y="707148"/>
                    <a:pt x="383728" y="669779"/>
                    <a:pt x="414132" y="633628"/>
                  </a:cubicBezTo>
                  <a:lnTo>
                    <a:pt x="444911" y="599824"/>
                  </a:lnTo>
                  <a:lnTo>
                    <a:pt x="510288" y="665202"/>
                  </a:lnTo>
                  <a:cubicBezTo>
                    <a:pt x="552971" y="707884"/>
                    <a:pt x="622175" y="707884"/>
                    <a:pt x="664857" y="665202"/>
                  </a:cubicBezTo>
                  <a:lnTo>
                    <a:pt x="664858" y="665202"/>
                  </a:lnTo>
                  <a:cubicBezTo>
                    <a:pt x="707542" y="622519"/>
                    <a:pt x="707542" y="553316"/>
                    <a:pt x="664858" y="510633"/>
                  </a:cubicBezTo>
                  <a:lnTo>
                    <a:pt x="599070" y="444845"/>
                  </a:lnTo>
                  <a:lnTo>
                    <a:pt x="612725" y="432033"/>
                  </a:lnTo>
                  <a:cubicBezTo>
                    <a:pt x="648407" y="401096"/>
                    <a:pt x="685325" y="371547"/>
                    <a:pt x="723393" y="343470"/>
                  </a:cubicBezTo>
                  <a:lnTo>
                    <a:pt x="798037" y="294280"/>
                  </a:lnTo>
                  <a:lnTo>
                    <a:pt x="843713" y="373393"/>
                  </a:lnTo>
                  <a:cubicBezTo>
                    <a:pt x="873894" y="425669"/>
                    <a:pt x="940740" y="443581"/>
                    <a:pt x="993016" y="413399"/>
                  </a:cubicBezTo>
                  <a:cubicBezTo>
                    <a:pt x="1045292" y="383218"/>
                    <a:pt x="1063203" y="316373"/>
                    <a:pt x="1033022" y="264097"/>
                  </a:cubicBezTo>
                  <a:lnTo>
                    <a:pt x="987192" y="184718"/>
                  </a:lnTo>
                  <a:lnTo>
                    <a:pt x="1050922" y="151827"/>
                  </a:lnTo>
                  <a:cubicBezTo>
                    <a:pt x="1094537" y="132194"/>
                    <a:pt x="1139080" y="114255"/>
                    <a:pt x="1184466" y="98096"/>
                  </a:cubicBezTo>
                  <a:lnTo>
                    <a:pt x="1217213" y="87922"/>
                  </a:lnTo>
                  <a:lnTo>
                    <a:pt x="1241301" y="177823"/>
                  </a:lnTo>
                  <a:cubicBezTo>
                    <a:pt x="1256925" y="236129"/>
                    <a:pt x="1316856" y="270731"/>
                    <a:pt x="1375163" y="255107"/>
                  </a:cubicBezTo>
                  <a:lnTo>
                    <a:pt x="1375163" y="255109"/>
                  </a:lnTo>
                  <a:cubicBezTo>
                    <a:pt x="1433469" y="239485"/>
                    <a:pt x="1468070" y="179554"/>
                    <a:pt x="1452447" y="121247"/>
                  </a:cubicBezTo>
                  <a:lnTo>
                    <a:pt x="1428421" y="31578"/>
                  </a:lnTo>
                  <a:lnTo>
                    <a:pt x="1466236" y="23158"/>
                  </a:lnTo>
                  <a:cubicBezTo>
                    <a:pt x="1514663" y="14450"/>
                    <a:pt x="1563764" y="7689"/>
                    <a:pt x="1613458" y="2960"/>
                  </a:cubicBezTo>
                  <a:close/>
                </a:path>
              </a:pathLst>
            </a:custGeom>
            <a:solidFill>
              <a:srgbClr val="49B09E"/>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28" name="椭圆 27"/>
            <p:cNvSpPr/>
            <p:nvPr/>
          </p:nvSpPr>
          <p:spPr>
            <a:xfrm>
              <a:off x="5423418" y="3366312"/>
              <a:ext cx="1372916" cy="13729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29" name="Freeform 157"/>
            <p:cNvSpPr>
              <a:spLocks noChangeAspect="1" noEditPoints="1"/>
            </p:cNvSpPr>
            <p:nvPr/>
          </p:nvSpPr>
          <p:spPr bwMode="auto">
            <a:xfrm>
              <a:off x="5219291" y="4450030"/>
              <a:ext cx="270757" cy="298723"/>
            </a:xfrm>
            <a:custGeom>
              <a:avLst/>
              <a:gdLst>
                <a:gd name="T0" fmla="*/ 25 w 99"/>
                <a:gd name="T1" fmla="*/ 58 h 109"/>
                <a:gd name="T2" fmla="*/ 15 w 99"/>
                <a:gd name="T3" fmla="*/ 61 h 109"/>
                <a:gd name="T4" fmla="*/ 51 w 99"/>
                <a:gd name="T5" fmla="*/ 55 h 109"/>
                <a:gd name="T6" fmla="*/ 63 w 99"/>
                <a:gd name="T7" fmla="*/ 46 h 109"/>
                <a:gd name="T8" fmla="*/ 56 w 99"/>
                <a:gd name="T9" fmla="*/ 59 h 109"/>
                <a:gd name="T10" fmla="*/ 51 w 99"/>
                <a:gd name="T11" fmla="*/ 67 h 109"/>
                <a:gd name="T12" fmla="*/ 46 w 99"/>
                <a:gd name="T13" fmla="*/ 57 h 109"/>
                <a:gd name="T14" fmla="*/ 38 w 99"/>
                <a:gd name="T15" fmla="*/ 37 h 109"/>
                <a:gd name="T16" fmla="*/ 51 w 99"/>
                <a:gd name="T17" fmla="*/ 55 h 109"/>
                <a:gd name="T18" fmla="*/ 42 w 99"/>
                <a:gd name="T19" fmla="*/ 33 h 109"/>
                <a:gd name="T20" fmla="*/ 42 w 99"/>
                <a:gd name="T21" fmla="*/ 0 h 109"/>
                <a:gd name="T22" fmla="*/ 15 w 99"/>
                <a:gd name="T23" fmla="*/ 25 h 109"/>
                <a:gd name="T24" fmla="*/ 15 w 99"/>
                <a:gd name="T25" fmla="*/ 94 h 109"/>
                <a:gd name="T26" fmla="*/ 84 w 99"/>
                <a:gd name="T27" fmla="*/ 94 h 109"/>
                <a:gd name="T28" fmla="*/ 97 w 99"/>
                <a:gd name="T29" fmla="*/ 73 h 109"/>
                <a:gd name="T30" fmla="*/ 85 w 99"/>
                <a:gd name="T31" fmla="*/ 71 h 109"/>
                <a:gd name="T32" fmla="*/ 49 w 99"/>
                <a:gd name="T33" fmla="*/ 97 h 109"/>
                <a:gd name="T34" fmla="*/ 12 w 99"/>
                <a:gd name="T35" fmla="*/ 60 h 109"/>
                <a:gd name="T36" fmla="*/ 42 w 99"/>
                <a:gd name="T37" fmla="*/ 22 h 109"/>
                <a:gd name="T38" fmla="*/ 85 w 99"/>
                <a:gd name="T39" fmla="*/ 47 h 109"/>
                <a:gd name="T40" fmla="*/ 95 w 99"/>
                <a:gd name="T41" fmla="*/ 41 h 109"/>
                <a:gd name="T42" fmla="*/ 98 w 99"/>
                <a:gd name="T43" fmla="*/ 53 h 109"/>
                <a:gd name="T44" fmla="*/ 87 w 99"/>
                <a:gd name="T45" fmla="*/ 56 h 109"/>
                <a:gd name="T46" fmla="*/ 87 w 99"/>
                <a:gd name="T47" fmla="*/ 67 h 109"/>
                <a:gd name="T48" fmla="*/ 87 w 99"/>
                <a:gd name="T49" fmla="*/ 59 h 109"/>
                <a:gd name="T50" fmla="*/ 99 w 99"/>
                <a:gd name="T51" fmla="*/ 57 h 109"/>
                <a:gd name="T52" fmla="*/ 99 w 99"/>
                <a:gd name="T53" fmla="*/ 60 h 109"/>
                <a:gd name="T54" fmla="*/ 97 w 99"/>
                <a:gd name="T55" fmla="*/ 71 h 109"/>
                <a:gd name="T56" fmla="*/ 87 w 99"/>
                <a:gd name="T57" fmla="*/ 67 h 109"/>
                <a:gd name="T58" fmla="*/ 80 w 99"/>
                <a:gd name="T59" fmla="*/ 37 h 109"/>
                <a:gd name="T60" fmla="*/ 88 w 99"/>
                <a:gd name="T61" fmla="*/ 28 h 109"/>
                <a:gd name="T62" fmla="*/ 94 w 99"/>
                <a:gd name="T63" fmla="*/ 38 h 109"/>
                <a:gd name="T64" fmla="*/ 84 w 99"/>
                <a:gd name="T65" fmla="*/ 44 h 109"/>
                <a:gd name="T66" fmla="*/ 77 w 99"/>
                <a:gd name="T67" fmla="*/ 34 h 109"/>
                <a:gd name="T68" fmla="*/ 71 w 99"/>
                <a:gd name="T69" fmla="*/ 28 h 109"/>
                <a:gd name="T70" fmla="*/ 76 w 99"/>
                <a:gd name="T71" fmla="*/ 18 h 109"/>
                <a:gd name="T72" fmla="*/ 84 w 99"/>
                <a:gd name="T73" fmla="*/ 25 h 109"/>
                <a:gd name="T74" fmla="*/ 86 w 99"/>
                <a:gd name="T75" fmla="*/ 27 h 109"/>
                <a:gd name="T76" fmla="*/ 50 w 99"/>
                <a:gd name="T77" fmla="*/ 93 h 109"/>
                <a:gd name="T78" fmla="*/ 53 w 99"/>
                <a:gd name="T79" fmla="*/ 83 h 109"/>
                <a:gd name="T80" fmla="*/ 50 w 99"/>
                <a:gd name="T81" fmla="*/ 93 h 109"/>
                <a:gd name="T82" fmla="*/ 67 w 99"/>
                <a:gd name="T83" fmla="*/ 76 h 109"/>
                <a:gd name="T84" fmla="*/ 77 w 99"/>
                <a:gd name="T85" fmla="*/ 81 h 109"/>
                <a:gd name="T86" fmla="*/ 25 w 99"/>
                <a:gd name="T87" fmla="*/ 83 h 109"/>
                <a:gd name="T88" fmla="*/ 34 w 99"/>
                <a:gd name="T89" fmla="*/ 78 h 109"/>
                <a:gd name="T90" fmla="*/ 25 w 99"/>
                <a:gd name="T91" fmla="*/ 83 h 109"/>
                <a:gd name="T92" fmla="*/ 33 w 99"/>
                <a:gd name="T93" fmla="*/ 40 h 109"/>
                <a:gd name="T94" fmla="*/ 23 w 99"/>
                <a:gd name="T95" fmla="*/ 36 h 109"/>
                <a:gd name="T96" fmla="*/ 75 w 99"/>
                <a:gd name="T97" fmla="*/ 34 h 109"/>
                <a:gd name="T98" fmla="*/ 66 w 99"/>
                <a:gd name="T99" fmla="*/ 39 h 109"/>
                <a:gd name="T100" fmla="*/ 75 w 99"/>
                <a:gd name="T101" fmla="*/ 34 h 109"/>
                <a:gd name="T102" fmla="*/ 75 w 99"/>
                <a:gd name="T103" fmla="*/ 59 h 109"/>
                <a:gd name="T104" fmla="*/ 85 w 99"/>
                <a:gd name="T105" fmla="*/ 5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9" h="109">
                  <a:moveTo>
                    <a:pt x="15" y="58"/>
                  </a:moveTo>
                  <a:cubicBezTo>
                    <a:pt x="25" y="58"/>
                    <a:pt x="25" y="58"/>
                    <a:pt x="25" y="58"/>
                  </a:cubicBezTo>
                  <a:cubicBezTo>
                    <a:pt x="25" y="61"/>
                    <a:pt x="25" y="61"/>
                    <a:pt x="25" y="61"/>
                  </a:cubicBezTo>
                  <a:cubicBezTo>
                    <a:pt x="15" y="61"/>
                    <a:pt x="15" y="61"/>
                    <a:pt x="15" y="61"/>
                  </a:cubicBezTo>
                  <a:cubicBezTo>
                    <a:pt x="15" y="58"/>
                    <a:pt x="15" y="58"/>
                    <a:pt x="15" y="58"/>
                  </a:cubicBezTo>
                  <a:close/>
                  <a:moveTo>
                    <a:pt x="51" y="55"/>
                  </a:moveTo>
                  <a:cubicBezTo>
                    <a:pt x="52" y="55"/>
                    <a:pt x="52" y="55"/>
                    <a:pt x="53" y="55"/>
                  </a:cubicBezTo>
                  <a:cubicBezTo>
                    <a:pt x="56" y="52"/>
                    <a:pt x="60" y="48"/>
                    <a:pt x="63" y="46"/>
                  </a:cubicBezTo>
                  <a:cubicBezTo>
                    <a:pt x="64" y="46"/>
                    <a:pt x="65" y="47"/>
                    <a:pt x="66" y="48"/>
                  </a:cubicBezTo>
                  <a:cubicBezTo>
                    <a:pt x="63" y="53"/>
                    <a:pt x="60" y="56"/>
                    <a:pt x="56" y="59"/>
                  </a:cubicBezTo>
                  <a:cubicBezTo>
                    <a:pt x="57" y="60"/>
                    <a:pt x="57" y="60"/>
                    <a:pt x="57" y="61"/>
                  </a:cubicBezTo>
                  <a:cubicBezTo>
                    <a:pt x="57" y="64"/>
                    <a:pt x="54" y="67"/>
                    <a:pt x="51" y="67"/>
                  </a:cubicBezTo>
                  <a:cubicBezTo>
                    <a:pt x="47" y="67"/>
                    <a:pt x="45" y="64"/>
                    <a:pt x="45" y="61"/>
                  </a:cubicBezTo>
                  <a:cubicBezTo>
                    <a:pt x="45" y="59"/>
                    <a:pt x="45" y="58"/>
                    <a:pt x="46" y="57"/>
                  </a:cubicBezTo>
                  <a:cubicBezTo>
                    <a:pt x="41" y="51"/>
                    <a:pt x="38" y="45"/>
                    <a:pt x="35" y="38"/>
                  </a:cubicBezTo>
                  <a:cubicBezTo>
                    <a:pt x="36" y="38"/>
                    <a:pt x="37" y="37"/>
                    <a:pt x="38" y="37"/>
                  </a:cubicBezTo>
                  <a:cubicBezTo>
                    <a:pt x="42" y="42"/>
                    <a:pt x="46" y="49"/>
                    <a:pt x="49" y="55"/>
                  </a:cubicBezTo>
                  <a:cubicBezTo>
                    <a:pt x="49" y="55"/>
                    <a:pt x="50" y="55"/>
                    <a:pt x="51" y="55"/>
                  </a:cubicBezTo>
                  <a:close/>
                  <a:moveTo>
                    <a:pt x="42" y="22"/>
                  </a:moveTo>
                  <a:cubicBezTo>
                    <a:pt x="42" y="33"/>
                    <a:pt x="42" y="33"/>
                    <a:pt x="42" y="33"/>
                  </a:cubicBezTo>
                  <a:cubicBezTo>
                    <a:pt x="70" y="17"/>
                    <a:pt x="70" y="17"/>
                    <a:pt x="70" y="17"/>
                  </a:cubicBezTo>
                  <a:cubicBezTo>
                    <a:pt x="42" y="0"/>
                    <a:pt x="42" y="0"/>
                    <a:pt x="42" y="0"/>
                  </a:cubicBezTo>
                  <a:cubicBezTo>
                    <a:pt x="42" y="11"/>
                    <a:pt x="42" y="11"/>
                    <a:pt x="42" y="11"/>
                  </a:cubicBezTo>
                  <a:cubicBezTo>
                    <a:pt x="32" y="12"/>
                    <a:pt x="22" y="17"/>
                    <a:pt x="15" y="25"/>
                  </a:cubicBezTo>
                  <a:cubicBezTo>
                    <a:pt x="5" y="34"/>
                    <a:pt x="0" y="46"/>
                    <a:pt x="0" y="60"/>
                  </a:cubicBezTo>
                  <a:cubicBezTo>
                    <a:pt x="0" y="73"/>
                    <a:pt x="5" y="85"/>
                    <a:pt x="15" y="94"/>
                  </a:cubicBezTo>
                  <a:cubicBezTo>
                    <a:pt x="24" y="104"/>
                    <a:pt x="36" y="109"/>
                    <a:pt x="49" y="109"/>
                  </a:cubicBezTo>
                  <a:cubicBezTo>
                    <a:pt x="63" y="109"/>
                    <a:pt x="75" y="104"/>
                    <a:pt x="84" y="94"/>
                  </a:cubicBezTo>
                  <a:cubicBezTo>
                    <a:pt x="90" y="89"/>
                    <a:pt x="94" y="82"/>
                    <a:pt x="96" y="75"/>
                  </a:cubicBezTo>
                  <a:cubicBezTo>
                    <a:pt x="97" y="73"/>
                    <a:pt x="97" y="73"/>
                    <a:pt x="97" y="73"/>
                  </a:cubicBezTo>
                  <a:cubicBezTo>
                    <a:pt x="86" y="70"/>
                    <a:pt x="86" y="70"/>
                    <a:pt x="86" y="70"/>
                  </a:cubicBezTo>
                  <a:cubicBezTo>
                    <a:pt x="85" y="71"/>
                    <a:pt x="85" y="71"/>
                    <a:pt x="85" y="71"/>
                  </a:cubicBezTo>
                  <a:cubicBezTo>
                    <a:pt x="84" y="77"/>
                    <a:pt x="80" y="82"/>
                    <a:pt x="76" y="86"/>
                  </a:cubicBezTo>
                  <a:cubicBezTo>
                    <a:pt x="69" y="93"/>
                    <a:pt x="60" y="97"/>
                    <a:pt x="49" y="97"/>
                  </a:cubicBezTo>
                  <a:cubicBezTo>
                    <a:pt x="39" y="97"/>
                    <a:pt x="30" y="93"/>
                    <a:pt x="23" y="86"/>
                  </a:cubicBezTo>
                  <a:cubicBezTo>
                    <a:pt x="16" y="79"/>
                    <a:pt x="12" y="70"/>
                    <a:pt x="12" y="60"/>
                  </a:cubicBezTo>
                  <a:cubicBezTo>
                    <a:pt x="12" y="50"/>
                    <a:pt x="16" y="40"/>
                    <a:pt x="23" y="33"/>
                  </a:cubicBezTo>
                  <a:cubicBezTo>
                    <a:pt x="28" y="28"/>
                    <a:pt x="35" y="24"/>
                    <a:pt x="42" y="22"/>
                  </a:cubicBezTo>
                  <a:close/>
                  <a:moveTo>
                    <a:pt x="87" y="54"/>
                  </a:moveTo>
                  <a:cubicBezTo>
                    <a:pt x="87" y="52"/>
                    <a:pt x="86" y="49"/>
                    <a:pt x="85" y="47"/>
                  </a:cubicBezTo>
                  <a:cubicBezTo>
                    <a:pt x="84" y="45"/>
                    <a:pt x="84" y="45"/>
                    <a:pt x="84" y="45"/>
                  </a:cubicBezTo>
                  <a:cubicBezTo>
                    <a:pt x="95" y="41"/>
                    <a:pt x="95" y="41"/>
                    <a:pt x="95" y="41"/>
                  </a:cubicBezTo>
                  <a:cubicBezTo>
                    <a:pt x="96" y="43"/>
                    <a:pt x="96" y="43"/>
                    <a:pt x="96" y="43"/>
                  </a:cubicBezTo>
                  <a:cubicBezTo>
                    <a:pt x="97" y="46"/>
                    <a:pt x="98" y="50"/>
                    <a:pt x="98" y="53"/>
                  </a:cubicBezTo>
                  <a:cubicBezTo>
                    <a:pt x="99" y="55"/>
                    <a:pt x="99" y="55"/>
                    <a:pt x="99" y="55"/>
                  </a:cubicBezTo>
                  <a:cubicBezTo>
                    <a:pt x="87" y="56"/>
                    <a:pt x="87" y="56"/>
                    <a:pt x="87" y="56"/>
                  </a:cubicBezTo>
                  <a:cubicBezTo>
                    <a:pt x="87" y="54"/>
                    <a:pt x="87" y="54"/>
                    <a:pt x="87" y="54"/>
                  </a:cubicBezTo>
                  <a:close/>
                  <a:moveTo>
                    <a:pt x="87" y="67"/>
                  </a:moveTo>
                  <a:cubicBezTo>
                    <a:pt x="87" y="64"/>
                    <a:pt x="87" y="62"/>
                    <a:pt x="87" y="60"/>
                  </a:cubicBezTo>
                  <a:cubicBezTo>
                    <a:pt x="87" y="59"/>
                    <a:pt x="87" y="59"/>
                    <a:pt x="87" y="59"/>
                  </a:cubicBezTo>
                  <a:cubicBezTo>
                    <a:pt x="87" y="57"/>
                    <a:pt x="87" y="57"/>
                    <a:pt x="87" y="57"/>
                  </a:cubicBezTo>
                  <a:cubicBezTo>
                    <a:pt x="99" y="57"/>
                    <a:pt x="99" y="57"/>
                    <a:pt x="99" y="57"/>
                  </a:cubicBezTo>
                  <a:cubicBezTo>
                    <a:pt x="99" y="59"/>
                    <a:pt x="99" y="59"/>
                    <a:pt x="99" y="59"/>
                  </a:cubicBezTo>
                  <a:cubicBezTo>
                    <a:pt x="99" y="59"/>
                    <a:pt x="99" y="59"/>
                    <a:pt x="99" y="60"/>
                  </a:cubicBezTo>
                  <a:cubicBezTo>
                    <a:pt x="99" y="63"/>
                    <a:pt x="99" y="66"/>
                    <a:pt x="98" y="69"/>
                  </a:cubicBezTo>
                  <a:cubicBezTo>
                    <a:pt x="97" y="71"/>
                    <a:pt x="97" y="71"/>
                    <a:pt x="97" y="71"/>
                  </a:cubicBezTo>
                  <a:cubicBezTo>
                    <a:pt x="86" y="68"/>
                    <a:pt x="86" y="68"/>
                    <a:pt x="86" y="68"/>
                  </a:cubicBezTo>
                  <a:cubicBezTo>
                    <a:pt x="87" y="67"/>
                    <a:pt x="87" y="67"/>
                    <a:pt x="87" y="67"/>
                  </a:cubicBezTo>
                  <a:close/>
                  <a:moveTo>
                    <a:pt x="83" y="42"/>
                  </a:moveTo>
                  <a:cubicBezTo>
                    <a:pt x="82" y="40"/>
                    <a:pt x="81" y="38"/>
                    <a:pt x="80" y="37"/>
                  </a:cubicBezTo>
                  <a:cubicBezTo>
                    <a:pt x="78" y="35"/>
                    <a:pt x="78" y="35"/>
                    <a:pt x="78" y="35"/>
                  </a:cubicBezTo>
                  <a:cubicBezTo>
                    <a:pt x="88" y="28"/>
                    <a:pt x="88" y="28"/>
                    <a:pt x="88" y="28"/>
                  </a:cubicBezTo>
                  <a:cubicBezTo>
                    <a:pt x="89" y="30"/>
                    <a:pt x="89" y="30"/>
                    <a:pt x="89" y="30"/>
                  </a:cubicBezTo>
                  <a:cubicBezTo>
                    <a:pt x="91" y="32"/>
                    <a:pt x="92" y="35"/>
                    <a:pt x="94" y="38"/>
                  </a:cubicBezTo>
                  <a:cubicBezTo>
                    <a:pt x="95" y="40"/>
                    <a:pt x="95" y="40"/>
                    <a:pt x="95" y="40"/>
                  </a:cubicBezTo>
                  <a:cubicBezTo>
                    <a:pt x="84" y="44"/>
                    <a:pt x="84" y="44"/>
                    <a:pt x="84" y="44"/>
                  </a:cubicBezTo>
                  <a:cubicBezTo>
                    <a:pt x="83" y="42"/>
                    <a:pt x="83" y="42"/>
                    <a:pt x="83" y="42"/>
                  </a:cubicBezTo>
                  <a:close/>
                  <a:moveTo>
                    <a:pt x="77" y="34"/>
                  </a:moveTo>
                  <a:cubicBezTo>
                    <a:pt x="76" y="33"/>
                    <a:pt x="76" y="33"/>
                    <a:pt x="76" y="33"/>
                  </a:cubicBezTo>
                  <a:cubicBezTo>
                    <a:pt x="75" y="31"/>
                    <a:pt x="73" y="30"/>
                    <a:pt x="71" y="28"/>
                  </a:cubicBezTo>
                  <a:cubicBezTo>
                    <a:pt x="69" y="27"/>
                    <a:pt x="69" y="27"/>
                    <a:pt x="69" y="27"/>
                  </a:cubicBezTo>
                  <a:cubicBezTo>
                    <a:pt x="76" y="18"/>
                    <a:pt x="76" y="18"/>
                    <a:pt x="76" y="18"/>
                  </a:cubicBezTo>
                  <a:cubicBezTo>
                    <a:pt x="78" y="19"/>
                    <a:pt x="78" y="19"/>
                    <a:pt x="78" y="19"/>
                  </a:cubicBezTo>
                  <a:cubicBezTo>
                    <a:pt x="80" y="21"/>
                    <a:pt x="82" y="23"/>
                    <a:pt x="84" y="25"/>
                  </a:cubicBezTo>
                  <a:cubicBezTo>
                    <a:pt x="85" y="25"/>
                    <a:pt x="85" y="25"/>
                    <a:pt x="85" y="25"/>
                  </a:cubicBezTo>
                  <a:cubicBezTo>
                    <a:pt x="86" y="27"/>
                    <a:pt x="86" y="27"/>
                    <a:pt x="86" y="27"/>
                  </a:cubicBezTo>
                  <a:cubicBezTo>
                    <a:pt x="77" y="34"/>
                    <a:pt x="77" y="34"/>
                    <a:pt x="77" y="34"/>
                  </a:cubicBezTo>
                  <a:close/>
                  <a:moveTo>
                    <a:pt x="50" y="93"/>
                  </a:moveTo>
                  <a:cubicBezTo>
                    <a:pt x="50" y="83"/>
                    <a:pt x="50" y="83"/>
                    <a:pt x="50" y="83"/>
                  </a:cubicBezTo>
                  <a:cubicBezTo>
                    <a:pt x="53" y="83"/>
                    <a:pt x="53" y="83"/>
                    <a:pt x="53" y="83"/>
                  </a:cubicBezTo>
                  <a:cubicBezTo>
                    <a:pt x="53" y="93"/>
                    <a:pt x="53" y="93"/>
                    <a:pt x="53" y="93"/>
                  </a:cubicBezTo>
                  <a:cubicBezTo>
                    <a:pt x="50" y="93"/>
                    <a:pt x="50" y="93"/>
                    <a:pt x="50" y="93"/>
                  </a:cubicBezTo>
                  <a:close/>
                  <a:moveTo>
                    <a:pt x="74" y="83"/>
                  </a:moveTo>
                  <a:cubicBezTo>
                    <a:pt x="67" y="76"/>
                    <a:pt x="67" y="76"/>
                    <a:pt x="67" y="76"/>
                  </a:cubicBezTo>
                  <a:cubicBezTo>
                    <a:pt x="70" y="74"/>
                    <a:pt x="70" y="74"/>
                    <a:pt x="70" y="74"/>
                  </a:cubicBezTo>
                  <a:cubicBezTo>
                    <a:pt x="77" y="81"/>
                    <a:pt x="77" y="81"/>
                    <a:pt x="77" y="81"/>
                  </a:cubicBezTo>
                  <a:cubicBezTo>
                    <a:pt x="74" y="83"/>
                    <a:pt x="74" y="83"/>
                    <a:pt x="74" y="83"/>
                  </a:cubicBezTo>
                  <a:close/>
                  <a:moveTo>
                    <a:pt x="25" y="83"/>
                  </a:moveTo>
                  <a:cubicBezTo>
                    <a:pt x="32" y="76"/>
                    <a:pt x="32" y="76"/>
                    <a:pt x="32" y="76"/>
                  </a:cubicBezTo>
                  <a:cubicBezTo>
                    <a:pt x="34" y="78"/>
                    <a:pt x="34" y="78"/>
                    <a:pt x="34" y="78"/>
                  </a:cubicBezTo>
                  <a:cubicBezTo>
                    <a:pt x="27" y="85"/>
                    <a:pt x="27" y="85"/>
                    <a:pt x="27" y="85"/>
                  </a:cubicBezTo>
                  <a:cubicBezTo>
                    <a:pt x="25" y="83"/>
                    <a:pt x="25" y="83"/>
                    <a:pt x="25" y="83"/>
                  </a:cubicBezTo>
                  <a:close/>
                  <a:moveTo>
                    <a:pt x="26" y="33"/>
                  </a:moveTo>
                  <a:cubicBezTo>
                    <a:pt x="33" y="40"/>
                    <a:pt x="33" y="40"/>
                    <a:pt x="33" y="40"/>
                  </a:cubicBezTo>
                  <a:cubicBezTo>
                    <a:pt x="30" y="43"/>
                    <a:pt x="30" y="43"/>
                    <a:pt x="30" y="43"/>
                  </a:cubicBezTo>
                  <a:cubicBezTo>
                    <a:pt x="23" y="36"/>
                    <a:pt x="23" y="36"/>
                    <a:pt x="23" y="36"/>
                  </a:cubicBezTo>
                  <a:cubicBezTo>
                    <a:pt x="26" y="33"/>
                    <a:pt x="26" y="33"/>
                    <a:pt x="26" y="33"/>
                  </a:cubicBezTo>
                  <a:close/>
                  <a:moveTo>
                    <a:pt x="75" y="34"/>
                  </a:moveTo>
                  <a:cubicBezTo>
                    <a:pt x="73" y="32"/>
                    <a:pt x="73" y="32"/>
                    <a:pt x="73" y="32"/>
                  </a:cubicBezTo>
                  <a:cubicBezTo>
                    <a:pt x="66" y="39"/>
                    <a:pt x="66" y="39"/>
                    <a:pt x="66" y="39"/>
                  </a:cubicBezTo>
                  <a:cubicBezTo>
                    <a:pt x="68" y="41"/>
                    <a:pt x="68" y="41"/>
                    <a:pt x="68" y="41"/>
                  </a:cubicBezTo>
                  <a:cubicBezTo>
                    <a:pt x="75" y="34"/>
                    <a:pt x="75" y="34"/>
                    <a:pt x="75" y="34"/>
                  </a:cubicBezTo>
                  <a:close/>
                  <a:moveTo>
                    <a:pt x="85" y="59"/>
                  </a:moveTo>
                  <a:cubicBezTo>
                    <a:pt x="75" y="59"/>
                    <a:pt x="75" y="59"/>
                    <a:pt x="75" y="59"/>
                  </a:cubicBezTo>
                  <a:cubicBezTo>
                    <a:pt x="75" y="56"/>
                    <a:pt x="75" y="56"/>
                    <a:pt x="75" y="56"/>
                  </a:cubicBezTo>
                  <a:cubicBezTo>
                    <a:pt x="85" y="56"/>
                    <a:pt x="85" y="56"/>
                    <a:pt x="85" y="56"/>
                  </a:cubicBezTo>
                  <a:lnTo>
                    <a:pt x="85" y="59"/>
                  </a:lnTo>
                  <a:close/>
                </a:path>
              </a:pathLst>
            </a:custGeom>
            <a:solidFill>
              <a:schemeClr val="bg1"/>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600">
                <a:latin typeface="微软雅黑" panose="020B0503020204020204" pitchFamily="34" charset="-122"/>
                <a:ea typeface="微软雅黑" panose="020B0503020204020204" pitchFamily="34" charset="-122"/>
              </a:endParaRPr>
            </a:p>
          </p:txBody>
        </p:sp>
        <p:grpSp>
          <p:nvGrpSpPr>
            <p:cNvPr id="30" name="组合 29"/>
            <p:cNvGrpSpPr>
              <a:grpSpLocks noChangeAspect="1"/>
            </p:cNvGrpSpPr>
            <p:nvPr/>
          </p:nvGrpSpPr>
          <p:grpSpPr>
            <a:xfrm>
              <a:off x="6694345" y="4532876"/>
              <a:ext cx="240570" cy="324277"/>
              <a:chOff x="3722033" y="3714538"/>
              <a:chExt cx="500321" cy="674410"/>
            </a:xfrm>
            <a:solidFill>
              <a:schemeClr val="bg1"/>
            </a:solidFill>
          </p:grpSpPr>
          <p:sp>
            <p:nvSpPr>
              <p:cNvPr id="39" name="Freeform 27"/>
              <p:cNvSpPr>
                <a:spLocks noEditPoints="1"/>
              </p:cNvSpPr>
              <p:nvPr/>
            </p:nvSpPr>
            <p:spPr bwMode="auto">
              <a:xfrm>
                <a:off x="3818586" y="4203888"/>
                <a:ext cx="306118" cy="185060"/>
              </a:xfrm>
              <a:custGeom>
                <a:avLst/>
                <a:gdLst>
                  <a:gd name="T0" fmla="*/ 317 w 354"/>
                  <a:gd name="T1" fmla="*/ 5 h 214"/>
                  <a:gd name="T2" fmla="*/ 354 w 354"/>
                  <a:gd name="T3" fmla="*/ 186 h 214"/>
                  <a:gd name="T4" fmla="*/ 294 w 354"/>
                  <a:gd name="T5" fmla="*/ 171 h 214"/>
                  <a:gd name="T6" fmla="*/ 250 w 354"/>
                  <a:gd name="T7" fmla="*/ 214 h 214"/>
                  <a:gd name="T8" fmla="*/ 215 w 354"/>
                  <a:gd name="T9" fmla="*/ 44 h 214"/>
                  <a:gd name="T10" fmla="*/ 230 w 354"/>
                  <a:gd name="T11" fmla="*/ 46 h 214"/>
                  <a:gd name="T12" fmla="*/ 241 w 354"/>
                  <a:gd name="T13" fmla="*/ 45 h 214"/>
                  <a:gd name="T14" fmla="*/ 287 w 354"/>
                  <a:gd name="T15" fmla="*/ 7 h 214"/>
                  <a:gd name="T16" fmla="*/ 292 w 354"/>
                  <a:gd name="T17" fmla="*/ 0 h 214"/>
                  <a:gd name="T18" fmla="*/ 300 w 354"/>
                  <a:gd name="T19" fmla="*/ 2 h 214"/>
                  <a:gd name="T20" fmla="*/ 317 w 354"/>
                  <a:gd name="T21" fmla="*/ 5 h 214"/>
                  <a:gd name="T22" fmla="*/ 140 w 354"/>
                  <a:gd name="T23" fmla="*/ 44 h 214"/>
                  <a:gd name="T24" fmla="*/ 105 w 354"/>
                  <a:gd name="T25" fmla="*/ 214 h 214"/>
                  <a:gd name="T26" fmla="*/ 60 w 354"/>
                  <a:gd name="T27" fmla="*/ 171 h 214"/>
                  <a:gd name="T28" fmla="*/ 0 w 354"/>
                  <a:gd name="T29" fmla="*/ 186 h 214"/>
                  <a:gd name="T30" fmla="*/ 38 w 354"/>
                  <a:gd name="T31" fmla="*/ 5 h 214"/>
                  <a:gd name="T32" fmla="*/ 55 w 354"/>
                  <a:gd name="T33" fmla="*/ 2 h 214"/>
                  <a:gd name="T34" fmla="*/ 63 w 354"/>
                  <a:gd name="T35" fmla="*/ 0 h 214"/>
                  <a:gd name="T36" fmla="*/ 67 w 354"/>
                  <a:gd name="T37" fmla="*/ 7 h 214"/>
                  <a:gd name="T38" fmla="*/ 103 w 354"/>
                  <a:gd name="T39" fmla="*/ 42 h 214"/>
                  <a:gd name="T40" fmla="*/ 114 w 354"/>
                  <a:gd name="T41" fmla="*/ 45 h 214"/>
                  <a:gd name="T42" fmla="*/ 140 w 354"/>
                  <a:gd name="T43" fmla="*/ 44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4" h="214">
                    <a:moveTo>
                      <a:pt x="317" y="5"/>
                    </a:moveTo>
                    <a:cubicBezTo>
                      <a:pt x="354" y="186"/>
                      <a:pt x="354" y="186"/>
                      <a:pt x="354" y="186"/>
                    </a:cubicBezTo>
                    <a:cubicBezTo>
                      <a:pt x="294" y="171"/>
                      <a:pt x="294" y="171"/>
                      <a:pt x="294" y="171"/>
                    </a:cubicBezTo>
                    <a:cubicBezTo>
                      <a:pt x="250" y="214"/>
                      <a:pt x="250" y="214"/>
                      <a:pt x="250" y="214"/>
                    </a:cubicBezTo>
                    <a:cubicBezTo>
                      <a:pt x="215" y="44"/>
                      <a:pt x="215" y="44"/>
                      <a:pt x="215" y="44"/>
                    </a:cubicBezTo>
                    <a:cubicBezTo>
                      <a:pt x="220" y="45"/>
                      <a:pt x="225" y="46"/>
                      <a:pt x="230" y="46"/>
                    </a:cubicBezTo>
                    <a:cubicBezTo>
                      <a:pt x="234" y="46"/>
                      <a:pt x="238" y="46"/>
                      <a:pt x="241" y="45"/>
                    </a:cubicBezTo>
                    <a:cubicBezTo>
                      <a:pt x="264" y="40"/>
                      <a:pt x="276" y="25"/>
                      <a:pt x="287" y="7"/>
                    </a:cubicBezTo>
                    <a:cubicBezTo>
                      <a:pt x="289" y="5"/>
                      <a:pt x="290" y="2"/>
                      <a:pt x="292" y="0"/>
                    </a:cubicBezTo>
                    <a:cubicBezTo>
                      <a:pt x="295" y="0"/>
                      <a:pt x="298" y="1"/>
                      <a:pt x="300" y="2"/>
                    </a:cubicBezTo>
                    <a:cubicBezTo>
                      <a:pt x="306" y="3"/>
                      <a:pt x="311" y="4"/>
                      <a:pt x="317" y="5"/>
                    </a:cubicBezTo>
                    <a:close/>
                    <a:moveTo>
                      <a:pt x="140" y="44"/>
                    </a:moveTo>
                    <a:cubicBezTo>
                      <a:pt x="105" y="214"/>
                      <a:pt x="105" y="214"/>
                      <a:pt x="105" y="214"/>
                    </a:cubicBezTo>
                    <a:cubicBezTo>
                      <a:pt x="60" y="171"/>
                      <a:pt x="60" y="171"/>
                      <a:pt x="60" y="171"/>
                    </a:cubicBezTo>
                    <a:cubicBezTo>
                      <a:pt x="0" y="186"/>
                      <a:pt x="0" y="186"/>
                      <a:pt x="0" y="186"/>
                    </a:cubicBezTo>
                    <a:cubicBezTo>
                      <a:pt x="38" y="5"/>
                      <a:pt x="38" y="5"/>
                      <a:pt x="38" y="5"/>
                    </a:cubicBezTo>
                    <a:cubicBezTo>
                      <a:pt x="43" y="4"/>
                      <a:pt x="49" y="3"/>
                      <a:pt x="55" y="2"/>
                    </a:cubicBezTo>
                    <a:cubicBezTo>
                      <a:pt x="57" y="1"/>
                      <a:pt x="60" y="1"/>
                      <a:pt x="63" y="0"/>
                    </a:cubicBezTo>
                    <a:cubicBezTo>
                      <a:pt x="65" y="2"/>
                      <a:pt x="66" y="5"/>
                      <a:pt x="67" y="7"/>
                    </a:cubicBezTo>
                    <a:cubicBezTo>
                      <a:pt x="77" y="21"/>
                      <a:pt x="86" y="35"/>
                      <a:pt x="103" y="42"/>
                    </a:cubicBezTo>
                    <a:cubicBezTo>
                      <a:pt x="106" y="43"/>
                      <a:pt x="110" y="44"/>
                      <a:pt x="114" y="45"/>
                    </a:cubicBezTo>
                    <a:cubicBezTo>
                      <a:pt x="123" y="47"/>
                      <a:pt x="131" y="46"/>
                      <a:pt x="140"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微软雅黑" panose="020B0503020204020204" pitchFamily="34" charset="-122"/>
                  <a:ea typeface="微软雅黑" panose="020B0503020204020204" pitchFamily="34" charset="-122"/>
                </a:endParaRPr>
              </a:p>
            </p:txBody>
          </p:sp>
          <p:sp>
            <p:nvSpPr>
              <p:cNvPr id="40" name="Freeform 28"/>
              <p:cNvSpPr>
                <a:spLocks noEditPoints="1"/>
              </p:cNvSpPr>
              <p:nvPr/>
            </p:nvSpPr>
            <p:spPr bwMode="auto">
              <a:xfrm>
                <a:off x="3722033" y="3714538"/>
                <a:ext cx="500321" cy="500687"/>
              </a:xfrm>
              <a:custGeom>
                <a:avLst/>
                <a:gdLst>
                  <a:gd name="T0" fmla="*/ 289 w 579"/>
                  <a:gd name="T1" fmla="*/ 28 h 579"/>
                  <a:gd name="T2" fmla="*/ 346 w 579"/>
                  <a:gd name="T3" fmla="*/ 4 h 579"/>
                  <a:gd name="T4" fmla="*/ 390 w 579"/>
                  <a:gd name="T5" fmla="*/ 48 h 579"/>
                  <a:gd name="T6" fmla="*/ 451 w 579"/>
                  <a:gd name="T7" fmla="*/ 48 h 579"/>
                  <a:gd name="T8" fmla="*/ 475 w 579"/>
                  <a:gd name="T9" fmla="*/ 105 h 579"/>
                  <a:gd name="T10" fmla="*/ 532 w 579"/>
                  <a:gd name="T11" fmla="*/ 128 h 579"/>
                  <a:gd name="T12" fmla="*/ 531 w 579"/>
                  <a:gd name="T13" fmla="*/ 190 h 579"/>
                  <a:gd name="T14" fmla="*/ 575 w 579"/>
                  <a:gd name="T15" fmla="*/ 233 h 579"/>
                  <a:gd name="T16" fmla="*/ 551 w 579"/>
                  <a:gd name="T17" fmla="*/ 290 h 579"/>
                  <a:gd name="T18" fmla="*/ 575 w 579"/>
                  <a:gd name="T19" fmla="*/ 347 h 579"/>
                  <a:gd name="T20" fmla="*/ 531 w 579"/>
                  <a:gd name="T21" fmla="*/ 390 h 579"/>
                  <a:gd name="T22" fmla="*/ 532 w 579"/>
                  <a:gd name="T23" fmla="*/ 452 h 579"/>
                  <a:gd name="T24" fmla="*/ 475 w 579"/>
                  <a:gd name="T25" fmla="*/ 475 h 579"/>
                  <a:gd name="T26" fmla="*/ 451 w 579"/>
                  <a:gd name="T27" fmla="*/ 532 h 579"/>
                  <a:gd name="T28" fmla="*/ 390 w 579"/>
                  <a:gd name="T29" fmla="*/ 532 h 579"/>
                  <a:gd name="T30" fmla="*/ 346 w 579"/>
                  <a:gd name="T31" fmla="*/ 575 h 579"/>
                  <a:gd name="T32" fmla="*/ 289 w 579"/>
                  <a:gd name="T33" fmla="*/ 552 h 579"/>
                  <a:gd name="T34" fmla="*/ 233 w 579"/>
                  <a:gd name="T35" fmla="*/ 575 h 579"/>
                  <a:gd name="T36" fmla="*/ 189 w 579"/>
                  <a:gd name="T37" fmla="*/ 532 h 579"/>
                  <a:gd name="T38" fmla="*/ 128 w 579"/>
                  <a:gd name="T39" fmla="*/ 532 h 579"/>
                  <a:gd name="T40" fmla="*/ 104 w 579"/>
                  <a:gd name="T41" fmla="*/ 475 h 579"/>
                  <a:gd name="T42" fmla="*/ 47 w 579"/>
                  <a:gd name="T43" fmla="*/ 452 h 579"/>
                  <a:gd name="T44" fmla="*/ 47 w 579"/>
                  <a:gd name="T45" fmla="*/ 390 h 579"/>
                  <a:gd name="T46" fmla="*/ 4 w 579"/>
                  <a:gd name="T47" fmla="*/ 347 h 579"/>
                  <a:gd name="T48" fmla="*/ 27 w 579"/>
                  <a:gd name="T49" fmla="*/ 290 h 579"/>
                  <a:gd name="T50" fmla="*/ 4 w 579"/>
                  <a:gd name="T51" fmla="*/ 233 h 579"/>
                  <a:gd name="T52" fmla="*/ 47 w 579"/>
                  <a:gd name="T53" fmla="*/ 190 h 579"/>
                  <a:gd name="T54" fmla="*/ 47 w 579"/>
                  <a:gd name="T55" fmla="*/ 128 h 579"/>
                  <a:gd name="T56" fmla="*/ 104 w 579"/>
                  <a:gd name="T57" fmla="*/ 105 h 579"/>
                  <a:gd name="T58" fmla="*/ 128 w 579"/>
                  <a:gd name="T59" fmla="*/ 48 h 579"/>
                  <a:gd name="T60" fmla="*/ 189 w 579"/>
                  <a:gd name="T61" fmla="*/ 48 h 579"/>
                  <a:gd name="T62" fmla="*/ 233 w 579"/>
                  <a:gd name="T63" fmla="*/ 4 h 579"/>
                  <a:gd name="T64" fmla="*/ 289 w 579"/>
                  <a:gd name="T65" fmla="*/ 28 h 579"/>
                  <a:gd name="T66" fmla="*/ 367 w 579"/>
                  <a:gd name="T67" fmla="*/ 103 h 579"/>
                  <a:gd name="T68" fmla="*/ 87 w 579"/>
                  <a:gd name="T69" fmla="*/ 288 h 579"/>
                  <a:gd name="T70" fmla="*/ 367 w 579"/>
                  <a:gd name="T71" fmla="*/ 477 h 579"/>
                  <a:gd name="T72" fmla="*/ 431 w 579"/>
                  <a:gd name="T73" fmla="*/ 146 h 579"/>
                  <a:gd name="T74" fmla="*/ 367 w 579"/>
                  <a:gd name="T75" fmla="*/ 103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79" h="579">
                    <a:moveTo>
                      <a:pt x="289" y="28"/>
                    </a:moveTo>
                    <a:cubicBezTo>
                      <a:pt x="308" y="29"/>
                      <a:pt x="327" y="0"/>
                      <a:pt x="346" y="4"/>
                    </a:cubicBezTo>
                    <a:cubicBezTo>
                      <a:pt x="365" y="8"/>
                      <a:pt x="371" y="42"/>
                      <a:pt x="390" y="48"/>
                    </a:cubicBezTo>
                    <a:cubicBezTo>
                      <a:pt x="407" y="56"/>
                      <a:pt x="435" y="37"/>
                      <a:pt x="451" y="48"/>
                    </a:cubicBezTo>
                    <a:cubicBezTo>
                      <a:pt x="467" y="58"/>
                      <a:pt x="460" y="92"/>
                      <a:pt x="475" y="105"/>
                    </a:cubicBezTo>
                    <a:cubicBezTo>
                      <a:pt x="487" y="119"/>
                      <a:pt x="521" y="112"/>
                      <a:pt x="532" y="128"/>
                    </a:cubicBezTo>
                    <a:cubicBezTo>
                      <a:pt x="542" y="144"/>
                      <a:pt x="523" y="172"/>
                      <a:pt x="531" y="190"/>
                    </a:cubicBezTo>
                    <a:cubicBezTo>
                      <a:pt x="537" y="208"/>
                      <a:pt x="571" y="214"/>
                      <a:pt x="575" y="233"/>
                    </a:cubicBezTo>
                    <a:cubicBezTo>
                      <a:pt x="579" y="252"/>
                      <a:pt x="550" y="271"/>
                      <a:pt x="551" y="290"/>
                    </a:cubicBezTo>
                    <a:cubicBezTo>
                      <a:pt x="550" y="309"/>
                      <a:pt x="579" y="328"/>
                      <a:pt x="575" y="347"/>
                    </a:cubicBezTo>
                    <a:cubicBezTo>
                      <a:pt x="571" y="366"/>
                      <a:pt x="538" y="372"/>
                      <a:pt x="531" y="390"/>
                    </a:cubicBezTo>
                    <a:cubicBezTo>
                      <a:pt x="523" y="407"/>
                      <a:pt x="542" y="436"/>
                      <a:pt x="532" y="452"/>
                    </a:cubicBezTo>
                    <a:cubicBezTo>
                      <a:pt x="521" y="468"/>
                      <a:pt x="487" y="461"/>
                      <a:pt x="475" y="475"/>
                    </a:cubicBezTo>
                    <a:cubicBezTo>
                      <a:pt x="460" y="488"/>
                      <a:pt x="467" y="521"/>
                      <a:pt x="451" y="532"/>
                    </a:cubicBezTo>
                    <a:cubicBezTo>
                      <a:pt x="435" y="543"/>
                      <a:pt x="407" y="523"/>
                      <a:pt x="390" y="532"/>
                    </a:cubicBezTo>
                    <a:cubicBezTo>
                      <a:pt x="372" y="538"/>
                      <a:pt x="365" y="572"/>
                      <a:pt x="346" y="575"/>
                    </a:cubicBezTo>
                    <a:cubicBezTo>
                      <a:pt x="327" y="579"/>
                      <a:pt x="309" y="550"/>
                      <a:pt x="289" y="552"/>
                    </a:cubicBezTo>
                    <a:cubicBezTo>
                      <a:pt x="270" y="550"/>
                      <a:pt x="252" y="579"/>
                      <a:pt x="233" y="575"/>
                    </a:cubicBezTo>
                    <a:cubicBezTo>
                      <a:pt x="214" y="572"/>
                      <a:pt x="207" y="538"/>
                      <a:pt x="189" y="532"/>
                    </a:cubicBezTo>
                    <a:cubicBezTo>
                      <a:pt x="172" y="523"/>
                      <a:pt x="144" y="543"/>
                      <a:pt x="128" y="532"/>
                    </a:cubicBezTo>
                    <a:cubicBezTo>
                      <a:pt x="112" y="521"/>
                      <a:pt x="119" y="488"/>
                      <a:pt x="104" y="475"/>
                    </a:cubicBezTo>
                    <a:cubicBezTo>
                      <a:pt x="92" y="461"/>
                      <a:pt x="58" y="468"/>
                      <a:pt x="47" y="452"/>
                    </a:cubicBezTo>
                    <a:cubicBezTo>
                      <a:pt x="36" y="436"/>
                      <a:pt x="56" y="407"/>
                      <a:pt x="47" y="390"/>
                    </a:cubicBezTo>
                    <a:cubicBezTo>
                      <a:pt x="41" y="372"/>
                      <a:pt x="8" y="366"/>
                      <a:pt x="4" y="347"/>
                    </a:cubicBezTo>
                    <a:cubicBezTo>
                      <a:pt x="0" y="328"/>
                      <a:pt x="29" y="309"/>
                      <a:pt x="27" y="290"/>
                    </a:cubicBezTo>
                    <a:cubicBezTo>
                      <a:pt x="29" y="271"/>
                      <a:pt x="0" y="252"/>
                      <a:pt x="4" y="233"/>
                    </a:cubicBezTo>
                    <a:cubicBezTo>
                      <a:pt x="8" y="214"/>
                      <a:pt x="41" y="208"/>
                      <a:pt x="47" y="190"/>
                    </a:cubicBezTo>
                    <a:cubicBezTo>
                      <a:pt x="56" y="172"/>
                      <a:pt x="36" y="144"/>
                      <a:pt x="47" y="128"/>
                    </a:cubicBezTo>
                    <a:cubicBezTo>
                      <a:pt x="58" y="112"/>
                      <a:pt x="92" y="119"/>
                      <a:pt x="104" y="105"/>
                    </a:cubicBezTo>
                    <a:cubicBezTo>
                      <a:pt x="119" y="92"/>
                      <a:pt x="112" y="58"/>
                      <a:pt x="128" y="48"/>
                    </a:cubicBezTo>
                    <a:cubicBezTo>
                      <a:pt x="144" y="37"/>
                      <a:pt x="172" y="56"/>
                      <a:pt x="189" y="48"/>
                    </a:cubicBezTo>
                    <a:cubicBezTo>
                      <a:pt x="207" y="42"/>
                      <a:pt x="214" y="8"/>
                      <a:pt x="233" y="4"/>
                    </a:cubicBezTo>
                    <a:cubicBezTo>
                      <a:pt x="252" y="0"/>
                      <a:pt x="270" y="29"/>
                      <a:pt x="289" y="28"/>
                    </a:cubicBezTo>
                    <a:close/>
                    <a:moveTo>
                      <a:pt x="367" y="103"/>
                    </a:moveTo>
                    <a:cubicBezTo>
                      <a:pt x="234" y="48"/>
                      <a:pt x="88" y="145"/>
                      <a:pt x="87" y="288"/>
                    </a:cubicBezTo>
                    <a:cubicBezTo>
                      <a:pt x="86" y="433"/>
                      <a:pt x="233" y="532"/>
                      <a:pt x="367" y="477"/>
                    </a:cubicBezTo>
                    <a:cubicBezTo>
                      <a:pt x="501" y="421"/>
                      <a:pt x="534" y="247"/>
                      <a:pt x="431" y="146"/>
                    </a:cubicBezTo>
                    <a:cubicBezTo>
                      <a:pt x="413" y="127"/>
                      <a:pt x="391" y="113"/>
                      <a:pt x="367" y="10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微软雅黑" panose="020B0503020204020204" pitchFamily="34" charset="-122"/>
                  <a:ea typeface="微软雅黑" panose="020B0503020204020204" pitchFamily="34" charset="-122"/>
                </a:endParaRPr>
              </a:p>
            </p:txBody>
          </p:sp>
          <p:sp>
            <p:nvSpPr>
              <p:cNvPr id="41" name="Freeform 29"/>
              <p:cNvSpPr>
                <a:spLocks noEditPoints="1"/>
              </p:cNvSpPr>
              <p:nvPr/>
            </p:nvSpPr>
            <p:spPr bwMode="auto">
              <a:xfrm>
                <a:off x="3829192" y="3821698"/>
                <a:ext cx="286002" cy="287100"/>
              </a:xfrm>
              <a:custGeom>
                <a:avLst/>
                <a:gdLst>
                  <a:gd name="T0" fmla="*/ 165 w 331"/>
                  <a:gd name="T1" fmla="*/ 0 h 332"/>
                  <a:gd name="T2" fmla="*/ 331 w 331"/>
                  <a:gd name="T3" fmla="*/ 166 h 332"/>
                  <a:gd name="T4" fmla="*/ 165 w 331"/>
                  <a:gd name="T5" fmla="*/ 332 h 332"/>
                  <a:gd name="T6" fmla="*/ 0 w 331"/>
                  <a:gd name="T7" fmla="*/ 166 h 332"/>
                  <a:gd name="T8" fmla="*/ 165 w 331"/>
                  <a:gd name="T9" fmla="*/ 0 h 332"/>
                  <a:gd name="T10" fmla="*/ 176 w 331"/>
                  <a:gd name="T11" fmla="*/ 50 h 332"/>
                  <a:gd name="T12" fmla="*/ 205 w 331"/>
                  <a:gd name="T13" fmla="*/ 111 h 332"/>
                  <a:gd name="T14" fmla="*/ 272 w 331"/>
                  <a:gd name="T15" fmla="*/ 119 h 332"/>
                  <a:gd name="T16" fmla="*/ 282 w 331"/>
                  <a:gd name="T17" fmla="*/ 127 h 332"/>
                  <a:gd name="T18" fmla="*/ 279 w 331"/>
                  <a:gd name="T19" fmla="*/ 140 h 332"/>
                  <a:gd name="T20" fmla="*/ 229 w 331"/>
                  <a:gd name="T21" fmla="*/ 186 h 332"/>
                  <a:gd name="T22" fmla="*/ 242 w 331"/>
                  <a:gd name="T23" fmla="*/ 252 h 332"/>
                  <a:gd name="T24" fmla="*/ 237 w 331"/>
                  <a:gd name="T25" fmla="*/ 265 h 332"/>
                  <a:gd name="T26" fmla="*/ 224 w 331"/>
                  <a:gd name="T27" fmla="*/ 265 h 332"/>
                  <a:gd name="T28" fmla="*/ 165 w 331"/>
                  <a:gd name="T29" fmla="*/ 232 h 332"/>
                  <a:gd name="T30" fmla="*/ 106 w 331"/>
                  <a:gd name="T31" fmla="*/ 265 h 332"/>
                  <a:gd name="T32" fmla="*/ 93 w 331"/>
                  <a:gd name="T33" fmla="*/ 265 h 332"/>
                  <a:gd name="T34" fmla="*/ 89 w 331"/>
                  <a:gd name="T35" fmla="*/ 252 h 332"/>
                  <a:gd name="T36" fmla="*/ 102 w 331"/>
                  <a:gd name="T37" fmla="*/ 186 h 332"/>
                  <a:gd name="T38" fmla="*/ 52 w 331"/>
                  <a:gd name="T39" fmla="*/ 140 h 332"/>
                  <a:gd name="T40" fmla="*/ 49 w 331"/>
                  <a:gd name="T41" fmla="*/ 127 h 332"/>
                  <a:gd name="T42" fmla="*/ 59 w 331"/>
                  <a:gd name="T43" fmla="*/ 119 h 332"/>
                  <a:gd name="T44" fmla="*/ 126 w 331"/>
                  <a:gd name="T45" fmla="*/ 111 h 332"/>
                  <a:gd name="T46" fmla="*/ 154 w 331"/>
                  <a:gd name="T47" fmla="*/ 50 h 332"/>
                  <a:gd name="T48" fmla="*/ 165 w 331"/>
                  <a:gd name="T49" fmla="*/ 43 h 332"/>
                  <a:gd name="T50" fmla="*/ 176 w 331"/>
                  <a:gd name="T51" fmla="*/ 5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1" h="332">
                    <a:moveTo>
                      <a:pt x="165" y="0"/>
                    </a:moveTo>
                    <a:cubicBezTo>
                      <a:pt x="257" y="0"/>
                      <a:pt x="331" y="74"/>
                      <a:pt x="331" y="166"/>
                    </a:cubicBezTo>
                    <a:cubicBezTo>
                      <a:pt x="331" y="257"/>
                      <a:pt x="257" y="332"/>
                      <a:pt x="165" y="332"/>
                    </a:cubicBezTo>
                    <a:cubicBezTo>
                      <a:pt x="74" y="332"/>
                      <a:pt x="0" y="257"/>
                      <a:pt x="0" y="166"/>
                    </a:cubicBezTo>
                    <a:cubicBezTo>
                      <a:pt x="0" y="74"/>
                      <a:pt x="74" y="0"/>
                      <a:pt x="165" y="0"/>
                    </a:cubicBezTo>
                    <a:close/>
                    <a:moveTo>
                      <a:pt x="176" y="50"/>
                    </a:moveTo>
                    <a:cubicBezTo>
                      <a:pt x="205" y="111"/>
                      <a:pt x="205" y="111"/>
                      <a:pt x="205" y="111"/>
                    </a:cubicBezTo>
                    <a:cubicBezTo>
                      <a:pt x="272" y="119"/>
                      <a:pt x="272" y="119"/>
                      <a:pt x="272" y="119"/>
                    </a:cubicBezTo>
                    <a:cubicBezTo>
                      <a:pt x="277" y="120"/>
                      <a:pt x="281" y="123"/>
                      <a:pt x="282" y="127"/>
                    </a:cubicBezTo>
                    <a:cubicBezTo>
                      <a:pt x="284" y="132"/>
                      <a:pt x="282" y="137"/>
                      <a:pt x="279" y="140"/>
                    </a:cubicBezTo>
                    <a:cubicBezTo>
                      <a:pt x="229" y="186"/>
                      <a:pt x="229" y="186"/>
                      <a:pt x="229" y="186"/>
                    </a:cubicBezTo>
                    <a:cubicBezTo>
                      <a:pt x="242" y="252"/>
                      <a:pt x="242" y="252"/>
                      <a:pt x="242" y="252"/>
                    </a:cubicBezTo>
                    <a:cubicBezTo>
                      <a:pt x="243" y="257"/>
                      <a:pt x="241" y="262"/>
                      <a:pt x="237" y="265"/>
                    </a:cubicBezTo>
                    <a:cubicBezTo>
                      <a:pt x="234" y="267"/>
                      <a:pt x="229" y="268"/>
                      <a:pt x="224" y="265"/>
                    </a:cubicBezTo>
                    <a:cubicBezTo>
                      <a:pt x="165" y="232"/>
                      <a:pt x="165" y="232"/>
                      <a:pt x="165" y="232"/>
                    </a:cubicBezTo>
                    <a:cubicBezTo>
                      <a:pt x="106" y="265"/>
                      <a:pt x="106" y="265"/>
                      <a:pt x="106" y="265"/>
                    </a:cubicBezTo>
                    <a:cubicBezTo>
                      <a:pt x="102" y="268"/>
                      <a:pt x="97" y="267"/>
                      <a:pt x="93" y="265"/>
                    </a:cubicBezTo>
                    <a:cubicBezTo>
                      <a:pt x="89" y="262"/>
                      <a:pt x="88" y="257"/>
                      <a:pt x="89" y="252"/>
                    </a:cubicBezTo>
                    <a:cubicBezTo>
                      <a:pt x="102" y="186"/>
                      <a:pt x="102" y="186"/>
                      <a:pt x="102" y="186"/>
                    </a:cubicBezTo>
                    <a:cubicBezTo>
                      <a:pt x="52" y="140"/>
                      <a:pt x="52" y="140"/>
                      <a:pt x="52" y="140"/>
                    </a:cubicBezTo>
                    <a:cubicBezTo>
                      <a:pt x="48" y="137"/>
                      <a:pt x="47" y="132"/>
                      <a:pt x="49" y="127"/>
                    </a:cubicBezTo>
                    <a:cubicBezTo>
                      <a:pt x="50" y="123"/>
                      <a:pt x="54" y="120"/>
                      <a:pt x="59" y="119"/>
                    </a:cubicBezTo>
                    <a:cubicBezTo>
                      <a:pt x="126" y="111"/>
                      <a:pt x="126" y="111"/>
                      <a:pt x="126" y="111"/>
                    </a:cubicBezTo>
                    <a:cubicBezTo>
                      <a:pt x="154" y="50"/>
                      <a:pt x="154" y="50"/>
                      <a:pt x="154" y="50"/>
                    </a:cubicBezTo>
                    <a:cubicBezTo>
                      <a:pt x="156" y="45"/>
                      <a:pt x="161" y="43"/>
                      <a:pt x="165" y="43"/>
                    </a:cubicBezTo>
                    <a:cubicBezTo>
                      <a:pt x="170" y="43"/>
                      <a:pt x="174" y="45"/>
                      <a:pt x="176" y="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微软雅黑" panose="020B0503020204020204" pitchFamily="34" charset="-122"/>
                  <a:ea typeface="微软雅黑" panose="020B0503020204020204" pitchFamily="34" charset="-122"/>
                </a:endParaRPr>
              </a:p>
            </p:txBody>
          </p:sp>
        </p:grpSp>
        <p:grpSp>
          <p:nvGrpSpPr>
            <p:cNvPr id="31" name="组合 30"/>
            <p:cNvGrpSpPr>
              <a:grpSpLocks noChangeAspect="1"/>
            </p:cNvGrpSpPr>
            <p:nvPr/>
          </p:nvGrpSpPr>
          <p:grpSpPr>
            <a:xfrm>
              <a:off x="6658187" y="3161490"/>
              <a:ext cx="312886" cy="266228"/>
              <a:chOff x="7909299" y="3772690"/>
              <a:chExt cx="667095" cy="567616"/>
            </a:xfrm>
            <a:solidFill>
              <a:schemeClr val="bg1"/>
            </a:solidFill>
          </p:grpSpPr>
          <p:sp>
            <p:nvSpPr>
              <p:cNvPr id="37" name="Freeform 16"/>
              <p:cNvSpPr>
                <a:spLocks noEditPoints="1"/>
              </p:cNvSpPr>
              <p:nvPr/>
            </p:nvSpPr>
            <p:spPr bwMode="auto">
              <a:xfrm>
                <a:off x="7909299" y="3772690"/>
                <a:ext cx="623207" cy="567616"/>
              </a:xfrm>
              <a:custGeom>
                <a:avLst/>
                <a:gdLst>
                  <a:gd name="T0" fmla="*/ 499 w 721"/>
                  <a:gd name="T1" fmla="*/ 196 h 657"/>
                  <a:gd name="T2" fmla="*/ 637 w 721"/>
                  <a:gd name="T3" fmla="*/ 322 h 657"/>
                  <a:gd name="T4" fmla="*/ 646 w 721"/>
                  <a:gd name="T5" fmla="*/ 329 h 657"/>
                  <a:gd name="T6" fmla="*/ 672 w 721"/>
                  <a:gd name="T7" fmla="*/ 353 h 657"/>
                  <a:gd name="T8" fmla="*/ 686 w 721"/>
                  <a:gd name="T9" fmla="*/ 367 h 657"/>
                  <a:gd name="T10" fmla="*/ 669 w 721"/>
                  <a:gd name="T11" fmla="*/ 472 h 657"/>
                  <a:gd name="T12" fmla="*/ 611 w 721"/>
                  <a:gd name="T13" fmla="*/ 550 h 657"/>
                  <a:gd name="T14" fmla="*/ 539 w 721"/>
                  <a:gd name="T15" fmla="*/ 598 h 657"/>
                  <a:gd name="T16" fmla="*/ 439 w 721"/>
                  <a:gd name="T17" fmla="*/ 633 h 657"/>
                  <a:gd name="T18" fmla="*/ 433 w 721"/>
                  <a:gd name="T19" fmla="*/ 629 h 657"/>
                  <a:gd name="T20" fmla="*/ 449 w 721"/>
                  <a:gd name="T21" fmla="*/ 594 h 657"/>
                  <a:gd name="T22" fmla="*/ 481 w 721"/>
                  <a:gd name="T23" fmla="*/ 606 h 657"/>
                  <a:gd name="T24" fmla="*/ 501 w 721"/>
                  <a:gd name="T25" fmla="*/ 591 h 657"/>
                  <a:gd name="T26" fmla="*/ 501 w 721"/>
                  <a:gd name="T27" fmla="*/ 577 h 657"/>
                  <a:gd name="T28" fmla="*/ 452 w 721"/>
                  <a:gd name="T29" fmla="*/ 538 h 657"/>
                  <a:gd name="T30" fmla="*/ 449 w 721"/>
                  <a:gd name="T31" fmla="*/ 511 h 657"/>
                  <a:gd name="T32" fmla="*/ 475 w 721"/>
                  <a:gd name="T33" fmla="*/ 508 h 657"/>
                  <a:gd name="T34" fmla="*/ 530 w 721"/>
                  <a:gd name="T35" fmla="*/ 551 h 657"/>
                  <a:gd name="T36" fmla="*/ 567 w 721"/>
                  <a:gd name="T37" fmla="*/ 557 h 657"/>
                  <a:gd name="T38" fmla="*/ 572 w 721"/>
                  <a:gd name="T39" fmla="*/ 549 h 657"/>
                  <a:gd name="T40" fmla="*/ 570 w 721"/>
                  <a:gd name="T41" fmla="*/ 532 h 657"/>
                  <a:gd name="T42" fmla="*/ 506 w 721"/>
                  <a:gd name="T43" fmla="*/ 481 h 657"/>
                  <a:gd name="T44" fmla="*/ 503 w 721"/>
                  <a:gd name="T45" fmla="*/ 455 h 657"/>
                  <a:gd name="T46" fmla="*/ 529 w 721"/>
                  <a:gd name="T47" fmla="*/ 451 h 657"/>
                  <a:gd name="T48" fmla="*/ 596 w 721"/>
                  <a:gd name="T49" fmla="*/ 504 h 657"/>
                  <a:gd name="T50" fmla="*/ 598 w 721"/>
                  <a:gd name="T51" fmla="*/ 505 h 657"/>
                  <a:gd name="T52" fmla="*/ 620 w 721"/>
                  <a:gd name="T53" fmla="*/ 467 h 657"/>
                  <a:gd name="T54" fmla="*/ 549 w 721"/>
                  <a:gd name="T55" fmla="*/ 414 h 657"/>
                  <a:gd name="T56" fmla="*/ 546 w 721"/>
                  <a:gd name="T57" fmla="*/ 388 h 657"/>
                  <a:gd name="T58" fmla="*/ 572 w 721"/>
                  <a:gd name="T59" fmla="*/ 384 h 657"/>
                  <a:gd name="T60" fmla="*/ 642 w 721"/>
                  <a:gd name="T61" fmla="*/ 437 h 657"/>
                  <a:gd name="T62" fmla="*/ 663 w 721"/>
                  <a:gd name="T63" fmla="*/ 429 h 657"/>
                  <a:gd name="T64" fmla="*/ 659 w 721"/>
                  <a:gd name="T65" fmla="*/ 394 h 657"/>
                  <a:gd name="T66" fmla="*/ 645 w 721"/>
                  <a:gd name="T67" fmla="*/ 379 h 657"/>
                  <a:gd name="T68" fmla="*/ 457 w 721"/>
                  <a:gd name="T69" fmla="*/ 209 h 657"/>
                  <a:gd name="T70" fmla="*/ 462 w 721"/>
                  <a:gd name="T71" fmla="*/ 198 h 657"/>
                  <a:gd name="T72" fmla="*/ 496 w 721"/>
                  <a:gd name="T73" fmla="*/ 196 h 657"/>
                  <a:gd name="T74" fmla="*/ 499 w 721"/>
                  <a:gd name="T75" fmla="*/ 196 h 657"/>
                  <a:gd name="T76" fmla="*/ 86 w 721"/>
                  <a:gd name="T77" fmla="*/ 355 h 657"/>
                  <a:gd name="T78" fmla="*/ 59 w 721"/>
                  <a:gd name="T79" fmla="*/ 262 h 657"/>
                  <a:gd name="T80" fmla="*/ 35 w 721"/>
                  <a:gd name="T81" fmla="*/ 239 h 657"/>
                  <a:gd name="T82" fmla="*/ 0 w 721"/>
                  <a:gd name="T83" fmla="*/ 176 h 657"/>
                  <a:gd name="T84" fmla="*/ 16 w 721"/>
                  <a:gd name="T85" fmla="*/ 135 h 657"/>
                  <a:gd name="T86" fmla="*/ 116 w 721"/>
                  <a:gd name="T87" fmla="*/ 27 h 657"/>
                  <a:gd name="T88" fmla="*/ 199 w 721"/>
                  <a:gd name="T89" fmla="*/ 20 h 657"/>
                  <a:gd name="T90" fmla="*/ 242 w 721"/>
                  <a:gd name="T91" fmla="*/ 46 h 657"/>
                  <a:gd name="T92" fmla="*/ 254 w 721"/>
                  <a:gd name="T93" fmla="*/ 50 h 657"/>
                  <a:gd name="T94" fmla="*/ 350 w 721"/>
                  <a:gd name="T95" fmla="*/ 33 h 657"/>
                  <a:gd name="T96" fmla="*/ 284 w 721"/>
                  <a:gd name="T97" fmla="*/ 82 h 657"/>
                  <a:gd name="T98" fmla="*/ 260 w 721"/>
                  <a:gd name="T99" fmla="*/ 87 h 657"/>
                  <a:gd name="T100" fmla="*/ 195 w 721"/>
                  <a:gd name="T101" fmla="*/ 64 h 657"/>
                  <a:gd name="T102" fmla="*/ 176 w 721"/>
                  <a:gd name="T103" fmla="*/ 50 h 657"/>
                  <a:gd name="T104" fmla="*/ 144 w 721"/>
                  <a:gd name="T105" fmla="*/ 53 h 657"/>
                  <a:gd name="T106" fmla="*/ 44 w 721"/>
                  <a:gd name="T107" fmla="*/ 161 h 657"/>
                  <a:gd name="T108" fmla="*/ 44 w 721"/>
                  <a:gd name="T109" fmla="*/ 193 h 657"/>
                  <a:gd name="T110" fmla="*/ 69 w 721"/>
                  <a:gd name="T111" fmla="*/ 220 h 657"/>
                  <a:gd name="T112" fmla="*/ 97 w 721"/>
                  <a:gd name="T113" fmla="*/ 257 h 657"/>
                  <a:gd name="T114" fmla="*/ 115 w 721"/>
                  <a:gd name="T115" fmla="*/ 330 h 657"/>
                  <a:gd name="T116" fmla="*/ 86 w 721"/>
                  <a:gd name="T117" fmla="*/ 355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1" h="657">
                    <a:moveTo>
                      <a:pt x="499" y="196"/>
                    </a:moveTo>
                    <a:cubicBezTo>
                      <a:pt x="545" y="237"/>
                      <a:pt x="592" y="279"/>
                      <a:pt x="637" y="322"/>
                    </a:cubicBezTo>
                    <a:cubicBezTo>
                      <a:pt x="640" y="325"/>
                      <a:pt x="643" y="327"/>
                      <a:pt x="646" y="329"/>
                    </a:cubicBezTo>
                    <a:cubicBezTo>
                      <a:pt x="672" y="353"/>
                      <a:pt x="672" y="353"/>
                      <a:pt x="672" y="353"/>
                    </a:cubicBezTo>
                    <a:cubicBezTo>
                      <a:pt x="686" y="367"/>
                      <a:pt x="686" y="367"/>
                      <a:pt x="686" y="367"/>
                    </a:cubicBezTo>
                    <a:cubicBezTo>
                      <a:pt x="721" y="403"/>
                      <a:pt x="707" y="456"/>
                      <a:pt x="669" y="472"/>
                    </a:cubicBezTo>
                    <a:cubicBezTo>
                      <a:pt x="685" y="513"/>
                      <a:pt x="652" y="552"/>
                      <a:pt x="611" y="550"/>
                    </a:cubicBezTo>
                    <a:cubicBezTo>
                      <a:pt x="606" y="584"/>
                      <a:pt x="574" y="607"/>
                      <a:pt x="539" y="598"/>
                    </a:cubicBezTo>
                    <a:cubicBezTo>
                      <a:pt x="529" y="641"/>
                      <a:pt x="479" y="657"/>
                      <a:pt x="439" y="633"/>
                    </a:cubicBezTo>
                    <a:cubicBezTo>
                      <a:pt x="433" y="629"/>
                      <a:pt x="433" y="629"/>
                      <a:pt x="433" y="629"/>
                    </a:cubicBezTo>
                    <a:cubicBezTo>
                      <a:pt x="441" y="619"/>
                      <a:pt x="446" y="607"/>
                      <a:pt x="449" y="594"/>
                    </a:cubicBezTo>
                    <a:cubicBezTo>
                      <a:pt x="460" y="601"/>
                      <a:pt x="468" y="607"/>
                      <a:pt x="481" y="606"/>
                    </a:cubicBezTo>
                    <a:cubicBezTo>
                      <a:pt x="490" y="605"/>
                      <a:pt x="499" y="600"/>
                      <a:pt x="501" y="591"/>
                    </a:cubicBezTo>
                    <a:cubicBezTo>
                      <a:pt x="502" y="587"/>
                      <a:pt x="502" y="583"/>
                      <a:pt x="501" y="577"/>
                    </a:cubicBezTo>
                    <a:cubicBezTo>
                      <a:pt x="452" y="538"/>
                      <a:pt x="452" y="538"/>
                      <a:pt x="452" y="538"/>
                    </a:cubicBezTo>
                    <a:cubicBezTo>
                      <a:pt x="444" y="531"/>
                      <a:pt x="442" y="519"/>
                      <a:pt x="449" y="511"/>
                    </a:cubicBezTo>
                    <a:cubicBezTo>
                      <a:pt x="455" y="503"/>
                      <a:pt x="467" y="502"/>
                      <a:pt x="475" y="508"/>
                    </a:cubicBezTo>
                    <a:cubicBezTo>
                      <a:pt x="530" y="551"/>
                      <a:pt x="530" y="551"/>
                      <a:pt x="530" y="551"/>
                    </a:cubicBezTo>
                    <a:cubicBezTo>
                      <a:pt x="543" y="562"/>
                      <a:pt x="556" y="566"/>
                      <a:pt x="567" y="557"/>
                    </a:cubicBezTo>
                    <a:cubicBezTo>
                      <a:pt x="569" y="555"/>
                      <a:pt x="571" y="552"/>
                      <a:pt x="572" y="549"/>
                    </a:cubicBezTo>
                    <a:cubicBezTo>
                      <a:pt x="574" y="544"/>
                      <a:pt x="576" y="536"/>
                      <a:pt x="570" y="532"/>
                    </a:cubicBezTo>
                    <a:cubicBezTo>
                      <a:pt x="506" y="481"/>
                      <a:pt x="506" y="481"/>
                      <a:pt x="506" y="481"/>
                    </a:cubicBezTo>
                    <a:cubicBezTo>
                      <a:pt x="498" y="475"/>
                      <a:pt x="496" y="463"/>
                      <a:pt x="503" y="455"/>
                    </a:cubicBezTo>
                    <a:cubicBezTo>
                      <a:pt x="509" y="446"/>
                      <a:pt x="521" y="445"/>
                      <a:pt x="529" y="451"/>
                    </a:cubicBezTo>
                    <a:cubicBezTo>
                      <a:pt x="596" y="504"/>
                      <a:pt x="596" y="504"/>
                      <a:pt x="596" y="504"/>
                    </a:cubicBezTo>
                    <a:cubicBezTo>
                      <a:pt x="597" y="504"/>
                      <a:pt x="597" y="505"/>
                      <a:pt x="598" y="505"/>
                    </a:cubicBezTo>
                    <a:cubicBezTo>
                      <a:pt x="620" y="525"/>
                      <a:pt x="656" y="496"/>
                      <a:pt x="620" y="467"/>
                    </a:cubicBezTo>
                    <a:cubicBezTo>
                      <a:pt x="549" y="414"/>
                      <a:pt x="549" y="414"/>
                      <a:pt x="549" y="414"/>
                    </a:cubicBezTo>
                    <a:cubicBezTo>
                      <a:pt x="541" y="408"/>
                      <a:pt x="539" y="396"/>
                      <a:pt x="546" y="388"/>
                    </a:cubicBezTo>
                    <a:cubicBezTo>
                      <a:pt x="552" y="379"/>
                      <a:pt x="564" y="378"/>
                      <a:pt x="572" y="384"/>
                    </a:cubicBezTo>
                    <a:cubicBezTo>
                      <a:pt x="642" y="437"/>
                      <a:pt x="642" y="437"/>
                      <a:pt x="642" y="437"/>
                    </a:cubicBezTo>
                    <a:cubicBezTo>
                      <a:pt x="649" y="441"/>
                      <a:pt x="659" y="436"/>
                      <a:pt x="663" y="429"/>
                    </a:cubicBezTo>
                    <a:cubicBezTo>
                      <a:pt x="671" y="419"/>
                      <a:pt x="670" y="405"/>
                      <a:pt x="659" y="394"/>
                    </a:cubicBezTo>
                    <a:cubicBezTo>
                      <a:pt x="645" y="379"/>
                      <a:pt x="645" y="379"/>
                      <a:pt x="645" y="379"/>
                    </a:cubicBezTo>
                    <a:cubicBezTo>
                      <a:pt x="457" y="209"/>
                      <a:pt x="457" y="209"/>
                      <a:pt x="457" y="209"/>
                    </a:cubicBezTo>
                    <a:cubicBezTo>
                      <a:pt x="453" y="205"/>
                      <a:pt x="456" y="198"/>
                      <a:pt x="462" y="198"/>
                    </a:cubicBezTo>
                    <a:cubicBezTo>
                      <a:pt x="473" y="198"/>
                      <a:pt x="485" y="198"/>
                      <a:pt x="496" y="196"/>
                    </a:cubicBezTo>
                    <a:cubicBezTo>
                      <a:pt x="497" y="196"/>
                      <a:pt x="498" y="196"/>
                      <a:pt x="499" y="196"/>
                    </a:cubicBezTo>
                    <a:close/>
                    <a:moveTo>
                      <a:pt x="86" y="355"/>
                    </a:moveTo>
                    <a:cubicBezTo>
                      <a:pt x="66" y="330"/>
                      <a:pt x="64" y="295"/>
                      <a:pt x="59" y="262"/>
                    </a:cubicBezTo>
                    <a:cubicBezTo>
                      <a:pt x="35" y="239"/>
                      <a:pt x="35" y="239"/>
                      <a:pt x="35" y="239"/>
                    </a:cubicBezTo>
                    <a:cubicBezTo>
                      <a:pt x="17" y="219"/>
                      <a:pt x="0" y="205"/>
                      <a:pt x="0" y="176"/>
                    </a:cubicBezTo>
                    <a:cubicBezTo>
                      <a:pt x="0" y="161"/>
                      <a:pt x="6" y="147"/>
                      <a:pt x="16" y="135"/>
                    </a:cubicBezTo>
                    <a:cubicBezTo>
                      <a:pt x="116" y="27"/>
                      <a:pt x="116" y="27"/>
                      <a:pt x="116" y="27"/>
                    </a:cubicBezTo>
                    <a:cubicBezTo>
                      <a:pt x="138" y="3"/>
                      <a:pt x="174" y="0"/>
                      <a:pt x="199" y="20"/>
                    </a:cubicBezTo>
                    <a:cubicBezTo>
                      <a:pt x="215" y="31"/>
                      <a:pt x="221" y="38"/>
                      <a:pt x="242" y="46"/>
                    </a:cubicBezTo>
                    <a:cubicBezTo>
                      <a:pt x="248" y="48"/>
                      <a:pt x="253" y="50"/>
                      <a:pt x="254" y="50"/>
                    </a:cubicBezTo>
                    <a:cubicBezTo>
                      <a:pt x="284" y="46"/>
                      <a:pt x="316" y="32"/>
                      <a:pt x="350" y="33"/>
                    </a:cubicBezTo>
                    <a:cubicBezTo>
                      <a:pt x="337" y="42"/>
                      <a:pt x="286" y="82"/>
                      <a:pt x="284" y="82"/>
                    </a:cubicBezTo>
                    <a:cubicBezTo>
                      <a:pt x="276" y="84"/>
                      <a:pt x="268" y="86"/>
                      <a:pt x="260" y="87"/>
                    </a:cubicBezTo>
                    <a:cubicBezTo>
                      <a:pt x="241" y="90"/>
                      <a:pt x="208" y="74"/>
                      <a:pt x="195" y="64"/>
                    </a:cubicBezTo>
                    <a:cubicBezTo>
                      <a:pt x="176" y="50"/>
                      <a:pt x="176" y="50"/>
                      <a:pt x="176" y="50"/>
                    </a:cubicBezTo>
                    <a:cubicBezTo>
                      <a:pt x="166" y="42"/>
                      <a:pt x="152" y="44"/>
                      <a:pt x="144" y="53"/>
                    </a:cubicBezTo>
                    <a:cubicBezTo>
                      <a:pt x="44" y="161"/>
                      <a:pt x="44" y="161"/>
                      <a:pt x="44" y="161"/>
                    </a:cubicBezTo>
                    <a:cubicBezTo>
                      <a:pt x="36" y="170"/>
                      <a:pt x="36" y="184"/>
                      <a:pt x="44" y="193"/>
                    </a:cubicBezTo>
                    <a:cubicBezTo>
                      <a:pt x="53" y="203"/>
                      <a:pt x="59" y="210"/>
                      <a:pt x="69" y="220"/>
                    </a:cubicBezTo>
                    <a:cubicBezTo>
                      <a:pt x="80" y="230"/>
                      <a:pt x="95" y="244"/>
                      <a:pt x="97" y="257"/>
                    </a:cubicBezTo>
                    <a:cubicBezTo>
                      <a:pt x="100" y="280"/>
                      <a:pt x="102" y="313"/>
                      <a:pt x="115" y="330"/>
                    </a:cubicBezTo>
                    <a:cubicBezTo>
                      <a:pt x="102" y="337"/>
                      <a:pt x="95" y="344"/>
                      <a:pt x="86" y="3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微软雅黑" panose="020B0503020204020204" pitchFamily="34" charset="-122"/>
                  <a:ea typeface="微软雅黑" panose="020B0503020204020204" pitchFamily="34" charset="-122"/>
                </a:endParaRPr>
              </a:p>
            </p:txBody>
          </p:sp>
          <p:sp>
            <p:nvSpPr>
              <p:cNvPr id="38" name="Freeform 17"/>
              <p:cNvSpPr>
                <a:spLocks noEditPoints="1"/>
              </p:cNvSpPr>
              <p:nvPr/>
            </p:nvSpPr>
            <p:spPr bwMode="auto">
              <a:xfrm>
                <a:off x="7980982" y="3772690"/>
                <a:ext cx="595412" cy="551158"/>
              </a:xfrm>
              <a:custGeom>
                <a:avLst/>
                <a:gdLst>
                  <a:gd name="T0" fmla="*/ 319 w 689"/>
                  <a:gd name="T1" fmla="*/ 543 h 638"/>
                  <a:gd name="T2" fmla="*/ 262 w 689"/>
                  <a:gd name="T3" fmla="*/ 538 h 638"/>
                  <a:gd name="T4" fmla="*/ 258 w 689"/>
                  <a:gd name="T5" fmla="*/ 538 h 638"/>
                  <a:gd name="T6" fmla="*/ 257 w 689"/>
                  <a:gd name="T7" fmla="*/ 535 h 638"/>
                  <a:gd name="T8" fmla="*/ 241 w 689"/>
                  <a:gd name="T9" fmla="*/ 489 h 638"/>
                  <a:gd name="T10" fmla="*/ 241 w 689"/>
                  <a:gd name="T11" fmla="*/ 489 h 638"/>
                  <a:gd name="T12" fmla="*/ 185 w 689"/>
                  <a:gd name="T13" fmla="*/ 484 h 638"/>
                  <a:gd name="T14" fmla="*/ 181 w 689"/>
                  <a:gd name="T15" fmla="*/ 484 h 638"/>
                  <a:gd name="T16" fmla="*/ 180 w 689"/>
                  <a:gd name="T17" fmla="*/ 481 h 638"/>
                  <a:gd name="T18" fmla="*/ 164 w 689"/>
                  <a:gd name="T19" fmla="*/ 435 h 638"/>
                  <a:gd name="T20" fmla="*/ 164 w 689"/>
                  <a:gd name="T21" fmla="*/ 435 h 638"/>
                  <a:gd name="T22" fmla="*/ 117 w 689"/>
                  <a:gd name="T23" fmla="*/ 425 h 638"/>
                  <a:gd name="T24" fmla="*/ 113 w 689"/>
                  <a:gd name="T25" fmla="*/ 425 h 638"/>
                  <a:gd name="T26" fmla="*/ 113 w 689"/>
                  <a:gd name="T27" fmla="*/ 421 h 638"/>
                  <a:gd name="T28" fmla="*/ 100 w 689"/>
                  <a:gd name="T29" fmla="*/ 365 h 638"/>
                  <a:gd name="T30" fmla="*/ 100 w 689"/>
                  <a:gd name="T31" fmla="*/ 365 h 638"/>
                  <a:gd name="T32" fmla="*/ 32 w 689"/>
                  <a:gd name="T33" fmla="*/ 370 h 638"/>
                  <a:gd name="T34" fmla="*/ 18 w 689"/>
                  <a:gd name="T35" fmla="*/ 386 h 638"/>
                  <a:gd name="T36" fmla="*/ 23 w 689"/>
                  <a:gd name="T37" fmla="*/ 455 h 638"/>
                  <a:gd name="T38" fmla="*/ 23 w 689"/>
                  <a:gd name="T39" fmla="*/ 455 h 638"/>
                  <a:gd name="T40" fmla="*/ 66 w 689"/>
                  <a:gd name="T41" fmla="*/ 465 h 638"/>
                  <a:gd name="T42" fmla="*/ 70 w 689"/>
                  <a:gd name="T43" fmla="*/ 466 h 638"/>
                  <a:gd name="T44" fmla="*/ 69 w 689"/>
                  <a:gd name="T45" fmla="*/ 470 h 638"/>
                  <a:gd name="T46" fmla="*/ 76 w 689"/>
                  <a:gd name="T47" fmla="*/ 536 h 638"/>
                  <a:gd name="T48" fmla="*/ 76 w 689"/>
                  <a:gd name="T49" fmla="*/ 536 h 638"/>
                  <a:gd name="T50" fmla="*/ 142 w 689"/>
                  <a:gd name="T51" fmla="*/ 534 h 638"/>
                  <a:gd name="T52" fmla="*/ 145 w 689"/>
                  <a:gd name="T53" fmla="*/ 534 h 638"/>
                  <a:gd name="T54" fmla="*/ 147 w 689"/>
                  <a:gd name="T55" fmla="*/ 537 h 638"/>
                  <a:gd name="T56" fmla="*/ 164 w 689"/>
                  <a:gd name="T57" fmla="*/ 578 h 638"/>
                  <a:gd name="T58" fmla="*/ 164 w 689"/>
                  <a:gd name="T59" fmla="*/ 578 h 638"/>
                  <a:gd name="T60" fmla="*/ 230 w 689"/>
                  <a:gd name="T61" fmla="*/ 576 h 638"/>
                  <a:gd name="T62" fmla="*/ 233 w 689"/>
                  <a:gd name="T63" fmla="*/ 576 h 638"/>
                  <a:gd name="T64" fmla="*/ 235 w 689"/>
                  <a:gd name="T65" fmla="*/ 579 h 638"/>
                  <a:gd name="T66" fmla="*/ 252 w 689"/>
                  <a:gd name="T67" fmla="*/ 621 h 638"/>
                  <a:gd name="T68" fmla="*/ 320 w 689"/>
                  <a:gd name="T69" fmla="*/ 615 h 638"/>
                  <a:gd name="T70" fmla="*/ 324 w 689"/>
                  <a:gd name="T71" fmla="*/ 611 h 638"/>
                  <a:gd name="T72" fmla="*/ 319 w 689"/>
                  <a:gd name="T73" fmla="*/ 543 h 638"/>
                  <a:gd name="T74" fmla="*/ 449 w 689"/>
                  <a:gd name="T75" fmla="*/ 177 h 638"/>
                  <a:gd name="T76" fmla="*/ 576 w 689"/>
                  <a:gd name="T77" fmla="*/ 299 h 638"/>
                  <a:gd name="T78" fmla="*/ 597 w 689"/>
                  <a:gd name="T79" fmla="*/ 306 h 638"/>
                  <a:gd name="T80" fmla="*/ 616 w 689"/>
                  <a:gd name="T81" fmla="*/ 293 h 638"/>
                  <a:gd name="T82" fmla="*/ 636 w 689"/>
                  <a:gd name="T83" fmla="*/ 234 h 638"/>
                  <a:gd name="T84" fmla="*/ 649 w 689"/>
                  <a:gd name="T85" fmla="*/ 209 h 638"/>
                  <a:gd name="T86" fmla="*/ 671 w 689"/>
                  <a:gd name="T87" fmla="*/ 186 h 638"/>
                  <a:gd name="T88" fmla="*/ 672 w 689"/>
                  <a:gd name="T89" fmla="*/ 121 h 638"/>
                  <a:gd name="T90" fmla="*/ 580 w 689"/>
                  <a:gd name="T91" fmla="*/ 21 h 638"/>
                  <a:gd name="T92" fmla="*/ 515 w 689"/>
                  <a:gd name="T93" fmla="*/ 16 h 638"/>
                  <a:gd name="T94" fmla="*/ 493 w 689"/>
                  <a:gd name="T95" fmla="*/ 34 h 638"/>
                  <a:gd name="T96" fmla="*/ 457 w 689"/>
                  <a:gd name="T97" fmla="*/ 44 h 638"/>
                  <a:gd name="T98" fmla="*/ 390 w 689"/>
                  <a:gd name="T99" fmla="*/ 36 h 638"/>
                  <a:gd name="T100" fmla="*/ 274 w 689"/>
                  <a:gd name="T101" fmla="*/ 67 h 638"/>
                  <a:gd name="T102" fmla="*/ 139 w 689"/>
                  <a:gd name="T103" fmla="*/ 171 h 638"/>
                  <a:gd name="T104" fmla="*/ 203 w 689"/>
                  <a:gd name="T105" fmla="*/ 222 h 638"/>
                  <a:gd name="T106" fmla="*/ 301 w 689"/>
                  <a:gd name="T107" fmla="*/ 161 h 638"/>
                  <a:gd name="T108" fmla="*/ 346 w 689"/>
                  <a:gd name="T109" fmla="*/ 158 h 638"/>
                  <a:gd name="T110" fmla="*/ 408 w 689"/>
                  <a:gd name="T111" fmla="*/ 165 h 638"/>
                  <a:gd name="T112" fmla="*/ 449 w 689"/>
                  <a:gd name="T113" fmla="*/ 17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9" h="638">
                    <a:moveTo>
                      <a:pt x="319" y="543"/>
                    </a:moveTo>
                    <a:cubicBezTo>
                      <a:pt x="302" y="529"/>
                      <a:pt x="279" y="528"/>
                      <a:pt x="262" y="538"/>
                    </a:cubicBezTo>
                    <a:cubicBezTo>
                      <a:pt x="261" y="539"/>
                      <a:pt x="259" y="539"/>
                      <a:pt x="258" y="538"/>
                    </a:cubicBezTo>
                    <a:cubicBezTo>
                      <a:pt x="257" y="537"/>
                      <a:pt x="257" y="536"/>
                      <a:pt x="257" y="535"/>
                    </a:cubicBezTo>
                    <a:cubicBezTo>
                      <a:pt x="260" y="518"/>
                      <a:pt x="255" y="500"/>
                      <a:pt x="241" y="489"/>
                    </a:cubicBezTo>
                    <a:cubicBezTo>
                      <a:pt x="241" y="489"/>
                      <a:pt x="241" y="489"/>
                      <a:pt x="241" y="489"/>
                    </a:cubicBezTo>
                    <a:cubicBezTo>
                      <a:pt x="225" y="475"/>
                      <a:pt x="202" y="473"/>
                      <a:pt x="185" y="484"/>
                    </a:cubicBezTo>
                    <a:cubicBezTo>
                      <a:pt x="183" y="485"/>
                      <a:pt x="182" y="484"/>
                      <a:pt x="181" y="484"/>
                    </a:cubicBezTo>
                    <a:cubicBezTo>
                      <a:pt x="180" y="483"/>
                      <a:pt x="180" y="482"/>
                      <a:pt x="180" y="481"/>
                    </a:cubicBezTo>
                    <a:cubicBezTo>
                      <a:pt x="183" y="464"/>
                      <a:pt x="177" y="446"/>
                      <a:pt x="164" y="435"/>
                    </a:cubicBezTo>
                    <a:cubicBezTo>
                      <a:pt x="164" y="435"/>
                      <a:pt x="164" y="435"/>
                      <a:pt x="164" y="435"/>
                    </a:cubicBezTo>
                    <a:cubicBezTo>
                      <a:pt x="150" y="423"/>
                      <a:pt x="132" y="420"/>
                      <a:pt x="117" y="425"/>
                    </a:cubicBezTo>
                    <a:cubicBezTo>
                      <a:pt x="115" y="426"/>
                      <a:pt x="114" y="425"/>
                      <a:pt x="113" y="425"/>
                    </a:cubicBezTo>
                    <a:cubicBezTo>
                      <a:pt x="112" y="424"/>
                      <a:pt x="112" y="422"/>
                      <a:pt x="113" y="421"/>
                    </a:cubicBezTo>
                    <a:cubicBezTo>
                      <a:pt x="121" y="402"/>
                      <a:pt x="116" y="379"/>
                      <a:pt x="100" y="365"/>
                    </a:cubicBezTo>
                    <a:cubicBezTo>
                      <a:pt x="100" y="365"/>
                      <a:pt x="100" y="365"/>
                      <a:pt x="100" y="365"/>
                    </a:cubicBezTo>
                    <a:cubicBezTo>
                      <a:pt x="80" y="347"/>
                      <a:pt x="49" y="350"/>
                      <a:pt x="32" y="370"/>
                    </a:cubicBezTo>
                    <a:cubicBezTo>
                      <a:pt x="18" y="386"/>
                      <a:pt x="18" y="386"/>
                      <a:pt x="18" y="386"/>
                    </a:cubicBezTo>
                    <a:cubicBezTo>
                      <a:pt x="0" y="406"/>
                      <a:pt x="2" y="437"/>
                      <a:pt x="23" y="455"/>
                    </a:cubicBezTo>
                    <a:cubicBezTo>
                      <a:pt x="23" y="455"/>
                      <a:pt x="23" y="455"/>
                      <a:pt x="23" y="455"/>
                    </a:cubicBezTo>
                    <a:cubicBezTo>
                      <a:pt x="35" y="465"/>
                      <a:pt x="51" y="469"/>
                      <a:pt x="66" y="465"/>
                    </a:cubicBezTo>
                    <a:cubicBezTo>
                      <a:pt x="68" y="465"/>
                      <a:pt x="69" y="465"/>
                      <a:pt x="70" y="466"/>
                    </a:cubicBezTo>
                    <a:cubicBezTo>
                      <a:pt x="70" y="467"/>
                      <a:pt x="70" y="469"/>
                      <a:pt x="69" y="470"/>
                    </a:cubicBezTo>
                    <a:cubicBezTo>
                      <a:pt x="54" y="490"/>
                      <a:pt x="57" y="519"/>
                      <a:pt x="76" y="536"/>
                    </a:cubicBezTo>
                    <a:cubicBezTo>
                      <a:pt x="76" y="536"/>
                      <a:pt x="76" y="536"/>
                      <a:pt x="76" y="536"/>
                    </a:cubicBezTo>
                    <a:cubicBezTo>
                      <a:pt x="95" y="553"/>
                      <a:pt x="124" y="552"/>
                      <a:pt x="142" y="534"/>
                    </a:cubicBezTo>
                    <a:cubicBezTo>
                      <a:pt x="143" y="533"/>
                      <a:pt x="144" y="533"/>
                      <a:pt x="145" y="534"/>
                    </a:cubicBezTo>
                    <a:cubicBezTo>
                      <a:pt x="147" y="534"/>
                      <a:pt x="147" y="535"/>
                      <a:pt x="147" y="537"/>
                    </a:cubicBezTo>
                    <a:cubicBezTo>
                      <a:pt x="146" y="552"/>
                      <a:pt x="151" y="568"/>
                      <a:pt x="164" y="578"/>
                    </a:cubicBezTo>
                    <a:cubicBezTo>
                      <a:pt x="164" y="578"/>
                      <a:pt x="164" y="578"/>
                      <a:pt x="164" y="578"/>
                    </a:cubicBezTo>
                    <a:cubicBezTo>
                      <a:pt x="183" y="595"/>
                      <a:pt x="212" y="594"/>
                      <a:pt x="230" y="576"/>
                    </a:cubicBezTo>
                    <a:cubicBezTo>
                      <a:pt x="231" y="575"/>
                      <a:pt x="232" y="575"/>
                      <a:pt x="233" y="576"/>
                    </a:cubicBezTo>
                    <a:cubicBezTo>
                      <a:pt x="234" y="576"/>
                      <a:pt x="235" y="577"/>
                      <a:pt x="235" y="579"/>
                    </a:cubicBezTo>
                    <a:cubicBezTo>
                      <a:pt x="233" y="594"/>
                      <a:pt x="239" y="610"/>
                      <a:pt x="252" y="621"/>
                    </a:cubicBezTo>
                    <a:cubicBezTo>
                      <a:pt x="272" y="638"/>
                      <a:pt x="303" y="636"/>
                      <a:pt x="320" y="615"/>
                    </a:cubicBezTo>
                    <a:cubicBezTo>
                      <a:pt x="324" y="611"/>
                      <a:pt x="324" y="611"/>
                      <a:pt x="324" y="611"/>
                    </a:cubicBezTo>
                    <a:cubicBezTo>
                      <a:pt x="341" y="591"/>
                      <a:pt x="339" y="560"/>
                      <a:pt x="319" y="543"/>
                    </a:cubicBezTo>
                    <a:close/>
                    <a:moveTo>
                      <a:pt x="449" y="177"/>
                    </a:moveTo>
                    <a:cubicBezTo>
                      <a:pt x="489" y="216"/>
                      <a:pt x="535" y="260"/>
                      <a:pt x="576" y="299"/>
                    </a:cubicBezTo>
                    <a:cubicBezTo>
                      <a:pt x="582" y="305"/>
                      <a:pt x="589" y="307"/>
                      <a:pt x="597" y="306"/>
                    </a:cubicBezTo>
                    <a:cubicBezTo>
                      <a:pt x="605" y="305"/>
                      <a:pt x="612" y="300"/>
                      <a:pt x="616" y="293"/>
                    </a:cubicBezTo>
                    <a:cubicBezTo>
                      <a:pt x="626" y="275"/>
                      <a:pt x="632" y="256"/>
                      <a:pt x="636" y="234"/>
                    </a:cubicBezTo>
                    <a:cubicBezTo>
                      <a:pt x="638" y="224"/>
                      <a:pt x="642" y="216"/>
                      <a:pt x="649" y="209"/>
                    </a:cubicBezTo>
                    <a:cubicBezTo>
                      <a:pt x="671" y="186"/>
                      <a:pt x="671" y="186"/>
                      <a:pt x="671" y="186"/>
                    </a:cubicBezTo>
                    <a:cubicBezTo>
                      <a:pt x="688" y="168"/>
                      <a:pt x="689" y="139"/>
                      <a:pt x="672" y="121"/>
                    </a:cubicBezTo>
                    <a:cubicBezTo>
                      <a:pt x="580" y="21"/>
                      <a:pt x="580" y="21"/>
                      <a:pt x="580" y="21"/>
                    </a:cubicBezTo>
                    <a:cubicBezTo>
                      <a:pt x="563" y="3"/>
                      <a:pt x="534" y="0"/>
                      <a:pt x="515" y="16"/>
                    </a:cubicBezTo>
                    <a:cubicBezTo>
                      <a:pt x="493" y="34"/>
                      <a:pt x="493" y="34"/>
                      <a:pt x="493" y="34"/>
                    </a:cubicBezTo>
                    <a:cubicBezTo>
                      <a:pt x="483" y="42"/>
                      <a:pt x="471" y="45"/>
                      <a:pt x="457" y="44"/>
                    </a:cubicBezTo>
                    <a:cubicBezTo>
                      <a:pt x="435" y="41"/>
                      <a:pt x="412" y="38"/>
                      <a:pt x="390" y="36"/>
                    </a:cubicBezTo>
                    <a:cubicBezTo>
                      <a:pt x="347" y="30"/>
                      <a:pt x="308" y="41"/>
                      <a:pt x="274" y="67"/>
                    </a:cubicBezTo>
                    <a:cubicBezTo>
                      <a:pt x="229" y="101"/>
                      <a:pt x="184" y="136"/>
                      <a:pt x="139" y="171"/>
                    </a:cubicBezTo>
                    <a:cubicBezTo>
                      <a:pt x="95" y="207"/>
                      <a:pt x="151" y="255"/>
                      <a:pt x="203" y="222"/>
                    </a:cubicBezTo>
                    <a:cubicBezTo>
                      <a:pt x="301" y="161"/>
                      <a:pt x="301" y="161"/>
                      <a:pt x="301" y="161"/>
                    </a:cubicBezTo>
                    <a:cubicBezTo>
                      <a:pt x="315" y="153"/>
                      <a:pt x="331" y="152"/>
                      <a:pt x="346" y="158"/>
                    </a:cubicBezTo>
                    <a:cubicBezTo>
                      <a:pt x="364" y="167"/>
                      <a:pt x="388" y="168"/>
                      <a:pt x="408" y="165"/>
                    </a:cubicBezTo>
                    <a:cubicBezTo>
                      <a:pt x="423" y="162"/>
                      <a:pt x="437" y="166"/>
                      <a:pt x="449" y="17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微软雅黑" panose="020B0503020204020204" pitchFamily="34" charset="-122"/>
                  <a:ea typeface="微软雅黑" panose="020B0503020204020204" pitchFamily="34" charset="-122"/>
                </a:endParaRPr>
              </a:p>
            </p:txBody>
          </p:sp>
        </p:grpSp>
        <p:grpSp>
          <p:nvGrpSpPr>
            <p:cNvPr id="32" name="组合 31"/>
            <p:cNvGrpSpPr/>
            <p:nvPr/>
          </p:nvGrpSpPr>
          <p:grpSpPr>
            <a:xfrm>
              <a:off x="5206857" y="3165075"/>
              <a:ext cx="295624" cy="295912"/>
              <a:chOff x="5240338" y="2657475"/>
              <a:chExt cx="1630363" cy="1631951"/>
            </a:xfrm>
            <a:solidFill>
              <a:schemeClr val="bg1"/>
            </a:solidFill>
          </p:grpSpPr>
          <p:sp>
            <p:nvSpPr>
              <p:cNvPr id="33" name="Freeform 5"/>
              <p:cNvSpPr/>
              <p:nvPr/>
            </p:nvSpPr>
            <p:spPr bwMode="auto">
              <a:xfrm>
                <a:off x="5240338" y="2735263"/>
                <a:ext cx="1552575" cy="1554163"/>
              </a:xfrm>
              <a:custGeom>
                <a:avLst/>
                <a:gdLst>
                  <a:gd name="T0" fmla="*/ 391 w 517"/>
                  <a:gd name="T1" fmla="*/ 73 h 519"/>
                  <a:gd name="T2" fmla="*/ 346 w 517"/>
                  <a:gd name="T3" fmla="*/ 101 h 519"/>
                  <a:gd name="T4" fmla="*/ 325 w 517"/>
                  <a:gd name="T5" fmla="*/ 98 h 519"/>
                  <a:gd name="T6" fmla="*/ 122 w 517"/>
                  <a:gd name="T7" fmla="*/ 151 h 519"/>
                  <a:gd name="T8" fmla="*/ 125 w 517"/>
                  <a:gd name="T9" fmla="*/ 369 h 519"/>
                  <a:gd name="T10" fmla="*/ 332 w 517"/>
                  <a:gd name="T11" fmla="*/ 416 h 519"/>
                  <a:gd name="T12" fmla="*/ 421 w 517"/>
                  <a:gd name="T13" fmla="*/ 197 h 519"/>
                  <a:gd name="T14" fmla="*/ 425 w 517"/>
                  <a:gd name="T15" fmla="*/ 155 h 519"/>
                  <a:gd name="T16" fmla="*/ 443 w 517"/>
                  <a:gd name="T17" fmla="*/ 127 h 519"/>
                  <a:gd name="T18" fmla="*/ 444 w 517"/>
                  <a:gd name="T19" fmla="*/ 398 h 519"/>
                  <a:gd name="T20" fmla="*/ 113 w 517"/>
                  <a:gd name="T21" fmla="*/ 438 h 519"/>
                  <a:gd name="T22" fmla="*/ 88 w 517"/>
                  <a:gd name="T23" fmla="*/ 101 h 519"/>
                  <a:gd name="T24" fmla="*/ 391 w 517"/>
                  <a:gd name="T25" fmla="*/ 73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7" h="519">
                    <a:moveTo>
                      <a:pt x="391" y="73"/>
                    </a:moveTo>
                    <a:cubicBezTo>
                      <a:pt x="376" y="83"/>
                      <a:pt x="361" y="93"/>
                      <a:pt x="346" y="101"/>
                    </a:cubicBezTo>
                    <a:cubicBezTo>
                      <a:pt x="340" y="103"/>
                      <a:pt x="331" y="100"/>
                      <a:pt x="325" y="98"/>
                    </a:cubicBezTo>
                    <a:cubicBezTo>
                      <a:pt x="252" y="68"/>
                      <a:pt x="166" y="91"/>
                      <a:pt x="122" y="151"/>
                    </a:cubicBezTo>
                    <a:cubicBezTo>
                      <a:pt x="72" y="219"/>
                      <a:pt x="73" y="305"/>
                      <a:pt x="125" y="369"/>
                    </a:cubicBezTo>
                    <a:cubicBezTo>
                      <a:pt x="174" y="429"/>
                      <a:pt x="261" y="449"/>
                      <a:pt x="332" y="416"/>
                    </a:cubicBezTo>
                    <a:cubicBezTo>
                      <a:pt x="413" y="379"/>
                      <a:pt x="454" y="279"/>
                      <a:pt x="421" y="197"/>
                    </a:cubicBezTo>
                    <a:cubicBezTo>
                      <a:pt x="414" y="181"/>
                      <a:pt x="415" y="169"/>
                      <a:pt x="425" y="155"/>
                    </a:cubicBezTo>
                    <a:cubicBezTo>
                      <a:pt x="432" y="146"/>
                      <a:pt x="437" y="136"/>
                      <a:pt x="443" y="127"/>
                    </a:cubicBezTo>
                    <a:cubicBezTo>
                      <a:pt x="491" y="165"/>
                      <a:pt x="517" y="302"/>
                      <a:pt x="444" y="398"/>
                    </a:cubicBezTo>
                    <a:cubicBezTo>
                      <a:pt x="366" y="501"/>
                      <a:pt x="209" y="519"/>
                      <a:pt x="113" y="438"/>
                    </a:cubicBezTo>
                    <a:cubicBezTo>
                      <a:pt x="0" y="343"/>
                      <a:pt x="9" y="187"/>
                      <a:pt x="88" y="101"/>
                    </a:cubicBezTo>
                    <a:cubicBezTo>
                      <a:pt x="181" y="0"/>
                      <a:pt x="336" y="17"/>
                      <a:pt x="391"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微软雅黑" panose="020B0503020204020204" pitchFamily="34" charset="-122"/>
                  <a:ea typeface="微软雅黑" panose="020B0503020204020204" pitchFamily="34" charset="-122"/>
                </a:endParaRPr>
              </a:p>
            </p:txBody>
          </p:sp>
          <p:sp>
            <p:nvSpPr>
              <p:cNvPr id="34" name="Freeform 6"/>
              <p:cNvSpPr/>
              <p:nvPr/>
            </p:nvSpPr>
            <p:spPr bwMode="auto">
              <a:xfrm>
                <a:off x="5618163" y="3103563"/>
                <a:ext cx="793750" cy="793750"/>
              </a:xfrm>
              <a:custGeom>
                <a:avLst/>
                <a:gdLst>
                  <a:gd name="T0" fmla="*/ 132 w 264"/>
                  <a:gd name="T1" fmla="*/ 265 h 265"/>
                  <a:gd name="T2" fmla="*/ 3 w 264"/>
                  <a:gd name="T3" fmla="*/ 128 h 265"/>
                  <a:gd name="T4" fmla="*/ 141 w 264"/>
                  <a:gd name="T5" fmla="*/ 5 h 265"/>
                  <a:gd name="T6" fmla="*/ 161 w 264"/>
                  <a:gd name="T7" fmla="*/ 8 h 265"/>
                  <a:gd name="T8" fmla="*/ 168 w 264"/>
                  <a:gd name="T9" fmla="*/ 27 h 265"/>
                  <a:gd name="T10" fmla="*/ 156 w 264"/>
                  <a:gd name="T11" fmla="*/ 50 h 265"/>
                  <a:gd name="T12" fmla="*/ 135 w 264"/>
                  <a:gd name="T13" fmla="*/ 63 h 265"/>
                  <a:gd name="T14" fmla="*/ 60 w 264"/>
                  <a:gd name="T15" fmla="*/ 131 h 265"/>
                  <a:gd name="T16" fmla="*/ 124 w 264"/>
                  <a:gd name="T17" fmla="*/ 207 h 265"/>
                  <a:gd name="T18" fmla="*/ 205 w 264"/>
                  <a:gd name="T19" fmla="*/ 136 h 265"/>
                  <a:gd name="T20" fmla="*/ 224 w 264"/>
                  <a:gd name="T21" fmla="*/ 110 h 265"/>
                  <a:gd name="T22" fmla="*/ 226 w 264"/>
                  <a:gd name="T23" fmla="*/ 109 h 265"/>
                  <a:gd name="T24" fmla="*/ 254 w 264"/>
                  <a:gd name="T25" fmla="*/ 97 h 265"/>
                  <a:gd name="T26" fmla="*/ 263 w 264"/>
                  <a:gd name="T27" fmla="*/ 135 h 265"/>
                  <a:gd name="T28" fmla="*/ 132 w 264"/>
                  <a:gd name="T29"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4" h="265">
                    <a:moveTo>
                      <a:pt x="132" y="265"/>
                    </a:moveTo>
                    <a:cubicBezTo>
                      <a:pt x="57" y="265"/>
                      <a:pt x="0" y="205"/>
                      <a:pt x="3" y="128"/>
                    </a:cubicBezTo>
                    <a:cubicBezTo>
                      <a:pt x="5" y="58"/>
                      <a:pt x="70" y="0"/>
                      <a:pt x="141" y="5"/>
                    </a:cubicBezTo>
                    <a:cubicBezTo>
                      <a:pt x="148" y="6"/>
                      <a:pt x="155" y="7"/>
                      <a:pt x="161" y="8"/>
                    </a:cubicBezTo>
                    <a:cubicBezTo>
                      <a:pt x="173" y="11"/>
                      <a:pt x="175" y="17"/>
                      <a:pt x="168" y="27"/>
                    </a:cubicBezTo>
                    <a:cubicBezTo>
                      <a:pt x="164" y="34"/>
                      <a:pt x="159" y="42"/>
                      <a:pt x="156" y="50"/>
                    </a:cubicBezTo>
                    <a:cubicBezTo>
                      <a:pt x="152" y="60"/>
                      <a:pt x="147" y="63"/>
                      <a:pt x="135" y="63"/>
                    </a:cubicBezTo>
                    <a:cubicBezTo>
                      <a:pt x="94" y="63"/>
                      <a:pt x="63" y="92"/>
                      <a:pt x="60" y="131"/>
                    </a:cubicBezTo>
                    <a:cubicBezTo>
                      <a:pt x="57" y="167"/>
                      <a:pt x="85" y="200"/>
                      <a:pt x="124" y="207"/>
                    </a:cubicBezTo>
                    <a:cubicBezTo>
                      <a:pt x="164" y="214"/>
                      <a:pt x="204" y="180"/>
                      <a:pt x="205" y="136"/>
                    </a:cubicBezTo>
                    <a:cubicBezTo>
                      <a:pt x="205" y="120"/>
                      <a:pt x="209" y="113"/>
                      <a:pt x="224" y="110"/>
                    </a:cubicBezTo>
                    <a:cubicBezTo>
                      <a:pt x="225" y="110"/>
                      <a:pt x="225" y="109"/>
                      <a:pt x="226" y="109"/>
                    </a:cubicBezTo>
                    <a:cubicBezTo>
                      <a:pt x="235" y="105"/>
                      <a:pt x="244" y="101"/>
                      <a:pt x="254" y="97"/>
                    </a:cubicBezTo>
                    <a:cubicBezTo>
                      <a:pt x="257" y="109"/>
                      <a:pt x="263" y="122"/>
                      <a:pt x="263" y="135"/>
                    </a:cubicBezTo>
                    <a:cubicBezTo>
                      <a:pt x="264" y="207"/>
                      <a:pt x="205" y="265"/>
                      <a:pt x="132" y="2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微软雅黑" panose="020B0503020204020204" pitchFamily="34" charset="-122"/>
                  <a:ea typeface="微软雅黑" panose="020B0503020204020204" pitchFamily="34" charset="-122"/>
                </a:endParaRPr>
              </a:p>
            </p:txBody>
          </p:sp>
          <p:sp>
            <p:nvSpPr>
              <p:cNvPr id="35" name="Freeform 7"/>
              <p:cNvSpPr/>
              <p:nvPr/>
            </p:nvSpPr>
            <p:spPr bwMode="auto">
              <a:xfrm>
                <a:off x="6018213" y="2657475"/>
                <a:ext cx="852488" cy="850900"/>
              </a:xfrm>
              <a:custGeom>
                <a:avLst/>
                <a:gdLst>
                  <a:gd name="T0" fmla="*/ 0 w 284"/>
                  <a:gd name="T1" fmla="*/ 280 h 284"/>
                  <a:gd name="T2" fmla="*/ 10 w 284"/>
                  <a:gd name="T3" fmla="*/ 266 h 284"/>
                  <a:gd name="T4" fmla="*/ 31 w 284"/>
                  <a:gd name="T5" fmla="*/ 214 h 284"/>
                  <a:gd name="T6" fmla="*/ 68 w 284"/>
                  <a:gd name="T7" fmla="*/ 156 h 284"/>
                  <a:gd name="T8" fmla="*/ 165 w 284"/>
                  <a:gd name="T9" fmla="*/ 97 h 284"/>
                  <a:gd name="T10" fmla="*/ 186 w 284"/>
                  <a:gd name="T11" fmla="*/ 62 h 284"/>
                  <a:gd name="T12" fmla="*/ 186 w 284"/>
                  <a:gd name="T13" fmla="*/ 41 h 284"/>
                  <a:gd name="T14" fmla="*/ 216 w 284"/>
                  <a:gd name="T15" fmla="*/ 2 h 284"/>
                  <a:gd name="T16" fmla="*/ 249 w 284"/>
                  <a:gd name="T17" fmla="*/ 34 h 284"/>
                  <a:gd name="T18" fmla="*/ 282 w 284"/>
                  <a:gd name="T19" fmla="*/ 68 h 284"/>
                  <a:gd name="T20" fmla="*/ 243 w 284"/>
                  <a:gd name="T21" fmla="*/ 97 h 284"/>
                  <a:gd name="T22" fmla="*/ 175 w 284"/>
                  <a:gd name="T23" fmla="*/ 142 h 284"/>
                  <a:gd name="T24" fmla="*/ 102 w 284"/>
                  <a:gd name="T25" fmla="*/ 240 h 284"/>
                  <a:gd name="T26" fmla="*/ 69 w 284"/>
                  <a:gd name="T27" fmla="*/ 253 h 284"/>
                  <a:gd name="T28" fmla="*/ 19 w 284"/>
                  <a:gd name="T29" fmla="*/ 273 h 284"/>
                  <a:gd name="T30" fmla="*/ 4 w 284"/>
                  <a:gd name="T31" fmla="*/ 284 h 284"/>
                  <a:gd name="T32" fmla="*/ 0 w 284"/>
                  <a:gd name="T33" fmla="*/ 28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280"/>
                    </a:moveTo>
                    <a:cubicBezTo>
                      <a:pt x="4" y="275"/>
                      <a:pt x="6" y="270"/>
                      <a:pt x="10" y="266"/>
                    </a:cubicBezTo>
                    <a:cubicBezTo>
                      <a:pt x="23" y="251"/>
                      <a:pt x="31" y="236"/>
                      <a:pt x="31" y="214"/>
                    </a:cubicBezTo>
                    <a:cubicBezTo>
                      <a:pt x="31" y="189"/>
                      <a:pt x="48" y="169"/>
                      <a:pt x="68" y="156"/>
                    </a:cubicBezTo>
                    <a:cubicBezTo>
                      <a:pt x="100" y="134"/>
                      <a:pt x="132" y="115"/>
                      <a:pt x="165" y="97"/>
                    </a:cubicBezTo>
                    <a:cubicBezTo>
                      <a:pt x="180" y="89"/>
                      <a:pt x="188" y="79"/>
                      <a:pt x="186" y="62"/>
                    </a:cubicBezTo>
                    <a:cubicBezTo>
                      <a:pt x="185" y="55"/>
                      <a:pt x="185" y="48"/>
                      <a:pt x="186" y="41"/>
                    </a:cubicBezTo>
                    <a:cubicBezTo>
                      <a:pt x="187" y="17"/>
                      <a:pt x="198" y="4"/>
                      <a:pt x="216" y="2"/>
                    </a:cubicBezTo>
                    <a:cubicBezTo>
                      <a:pt x="234" y="0"/>
                      <a:pt x="243" y="9"/>
                      <a:pt x="249" y="34"/>
                    </a:cubicBezTo>
                    <a:cubicBezTo>
                      <a:pt x="274" y="40"/>
                      <a:pt x="284" y="50"/>
                      <a:pt x="282" y="68"/>
                    </a:cubicBezTo>
                    <a:cubicBezTo>
                      <a:pt x="280" y="86"/>
                      <a:pt x="266" y="100"/>
                      <a:pt x="243" y="97"/>
                    </a:cubicBezTo>
                    <a:cubicBezTo>
                      <a:pt x="205" y="92"/>
                      <a:pt x="189" y="111"/>
                      <a:pt x="175" y="142"/>
                    </a:cubicBezTo>
                    <a:cubicBezTo>
                      <a:pt x="159" y="181"/>
                      <a:pt x="137" y="215"/>
                      <a:pt x="102" y="240"/>
                    </a:cubicBezTo>
                    <a:cubicBezTo>
                      <a:pt x="92" y="246"/>
                      <a:pt x="80" y="253"/>
                      <a:pt x="69" y="253"/>
                    </a:cubicBezTo>
                    <a:cubicBezTo>
                      <a:pt x="49" y="252"/>
                      <a:pt x="33" y="259"/>
                      <a:pt x="19" y="273"/>
                    </a:cubicBezTo>
                    <a:cubicBezTo>
                      <a:pt x="15" y="277"/>
                      <a:pt x="9" y="280"/>
                      <a:pt x="4" y="284"/>
                    </a:cubicBezTo>
                    <a:cubicBezTo>
                      <a:pt x="3" y="283"/>
                      <a:pt x="1" y="281"/>
                      <a:pt x="0" y="2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微软雅黑" panose="020B0503020204020204" pitchFamily="34" charset="-122"/>
                  <a:ea typeface="微软雅黑" panose="020B0503020204020204" pitchFamily="34" charset="-122"/>
                </a:endParaRPr>
              </a:p>
            </p:txBody>
          </p:sp>
          <p:sp>
            <p:nvSpPr>
              <p:cNvPr id="36" name="Freeform 8"/>
              <p:cNvSpPr/>
              <p:nvPr/>
            </p:nvSpPr>
            <p:spPr bwMode="auto">
              <a:xfrm>
                <a:off x="5907088" y="3403600"/>
                <a:ext cx="222250" cy="219075"/>
              </a:xfrm>
              <a:custGeom>
                <a:avLst/>
                <a:gdLst>
                  <a:gd name="T0" fmla="*/ 39 w 74"/>
                  <a:gd name="T1" fmla="*/ 3 h 73"/>
                  <a:gd name="T2" fmla="*/ 30 w 74"/>
                  <a:gd name="T3" fmla="*/ 43 h 73"/>
                  <a:gd name="T4" fmla="*/ 69 w 74"/>
                  <a:gd name="T5" fmla="*/ 35 h 73"/>
                  <a:gd name="T6" fmla="*/ 58 w 74"/>
                  <a:gd name="T7" fmla="*/ 62 h 73"/>
                  <a:gd name="T8" fmla="*/ 15 w 74"/>
                  <a:gd name="T9" fmla="*/ 63 h 73"/>
                  <a:gd name="T10" fmla="*/ 6 w 74"/>
                  <a:gd name="T11" fmla="*/ 21 h 73"/>
                  <a:gd name="T12" fmla="*/ 39 w 74"/>
                  <a:gd name="T13" fmla="*/ 3 h 73"/>
                </a:gdLst>
                <a:ahLst/>
                <a:cxnLst>
                  <a:cxn ang="0">
                    <a:pos x="T0" y="T1"/>
                  </a:cxn>
                  <a:cxn ang="0">
                    <a:pos x="T2" y="T3"/>
                  </a:cxn>
                  <a:cxn ang="0">
                    <a:pos x="T4" y="T5"/>
                  </a:cxn>
                  <a:cxn ang="0">
                    <a:pos x="T6" y="T7"/>
                  </a:cxn>
                  <a:cxn ang="0">
                    <a:pos x="T8" y="T9"/>
                  </a:cxn>
                  <a:cxn ang="0">
                    <a:pos x="T10" y="T11"/>
                  </a:cxn>
                  <a:cxn ang="0">
                    <a:pos x="T12" y="T13"/>
                  </a:cxn>
                </a:cxnLst>
                <a:rect l="0" t="0" r="r" b="b"/>
                <a:pathLst>
                  <a:path w="74" h="73">
                    <a:moveTo>
                      <a:pt x="39" y="3"/>
                    </a:moveTo>
                    <a:cubicBezTo>
                      <a:pt x="40" y="19"/>
                      <a:pt x="14" y="29"/>
                      <a:pt x="30" y="43"/>
                    </a:cubicBezTo>
                    <a:cubicBezTo>
                      <a:pt x="37" y="48"/>
                      <a:pt x="54" y="38"/>
                      <a:pt x="69" y="35"/>
                    </a:cubicBezTo>
                    <a:cubicBezTo>
                      <a:pt x="74" y="46"/>
                      <a:pt x="68" y="56"/>
                      <a:pt x="58" y="62"/>
                    </a:cubicBezTo>
                    <a:cubicBezTo>
                      <a:pt x="44" y="72"/>
                      <a:pt x="29" y="73"/>
                      <a:pt x="15" y="63"/>
                    </a:cubicBezTo>
                    <a:cubicBezTo>
                      <a:pt x="1" y="52"/>
                      <a:pt x="0" y="36"/>
                      <a:pt x="6" y="21"/>
                    </a:cubicBezTo>
                    <a:cubicBezTo>
                      <a:pt x="11" y="7"/>
                      <a:pt x="22" y="0"/>
                      <a:pt x="39"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微软雅黑" panose="020B0503020204020204" pitchFamily="34" charset="-122"/>
                  <a:ea typeface="微软雅黑" panose="020B0503020204020204" pitchFamily="34" charset="-122"/>
                </a:endParaRPr>
              </a:p>
            </p:txBody>
          </p:sp>
        </p:grpSp>
      </p:gr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250"/>
                                        <p:tgtEl>
                                          <p:spTgt spid="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left)">
                                      <p:cBhvr>
                                        <p:cTn id="15" dur="250"/>
                                        <p:tgtEl>
                                          <p:spTgt spid="11"/>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250" fill="hold"/>
                                        <p:tgtEl>
                                          <p:spTgt spid="12"/>
                                        </p:tgtEl>
                                        <p:attrNameLst>
                                          <p:attrName>ppt_w</p:attrName>
                                        </p:attrNameLst>
                                      </p:cBhvr>
                                      <p:tavLst>
                                        <p:tav tm="0">
                                          <p:val>
                                            <p:fltVal val="0"/>
                                          </p:val>
                                        </p:tav>
                                        <p:tav tm="100000">
                                          <p:val>
                                            <p:strVal val="#ppt_w"/>
                                          </p:val>
                                        </p:tav>
                                      </p:tavLst>
                                    </p:anim>
                                    <p:anim calcmode="lin" valueType="num">
                                      <p:cBhvr>
                                        <p:cTn id="20" dur="250" fill="hold"/>
                                        <p:tgtEl>
                                          <p:spTgt spid="12"/>
                                        </p:tgtEl>
                                        <p:attrNameLst>
                                          <p:attrName>ppt_h</p:attrName>
                                        </p:attrNameLst>
                                      </p:cBhvr>
                                      <p:tavLst>
                                        <p:tav tm="0">
                                          <p:val>
                                            <p:fltVal val="0"/>
                                          </p:val>
                                        </p:tav>
                                        <p:tav tm="100000">
                                          <p:val>
                                            <p:strVal val="#ppt_h"/>
                                          </p:val>
                                        </p:tav>
                                      </p:tavLst>
                                    </p:anim>
                                    <p:animEffect transition="in" filter="fade">
                                      <p:cBhvr>
                                        <p:cTn id="21" dur="250"/>
                                        <p:tgtEl>
                                          <p:spTgt spid="12"/>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250"/>
                                        <p:tgtEl>
                                          <p:spTgt spid="13"/>
                                        </p:tgtEl>
                                      </p:cBhvr>
                                    </p:animEffect>
                                  </p:childTnLst>
                                </p:cTn>
                              </p:par>
                            </p:childTnLst>
                          </p:cTn>
                        </p:par>
                        <p:par>
                          <p:cTn id="26" fill="hold">
                            <p:stCondLst>
                              <p:cond delay="2500"/>
                            </p:stCondLst>
                            <p:childTnLst>
                              <p:par>
                                <p:cTn id="27" presetID="22" presetClass="entr" presetSubtype="8" fill="hold" nodeType="after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wipe(left)">
                                      <p:cBhvr>
                                        <p:cTn id="29" dur="250"/>
                                        <p:tgtEl>
                                          <p:spTgt spid="15"/>
                                        </p:tgtEl>
                                      </p:cBhvr>
                                    </p:animEffect>
                                  </p:childTnLst>
                                </p:cTn>
                              </p:par>
                            </p:childTnLst>
                          </p:cTn>
                        </p:par>
                        <p:par>
                          <p:cTn id="30" fill="hold">
                            <p:stCondLst>
                              <p:cond delay="3000"/>
                            </p:stCondLst>
                            <p:childTnLst>
                              <p:par>
                                <p:cTn id="31" presetID="53" presetClass="entr" presetSubtype="16" fill="hold" grpId="0" nodeType="after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p:cTn id="33" dur="250" fill="hold"/>
                                        <p:tgtEl>
                                          <p:spTgt spid="16"/>
                                        </p:tgtEl>
                                        <p:attrNameLst>
                                          <p:attrName>ppt_w</p:attrName>
                                        </p:attrNameLst>
                                      </p:cBhvr>
                                      <p:tavLst>
                                        <p:tav tm="0">
                                          <p:val>
                                            <p:fltVal val="0"/>
                                          </p:val>
                                        </p:tav>
                                        <p:tav tm="100000">
                                          <p:val>
                                            <p:strVal val="#ppt_w"/>
                                          </p:val>
                                        </p:tav>
                                      </p:tavLst>
                                    </p:anim>
                                    <p:anim calcmode="lin" valueType="num">
                                      <p:cBhvr>
                                        <p:cTn id="34" dur="250" fill="hold"/>
                                        <p:tgtEl>
                                          <p:spTgt spid="16"/>
                                        </p:tgtEl>
                                        <p:attrNameLst>
                                          <p:attrName>ppt_h</p:attrName>
                                        </p:attrNameLst>
                                      </p:cBhvr>
                                      <p:tavLst>
                                        <p:tav tm="0">
                                          <p:val>
                                            <p:fltVal val="0"/>
                                          </p:val>
                                        </p:tav>
                                        <p:tav tm="100000">
                                          <p:val>
                                            <p:strVal val="#ppt_h"/>
                                          </p:val>
                                        </p:tav>
                                      </p:tavLst>
                                    </p:anim>
                                    <p:animEffect transition="in" filter="fade">
                                      <p:cBhvr>
                                        <p:cTn id="35" dur="250"/>
                                        <p:tgtEl>
                                          <p:spTgt spid="16"/>
                                        </p:tgtEl>
                                      </p:cBhvr>
                                    </p:animEffect>
                                  </p:childTnLst>
                                </p:cTn>
                              </p:par>
                            </p:childTnLst>
                          </p:cTn>
                        </p:par>
                        <p:par>
                          <p:cTn id="36" fill="hold">
                            <p:stCondLst>
                              <p:cond delay="3500"/>
                            </p:stCondLst>
                            <p:childTnLst>
                              <p:par>
                                <p:cTn id="37" presetID="10" presetClass="entr" presetSubtype="0" fill="hold" grpId="0" nodeType="after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250"/>
                                        <p:tgtEl>
                                          <p:spTgt spid="17"/>
                                        </p:tgtEl>
                                      </p:cBhvr>
                                    </p:animEffect>
                                  </p:childTnLst>
                                </p:cTn>
                              </p:par>
                            </p:childTnLst>
                          </p:cTn>
                        </p:par>
                        <p:par>
                          <p:cTn id="40" fill="hold">
                            <p:stCondLst>
                              <p:cond delay="4000"/>
                            </p:stCondLst>
                            <p:childTnLst>
                              <p:par>
                                <p:cTn id="41" presetID="22" presetClass="entr" presetSubtype="8" fill="hold" nodeType="after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wipe(left)">
                                      <p:cBhvr>
                                        <p:cTn id="43" dur="250"/>
                                        <p:tgtEl>
                                          <p:spTgt spid="18"/>
                                        </p:tgtEl>
                                      </p:cBhvr>
                                    </p:animEffect>
                                  </p:childTnLst>
                                </p:cTn>
                              </p:par>
                            </p:childTnLst>
                          </p:cTn>
                        </p:par>
                        <p:par>
                          <p:cTn id="44" fill="hold">
                            <p:stCondLst>
                              <p:cond delay="4500"/>
                            </p:stCondLst>
                            <p:childTnLst>
                              <p:par>
                                <p:cTn id="45" presetID="53" presetClass="entr" presetSubtype="16" fill="hold" grpId="0" nodeType="after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p:cTn id="47" dur="250" fill="hold"/>
                                        <p:tgtEl>
                                          <p:spTgt spid="19"/>
                                        </p:tgtEl>
                                        <p:attrNameLst>
                                          <p:attrName>ppt_w</p:attrName>
                                        </p:attrNameLst>
                                      </p:cBhvr>
                                      <p:tavLst>
                                        <p:tav tm="0">
                                          <p:val>
                                            <p:fltVal val="0"/>
                                          </p:val>
                                        </p:tav>
                                        <p:tav tm="100000">
                                          <p:val>
                                            <p:strVal val="#ppt_w"/>
                                          </p:val>
                                        </p:tav>
                                      </p:tavLst>
                                    </p:anim>
                                    <p:anim calcmode="lin" valueType="num">
                                      <p:cBhvr>
                                        <p:cTn id="48" dur="250" fill="hold"/>
                                        <p:tgtEl>
                                          <p:spTgt spid="19"/>
                                        </p:tgtEl>
                                        <p:attrNameLst>
                                          <p:attrName>ppt_h</p:attrName>
                                        </p:attrNameLst>
                                      </p:cBhvr>
                                      <p:tavLst>
                                        <p:tav tm="0">
                                          <p:val>
                                            <p:fltVal val="0"/>
                                          </p:val>
                                        </p:tav>
                                        <p:tav tm="100000">
                                          <p:val>
                                            <p:strVal val="#ppt_h"/>
                                          </p:val>
                                        </p:tav>
                                      </p:tavLst>
                                    </p:anim>
                                    <p:animEffect transition="in" filter="fade">
                                      <p:cBhvr>
                                        <p:cTn id="49" dur="250"/>
                                        <p:tgtEl>
                                          <p:spTgt spid="19"/>
                                        </p:tgtEl>
                                      </p:cBhvr>
                                    </p:animEffect>
                                  </p:childTnLst>
                                </p:cTn>
                              </p:par>
                            </p:childTnLst>
                          </p:cTn>
                        </p:par>
                        <p:par>
                          <p:cTn id="50" fill="hold">
                            <p:stCondLst>
                              <p:cond delay="5000"/>
                            </p:stCondLst>
                            <p:childTnLst>
                              <p:par>
                                <p:cTn id="51" presetID="10" presetClass="entr" presetSubtype="0" fill="hold" grpId="0" nodeType="after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fade">
                                      <p:cBhvr>
                                        <p:cTn id="53" dur="250"/>
                                        <p:tgtEl>
                                          <p:spTgt spid="20"/>
                                        </p:tgtEl>
                                      </p:cBhvr>
                                    </p:animEffect>
                                  </p:childTnLst>
                                </p:cTn>
                              </p:par>
                            </p:childTnLst>
                          </p:cTn>
                        </p:par>
                        <p:par>
                          <p:cTn id="54" fill="hold">
                            <p:stCondLst>
                              <p:cond delay="5500"/>
                            </p:stCondLst>
                            <p:childTnLst>
                              <p:par>
                                <p:cTn id="55" presetID="22" presetClass="entr" presetSubtype="8" fill="hold" nodeType="after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wipe(left)">
                                      <p:cBhvr>
                                        <p:cTn id="57" dur="250"/>
                                        <p:tgtEl>
                                          <p:spTgt spid="21"/>
                                        </p:tgtEl>
                                      </p:cBhvr>
                                    </p:animEffect>
                                  </p:childTnLst>
                                </p:cTn>
                              </p:par>
                            </p:childTnLst>
                          </p:cTn>
                        </p:par>
                        <p:par>
                          <p:cTn id="58" fill="hold">
                            <p:stCondLst>
                              <p:cond delay="6000"/>
                            </p:stCondLst>
                            <p:childTnLst>
                              <p:par>
                                <p:cTn id="59" presetID="53" presetClass="entr" presetSubtype="16" fill="hold" grpId="0" nodeType="afterEffect">
                                  <p:stCondLst>
                                    <p:cond delay="0"/>
                                  </p:stCondLst>
                                  <p:childTnLst>
                                    <p:set>
                                      <p:cBhvr>
                                        <p:cTn id="60" dur="1" fill="hold">
                                          <p:stCondLst>
                                            <p:cond delay="0"/>
                                          </p:stCondLst>
                                        </p:cTn>
                                        <p:tgtEl>
                                          <p:spTgt spid="22"/>
                                        </p:tgtEl>
                                        <p:attrNameLst>
                                          <p:attrName>style.visibility</p:attrName>
                                        </p:attrNameLst>
                                      </p:cBhvr>
                                      <p:to>
                                        <p:strVal val="visible"/>
                                      </p:to>
                                    </p:set>
                                    <p:anim calcmode="lin" valueType="num">
                                      <p:cBhvr>
                                        <p:cTn id="61" dur="250" fill="hold"/>
                                        <p:tgtEl>
                                          <p:spTgt spid="22"/>
                                        </p:tgtEl>
                                        <p:attrNameLst>
                                          <p:attrName>ppt_w</p:attrName>
                                        </p:attrNameLst>
                                      </p:cBhvr>
                                      <p:tavLst>
                                        <p:tav tm="0">
                                          <p:val>
                                            <p:fltVal val="0"/>
                                          </p:val>
                                        </p:tav>
                                        <p:tav tm="100000">
                                          <p:val>
                                            <p:strVal val="#ppt_w"/>
                                          </p:val>
                                        </p:tav>
                                      </p:tavLst>
                                    </p:anim>
                                    <p:anim calcmode="lin" valueType="num">
                                      <p:cBhvr>
                                        <p:cTn id="62" dur="250" fill="hold"/>
                                        <p:tgtEl>
                                          <p:spTgt spid="22"/>
                                        </p:tgtEl>
                                        <p:attrNameLst>
                                          <p:attrName>ppt_h</p:attrName>
                                        </p:attrNameLst>
                                      </p:cBhvr>
                                      <p:tavLst>
                                        <p:tav tm="0">
                                          <p:val>
                                            <p:fltVal val="0"/>
                                          </p:val>
                                        </p:tav>
                                        <p:tav tm="100000">
                                          <p:val>
                                            <p:strVal val="#ppt_h"/>
                                          </p:val>
                                        </p:tav>
                                      </p:tavLst>
                                    </p:anim>
                                    <p:animEffect transition="in" filter="fade">
                                      <p:cBhvr>
                                        <p:cTn id="63" dur="250"/>
                                        <p:tgtEl>
                                          <p:spTgt spid="22"/>
                                        </p:tgtEl>
                                      </p:cBhvr>
                                    </p:animEffect>
                                  </p:childTnLst>
                                </p:cTn>
                              </p:par>
                            </p:childTnLst>
                          </p:cTn>
                        </p:par>
                        <p:par>
                          <p:cTn id="64" fill="hold">
                            <p:stCondLst>
                              <p:cond delay="6500"/>
                            </p:stCondLst>
                            <p:childTnLst>
                              <p:par>
                                <p:cTn id="65" presetID="53" presetClass="entr" presetSubtype="16" fill="hold" nodeType="afterEffect">
                                  <p:stCondLst>
                                    <p:cond delay="0"/>
                                  </p:stCondLst>
                                  <p:childTnLst>
                                    <p:set>
                                      <p:cBhvr>
                                        <p:cTn id="66" dur="1" fill="hold">
                                          <p:stCondLst>
                                            <p:cond delay="0"/>
                                          </p:stCondLst>
                                        </p:cTn>
                                        <p:tgtEl>
                                          <p:spTgt spid="23"/>
                                        </p:tgtEl>
                                        <p:attrNameLst>
                                          <p:attrName>style.visibility</p:attrName>
                                        </p:attrNameLst>
                                      </p:cBhvr>
                                      <p:to>
                                        <p:strVal val="visible"/>
                                      </p:to>
                                    </p:set>
                                    <p:anim calcmode="lin" valueType="num">
                                      <p:cBhvr>
                                        <p:cTn id="67" dur="500" fill="hold"/>
                                        <p:tgtEl>
                                          <p:spTgt spid="23"/>
                                        </p:tgtEl>
                                        <p:attrNameLst>
                                          <p:attrName>ppt_w</p:attrName>
                                        </p:attrNameLst>
                                      </p:cBhvr>
                                      <p:tavLst>
                                        <p:tav tm="0">
                                          <p:val>
                                            <p:fltVal val="0"/>
                                          </p:val>
                                        </p:tav>
                                        <p:tav tm="100000">
                                          <p:val>
                                            <p:strVal val="#ppt_w"/>
                                          </p:val>
                                        </p:tav>
                                      </p:tavLst>
                                    </p:anim>
                                    <p:anim calcmode="lin" valueType="num">
                                      <p:cBhvr>
                                        <p:cTn id="68" dur="500" fill="hold"/>
                                        <p:tgtEl>
                                          <p:spTgt spid="23"/>
                                        </p:tgtEl>
                                        <p:attrNameLst>
                                          <p:attrName>ppt_h</p:attrName>
                                        </p:attrNameLst>
                                      </p:cBhvr>
                                      <p:tavLst>
                                        <p:tav tm="0">
                                          <p:val>
                                            <p:fltVal val="0"/>
                                          </p:val>
                                        </p:tav>
                                        <p:tav tm="100000">
                                          <p:val>
                                            <p:strVal val="#ppt_h"/>
                                          </p:val>
                                        </p:tav>
                                      </p:tavLst>
                                    </p:anim>
                                    <p:animEffect transition="in" filter="fade">
                                      <p:cBhvr>
                                        <p:cTn id="6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p:bldP spid="13" grpId="0" animBg="1"/>
      <p:bldP spid="16" grpId="0"/>
      <p:bldP spid="17" grpId="0" animBg="1"/>
      <p:bldP spid="19" grpId="0"/>
      <p:bldP spid="20" grpId="0" animBg="1"/>
      <p:bldP spid="2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extLst>
              <a:ext uri="{BEBA8EAE-BF5A-486C-A8C5-ECC9F3942E4B}">
                <a14:imgProps xmlns:a14="http://schemas.microsoft.com/office/drawing/2010/main">
                  <a14:imgLayer r:embed="rId4">
                    <a14:imgEffect>
                      <a14:brightnessContrast bright="3000"/>
                    </a14:imgEffect>
                  </a14:imgLayer>
                </a14:imgProps>
              </a:ex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12" name="矩形 11"/>
          <p:cNvSpPr/>
          <p:nvPr/>
        </p:nvSpPr>
        <p:spPr>
          <a:xfrm>
            <a:off x="354012" y="342900"/>
            <a:ext cx="11482388" cy="6173786"/>
          </a:xfrm>
          <a:prstGeom prst="rect">
            <a:avLst/>
          </a:prstGeom>
          <a:noFill/>
          <a:ln>
            <a:solidFill>
              <a:srgbClr val="49B0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3097942" y="1812015"/>
            <a:ext cx="6034266" cy="646331"/>
            <a:chOff x="4070198" y="3483443"/>
            <a:chExt cx="4741080" cy="507818"/>
          </a:xfrm>
          <a:solidFill>
            <a:srgbClr val="49B09E"/>
          </a:solidFill>
        </p:grpSpPr>
        <p:sp>
          <p:nvSpPr>
            <p:cNvPr id="14" name="矩形 13"/>
            <p:cNvSpPr/>
            <p:nvPr/>
          </p:nvSpPr>
          <p:spPr>
            <a:xfrm>
              <a:off x="4070198" y="3484996"/>
              <a:ext cx="1144627"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7AB9AE"/>
                </a:solidFill>
                <a:latin typeface="华康海报体W12(P)" panose="040B0C00000000000000" pitchFamily="82" charset="-122"/>
                <a:ea typeface="华康海报体W12(P)" panose="040B0C00000000000000" pitchFamily="82" charset="-122"/>
              </a:endParaRPr>
            </a:p>
          </p:txBody>
        </p:sp>
        <p:sp>
          <p:nvSpPr>
            <p:cNvPr id="15" name="矩形 14"/>
            <p:cNvSpPr/>
            <p:nvPr/>
          </p:nvSpPr>
          <p:spPr>
            <a:xfrm>
              <a:off x="7666651" y="3484996"/>
              <a:ext cx="1144627"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7AB9AE"/>
                </a:solidFill>
                <a:latin typeface="华康海报体W12(P)" panose="040B0C00000000000000" pitchFamily="82" charset="-122"/>
                <a:ea typeface="华康海报体W12(P)" panose="040B0C00000000000000" pitchFamily="82" charset="-122"/>
              </a:endParaRPr>
            </a:p>
          </p:txBody>
        </p:sp>
        <p:sp>
          <p:nvSpPr>
            <p:cNvPr id="16" name="TextBox 4"/>
            <p:cNvSpPr txBox="1"/>
            <p:nvPr/>
          </p:nvSpPr>
          <p:spPr>
            <a:xfrm>
              <a:off x="5142369" y="3483443"/>
              <a:ext cx="2637936" cy="507818"/>
            </a:xfrm>
            <a:prstGeom prst="rect">
              <a:avLst/>
            </a:prstGeom>
            <a:grpFill/>
          </p:spPr>
          <p:txBody>
            <a:bodyPr wrap="square" rtlCol="0">
              <a:spAutoFit/>
            </a:bodyPr>
            <a:lstStyle/>
            <a:p>
              <a:pPr algn="ctr"/>
              <a:r>
                <a:rPr lang="zh-CN" altLang="en-US" sz="3600" spc="600" dirty="0">
                  <a:solidFill>
                    <a:schemeClr val="bg1"/>
                  </a:solidFill>
                  <a:latin typeface="华康海报体W12(P)" panose="040B0C00000000000000" pitchFamily="82" charset="-122"/>
                  <a:ea typeface="华康海报体W12(P)" panose="040B0C00000000000000" pitchFamily="82" charset="-122"/>
                </a:rPr>
                <a:t>第四部分</a:t>
              </a:r>
              <a:endParaRPr lang="en-US" altLang="zh-CN" sz="3600" spc="600" dirty="0">
                <a:solidFill>
                  <a:schemeClr val="bg1"/>
                </a:solidFill>
                <a:latin typeface="华康海报体W12(P)" panose="040B0C00000000000000" pitchFamily="82" charset="-122"/>
                <a:ea typeface="华康海报体W12(P)" panose="040B0C00000000000000" pitchFamily="82" charset="-122"/>
              </a:endParaRPr>
            </a:p>
          </p:txBody>
        </p:sp>
      </p:grpSp>
      <p:sp>
        <p:nvSpPr>
          <p:cNvPr id="18" name="矩形 17"/>
          <p:cNvSpPr/>
          <p:nvPr/>
        </p:nvSpPr>
        <p:spPr>
          <a:xfrm>
            <a:off x="4233677" y="3043243"/>
            <a:ext cx="3865562" cy="738664"/>
          </a:xfrm>
          <a:prstGeom prst="rect">
            <a:avLst/>
          </a:prstGeom>
        </p:spPr>
        <p:txBody>
          <a:bodyPr lIns="0" tIns="0" rIns="0" bIns="0">
            <a:spAutoFit/>
          </a:bodyPr>
          <a:lstStyle/>
          <a:p>
            <a:pPr algn="ctr" eaLnBrk="1" hangingPunct="1">
              <a:defRPr/>
            </a:pPr>
            <a:r>
              <a:rPr lang="zh-CN" altLang="en-US" sz="4800" noProof="1">
                <a:solidFill>
                  <a:srgbClr val="49B09E"/>
                </a:solidFill>
                <a:latin typeface="华文新魏" panose="02010800040101010101" pitchFamily="2" charset="-122"/>
                <a:ea typeface="华文新魏" panose="02010800040101010101" pitchFamily="2" charset="-122"/>
                <a:cs typeface="+mn-ea"/>
                <a:sym typeface="Arial" panose="020B0604020202020204" pitchFamily="34" charset="0"/>
              </a:rPr>
              <a:t>教学工作总结</a:t>
            </a:r>
          </a:p>
        </p:txBody>
      </p:sp>
      <p:sp>
        <p:nvSpPr>
          <p:cNvPr id="19" name="TextBox 11"/>
          <p:cNvSpPr txBox="1"/>
          <p:nvPr/>
        </p:nvSpPr>
        <p:spPr>
          <a:xfrm>
            <a:off x="4279941" y="3854682"/>
            <a:ext cx="3743332" cy="276999"/>
          </a:xfrm>
          <a:prstGeom prst="rect">
            <a:avLst/>
          </a:prstGeom>
          <a:noFill/>
        </p:spPr>
        <p:txBody>
          <a:bodyPr wrap="none">
            <a:spAutoFit/>
          </a:bodyPr>
          <a:lstStyle/>
          <a:p>
            <a:pPr marL="171450" lvl="1" indent="-171450">
              <a:buFont typeface="Arial" panose="020B0604020202020204" pitchFamily="34" charset="0"/>
              <a:buChar char="•"/>
              <a:defRPr/>
            </a:pPr>
            <a:r>
              <a:rPr lang="zh-CN" altLang="en-US" sz="1200" noProof="1">
                <a:solidFill>
                  <a:schemeClr val="bg1">
                    <a:lumMod val="50000"/>
                  </a:schemeClr>
                </a:solidFill>
                <a:latin typeface="华文新魏" panose="02010800040101010101" pitchFamily="2" charset="-122"/>
                <a:ea typeface="华文新魏" panose="02010800040101010101" pitchFamily="2" charset="-122"/>
                <a:cs typeface="+mn-ea"/>
                <a:sym typeface="Arial" panose="020B0604020202020204" pitchFamily="34" charset="0"/>
              </a:rPr>
              <a:t>添加相关标题文字添加相关标题文字相关标题文字</a:t>
            </a:r>
            <a:endParaRPr lang="en-US" altLang="zh-CN" sz="1200" noProof="1">
              <a:solidFill>
                <a:schemeClr val="bg1">
                  <a:lumMod val="50000"/>
                </a:schemeClr>
              </a:solidFill>
              <a:latin typeface="华文新魏" panose="02010800040101010101" pitchFamily="2" charset="-122"/>
              <a:ea typeface="华文新魏" panose="02010800040101010101" pitchFamily="2"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750"/>
                                        <p:tgtEl>
                                          <p:spTgt spid="7"/>
                                        </p:tgtEl>
                                      </p:cBhvr>
                                    </p:animEffect>
                                  </p:childTnLst>
                                </p:cTn>
                              </p:par>
                            </p:childTnLst>
                          </p:cTn>
                        </p:par>
                        <p:par>
                          <p:cTn id="8" fill="hold">
                            <p:stCondLst>
                              <p:cond delay="1000"/>
                            </p:stCondLst>
                            <p:childTnLst>
                              <p:par>
                                <p:cTn id="9" presetID="53" presetClass="entr" presetSubtype="16"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1000" fill="hold"/>
                                        <p:tgtEl>
                                          <p:spTgt spid="12"/>
                                        </p:tgtEl>
                                        <p:attrNameLst>
                                          <p:attrName>ppt_w</p:attrName>
                                        </p:attrNameLst>
                                      </p:cBhvr>
                                      <p:tavLst>
                                        <p:tav tm="0">
                                          <p:val>
                                            <p:fltVal val="0"/>
                                          </p:val>
                                        </p:tav>
                                        <p:tav tm="100000">
                                          <p:val>
                                            <p:strVal val="#ppt_w"/>
                                          </p:val>
                                        </p:tav>
                                      </p:tavLst>
                                    </p:anim>
                                    <p:anim calcmode="lin" valueType="num">
                                      <p:cBhvr>
                                        <p:cTn id="12" dur="1000" fill="hold"/>
                                        <p:tgtEl>
                                          <p:spTgt spid="12"/>
                                        </p:tgtEl>
                                        <p:attrNameLst>
                                          <p:attrName>ppt_h</p:attrName>
                                        </p:attrNameLst>
                                      </p:cBhvr>
                                      <p:tavLst>
                                        <p:tav tm="0">
                                          <p:val>
                                            <p:fltVal val="0"/>
                                          </p:val>
                                        </p:tav>
                                        <p:tav tm="100000">
                                          <p:val>
                                            <p:strVal val="#ppt_h"/>
                                          </p:val>
                                        </p:tav>
                                      </p:tavLst>
                                    </p:anim>
                                    <p:animEffect transition="in" filter="fade">
                                      <p:cBhvr>
                                        <p:cTn id="13" dur="1000"/>
                                        <p:tgtEl>
                                          <p:spTgt spid="12"/>
                                        </p:tgtEl>
                                      </p:cBhvr>
                                    </p:animEffect>
                                  </p:childTnLst>
                                </p:cTn>
                              </p:par>
                            </p:childTnLst>
                          </p:cTn>
                        </p:par>
                        <p:par>
                          <p:cTn id="14" fill="hold">
                            <p:stCondLst>
                              <p:cond delay="2000"/>
                            </p:stCondLst>
                            <p:childTnLst>
                              <p:par>
                                <p:cTn id="15" presetID="42" presetClass="entr" presetSubtype="0" fill="hold"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1000"/>
                                        <p:tgtEl>
                                          <p:spTgt spid="13"/>
                                        </p:tgtEl>
                                      </p:cBhvr>
                                    </p:animEffect>
                                    <p:anim calcmode="lin" valueType="num">
                                      <p:cBhvr>
                                        <p:cTn id="18" dur="1000" fill="hold"/>
                                        <p:tgtEl>
                                          <p:spTgt spid="13"/>
                                        </p:tgtEl>
                                        <p:attrNameLst>
                                          <p:attrName>ppt_x</p:attrName>
                                        </p:attrNameLst>
                                      </p:cBhvr>
                                      <p:tavLst>
                                        <p:tav tm="0">
                                          <p:val>
                                            <p:strVal val="#ppt_x"/>
                                          </p:val>
                                        </p:tav>
                                        <p:tav tm="100000">
                                          <p:val>
                                            <p:strVal val="#ppt_x"/>
                                          </p:val>
                                        </p:tav>
                                      </p:tavLst>
                                    </p:anim>
                                    <p:anim calcmode="lin" valueType="num">
                                      <p:cBhvr>
                                        <p:cTn id="19" dur="1000" fill="hold"/>
                                        <p:tgtEl>
                                          <p:spTgt spid="13"/>
                                        </p:tgtEl>
                                        <p:attrNameLst>
                                          <p:attrName>ppt_y</p:attrName>
                                        </p:attrNameLst>
                                      </p:cBhvr>
                                      <p:tavLst>
                                        <p:tav tm="0">
                                          <p:val>
                                            <p:strVal val="#ppt_y+.1"/>
                                          </p:val>
                                        </p:tav>
                                        <p:tav tm="100000">
                                          <p:val>
                                            <p:strVal val="#ppt_y"/>
                                          </p:val>
                                        </p:tav>
                                      </p:tavLst>
                                    </p:anim>
                                  </p:childTnLst>
                                </p:cTn>
                              </p:par>
                            </p:childTnLst>
                          </p:cTn>
                        </p:par>
                        <p:par>
                          <p:cTn id="20" fill="hold">
                            <p:stCondLst>
                              <p:cond delay="3000"/>
                            </p:stCondLst>
                            <p:childTnLst>
                              <p:par>
                                <p:cTn id="21" presetID="23" presetClass="entr" presetSubtype="32"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p:cTn id="23" dur="500" fill="hold"/>
                                        <p:tgtEl>
                                          <p:spTgt spid="18"/>
                                        </p:tgtEl>
                                        <p:attrNameLst>
                                          <p:attrName>ppt_w</p:attrName>
                                        </p:attrNameLst>
                                      </p:cBhvr>
                                      <p:tavLst>
                                        <p:tav tm="0">
                                          <p:val>
                                            <p:strVal val="4*#ppt_w"/>
                                          </p:val>
                                        </p:tav>
                                        <p:tav tm="100000">
                                          <p:val>
                                            <p:strVal val="#ppt_w"/>
                                          </p:val>
                                        </p:tav>
                                      </p:tavLst>
                                    </p:anim>
                                    <p:anim calcmode="lin" valueType="num">
                                      <p:cBhvr>
                                        <p:cTn id="24" dur="500" fill="hold"/>
                                        <p:tgtEl>
                                          <p:spTgt spid="18"/>
                                        </p:tgtEl>
                                        <p:attrNameLst>
                                          <p:attrName>ppt_h</p:attrName>
                                        </p:attrNameLst>
                                      </p:cBhvr>
                                      <p:tavLst>
                                        <p:tav tm="0">
                                          <p:val>
                                            <p:strVal val="4*#ppt_h"/>
                                          </p:val>
                                        </p:tav>
                                        <p:tav tm="100000">
                                          <p:val>
                                            <p:strVal val="#ppt_h"/>
                                          </p:val>
                                        </p:tav>
                                      </p:tavLst>
                                    </p:anim>
                                  </p:childTnLst>
                                </p:cTn>
                              </p:par>
                            </p:childTnLst>
                          </p:cTn>
                        </p:par>
                        <p:par>
                          <p:cTn id="25" fill="hold">
                            <p:stCondLst>
                              <p:cond delay="3500"/>
                            </p:stCondLst>
                            <p:childTnLst>
                              <p:par>
                                <p:cTn id="26" presetID="12" presetClass="entr" presetSubtype="8" fill="hold" grpId="0" nodeType="after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p:cTn id="28" dur="500"/>
                                        <p:tgtEl>
                                          <p:spTgt spid="19"/>
                                        </p:tgtEl>
                                        <p:attrNameLst>
                                          <p:attrName>ppt_x</p:attrName>
                                        </p:attrNameLst>
                                      </p:cBhvr>
                                      <p:tavLst>
                                        <p:tav tm="0">
                                          <p:val>
                                            <p:strVal val="#ppt_x-#ppt_w*1.125000"/>
                                          </p:val>
                                        </p:tav>
                                        <p:tav tm="100000">
                                          <p:val>
                                            <p:strVal val="#ppt_x"/>
                                          </p:val>
                                        </p:tav>
                                      </p:tavLst>
                                    </p:anim>
                                    <p:animEffect transition="in" filter="wipe(right)">
                                      <p:cBhvr>
                                        <p:cTn id="2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8" grpId="0"/>
      <p:bldP spid="1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683154" y="263970"/>
            <a:ext cx="10843722" cy="729358"/>
            <a:chOff x="-2655131" y="549901"/>
            <a:chExt cx="10843722" cy="729358"/>
          </a:xfrm>
        </p:grpSpPr>
        <p:sp>
          <p:nvSpPr>
            <p:cNvPr id="7" name="矩形 6"/>
            <p:cNvSpPr/>
            <p:nvPr/>
          </p:nvSpPr>
          <p:spPr>
            <a:xfrm>
              <a:off x="4191718" y="939542"/>
              <a:ext cx="3996873" cy="45719"/>
            </a:xfrm>
            <a:prstGeom prst="rect">
              <a:avLst/>
            </a:prstGeom>
            <a:solidFill>
              <a:srgbClr val="49B0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华文新魏" panose="02010800040101010101" pitchFamily="2" charset="-122"/>
                <a:ea typeface="华文新魏" panose="02010800040101010101" pitchFamily="2" charset="-122"/>
              </a:endParaRPr>
            </a:p>
          </p:txBody>
        </p:sp>
        <p:sp>
          <p:nvSpPr>
            <p:cNvPr id="9" name="TextBox 8"/>
            <p:cNvSpPr txBox="1">
              <a:spLocks noChangeArrowheads="1"/>
            </p:cNvSpPr>
            <p:nvPr/>
          </p:nvSpPr>
          <p:spPr bwMode="auto">
            <a:xfrm>
              <a:off x="1138419" y="549901"/>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49B09E"/>
                  </a:solidFill>
                  <a:latin typeface="华文新魏" panose="02010800040101010101" pitchFamily="2" charset="-122"/>
                  <a:ea typeface="华文新魏" panose="02010800040101010101" pitchFamily="2" charset="-122"/>
                  <a:sym typeface="Arial" panose="020B0604020202020204" pitchFamily="34" charset="0"/>
                </a:rPr>
                <a:t>教学工作总结</a:t>
              </a:r>
            </a:p>
          </p:txBody>
        </p:sp>
        <p:sp>
          <p:nvSpPr>
            <p:cNvPr id="10" name="TextBox 8"/>
            <p:cNvSpPr txBox="1">
              <a:spLocks noChangeArrowheads="1"/>
            </p:cNvSpPr>
            <p:nvPr/>
          </p:nvSpPr>
          <p:spPr bwMode="auto">
            <a:xfrm>
              <a:off x="1136263" y="1079204"/>
              <a:ext cx="3255323" cy="200055"/>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algn="ctr" eaLnBrk="1" hangingPunct="1"/>
              <a:r>
                <a:rPr lang="en-US" altLang="zh-CN" sz="1300" dirty="0">
                  <a:solidFill>
                    <a:schemeClr val="bg1">
                      <a:lumMod val="65000"/>
                    </a:schemeClr>
                  </a:solidFill>
                  <a:latin typeface="华文新魏" panose="02010800040101010101" pitchFamily="2" charset="-122"/>
                  <a:ea typeface="华文新魏" panose="02010800040101010101" pitchFamily="2" charset="-122"/>
                  <a:sym typeface="Arial" panose="020B0604020202020204" pitchFamily="34" charset="0"/>
                </a:rPr>
                <a:t>CLICK TO ADD CAPTION TEXT</a:t>
              </a:r>
              <a:endParaRPr lang="zh-CN" altLang="en-US" sz="1300" dirty="0">
                <a:solidFill>
                  <a:schemeClr val="bg1">
                    <a:lumMod val="65000"/>
                  </a:schemeClr>
                </a:solidFill>
                <a:latin typeface="华文新魏" panose="02010800040101010101" pitchFamily="2" charset="-122"/>
                <a:ea typeface="华文新魏" panose="02010800040101010101" pitchFamily="2" charset="-122"/>
                <a:sym typeface="Arial" panose="020B0604020202020204" pitchFamily="34" charset="0"/>
              </a:endParaRPr>
            </a:p>
          </p:txBody>
        </p:sp>
        <p:sp>
          <p:nvSpPr>
            <p:cNvPr id="14" name="矩形 13"/>
            <p:cNvSpPr/>
            <p:nvPr/>
          </p:nvSpPr>
          <p:spPr>
            <a:xfrm>
              <a:off x="-2655131" y="939542"/>
              <a:ext cx="3996873" cy="45719"/>
            </a:xfrm>
            <a:prstGeom prst="rect">
              <a:avLst/>
            </a:prstGeom>
            <a:solidFill>
              <a:srgbClr val="49B0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latin typeface="华文新魏" panose="02010800040101010101" pitchFamily="2" charset="-122"/>
                <a:ea typeface="华文新魏" panose="02010800040101010101" pitchFamily="2" charset="-122"/>
              </a:endParaRPr>
            </a:p>
          </p:txBody>
        </p:sp>
      </p:grpSp>
      <p:sp>
        <p:nvSpPr>
          <p:cNvPr id="8" name="Rectangle 30"/>
          <p:cNvSpPr/>
          <p:nvPr/>
        </p:nvSpPr>
        <p:spPr>
          <a:xfrm>
            <a:off x="5505342" y="1808073"/>
            <a:ext cx="5548612" cy="4312556"/>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grpSp>
        <p:nvGrpSpPr>
          <p:cNvPr id="11" name="组合 10"/>
          <p:cNvGrpSpPr/>
          <p:nvPr/>
        </p:nvGrpSpPr>
        <p:grpSpPr>
          <a:xfrm>
            <a:off x="907713" y="1808073"/>
            <a:ext cx="4597629" cy="4788862"/>
            <a:chOff x="688173" y="3727151"/>
            <a:chExt cx="3749654" cy="5613795"/>
          </a:xfrm>
        </p:grpSpPr>
        <p:sp>
          <p:nvSpPr>
            <p:cNvPr id="12" name="矩形 11"/>
            <p:cNvSpPr/>
            <p:nvPr/>
          </p:nvSpPr>
          <p:spPr>
            <a:xfrm>
              <a:off x="812801" y="3727151"/>
              <a:ext cx="3384328" cy="2739038"/>
            </a:xfrm>
            <a:prstGeom prst="rect">
              <a:avLst/>
            </a:prstGeom>
            <a:solidFill>
              <a:srgbClr val="49B0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2000" dirty="0">
                <a:latin typeface="Arial" panose="020B0604020202020204" pitchFamily="34" charset="0"/>
                <a:ea typeface="微软雅黑" panose="020B0503020204020204" pitchFamily="34" charset="-122"/>
                <a:sym typeface="Arial" panose="020B0604020202020204" pitchFamily="34" charset="0"/>
              </a:endParaRPr>
            </a:p>
          </p:txBody>
        </p:sp>
        <p:sp>
          <p:nvSpPr>
            <p:cNvPr id="13" name="矩形 12"/>
            <p:cNvSpPr/>
            <p:nvPr/>
          </p:nvSpPr>
          <p:spPr>
            <a:xfrm>
              <a:off x="812801" y="6608515"/>
              <a:ext cx="3384327" cy="498721"/>
            </a:xfrm>
            <a:prstGeom prst="rect">
              <a:avLst/>
            </a:prstGeom>
            <a:solidFill>
              <a:srgbClr val="49B0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ts val="0"/>
                </a:spcBef>
                <a:spcAft>
                  <a:spcPts val="0"/>
                </a:spcAft>
              </a:pPr>
              <a:r>
                <a:rPr lang="zh-CN" altLang="en-US" sz="2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altLang="zh-CN" sz="20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5" name="Content Placeholder 2"/>
            <p:cNvSpPr txBox="1"/>
            <p:nvPr/>
          </p:nvSpPr>
          <p:spPr>
            <a:xfrm>
              <a:off x="688173" y="7208652"/>
              <a:ext cx="3384328" cy="2132294"/>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6" name="Content Placeholder 2"/>
            <p:cNvSpPr txBox="1"/>
            <p:nvPr/>
          </p:nvSpPr>
          <p:spPr>
            <a:xfrm>
              <a:off x="1063465" y="4327007"/>
              <a:ext cx="3374362" cy="1136502"/>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lvl="0" algn="l" defTabSz="914400">
                <a:spcBef>
                  <a:spcPts val="0"/>
                </a:spcBef>
                <a:spcAft>
                  <a:spcPts val="0"/>
                </a:spcAft>
                <a:buClrTx/>
                <a:buSzTx/>
              </a:pPr>
              <a:r>
                <a:rPr lang="zh-CN" altLang="en-US" sz="1050" dirty="0" smtClean="0">
                  <a:solidFill>
                    <a:schemeClr val="bg1"/>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050" dirty="0">
                <a:solidFill>
                  <a:schemeClr val="bg1"/>
                </a:solidFill>
                <a:latin typeface="微软雅黑" panose="020B0503020204020204" pitchFamily="34" charset="-122"/>
                <a:ea typeface="微软雅黑" panose="020B0503020204020204" pitchFamily="34" charset="-122"/>
                <a:cs typeface="Lato Regular"/>
              </a:endParaRPr>
            </a:p>
            <a:p>
              <a:pPr lvl="0" algn="l" defTabSz="914400">
                <a:spcBef>
                  <a:spcPts val="0"/>
                </a:spcBef>
                <a:spcAft>
                  <a:spcPts val="0"/>
                </a:spcAft>
                <a:buClrTx/>
                <a:buSzTx/>
              </a:pPr>
              <a:r>
                <a:rPr lang="zh-CN" altLang="en-US" sz="1050" dirty="0" smtClean="0">
                  <a:solidFill>
                    <a:schemeClr val="bg1"/>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050" dirty="0">
                <a:solidFill>
                  <a:schemeClr val="bg1"/>
                </a:solidFill>
                <a:latin typeface="微软雅黑" panose="020B0503020204020204" pitchFamily="34" charset="-122"/>
                <a:ea typeface="微软雅黑" panose="020B0503020204020204" pitchFamily="34" charset="-122"/>
                <a:cs typeface="Lato Regular"/>
              </a:endParaRPr>
            </a:p>
            <a:p>
              <a:pPr lvl="0" algn="l" defTabSz="914400">
                <a:spcBef>
                  <a:spcPts val="0"/>
                </a:spcBef>
                <a:spcAft>
                  <a:spcPts val="0"/>
                </a:spcAft>
                <a:buClrTx/>
                <a:buSzTx/>
              </a:pPr>
              <a:r>
                <a:rPr lang="zh-CN" altLang="en-US" sz="1050" dirty="0" smtClean="0">
                  <a:solidFill>
                    <a:schemeClr val="bg1"/>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050" dirty="0">
                <a:solidFill>
                  <a:schemeClr val="bg1"/>
                </a:solidFill>
                <a:latin typeface="微软雅黑" panose="020B0503020204020204" pitchFamily="34" charset="-122"/>
                <a:ea typeface="微软雅黑" panose="020B0503020204020204" pitchFamily="34" charset="-122"/>
                <a:cs typeface="Lato Regular"/>
              </a:endParaRPr>
            </a:p>
          </p:txBody>
        </p:sp>
      </p:gr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683154" y="263970"/>
            <a:ext cx="10843722" cy="729358"/>
            <a:chOff x="-2655131" y="549901"/>
            <a:chExt cx="10843722" cy="729358"/>
          </a:xfrm>
        </p:grpSpPr>
        <p:sp>
          <p:nvSpPr>
            <p:cNvPr id="7" name="矩形 6"/>
            <p:cNvSpPr/>
            <p:nvPr/>
          </p:nvSpPr>
          <p:spPr>
            <a:xfrm>
              <a:off x="4191718" y="939542"/>
              <a:ext cx="3996873" cy="45719"/>
            </a:xfrm>
            <a:prstGeom prst="rect">
              <a:avLst/>
            </a:prstGeom>
            <a:solidFill>
              <a:srgbClr val="49B0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华文新魏" panose="02010800040101010101" pitchFamily="2" charset="-122"/>
                <a:ea typeface="华文新魏" panose="02010800040101010101" pitchFamily="2" charset="-122"/>
              </a:endParaRPr>
            </a:p>
          </p:txBody>
        </p:sp>
        <p:sp>
          <p:nvSpPr>
            <p:cNvPr id="9" name="TextBox 8"/>
            <p:cNvSpPr txBox="1">
              <a:spLocks noChangeArrowheads="1"/>
            </p:cNvSpPr>
            <p:nvPr/>
          </p:nvSpPr>
          <p:spPr bwMode="auto">
            <a:xfrm>
              <a:off x="1138419" y="549901"/>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49B09E"/>
                  </a:solidFill>
                  <a:latin typeface="华文新魏" panose="02010800040101010101" pitchFamily="2" charset="-122"/>
                  <a:ea typeface="华文新魏" panose="02010800040101010101" pitchFamily="2" charset="-122"/>
                  <a:sym typeface="Arial" panose="020B0604020202020204" pitchFamily="34" charset="0"/>
                </a:rPr>
                <a:t>教学工作总结</a:t>
              </a:r>
            </a:p>
          </p:txBody>
        </p:sp>
        <p:sp>
          <p:nvSpPr>
            <p:cNvPr id="10" name="TextBox 8"/>
            <p:cNvSpPr txBox="1">
              <a:spLocks noChangeArrowheads="1"/>
            </p:cNvSpPr>
            <p:nvPr/>
          </p:nvSpPr>
          <p:spPr bwMode="auto">
            <a:xfrm>
              <a:off x="1136263" y="1079204"/>
              <a:ext cx="3255323" cy="200055"/>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algn="ctr" eaLnBrk="1" hangingPunct="1"/>
              <a:r>
                <a:rPr lang="en-US" altLang="zh-CN" sz="1300" dirty="0">
                  <a:solidFill>
                    <a:schemeClr val="bg1">
                      <a:lumMod val="65000"/>
                    </a:schemeClr>
                  </a:solidFill>
                  <a:latin typeface="华文新魏" panose="02010800040101010101" pitchFamily="2" charset="-122"/>
                  <a:ea typeface="华文新魏" panose="02010800040101010101" pitchFamily="2" charset="-122"/>
                  <a:sym typeface="Arial" panose="020B0604020202020204" pitchFamily="34" charset="0"/>
                </a:rPr>
                <a:t>CLICK TO ADD CAPTION TEXT</a:t>
              </a:r>
              <a:endParaRPr lang="zh-CN" altLang="en-US" sz="1300" dirty="0">
                <a:solidFill>
                  <a:schemeClr val="bg1">
                    <a:lumMod val="65000"/>
                  </a:schemeClr>
                </a:solidFill>
                <a:latin typeface="华文新魏" panose="02010800040101010101" pitchFamily="2" charset="-122"/>
                <a:ea typeface="华文新魏" panose="02010800040101010101" pitchFamily="2" charset="-122"/>
                <a:sym typeface="Arial" panose="020B0604020202020204" pitchFamily="34" charset="0"/>
              </a:endParaRPr>
            </a:p>
          </p:txBody>
        </p:sp>
        <p:sp>
          <p:nvSpPr>
            <p:cNvPr id="14" name="矩形 13"/>
            <p:cNvSpPr/>
            <p:nvPr/>
          </p:nvSpPr>
          <p:spPr>
            <a:xfrm>
              <a:off x="-2655131" y="939542"/>
              <a:ext cx="3996873" cy="45719"/>
            </a:xfrm>
            <a:prstGeom prst="rect">
              <a:avLst/>
            </a:prstGeom>
            <a:solidFill>
              <a:srgbClr val="49B0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latin typeface="华文新魏" panose="02010800040101010101" pitchFamily="2" charset="-122"/>
                <a:ea typeface="华文新魏" panose="02010800040101010101" pitchFamily="2" charset="-122"/>
              </a:endParaRPr>
            </a:p>
          </p:txBody>
        </p:sp>
      </p:grpSp>
      <p:grpSp>
        <p:nvGrpSpPr>
          <p:cNvPr id="8" name="组合 7"/>
          <p:cNvGrpSpPr/>
          <p:nvPr/>
        </p:nvGrpSpPr>
        <p:grpSpPr>
          <a:xfrm>
            <a:off x="701265" y="1827303"/>
            <a:ext cx="10847098" cy="3806683"/>
            <a:chOff x="-1" y="1825930"/>
            <a:chExt cx="12191325" cy="4278428"/>
          </a:xfrm>
        </p:grpSpPr>
        <p:sp>
          <p:nvSpPr>
            <p:cNvPr id="11" name="TextBox 6"/>
            <p:cNvSpPr txBox="1"/>
            <p:nvPr/>
          </p:nvSpPr>
          <p:spPr>
            <a:xfrm>
              <a:off x="649776" y="5534831"/>
              <a:ext cx="1851983" cy="569527"/>
            </a:xfrm>
            <a:prstGeom prst="rect">
              <a:avLst/>
            </a:prstGeom>
            <a:noFill/>
          </p:spPr>
          <p:txBody>
            <a:bodyPr wrap="square" rtlCol="0">
              <a:spAutoFit/>
            </a:bodyPr>
            <a:lstStyle/>
            <a:p>
              <a:r>
                <a:rPr lang="zh-CN" altLang="en-US" sz="900"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9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cxnSp>
          <p:nvCxnSpPr>
            <p:cNvPr id="12" name="直接连接符 11"/>
            <p:cNvCxnSpPr/>
            <p:nvPr/>
          </p:nvCxnSpPr>
          <p:spPr>
            <a:xfrm>
              <a:off x="-1" y="4049795"/>
              <a:ext cx="12191325" cy="0"/>
            </a:xfrm>
            <a:prstGeom prst="line">
              <a:avLst/>
            </a:prstGeom>
            <a:ln w="444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3" name="椭圆 12"/>
            <p:cNvSpPr/>
            <p:nvPr/>
          </p:nvSpPr>
          <p:spPr>
            <a:xfrm>
              <a:off x="1137384" y="3635879"/>
              <a:ext cx="827831" cy="827832"/>
            </a:xfrm>
            <a:prstGeom prst="ellipse">
              <a:avLst/>
            </a:prstGeom>
            <a:solidFill>
              <a:srgbClr val="49B09E"/>
            </a:solidFill>
            <a:ln w="48260">
              <a:solidFill>
                <a:srgbClr val="49B0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65000"/>
                  </a:schemeClr>
                </a:solidFill>
              </a:endParaRPr>
            </a:p>
          </p:txBody>
        </p:sp>
        <p:sp>
          <p:nvSpPr>
            <p:cNvPr id="15" name="TextBox 10"/>
            <p:cNvSpPr txBox="1"/>
            <p:nvPr/>
          </p:nvSpPr>
          <p:spPr>
            <a:xfrm>
              <a:off x="1123897" y="3901218"/>
              <a:ext cx="841319" cy="345918"/>
            </a:xfrm>
            <a:prstGeom prst="rect">
              <a:avLst/>
            </a:prstGeom>
            <a:noFill/>
          </p:spPr>
          <p:txBody>
            <a:bodyPr wrap="square" rtlCol="0">
              <a:spAutoFit/>
            </a:bodyPr>
            <a:lstStyle/>
            <a:p>
              <a:pPr algn="ctr"/>
              <a:r>
                <a:rPr lang="zh-CN" altLang="en-US" sz="1400" b="1" dirty="0">
                  <a:solidFill>
                    <a:schemeClr val="bg1"/>
                  </a:solidFill>
                </a:rPr>
                <a:t>标题</a:t>
              </a:r>
            </a:p>
          </p:txBody>
        </p:sp>
        <p:sp>
          <p:nvSpPr>
            <p:cNvPr id="16" name="TextBox 11"/>
            <p:cNvSpPr txBox="1"/>
            <p:nvPr/>
          </p:nvSpPr>
          <p:spPr>
            <a:xfrm>
              <a:off x="2957843" y="2304606"/>
              <a:ext cx="1851983" cy="569527"/>
            </a:xfrm>
            <a:prstGeom prst="rect">
              <a:avLst/>
            </a:prstGeom>
            <a:noFill/>
          </p:spPr>
          <p:txBody>
            <a:bodyPr wrap="square" rtlCol="0">
              <a:spAutoFit/>
            </a:bodyPr>
            <a:lstStyle/>
            <a:p>
              <a:r>
                <a:rPr lang="zh-CN" altLang="en-US" sz="900"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9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7" name="TextBox 12"/>
            <p:cNvSpPr txBox="1"/>
            <p:nvPr/>
          </p:nvSpPr>
          <p:spPr>
            <a:xfrm>
              <a:off x="2945937" y="1838625"/>
              <a:ext cx="1494311" cy="449694"/>
            </a:xfrm>
            <a:prstGeom prst="rect">
              <a:avLst/>
            </a:prstGeom>
            <a:noFill/>
          </p:spPr>
          <p:txBody>
            <a:bodyPr wrap="square" rtlCol="0">
              <a:spAutoFit/>
            </a:bodyPr>
            <a:lstStyle/>
            <a:p>
              <a:r>
                <a:rPr lang="zh-CN" altLang="en-US" sz="2000" b="1" dirty="0">
                  <a:solidFill>
                    <a:schemeClr val="bg1">
                      <a:lumMod val="65000"/>
                    </a:schemeClr>
                  </a:solidFill>
                </a:rPr>
                <a:t>加入标题</a:t>
              </a:r>
            </a:p>
          </p:txBody>
        </p:sp>
        <p:sp>
          <p:nvSpPr>
            <p:cNvPr id="18" name="椭圆 17"/>
            <p:cNvSpPr/>
            <p:nvPr/>
          </p:nvSpPr>
          <p:spPr>
            <a:xfrm>
              <a:off x="3410532" y="3634832"/>
              <a:ext cx="827831" cy="827832"/>
            </a:xfrm>
            <a:prstGeom prst="ellipse">
              <a:avLst/>
            </a:prstGeom>
            <a:solidFill>
              <a:srgbClr val="49B09E"/>
            </a:solidFill>
            <a:ln w="48260">
              <a:solidFill>
                <a:srgbClr val="49B0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solidFill>
              </a:endParaRPr>
            </a:p>
          </p:txBody>
        </p:sp>
        <p:sp>
          <p:nvSpPr>
            <p:cNvPr id="19" name="TextBox 15"/>
            <p:cNvSpPr txBox="1"/>
            <p:nvPr/>
          </p:nvSpPr>
          <p:spPr>
            <a:xfrm>
              <a:off x="3397046" y="3900171"/>
              <a:ext cx="841319" cy="345918"/>
            </a:xfrm>
            <a:prstGeom prst="rect">
              <a:avLst/>
            </a:prstGeom>
            <a:noFill/>
          </p:spPr>
          <p:txBody>
            <a:bodyPr wrap="square" rtlCol="0">
              <a:spAutoFit/>
            </a:bodyPr>
            <a:lstStyle/>
            <a:p>
              <a:pPr algn="ctr"/>
              <a:r>
                <a:rPr lang="zh-CN" altLang="en-US" sz="1400" b="1" dirty="0">
                  <a:solidFill>
                    <a:schemeClr val="bg1"/>
                  </a:solidFill>
                </a:rPr>
                <a:t>标题</a:t>
              </a:r>
            </a:p>
          </p:txBody>
        </p:sp>
        <p:cxnSp>
          <p:nvCxnSpPr>
            <p:cNvPr id="20" name="直接连接符 19"/>
            <p:cNvCxnSpPr/>
            <p:nvPr/>
          </p:nvCxnSpPr>
          <p:spPr>
            <a:xfrm flipV="1">
              <a:off x="1541380" y="4497022"/>
              <a:ext cx="0" cy="698461"/>
            </a:xfrm>
            <a:prstGeom prst="line">
              <a:avLst/>
            </a:prstGeom>
            <a:ln>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V="1">
              <a:off x="3842789" y="2901452"/>
              <a:ext cx="0" cy="698461"/>
            </a:xfrm>
            <a:prstGeom prst="line">
              <a:avLst/>
            </a:prstGeom>
            <a:ln>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22" name="TextBox 18"/>
            <p:cNvSpPr txBox="1"/>
            <p:nvPr/>
          </p:nvSpPr>
          <p:spPr>
            <a:xfrm>
              <a:off x="5217414" y="5512612"/>
              <a:ext cx="1851983" cy="569527"/>
            </a:xfrm>
            <a:prstGeom prst="rect">
              <a:avLst/>
            </a:prstGeom>
            <a:noFill/>
          </p:spPr>
          <p:txBody>
            <a:bodyPr wrap="square" rtlCol="0">
              <a:spAutoFit/>
            </a:bodyPr>
            <a:lstStyle/>
            <a:p>
              <a:r>
                <a:rPr lang="zh-CN" altLang="en-US" sz="900"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9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23" name="TextBox 19"/>
            <p:cNvSpPr txBox="1"/>
            <p:nvPr/>
          </p:nvSpPr>
          <p:spPr>
            <a:xfrm>
              <a:off x="5205508" y="5046631"/>
              <a:ext cx="1494311" cy="449694"/>
            </a:xfrm>
            <a:prstGeom prst="rect">
              <a:avLst/>
            </a:prstGeom>
            <a:noFill/>
          </p:spPr>
          <p:txBody>
            <a:bodyPr wrap="square" rtlCol="0">
              <a:spAutoFit/>
            </a:bodyPr>
            <a:lstStyle/>
            <a:p>
              <a:r>
                <a:rPr lang="zh-CN" altLang="en-US" sz="2000" b="1" dirty="0">
                  <a:solidFill>
                    <a:schemeClr val="bg1">
                      <a:lumMod val="65000"/>
                    </a:schemeClr>
                  </a:solidFill>
                </a:rPr>
                <a:t>加入标题</a:t>
              </a:r>
            </a:p>
          </p:txBody>
        </p:sp>
        <p:sp>
          <p:nvSpPr>
            <p:cNvPr id="24" name="椭圆 23"/>
            <p:cNvSpPr/>
            <p:nvPr/>
          </p:nvSpPr>
          <p:spPr>
            <a:xfrm>
              <a:off x="5688089" y="3639059"/>
              <a:ext cx="827831" cy="827832"/>
            </a:xfrm>
            <a:prstGeom prst="ellipse">
              <a:avLst/>
            </a:prstGeom>
            <a:solidFill>
              <a:srgbClr val="49B09E"/>
            </a:solidFill>
            <a:ln w="48260">
              <a:solidFill>
                <a:srgbClr val="49B0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lumMod val="65000"/>
                  </a:schemeClr>
                </a:solidFill>
              </a:endParaRPr>
            </a:p>
          </p:txBody>
        </p:sp>
        <p:sp>
          <p:nvSpPr>
            <p:cNvPr id="25" name="TextBox 22"/>
            <p:cNvSpPr txBox="1"/>
            <p:nvPr/>
          </p:nvSpPr>
          <p:spPr>
            <a:xfrm>
              <a:off x="5674602" y="3904398"/>
              <a:ext cx="841319" cy="345918"/>
            </a:xfrm>
            <a:prstGeom prst="rect">
              <a:avLst/>
            </a:prstGeom>
            <a:noFill/>
          </p:spPr>
          <p:txBody>
            <a:bodyPr wrap="square" rtlCol="0">
              <a:spAutoFit/>
            </a:bodyPr>
            <a:lstStyle/>
            <a:p>
              <a:pPr algn="ctr"/>
              <a:r>
                <a:rPr lang="zh-CN" altLang="en-US" sz="1400" b="1" dirty="0">
                  <a:solidFill>
                    <a:schemeClr val="bg1"/>
                  </a:solidFill>
                </a:rPr>
                <a:t>标题</a:t>
              </a:r>
            </a:p>
          </p:txBody>
        </p:sp>
        <p:sp>
          <p:nvSpPr>
            <p:cNvPr id="26" name="TextBox 23"/>
            <p:cNvSpPr txBox="1"/>
            <p:nvPr/>
          </p:nvSpPr>
          <p:spPr>
            <a:xfrm>
              <a:off x="7350868" y="2291911"/>
              <a:ext cx="1851983" cy="569527"/>
            </a:xfrm>
            <a:prstGeom prst="rect">
              <a:avLst/>
            </a:prstGeom>
            <a:noFill/>
          </p:spPr>
          <p:txBody>
            <a:bodyPr wrap="square" rtlCol="0">
              <a:spAutoFit/>
            </a:bodyPr>
            <a:lstStyle/>
            <a:p>
              <a:r>
                <a:rPr lang="zh-CN" altLang="en-US" sz="900"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9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27" name="TextBox 24"/>
            <p:cNvSpPr txBox="1"/>
            <p:nvPr/>
          </p:nvSpPr>
          <p:spPr>
            <a:xfrm>
              <a:off x="7338962" y="1825930"/>
              <a:ext cx="1494311" cy="449694"/>
            </a:xfrm>
            <a:prstGeom prst="rect">
              <a:avLst/>
            </a:prstGeom>
            <a:noFill/>
          </p:spPr>
          <p:txBody>
            <a:bodyPr wrap="square" rtlCol="0">
              <a:spAutoFit/>
            </a:bodyPr>
            <a:lstStyle/>
            <a:p>
              <a:r>
                <a:rPr lang="zh-CN" altLang="en-US" sz="2000" b="1" dirty="0">
                  <a:solidFill>
                    <a:schemeClr val="bg1">
                      <a:lumMod val="65000"/>
                    </a:schemeClr>
                  </a:solidFill>
                </a:rPr>
                <a:t>加入标题</a:t>
              </a:r>
            </a:p>
          </p:txBody>
        </p:sp>
        <p:sp>
          <p:nvSpPr>
            <p:cNvPr id="28" name="椭圆 27"/>
            <p:cNvSpPr/>
            <p:nvPr/>
          </p:nvSpPr>
          <p:spPr>
            <a:xfrm>
              <a:off x="7838492" y="3599916"/>
              <a:ext cx="827831" cy="827832"/>
            </a:xfrm>
            <a:prstGeom prst="ellipse">
              <a:avLst/>
            </a:prstGeom>
            <a:solidFill>
              <a:srgbClr val="49B09E"/>
            </a:solidFill>
            <a:ln w="48260">
              <a:solidFill>
                <a:srgbClr val="49B0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lumMod val="65000"/>
                  </a:schemeClr>
                </a:solidFill>
              </a:endParaRPr>
            </a:p>
          </p:txBody>
        </p:sp>
        <p:sp>
          <p:nvSpPr>
            <p:cNvPr id="29" name="TextBox 27"/>
            <p:cNvSpPr txBox="1"/>
            <p:nvPr/>
          </p:nvSpPr>
          <p:spPr>
            <a:xfrm>
              <a:off x="7825004" y="3865254"/>
              <a:ext cx="841319" cy="345918"/>
            </a:xfrm>
            <a:prstGeom prst="rect">
              <a:avLst/>
            </a:prstGeom>
            <a:noFill/>
          </p:spPr>
          <p:txBody>
            <a:bodyPr wrap="square" rtlCol="0">
              <a:spAutoFit/>
            </a:bodyPr>
            <a:lstStyle/>
            <a:p>
              <a:pPr algn="ctr"/>
              <a:r>
                <a:rPr lang="zh-CN" altLang="en-US" sz="1400" b="1" dirty="0">
                  <a:solidFill>
                    <a:schemeClr val="bg1"/>
                  </a:solidFill>
                </a:rPr>
                <a:t>标题</a:t>
              </a:r>
            </a:p>
          </p:txBody>
        </p:sp>
        <p:cxnSp>
          <p:nvCxnSpPr>
            <p:cNvPr id="30" name="直接连接符 29"/>
            <p:cNvCxnSpPr/>
            <p:nvPr/>
          </p:nvCxnSpPr>
          <p:spPr>
            <a:xfrm flipV="1">
              <a:off x="6109018" y="4474803"/>
              <a:ext cx="0" cy="698461"/>
            </a:xfrm>
            <a:prstGeom prst="line">
              <a:avLst/>
            </a:prstGeom>
            <a:ln>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V="1">
              <a:off x="8241103" y="2879233"/>
              <a:ext cx="0" cy="698461"/>
            </a:xfrm>
            <a:prstGeom prst="line">
              <a:avLst/>
            </a:prstGeom>
            <a:ln>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32" name="TextBox 30"/>
            <p:cNvSpPr txBox="1"/>
            <p:nvPr/>
          </p:nvSpPr>
          <p:spPr>
            <a:xfrm>
              <a:off x="9560452" y="5511543"/>
              <a:ext cx="1851983" cy="569527"/>
            </a:xfrm>
            <a:prstGeom prst="rect">
              <a:avLst/>
            </a:prstGeom>
            <a:noFill/>
          </p:spPr>
          <p:txBody>
            <a:bodyPr wrap="square" rtlCol="0">
              <a:spAutoFit/>
            </a:bodyPr>
            <a:lstStyle/>
            <a:p>
              <a:r>
                <a:rPr lang="zh-CN" altLang="en-US" sz="900"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9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33" name="TextBox 31"/>
            <p:cNvSpPr txBox="1"/>
            <p:nvPr/>
          </p:nvSpPr>
          <p:spPr>
            <a:xfrm>
              <a:off x="9548545" y="5045562"/>
              <a:ext cx="1494311" cy="449694"/>
            </a:xfrm>
            <a:prstGeom prst="rect">
              <a:avLst/>
            </a:prstGeom>
            <a:noFill/>
          </p:spPr>
          <p:txBody>
            <a:bodyPr wrap="square" rtlCol="0">
              <a:spAutoFit/>
            </a:bodyPr>
            <a:lstStyle/>
            <a:p>
              <a:r>
                <a:rPr lang="zh-CN" altLang="en-US" sz="2000" b="1" dirty="0">
                  <a:solidFill>
                    <a:schemeClr val="bg1">
                      <a:lumMod val="65000"/>
                    </a:schemeClr>
                  </a:solidFill>
                </a:rPr>
                <a:t>加入标题</a:t>
              </a:r>
            </a:p>
          </p:txBody>
        </p:sp>
        <p:sp>
          <p:nvSpPr>
            <p:cNvPr id="34" name="椭圆 33"/>
            <p:cNvSpPr/>
            <p:nvPr/>
          </p:nvSpPr>
          <p:spPr>
            <a:xfrm>
              <a:off x="9997261" y="3608358"/>
              <a:ext cx="827831" cy="827832"/>
            </a:xfrm>
            <a:prstGeom prst="ellipse">
              <a:avLst/>
            </a:prstGeom>
            <a:solidFill>
              <a:srgbClr val="49B09E"/>
            </a:solidFill>
            <a:ln w="48260">
              <a:solidFill>
                <a:srgbClr val="49B0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lumMod val="65000"/>
                  </a:schemeClr>
                </a:solidFill>
              </a:endParaRPr>
            </a:p>
          </p:txBody>
        </p:sp>
        <p:sp>
          <p:nvSpPr>
            <p:cNvPr id="35" name="TextBox 34"/>
            <p:cNvSpPr txBox="1"/>
            <p:nvPr/>
          </p:nvSpPr>
          <p:spPr>
            <a:xfrm>
              <a:off x="9983775" y="3873697"/>
              <a:ext cx="841319" cy="345918"/>
            </a:xfrm>
            <a:prstGeom prst="rect">
              <a:avLst/>
            </a:prstGeom>
            <a:noFill/>
          </p:spPr>
          <p:txBody>
            <a:bodyPr wrap="square" rtlCol="0">
              <a:spAutoFit/>
            </a:bodyPr>
            <a:lstStyle/>
            <a:p>
              <a:pPr algn="ctr"/>
              <a:r>
                <a:rPr lang="zh-CN" altLang="en-US" sz="1400" b="1" dirty="0">
                  <a:solidFill>
                    <a:schemeClr val="bg1"/>
                  </a:solidFill>
                </a:rPr>
                <a:t>标题</a:t>
              </a:r>
            </a:p>
          </p:txBody>
        </p:sp>
        <p:cxnSp>
          <p:nvCxnSpPr>
            <p:cNvPr id="36" name="直接连接符 35"/>
            <p:cNvCxnSpPr/>
            <p:nvPr/>
          </p:nvCxnSpPr>
          <p:spPr>
            <a:xfrm flipV="1">
              <a:off x="10443589" y="4473734"/>
              <a:ext cx="0" cy="698461"/>
            </a:xfrm>
            <a:prstGeom prst="line">
              <a:avLst/>
            </a:prstGeom>
            <a:ln>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740528" y="5082605"/>
              <a:ext cx="1494311" cy="449694"/>
            </a:xfrm>
            <a:prstGeom prst="rect">
              <a:avLst/>
            </a:prstGeom>
            <a:noFill/>
          </p:spPr>
          <p:txBody>
            <a:bodyPr wrap="square" rtlCol="0">
              <a:spAutoFit/>
            </a:bodyPr>
            <a:lstStyle/>
            <a:p>
              <a:r>
                <a:rPr lang="zh-CN" altLang="en-US" sz="2000" b="1" dirty="0">
                  <a:solidFill>
                    <a:schemeClr val="bg1">
                      <a:lumMod val="65000"/>
                    </a:schemeClr>
                  </a:solidFill>
                </a:rPr>
                <a:t>加入标题</a:t>
              </a:r>
            </a:p>
          </p:txBody>
        </p:sp>
      </p:gr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683154" y="263970"/>
            <a:ext cx="10843722" cy="729358"/>
            <a:chOff x="-2655131" y="549901"/>
            <a:chExt cx="10843722" cy="729358"/>
          </a:xfrm>
        </p:grpSpPr>
        <p:sp>
          <p:nvSpPr>
            <p:cNvPr id="7" name="矩形 6"/>
            <p:cNvSpPr/>
            <p:nvPr/>
          </p:nvSpPr>
          <p:spPr>
            <a:xfrm>
              <a:off x="4191718" y="939542"/>
              <a:ext cx="3996873" cy="45719"/>
            </a:xfrm>
            <a:prstGeom prst="rect">
              <a:avLst/>
            </a:prstGeom>
            <a:solidFill>
              <a:srgbClr val="49B0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华文新魏" panose="02010800040101010101" pitchFamily="2" charset="-122"/>
                <a:ea typeface="华文新魏" panose="02010800040101010101" pitchFamily="2" charset="-122"/>
              </a:endParaRPr>
            </a:p>
          </p:txBody>
        </p:sp>
        <p:sp>
          <p:nvSpPr>
            <p:cNvPr id="9" name="TextBox 8"/>
            <p:cNvSpPr txBox="1">
              <a:spLocks noChangeArrowheads="1"/>
            </p:cNvSpPr>
            <p:nvPr/>
          </p:nvSpPr>
          <p:spPr bwMode="auto">
            <a:xfrm>
              <a:off x="1138419" y="549901"/>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49B09E"/>
                  </a:solidFill>
                  <a:latin typeface="华文新魏" panose="02010800040101010101" pitchFamily="2" charset="-122"/>
                  <a:ea typeface="华文新魏" panose="02010800040101010101" pitchFamily="2" charset="-122"/>
                  <a:sym typeface="Arial" panose="020B0604020202020204" pitchFamily="34" charset="0"/>
                </a:rPr>
                <a:t>教学工作总结</a:t>
              </a:r>
            </a:p>
          </p:txBody>
        </p:sp>
        <p:sp>
          <p:nvSpPr>
            <p:cNvPr id="10" name="TextBox 8"/>
            <p:cNvSpPr txBox="1">
              <a:spLocks noChangeArrowheads="1"/>
            </p:cNvSpPr>
            <p:nvPr/>
          </p:nvSpPr>
          <p:spPr bwMode="auto">
            <a:xfrm>
              <a:off x="1136263" y="1079204"/>
              <a:ext cx="3255323" cy="200055"/>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algn="ctr" eaLnBrk="1" hangingPunct="1"/>
              <a:r>
                <a:rPr lang="en-US" altLang="zh-CN" sz="1300" dirty="0">
                  <a:solidFill>
                    <a:schemeClr val="bg1">
                      <a:lumMod val="65000"/>
                    </a:schemeClr>
                  </a:solidFill>
                  <a:latin typeface="华文新魏" panose="02010800040101010101" pitchFamily="2" charset="-122"/>
                  <a:ea typeface="华文新魏" panose="02010800040101010101" pitchFamily="2" charset="-122"/>
                  <a:sym typeface="Arial" panose="020B0604020202020204" pitchFamily="34" charset="0"/>
                </a:rPr>
                <a:t>CLICK TO ADD CAPTION TEXT</a:t>
              </a:r>
              <a:endParaRPr lang="zh-CN" altLang="en-US" sz="1300" dirty="0">
                <a:solidFill>
                  <a:schemeClr val="bg1">
                    <a:lumMod val="65000"/>
                  </a:schemeClr>
                </a:solidFill>
                <a:latin typeface="华文新魏" panose="02010800040101010101" pitchFamily="2" charset="-122"/>
                <a:ea typeface="华文新魏" panose="02010800040101010101" pitchFamily="2" charset="-122"/>
                <a:sym typeface="Arial" panose="020B0604020202020204" pitchFamily="34" charset="0"/>
              </a:endParaRPr>
            </a:p>
          </p:txBody>
        </p:sp>
        <p:sp>
          <p:nvSpPr>
            <p:cNvPr id="14" name="矩形 13"/>
            <p:cNvSpPr/>
            <p:nvPr/>
          </p:nvSpPr>
          <p:spPr>
            <a:xfrm>
              <a:off x="-2655131" y="939542"/>
              <a:ext cx="3996873" cy="45719"/>
            </a:xfrm>
            <a:prstGeom prst="rect">
              <a:avLst/>
            </a:prstGeom>
            <a:solidFill>
              <a:srgbClr val="49B0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latin typeface="华文新魏" panose="02010800040101010101" pitchFamily="2" charset="-122"/>
                <a:ea typeface="华文新魏" panose="02010800040101010101" pitchFamily="2" charset="-122"/>
              </a:endParaRPr>
            </a:p>
          </p:txBody>
        </p:sp>
      </p:grpSp>
      <p:grpSp>
        <p:nvGrpSpPr>
          <p:cNvPr id="8" name="组合 7"/>
          <p:cNvGrpSpPr/>
          <p:nvPr/>
        </p:nvGrpSpPr>
        <p:grpSpPr>
          <a:xfrm>
            <a:off x="1473071" y="1796322"/>
            <a:ext cx="9271424" cy="4128951"/>
            <a:chOff x="2760892" y="1102222"/>
            <a:chExt cx="6253809" cy="2785082"/>
          </a:xfrm>
        </p:grpSpPr>
        <p:graphicFrame>
          <p:nvGraphicFramePr>
            <p:cNvPr id="11" name="图表 7"/>
            <p:cNvGraphicFramePr/>
            <p:nvPr/>
          </p:nvGraphicFramePr>
          <p:xfrm>
            <a:off x="4073443" y="1102222"/>
            <a:ext cx="3742343" cy="249489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12" name="直线连接符 9"/>
            <p:cNvCxnSpPr/>
            <p:nvPr/>
          </p:nvCxnSpPr>
          <p:spPr>
            <a:xfrm>
              <a:off x="6656425" y="1725140"/>
              <a:ext cx="805114" cy="0"/>
            </a:xfrm>
            <a:prstGeom prst="line">
              <a:avLst/>
            </a:prstGeom>
            <a:ln w="12700" cmpd="sng">
              <a:solidFill>
                <a:schemeClr val="bg1">
                  <a:lumMod val="50000"/>
                </a:schemeClr>
              </a:solidFill>
              <a:headEnd type="oval" w="med" len="med"/>
              <a:tailEnd type="oval" w="med" len="med"/>
            </a:ln>
            <a:effectLst/>
          </p:spPr>
          <p:style>
            <a:lnRef idx="2">
              <a:schemeClr val="accent1"/>
            </a:lnRef>
            <a:fillRef idx="0">
              <a:schemeClr val="accent1"/>
            </a:fillRef>
            <a:effectRef idx="1">
              <a:schemeClr val="accent1"/>
            </a:effectRef>
            <a:fontRef idx="minor">
              <a:schemeClr val="tx1"/>
            </a:fontRef>
          </p:style>
        </p:cxnSp>
        <p:sp>
          <p:nvSpPr>
            <p:cNvPr id="13" name="文本框 12"/>
            <p:cNvSpPr txBox="1"/>
            <p:nvPr/>
          </p:nvSpPr>
          <p:spPr>
            <a:xfrm>
              <a:off x="7540917" y="1754152"/>
              <a:ext cx="1473784" cy="62903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顶部“开始”面板中可以对字体、字号、颜色、行距等进行修改。</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5" name="矩形 14"/>
            <p:cNvSpPr/>
            <p:nvPr/>
          </p:nvSpPr>
          <p:spPr>
            <a:xfrm>
              <a:off x="7540917" y="1559534"/>
              <a:ext cx="1093376" cy="207603"/>
            </a:xfrm>
            <a:prstGeom prst="rect">
              <a:avLst/>
            </a:prstGeom>
          </p:spPr>
          <p:txBody>
            <a:bodyPr wrap="none">
              <a:spAutoFit/>
            </a:bodyPr>
            <a:lstStyle/>
            <a:p>
              <a:r>
                <a:rPr lang="zh-CN" altLang="en-US" sz="1400" b="1" dirty="0">
                  <a:solidFill>
                    <a:schemeClr val="bg1">
                      <a:lumMod val="50000"/>
                    </a:schemeClr>
                  </a:solidFill>
                  <a:latin typeface="微软雅黑" panose="020B0503020204020204" pitchFamily="34" charset="-122"/>
                  <a:ea typeface="微软雅黑" panose="020B0503020204020204" pitchFamily="34" charset="-122"/>
                </a:rPr>
                <a:t>点击此处添加标题</a:t>
              </a:r>
            </a:p>
          </p:txBody>
        </p:sp>
        <p:cxnSp>
          <p:nvCxnSpPr>
            <p:cNvPr id="16" name="直线连接符 14"/>
            <p:cNvCxnSpPr/>
            <p:nvPr/>
          </p:nvCxnSpPr>
          <p:spPr>
            <a:xfrm>
              <a:off x="6614153" y="3026662"/>
              <a:ext cx="805114" cy="0"/>
            </a:xfrm>
            <a:prstGeom prst="line">
              <a:avLst/>
            </a:prstGeom>
            <a:ln w="12700" cmpd="sng">
              <a:solidFill>
                <a:schemeClr val="bg1">
                  <a:lumMod val="50000"/>
                </a:schemeClr>
              </a:solidFill>
              <a:headEnd type="oval" w="med" len="med"/>
              <a:tailEnd type="oval" w="med" len="med"/>
            </a:ln>
            <a:effectLst/>
          </p:spPr>
          <p:style>
            <a:lnRef idx="2">
              <a:schemeClr val="accent1"/>
            </a:lnRef>
            <a:fillRef idx="0">
              <a:schemeClr val="accent1"/>
            </a:fillRef>
            <a:effectRef idx="1">
              <a:schemeClr val="accent1"/>
            </a:effectRef>
            <a:fontRef idx="minor">
              <a:schemeClr val="tx1"/>
            </a:fontRef>
          </p:style>
        </p:cxnSp>
        <p:sp>
          <p:nvSpPr>
            <p:cNvPr id="17" name="文本框 8"/>
            <p:cNvSpPr txBox="1"/>
            <p:nvPr/>
          </p:nvSpPr>
          <p:spPr>
            <a:xfrm>
              <a:off x="7498645" y="3055674"/>
              <a:ext cx="1473784" cy="62903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顶部“开始”面板中可以对字体、字号、颜色、行距等进行修改。</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8" name="矩形 17"/>
            <p:cNvSpPr/>
            <p:nvPr/>
          </p:nvSpPr>
          <p:spPr>
            <a:xfrm>
              <a:off x="7498645" y="2861056"/>
              <a:ext cx="1093376" cy="207603"/>
            </a:xfrm>
            <a:prstGeom prst="rect">
              <a:avLst/>
            </a:prstGeom>
          </p:spPr>
          <p:txBody>
            <a:bodyPr wrap="none">
              <a:spAutoFit/>
            </a:bodyPr>
            <a:lstStyle/>
            <a:p>
              <a:r>
                <a:rPr lang="zh-CN" altLang="en-US" sz="1400" b="1" dirty="0">
                  <a:solidFill>
                    <a:schemeClr val="bg1">
                      <a:lumMod val="50000"/>
                    </a:schemeClr>
                  </a:solidFill>
                  <a:latin typeface="微软雅黑" panose="020B0503020204020204" pitchFamily="34" charset="-122"/>
                  <a:ea typeface="微软雅黑" panose="020B0503020204020204" pitchFamily="34" charset="-122"/>
                </a:rPr>
                <a:t>点击此处添加标题</a:t>
              </a:r>
            </a:p>
          </p:txBody>
        </p:sp>
        <p:cxnSp>
          <p:nvCxnSpPr>
            <p:cNvPr id="19" name="直线连接符 18"/>
            <p:cNvCxnSpPr/>
            <p:nvPr/>
          </p:nvCxnSpPr>
          <p:spPr>
            <a:xfrm>
              <a:off x="4291425" y="2319193"/>
              <a:ext cx="805114" cy="0"/>
            </a:xfrm>
            <a:prstGeom prst="line">
              <a:avLst/>
            </a:prstGeom>
            <a:ln w="12700" cmpd="sng">
              <a:solidFill>
                <a:schemeClr val="bg1">
                  <a:lumMod val="50000"/>
                </a:schemeClr>
              </a:solidFill>
              <a:headEnd type="oval" w="med" len="med"/>
              <a:tailEnd type="oval" w="med" len="med"/>
            </a:ln>
            <a:effectLst/>
          </p:spPr>
          <p:style>
            <a:lnRef idx="2">
              <a:schemeClr val="accent1"/>
            </a:lnRef>
            <a:fillRef idx="0">
              <a:schemeClr val="accent1"/>
            </a:fillRef>
            <a:effectRef idx="1">
              <a:schemeClr val="accent1"/>
            </a:effectRef>
            <a:fontRef idx="minor">
              <a:schemeClr val="tx1"/>
            </a:fontRef>
          </p:style>
        </p:cxnSp>
        <p:sp>
          <p:nvSpPr>
            <p:cNvPr id="20" name="文本框 8"/>
            <p:cNvSpPr txBox="1"/>
            <p:nvPr/>
          </p:nvSpPr>
          <p:spPr>
            <a:xfrm>
              <a:off x="2760892" y="2330952"/>
              <a:ext cx="1459972" cy="62903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3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顶部“开始”面板中可以对字体、字号、颜色、行距等进行修改。</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1" name="矩形 20"/>
            <p:cNvSpPr/>
            <p:nvPr/>
          </p:nvSpPr>
          <p:spPr>
            <a:xfrm>
              <a:off x="3127486" y="2136334"/>
              <a:ext cx="1093376" cy="207603"/>
            </a:xfrm>
            <a:prstGeom prst="rect">
              <a:avLst/>
            </a:prstGeom>
          </p:spPr>
          <p:txBody>
            <a:bodyPr wrap="none">
              <a:spAutoFit/>
            </a:bodyPr>
            <a:lstStyle/>
            <a:p>
              <a:pPr algn="r"/>
              <a:r>
                <a:rPr lang="zh-CN" altLang="en-US" sz="1400" b="1" dirty="0">
                  <a:solidFill>
                    <a:schemeClr val="bg1">
                      <a:lumMod val="50000"/>
                    </a:schemeClr>
                  </a:solidFill>
                  <a:latin typeface="微软雅黑" panose="020B0503020204020204" pitchFamily="34" charset="-122"/>
                  <a:ea typeface="微软雅黑" panose="020B0503020204020204" pitchFamily="34" charset="-122"/>
                </a:rPr>
                <a:t>点击此处添加标题</a:t>
              </a:r>
            </a:p>
          </p:txBody>
        </p:sp>
        <p:cxnSp>
          <p:nvCxnSpPr>
            <p:cNvPr id="22" name="直线连接符 22"/>
            <p:cNvCxnSpPr/>
            <p:nvPr/>
          </p:nvCxnSpPr>
          <p:spPr>
            <a:xfrm>
              <a:off x="4693982" y="3246508"/>
              <a:ext cx="805114" cy="0"/>
            </a:xfrm>
            <a:prstGeom prst="line">
              <a:avLst/>
            </a:prstGeom>
            <a:ln w="12700" cmpd="sng">
              <a:solidFill>
                <a:schemeClr val="bg1">
                  <a:lumMod val="50000"/>
                </a:schemeClr>
              </a:solidFill>
              <a:headEnd type="oval" w="med" len="med"/>
              <a:tailEnd type="oval" w="med" len="med"/>
            </a:ln>
            <a:effectLst/>
          </p:spPr>
          <p:style>
            <a:lnRef idx="2">
              <a:schemeClr val="accent1"/>
            </a:lnRef>
            <a:fillRef idx="0">
              <a:schemeClr val="accent1"/>
            </a:fillRef>
            <a:effectRef idx="1">
              <a:schemeClr val="accent1"/>
            </a:effectRef>
            <a:fontRef idx="minor">
              <a:schemeClr val="tx1"/>
            </a:fontRef>
          </p:style>
        </p:cxnSp>
        <p:sp>
          <p:nvSpPr>
            <p:cNvPr id="23" name="文本框 8"/>
            <p:cNvSpPr txBox="1"/>
            <p:nvPr/>
          </p:nvSpPr>
          <p:spPr>
            <a:xfrm>
              <a:off x="3163449" y="3258267"/>
              <a:ext cx="1459972" cy="62903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3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顶部“开始”面板中可以对字体、字号、颜色、行距等进行修改。</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4" name="矩形 23"/>
            <p:cNvSpPr/>
            <p:nvPr/>
          </p:nvSpPr>
          <p:spPr>
            <a:xfrm>
              <a:off x="3530044" y="3063649"/>
              <a:ext cx="1093376" cy="207603"/>
            </a:xfrm>
            <a:prstGeom prst="rect">
              <a:avLst/>
            </a:prstGeom>
          </p:spPr>
          <p:txBody>
            <a:bodyPr wrap="none">
              <a:spAutoFit/>
            </a:bodyPr>
            <a:lstStyle/>
            <a:p>
              <a:pPr algn="r"/>
              <a:r>
                <a:rPr lang="zh-CN" altLang="en-US" sz="1400" b="1" dirty="0">
                  <a:solidFill>
                    <a:schemeClr val="bg1">
                      <a:lumMod val="50000"/>
                    </a:schemeClr>
                  </a:solidFill>
                  <a:latin typeface="微软雅黑" panose="020B0503020204020204" pitchFamily="34" charset="-122"/>
                  <a:ea typeface="微软雅黑" panose="020B0503020204020204" pitchFamily="34" charset="-122"/>
                </a:rPr>
                <a:t>点击此处添加标题</a:t>
              </a:r>
            </a:p>
          </p:txBody>
        </p:sp>
      </p:gr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683154" y="263970"/>
            <a:ext cx="10843722" cy="729358"/>
            <a:chOff x="-2655131" y="549901"/>
            <a:chExt cx="10843722" cy="729358"/>
          </a:xfrm>
        </p:grpSpPr>
        <p:sp>
          <p:nvSpPr>
            <p:cNvPr id="7" name="矩形 6"/>
            <p:cNvSpPr/>
            <p:nvPr/>
          </p:nvSpPr>
          <p:spPr>
            <a:xfrm>
              <a:off x="4191718" y="939542"/>
              <a:ext cx="3996873" cy="45719"/>
            </a:xfrm>
            <a:prstGeom prst="rect">
              <a:avLst/>
            </a:prstGeom>
            <a:solidFill>
              <a:srgbClr val="49B0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华文新魏" panose="02010800040101010101" pitchFamily="2" charset="-122"/>
                <a:ea typeface="华文新魏" panose="02010800040101010101" pitchFamily="2" charset="-122"/>
              </a:endParaRPr>
            </a:p>
          </p:txBody>
        </p:sp>
        <p:sp>
          <p:nvSpPr>
            <p:cNvPr id="9" name="TextBox 8"/>
            <p:cNvSpPr txBox="1">
              <a:spLocks noChangeArrowheads="1"/>
            </p:cNvSpPr>
            <p:nvPr/>
          </p:nvSpPr>
          <p:spPr bwMode="auto">
            <a:xfrm>
              <a:off x="1138419" y="549901"/>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49B09E"/>
                  </a:solidFill>
                  <a:latin typeface="华文新魏" panose="02010800040101010101" pitchFamily="2" charset="-122"/>
                  <a:ea typeface="华文新魏" panose="02010800040101010101" pitchFamily="2" charset="-122"/>
                  <a:sym typeface="Arial" panose="020B0604020202020204" pitchFamily="34" charset="0"/>
                </a:rPr>
                <a:t>教学工作总结</a:t>
              </a:r>
            </a:p>
          </p:txBody>
        </p:sp>
        <p:sp>
          <p:nvSpPr>
            <p:cNvPr id="10" name="TextBox 8"/>
            <p:cNvSpPr txBox="1">
              <a:spLocks noChangeArrowheads="1"/>
            </p:cNvSpPr>
            <p:nvPr/>
          </p:nvSpPr>
          <p:spPr bwMode="auto">
            <a:xfrm>
              <a:off x="1136263" y="1079204"/>
              <a:ext cx="3255323" cy="200055"/>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algn="ctr" eaLnBrk="1" hangingPunct="1"/>
              <a:r>
                <a:rPr lang="en-US" altLang="zh-CN" sz="1300" dirty="0">
                  <a:solidFill>
                    <a:schemeClr val="bg1">
                      <a:lumMod val="65000"/>
                    </a:schemeClr>
                  </a:solidFill>
                  <a:latin typeface="华文新魏" panose="02010800040101010101" pitchFamily="2" charset="-122"/>
                  <a:ea typeface="华文新魏" panose="02010800040101010101" pitchFamily="2" charset="-122"/>
                  <a:sym typeface="Arial" panose="020B0604020202020204" pitchFamily="34" charset="0"/>
                </a:rPr>
                <a:t>CLICK TO ADD CAPTION TEXT</a:t>
              </a:r>
              <a:endParaRPr lang="zh-CN" altLang="en-US" sz="1300" dirty="0">
                <a:solidFill>
                  <a:schemeClr val="bg1">
                    <a:lumMod val="65000"/>
                  </a:schemeClr>
                </a:solidFill>
                <a:latin typeface="华文新魏" panose="02010800040101010101" pitchFamily="2" charset="-122"/>
                <a:ea typeface="华文新魏" panose="02010800040101010101" pitchFamily="2" charset="-122"/>
                <a:sym typeface="Arial" panose="020B0604020202020204" pitchFamily="34" charset="0"/>
              </a:endParaRPr>
            </a:p>
          </p:txBody>
        </p:sp>
        <p:sp>
          <p:nvSpPr>
            <p:cNvPr id="14" name="矩形 13"/>
            <p:cNvSpPr/>
            <p:nvPr/>
          </p:nvSpPr>
          <p:spPr>
            <a:xfrm>
              <a:off x="-2655131" y="939542"/>
              <a:ext cx="3996873" cy="45719"/>
            </a:xfrm>
            <a:prstGeom prst="rect">
              <a:avLst/>
            </a:prstGeom>
            <a:solidFill>
              <a:srgbClr val="49B0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latin typeface="华文新魏" panose="02010800040101010101" pitchFamily="2" charset="-122"/>
                <a:ea typeface="华文新魏" panose="02010800040101010101" pitchFamily="2" charset="-122"/>
              </a:endParaRPr>
            </a:p>
          </p:txBody>
        </p:sp>
      </p:grpSp>
      <p:sp>
        <p:nvSpPr>
          <p:cNvPr id="8" name="任意多边形 10"/>
          <p:cNvSpPr/>
          <p:nvPr/>
        </p:nvSpPr>
        <p:spPr>
          <a:xfrm>
            <a:off x="1116013" y="2604628"/>
            <a:ext cx="2254250" cy="958850"/>
          </a:xfrm>
          <a:custGeom>
            <a:avLst/>
            <a:gdLst>
              <a:gd name="connsiteX0" fmla="*/ 0 w 2253848"/>
              <a:gd name="connsiteY0" fmla="*/ 159787 h 958704"/>
              <a:gd name="connsiteX1" fmla="*/ 159787 w 2253848"/>
              <a:gd name="connsiteY1" fmla="*/ 0 h 958704"/>
              <a:gd name="connsiteX2" fmla="*/ 2094061 w 2253848"/>
              <a:gd name="connsiteY2" fmla="*/ 0 h 958704"/>
              <a:gd name="connsiteX3" fmla="*/ 2253848 w 2253848"/>
              <a:gd name="connsiteY3" fmla="*/ 159787 h 958704"/>
              <a:gd name="connsiteX4" fmla="*/ 2253848 w 2253848"/>
              <a:gd name="connsiteY4" fmla="*/ 798917 h 958704"/>
              <a:gd name="connsiteX5" fmla="*/ 2094061 w 2253848"/>
              <a:gd name="connsiteY5" fmla="*/ 958704 h 958704"/>
              <a:gd name="connsiteX6" fmla="*/ 159787 w 2253848"/>
              <a:gd name="connsiteY6" fmla="*/ 958704 h 958704"/>
              <a:gd name="connsiteX7" fmla="*/ 0 w 2253848"/>
              <a:gd name="connsiteY7" fmla="*/ 798917 h 958704"/>
              <a:gd name="connsiteX8" fmla="*/ 0 w 2253848"/>
              <a:gd name="connsiteY8" fmla="*/ 159787 h 958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53848" h="958704">
                <a:moveTo>
                  <a:pt x="0" y="159787"/>
                </a:moveTo>
                <a:cubicBezTo>
                  <a:pt x="0" y="71539"/>
                  <a:pt x="71539" y="0"/>
                  <a:pt x="159787" y="0"/>
                </a:cubicBezTo>
                <a:lnTo>
                  <a:pt x="2094061" y="0"/>
                </a:lnTo>
                <a:cubicBezTo>
                  <a:pt x="2182309" y="0"/>
                  <a:pt x="2253848" y="71539"/>
                  <a:pt x="2253848" y="159787"/>
                </a:cubicBezTo>
                <a:lnTo>
                  <a:pt x="2253848" y="798917"/>
                </a:lnTo>
                <a:cubicBezTo>
                  <a:pt x="2253848" y="887165"/>
                  <a:pt x="2182309" y="958704"/>
                  <a:pt x="2094061" y="958704"/>
                </a:cubicBezTo>
                <a:lnTo>
                  <a:pt x="159787" y="958704"/>
                </a:lnTo>
                <a:cubicBezTo>
                  <a:pt x="71539" y="958704"/>
                  <a:pt x="0" y="887165"/>
                  <a:pt x="0" y="798917"/>
                </a:cubicBezTo>
                <a:lnTo>
                  <a:pt x="0" y="159787"/>
                </a:lnTo>
                <a:close/>
              </a:path>
            </a:pathLst>
          </a:custGeom>
          <a:solidFill>
            <a:srgbClr val="49B09E"/>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dirty="0">
                <a:solidFill>
                  <a:prstClr val="white"/>
                </a:solidFill>
                <a:sym typeface="Arial" panose="020B0604020202020204" pitchFamily="34" charset="0"/>
              </a:rPr>
              <a:t>单击编辑标题</a:t>
            </a:r>
            <a:endParaRPr lang="en-US" altLang="zh-CN" sz="2000" dirty="0">
              <a:solidFill>
                <a:prstClr val="white"/>
              </a:solidFill>
              <a:sym typeface="Arial" panose="020B0604020202020204" pitchFamily="34" charset="0"/>
            </a:endParaRPr>
          </a:p>
        </p:txBody>
      </p:sp>
      <p:sp>
        <p:nvSpPr>
          <p:cNvPr id="11" name="任意多边形 11"/>
          <p:cNvSpPr/>
          <p:nvPr/>
        </p:nvSpPr>
        <p:spPr>
          <a:xfrm>
            <a:off x="3771900" y="2604628"/>
            <a:ext cx="2254250" cy="958850"/>
          </a:xfrm>
          <a:custGeom>
            <a:avLst/>
            <a:gdLst>
              <a:gd name="connsiteX0" fmla="*/ 0 w 2253848"/>
              <a:gd name="connsiteY0" fmla="*/ 159787 h 958704"/>
              <a:gd name="connsiteX1" fmla="*/ 159787 w 2253848"/>
              <a:gd name="connsiteY1" fmla="*/ 0 h 958704"/>
              <a:gd name="connsiteX2" fmla="*/ 2094061 w 2253848"/>
              <a:gd name="connsiteY2" fmla="*/ 0 h 958704"/>
              <a:gd name="connsiteX3" fmla="*/ 2253848 w 2253848"/>
              <a:gd name="connsiteY3" fmla="*/ 159787 h 958704"/>
              <a:gd name="connsiteX4" fmla="*/ 2253848 w 2253848"/>
              <a:gd name="connsiteY4" fmla="*/ 798917 h 958704"/>
              <a:gd name="connsiteX5" fmla="*/ 2094061 w 2253848"/>
              <a:gd name="connsiteY5" fmla="*/ 958704 h 958704"/>
              <a:gd name="connsiteX6" fmla="*/ 159787 w 2253848"/>
              <a:gd name="connsiteY6" fmla="*/ 958704 h 958704"/>
              <a:gd name="connsiteX7" fmla="*/ 0 w 2253848"/>
              <a:gd name="connsiteY7" fmla="*/ 798917 h 958704"/>
              <a:gd name="connsiteX8" fmla="*/ 0 w 2253848"/>
              <a:gd name="connsiteY8" fmla="*/ 159787 h 958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53848" h="958704">
                <a:moveTo>
                  <a:pt x="0" y="159787"/>
                </a:moveTo>
                <a:cubicBezTo>
                  <a:pt x="0" y="71539"/>
                  <a:pt x="71539" y="0"/>
                  <a:pt x="159787" y="0"/>
                </a:cubicBezTo>
                <a:lnTo>
                  <a:pt x="2094061" y="0"/>
                </a:lnTo>
                <a:cubicBezTo>
                  <a:pt x="2182309" y="0"/>
                  <a:pt x="2253848" y="71539"/>
                  <a:pt x="2253848" y="159787"/>
                </a:cubicBezTo>
                <a:lnTo>
                  <a:pt x="2253848" y="798917"/>
                </a:lnTo>
                <a:cubicBezTo>
                  <a:pt x="2253848" y="887165"/>
                  <a:pt x="2182309" y="958704"/>
                  <a:pt x="2094061" y="958704"/>
                </a:cubicBezTo>
                <a:lnTo>
                  <a:pt x="159787" y="958704"/>
                </a:lnTo>
                <a:cubicBezTo>
                  <a:pt x="71539" y="958704"/>
                  <a:pt x="0" y="887165"/>
                  <a:pt x="0" y="798917"/>
                </a:cubicBezTo>
                <a:lnTo>
                  <a:pt x="0" y="159787"/>
                </a:lnTo>
                <a:close/>
              </a:path>
            </a:pathLst>
          </a:custGeom>
          <a:solidFill>
            <a:srgbClr val="49B09E"/>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a:solidFill>
                  <a:prstClr val="white"/>
                </a:solidFill>
                <a:sym typeface="Arial" panose="020B0604020202020204" pitchFamily="34" charset="0"/>
              </a:rPr>
              <a:t>单击编辑标题</a:t>
            </a:r>
            <a:endParaRPr lang="en-US" altLang="zh-CN" sz="2000" dirty="0">
              <a:solidFill>
                <a:prstClr val="white"/>
              </a:solidFill>
              <a:sym typeface="Arial" panose="020B0604020202020204" pitchFamily="34" charset="0"/>
            </a:endParaRPr>
          </a:p>
        </p:txBody>
      </p:sp>
      <p:sp>
        <p:nvSpPr>
          <p:cNvPr id="12" name="任意多边形 12"/>
          <p:cNvSpPr/>
          <p:nvPr/>
        </p:nvSpPr>
        <p:spPr>
          <a:xfrm>
            <a:off x="6429375" y="2604628"/>
            <a:ext cx="2252663" cy="958850"/>
          </a:xfrm>
          <a:custGeom>
            <a:avLst/>
            <a:gdLst>
              <a:gd name="connsiteX0" fmla="*/ 0 w 2253848"/>
              <a:gd name="connsiteY0" fmla="*/ 159787 h 958704"/>
              <a:gd name="connsiteX1" fmla="*/ 159787 w 2253848"/>
              <a:gd name="connsiteY1" fmla="*/ 0 h 958704"/>
              <a:gd name="connsiteX2" fmla="*/ 2094061 w 2253848"/>
              <a:gd name="connsiteY2" fmla="*/ 0 h 958704"/>
              <a:gd name="connsiteX3" fmla="*/ 2253848 w 2253848"/>
              <a:gd name="connsiteY3" fmla="*/ 159787 h 958704"/>
              <a:gd name="connsiteX4" fmla="*/ 2253848 w 2253848"/>
              <a:gd name="connsiteY4" fmla="*/ 798917 h 958704"/>
              <a:gd name="connsiteX5" fmla="*/ 2094061 w 2253848"/>
              <a:gd name="connsiteY5" fmla="*/ 958704 h 958704"/>
              <a:gd name="connsiteX6" fmla="*/ 159787 w 2253848"/>
              <a:gd name="connsiteY6" fmla="*/ 958704 h 958704"/>
              <a:gd name="connsiteX7" fmla="*/ 0 w 2253848"/>
              <a:gd name="connsiteY7" fmla="*/ 798917 h 958704"/>
              <a:gd name="connsiteX8" fmla="*/ 0 w 2253848"/>
              <a:gd name="connsiteY8" fmla="*/ 159787 h 958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53848" h="958704">
                <a:moveTo>
                  <a:pt x="0" y="159787"/>
                </a:moveTo>
                <a:cubicBezTo>
                  <a:pt x="0" y="71539"/>
                  <a:pt x="71539" y="0"/>
                  <a:pt x="159787" y="0"/>
                </a:cubicBezTo>
                <a:lnTo>
                  <a:pt x="2094061" y="0"/>
                </a:lnTo>
                <a:cubicBezTo>
                  <a:pt x="2182309" y="0"/>
                  <a:pt x="2253848" y="71539"/>
                  <a:pt x="2253848" y="159787"/>
                </a:cubicBezTo>
                <a:lnTo>
                  <a:pt x="2253848" y="798917"/>
                </a:lnTo>
                <a:cubicBezTo>
                  <a:pt x="2253848" y="887165"/>
                  <a:pt x="2182309" y="958704"/>
                  <a:pt x="2094061" y="958704"/>
                </a:cubicBezTo>
                <a:lnTo>
                  <a:pt x="159787" y="958704"/>
                </a:lnTo>
                <a:cubicBezTo>
                  <a:pt x="71539" y="958704"/>
                  <a:pt x="0" y="887165"/>
                  <a:pt x="0" y="798917"/>
                </a:cubicBezTo>
                <a:lnTo>
                  <a:pt x="0" y="159787"/>
                </a:lnTo>
                <a:close/>
              </a:path>
            </a:pathLst>
          </a:custGeom>
          <a:solidFill>
            <a:srgbClr val="49B09E"/>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a:solidFill>
                  <a:prstClr val="white"/>
                </a:solidFill>
                <a:sym typeface="Arial" panose="020B0604020202020204" pitchFamily="34" charset="0"/>
              </a:rPr>
              <a:t>单击编辑标题</a:t>
            </a:r>
            <a:endParaRPr lang="en-US" altLang="zh-CN" sz="2000" dirty="0">
              <a:solidFill>
                <a:prstClr val="white"/>
              </a:solidFill>
              <a:sym typeface="Arial" panose="020B0604020202020204" pitchFamily="34" charset="0"/>
            </a:endParaRPr>
          </a:p>
        </p:txBody>
      </p:sp>
      <p:sp>
        <p:nvSpPr>
          <p:cNvPr id="13" name="任意多边形 13"/>
          <p:cNvSpPr/>
          <p:nvPr/>
        </p:nvSpPr>
        <p:spPr>
          <a:xfrm>
            <a:off x="9085263" y="2604628"/>
            <a:ext cx="1966912" cy="958850"/>
          </a:xfrm>
          <a:custGeom>
            <a:avLst/>
            <a:gdLst>
              <a:gd name="connsiteX0" fmla="*/ 0 w 1966860"/>
              <a:gd name="connsiteY0" fmla="*/ 159787 h 958704"/>
              <a:gd name="connsiteX1" fmla="*/ 159787 w 1966860"/>
              <a:gd name="connsiteY1" fmla="*/ 0 h 958704"/>
              <a:gd name="connsiteX2" fmla="*/ 1807073 w 1966860"/>
              <a:gd name="connsiteY2" fmla="*/ 0 h 958704"/>
              <a:gd name="connsiteX3" fmla="*/ 1966860 w 1966860"/>
              <a:gd name="connsiteY3" fmla="*/ 159787 h 958704"/>
              <a:gd name="connsiteX4" fmla="*/ 1966860 w 1966860"/>
              <a:gd name="connsiteY4" fmla="*/ 798917 h 958704"/>
              <a:gd name="connsiteX5" fmla="*/ 1807073 w 1966860"/>
              <a:gd name="connsiteY5" fmla="*/ 958704 h 958704"/>
              <a:gd name="connsiteX6" fmla="*/ 159787 w 1966860"/>
              <a:gd name="connsiteY6" fmla="*/ 958704 h 958704"/>
              <a:gd name="connsiteX7" fmla="*/ 0 w 1966860"/>
              <a:gd name="connsiteY7" fmla="*/ 798917 h 958704"/>
              <a:gd name="connsiteX8" fmla="*/ 0 w 1966860"/>
              <a:gd name="connsiteY8" fmla="*/ 159787 h 958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66860" h="958704">
                <a:moveTo>
                  <a:pt x="0" y="159787"/>
                </a:moveTo>
                <a:cubicBezTo>
                  <a:pt x="0" y="71539"/>
                  <a:pt x="71539" y="0"/>
                  <a:pt x="159787" y="0"/>
                </a:cubicBezTo>
                <a:lnTo>
                  <a:pt x="1807073" y="0"/>
                </a:lnTo>
                <a:cubicBezTo>
                  <a:pt x="1895321" y="0"/>
                  <a:pt x="1966860" y="71539"/>
                  <a:pt x="1966860" y="159787"/>
                </a:cubicBezTo>
                <a:lnTo>
                  <a:pt x="1966860" y="798917"/>
                </a:lnTo>
                <a:cubicBezTo>
                  <a:pt x="1966860" y="887165"/>
                  <a:pt x="1895321" y="958704"/>
                  <a:pt x="1807073" y="958704"/>
                </a:cubicBezTo>
                <a:lnTo>
                  <a:pt x="159787" y="958704"/>
                </a:lnTo>
                <a:cubicBezTo>
                  <a:pt x="71539" y="958704"/>
                  <a:pt x="0" y="887165"/>
                  <a:pt x="0" y="798917"/>
                </a:cubicBezTo>
                <a:lnTo>
                  <a:pt x="0" y="159787"/>
                </a:lnTo>
                <a:close/>
              </a:path>
            </a:pathLst>
          </a:custGeom>
          <a:solidFill>
            <a:srgbClr val="49B09E"/>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2000">
                <a:solidFill>
                  <a:prstClr val="white"/>
                </a:solidFill>
                <a:sym typeface="Arial" panose="020B0604020202020204" pitchFamily="34" charset="0"/>
              </a:rPr>
              <a:t>单击编辑标题</a:t>
            </a:r>
            <a:endParaRPr lang="en-US" altLang="zh-CN" sz="2000" dirty="0">
              <a:solidFill>
                <a:prstClr val="white"/>
              </a:solidFill>
              <a:sym typeface="Arial" panose="020B0604020202020204" pitchFamily="34" charset="0"/>
            </a:endParaRPr>
          </a:p>
        </p:txBody>
      </p:sp>
      <p:sp>
        <p:nvSpPr>
          <p:cNvPr id="15" name="TextBox 13"/>
          <p:cNvSpPr txBox="1"/>
          <p:nvPr/>
        </p:nvSpPr>
        <p:spPr>
          <a:xfrm>
            <a:off x="1143908" y="4014328"/>
            <a:ext cx="2295979" cy="1637371"/>
          </a:xfrm>
          <a:prstGeom prst="rect">
            <a:avLst/>
          </a:prstGeom>
          <a:noFill/>
        </p:spPr>
        <p:txBody>
          <a:bodyPr wrap="square" lIns="0" tIns="0" rIns="0" bIns="0">
            <a:spAutoFit/>
          </a:bodyPr>
          <a:lstStyle/>
          <a:p>
            <a:pPr defTabSz="1216660">
              <a:spcBef>
                <a:spcPct val="20000"/>
              </a:spcBef>
              <a:defRPr/>
            </a:pPr>
            <a:r>
              <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单击此处可编辑内容，根据您的需要自由拉伸文框大小</a:t>
            </a:r>
            <a:endParaRPr lang="en-US" altLang="zh-CN"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defTabSz="1216660">
              <a:spcBef>
                <a:spcPct val="20000"/>
              </a:spcBef>
              <a:defRPr/>
            </a:pPr>
            <a:r>
              <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单击此处可编辑内容，根据您的需要自由拉伸文框大小</a:t>
            </a:r>
            <a:endParaRPr lang="en-US" altLang="zh-CN"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defTabSz="1216660">
              <a:spcBef>
                <a:spcPct val="20000"/>
              </a:spcBef>
              <a:defRPr/>
            </a:pPr>
            <a:r>
              <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单击此处可编辑内容，根据您的需要自由拉伸文框大小</a:t>
            </a:r>
            <a:endParaRPr lang="en-US" altLang="zh-CN"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defTabSz="1216660">
              <a:spcBef>
                <a:spcPct val="20000"/>
              </a:spcBef>
              <a:defRPr/>
            </a:pPr>
            <a:endParaRPr lang="en-US" altLang="zh-CN"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TextBox 19"/>
          <p:cNvSpPr txBox="1"/>
          <p:nvPr/>
        </p:nvSpPr>
        <p:spPr>
          <a:xfrm>
            <a:off x="3801383" y="4014328"/>
            <a:ext cx="2294309" cy="1637371"/>
          </a:xfrm>
          <a:prstGeom prst="rect">
            <a:avLst/>
          </a:prstGeom>
          <a:noFill/>
        </p:spPr>
        <p:txBody>
          <a:bodyPr wrap="square" lIns="0" tIns="0" rIns="0" bIns="0">
            <a:spAutoFit/>
          </a:bodyPr>
          <a:lstStyle/>
          <a:p>
            <a:pPr defTabSz="1216660">
              <a:spcBef>
                <a:spcPct val="20000"/>
              </a:spcBef>
              <a:defRPr/>
            </a:pPr>
            <a:r>
              <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单击此处可编辑内容，根据您的需要自由拉伸文框大小</a:t>
            </a:r>
            <a:endParaRPr lang="en-US" altLang="zh-CN"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defTabSz="1216660">
              <a:spcBef>
                <a:spcPct val="20000"/>
              </a:spcBef>
              <a:defRPr/>
            </a:pPr>
            <a:r>
              <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单击此处可编辑内容，根据您的需要自由拉伸文框大小</a:t>
            </a:r>
            <a:endParaRPr lang="en-US" altLang="zh-CN"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defTabSz="1216660">
              <a:spcBef>
                <a:spcPct val="20000"/>
              </a:spcBef>
              <a:defRPr/>
            </a:pPr>
            <a:r>
              <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单击此处可编辑内容，根据您的需要自由拉伸文框大小</a:t>
            </a:r>
            <a:endParaRPr lang="en-US" altLang="zh-CN"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defTabSz="1216660">
              <a:spcBef>
                <a:spcPct val="20000"/>
              </a:spcBef>
              <a:defRPr/>
            </a:pPr>
            <a:endParaRPr lang="en-US" altLang="zh-CN"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TextBox 13"/>
          <p:cNvSpPr txBox="1"/>
          <p:nvPr/>
        </p:nvSpPr>
        <p:spPr>
          <a:xfrm>
            <a:off x="6457271" y="4014328"/>
            <a:ext cx="2294309" cy="1637371"/>
          </a:xfrm>
          <a:prstGeom prst="rect">
            <a:avLst/>
          </a:prstGeom>
          <a:noFill/>
        </p:spPr>
        <p:txBody>
          <a:bodyPr wrap="square" lIns="0" tIns="0" rIns="0" bIns="0">
            <a:spAutoFit/>
          </a:bodyPr>
          <a:lstStyle/>
          <a:p>
            <a:pPr defTabSz="1216660">
              <a:spcBef>
                <a:spcPct val="20000"/>
              </a:spcBef>
              <a:defRPr/>
            </a:pPr>
            <a:r>
              <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单击此处可编辑内容，根据您的需要自由拉伸文框大小</a:t>
            </a:r>
            <a:endParaRPr lang="en-US" altLang="zh-CN"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defTabSz="1216660">
              <a:spcBef>
                <a:spcPct val="20000"/>
              </a:spcBef>
              <a:defRPr/>
            </a:pPr>
            <a:r>
              <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单击此处可编辑内容，根据您的需要自由拉伸文框大小</a:t>
            </a:r>
            <a:endParaRPr lang="en-US" altLang="zh-CN"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defTabSz="1216660">
              <a:spcBef>
                <a:spcPct val="20000"/>
              </a:spcBef>
              <a:defRPr/>
            </a:pPr>
            <a:r>
              <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单击此处可编辑内容，根据您的需要自由拉伸文框大小</a:t>
            </a:r>
            <a:endParaRPr lang="en-US" altLang="zh-CN"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defTabSz="1216660">
              <a:spcBef>
                <a:spcPct val="20000"/>
              </a:spcBef>
              <a:defRPr/>
            </a:pPr>
            <a:endParaRPr lang="en-US" altLang="zh-CN" sz="1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TextBox 13"/>
          <p:cNvSpPr txBox="1"/>
          <p:nvPr/>
        </p:nvSpPr>
        <p:spPr>
          <a:xfrm>
            <a:off x="9005208" y="4014328"/>
            <a:ext cx="2257879" cy="1637371"/>
          </a:xfrm>
          <a:prstGeom prst="rect">
            <a:avLst/>
          </a:prstGeom>
          <a:noFill/>
        </p:spPr>
        <p:txBody>
          <a:bodyPr wrap="square" lIns="0" tIns="0" rIns="0" bIns="0">
            <a:spAutoFit/>
          </a:bodyPr>
          <a:lstStyle/>
          <a:p>
            <a:pPr lvl="0" defTabSz="1216660">
              <a:spcBef>
                <a:spcPct val="20000"/>
              </a:spcBef>
              <a:defRPr/>
            </a:pPr>
            <a:r>
              <a:rPr lang="zh-CN" altLang="en-US" sz="1400" dirty="0">
                <a:solidFill>
                  <a:srgbClr val="FFFFFF">
                    <a:lumMod val="50000"/>
                  </a:srgbClr>
                </a:solidFill>
                <a:latin typeface="Arial" panose="020B0604020202020204" pitchFamily="34" charset="0"/>
                <a:ea typeface="微软雅黑" panose="020B0503020204020204" pitchFamily="34" charset="-122"/>
                <a:cs typeface="+mn-ea"/>
                <a:sym typeface="Arial" panose="020B0604020202020204" pitchFamily="34" charset="0"/>
              </a:rPr>
              <a:t>单击此处可编辑内容，根据您的需要自由拉伸文框大小</a:t>
            </a:r>
            <a:endParaRPr lang="en-US" altLang="zh-CN" sz="1400" dirty="0">
              <a:solidFill>
                <a:srgbClr val="FFFFFF">
                  <a:lumMod val="50000"/>
                </a:srgbClr>
              </a:solidFill>
              <a:latin typeface="Arial" panose="020B0604020202020204" pitchFamily="34" charset="0"/>
              <a:ea typeface="微软雅黑" panose="020B0503020204020204" pitchFamily="34" charset="-122"/>
              <a:cs typeface="+mn-ea"/>
              <a:sym typeface="Arial" panose="020B0604020202020204" pitchFamily="34" charset="0"/>
            </a:endParaRPr>
          </a:p>
          <a:p>
            <a:pPr lvl="0" defTabSz="1216660">
              <a:spcBef>
                <a:spcPct val="20000"/>
              </a:spcBef>
              <a:defRPr/>
            </a:pPr>
            <a:r>
              <a:rPr lang="zh-CN" altLang="en-US" sz="1400" dirty="0">
                <a:solidFill>
                  <a:srgbClr val="FFFFFF">
                    <a:lumMod val="50000"/>
                  </a:srgbClr>
                </a:solidFill>
                <a:latin typeface="Arial" panose="020B0604020202020204" pitchFamily="34" charset="0"/>
                <a:ea typeface="微软雅黑" panose="020B0503020204020204" pitchFamily="34" charset="-122"/>
                <a:cs typeface="+mn-ea"/>
                <a:sym typeface="Arial" panose="020B0604020202020204" pitchFamily="34" charset="0"/>
              </a:rPr>
              <a:t>单击此处可编辑内容，根据您的需要自由拉伸文框大小</a:t>
            </a:r>
            <a:endParaRPr lang="en-US" altLang="zh-CN" sz="1400" dirty="0">
              <a:solidFill>
                <a:srgbClr val="FFFFFF">
                  <a:lumMod val="50000"/>
                </a:srgbClr>
              </a:solidFill>
              <a:latin typeface="Arial" panose="020B0604020202020204" pitchFamily="34" charset="0"/>
              <a:ea typeface="微软雅黑" panose="020B0503020204020204" pitchFamily="34" charset="-122"/>
              <a:cs typeface="+mn-ea"/>
              <a:sym typeface="Arial" panose="020B0604020202020204" pitchFamily="34" charset="0"/>
            </a:endParaRPr>
          </a:p>
          <a:p>
            <a:pPr lvl="0" defTabSz="1216660">
              <a:spcBef>
                <a:spcPct val="20000"/>
              </a:spcBef>
              <a:defRPr/>
            </a:pPr>
            <a:r>
              <a:rPr lang="zh-CN" altLang="en-US" sz="1400" dirty="0">
                <a:solidFill>
                  <a:srgbClr val="FFFFFF">
                    <a:lumMod val="50000"/>
                  </a:srgbClr>
                </a:solidFill>
                <a:latin typeface="Arial" panose="020B0604020202020204" pitchFamily="34" charset="0"/>
                <a:ea typeface="微软雅黑" panose="020B0503020204020204" pitchFamily="34" charset="-122"/>
                <a:cs typeface="+mn-ea"/>
                <a:sym typeface="Arial" panose="020B0604020202020204" pitchFamily="34" charset="0"/>
              </a:rPr>
              <a:t>单击此处可编辑内容，根据您的需要自由拉伸文框大小</a:t>
            </a:r>
            <a:endParaRPr lang="en-US" altLang="zh-CN" sz="1400" dirty="0">
              <a:solidFill>
                <a:srgbClr val="FFFFFF">
                  <a:lumMod val="50000"/>
                </a:srgbClr>
              </a:solidFill>
              <a:latin typeface="Arial" panose="020B0604020202020204" pitchFamily="34" charset="0"/>
              <a:ea typeface="微软雅黑" panose="020B0503020204020204" pitchFamily="34" charset="-122"/>
              <a:cs typeface="+mn-ea"/>
              <a:sym typeface="Arial" panose="020B0604020202020204" pitchFamily="34" charset="0"/>
            </a:endParaRPr>
          </a:p>
          <a:p>
            <a:pPr lvl="0" defTabSz="1216660">
              <a:spcBef>
                <a:spcPct val="20000"/>
              </a:spcBef>
              <a:defRPr/>
            </a:pPr>
            <a:endParaRPr lang="en-US" altLang="zh-CN" sz="1400" dirty="0">
              <a:solidFill>
                <a:srgbClr val="FFFFFF">
                  <a:lumMod val="50000"/>
                </a:srgb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par>
                          <p:cTn id="8" fill="hold">
                            <p:stCondLst>
                              <p:cond delay="500"/>
                            </p:stCondLst>
                            <p:childTnLst>
                              <p:par>
                                <p:cTn id="9" presetID="25"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125"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12" dur="125"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13" dur="125" accel="50000" fill="hold">
                                          <p:stCondLst>
                                            <p:cond delay="125"/>
                                          </p:stCondLst>
                                        </p:cTn>
                                        <p:tgtEl>
                                          <p:spTgt spid="8"/>
                                        </p:tgtEl>
                                        <p:attrNameLst>
                                          <p:attrName>ppt_w</p:attrName>
                                        </p:attrNameLst>
                                      </p:cBhvr>
                                      <p:tavLst>
                                        <p:tav tm="0">
                                          <p:val>
                                            <p:strVal val="#ppt_w*.05"/>
                                          </p:val>
                                        </p:tav>
                                        <p:tav tm="100000">
                                          <p:val>
                                            <p:strVal val="#ppt_w"/>
                                          </p:val>
                                        </p:tav>
                                      </p:tavLst>
                                    </p:anim>
                                    <p:anim calcmode="lin" valueType="num">
                                      <p:cBhvr>
                                        <p:cTn id="14" dur="250" fill="hold"/>
                                        <p:tgtEl>
                                          <p:spTgt spid="8"/>
                                        </p:tgtEl>
                                        <p:attrNameLst>
                                          <p:attrName>ppt_h</p:attrName>
                                        </p:attrNameLst>
                                      </p:cBhvr>
                                      <p:tavLst>
                                        <p:tav tm="0">
                                          <p:val>
                                            <p:strVal val="#ppt_h"/>
                                          </p:val>
                                        </p:tav>
                                        <p:tav tm="100000">
                                          <p:val>
                                            <p:strVal val="#ppt_h"/>
                                          </p:val>
                                        </p:tav>
                                      </p:tavLst>
                                    </p:anim>
                                    <p:anim calcmode="lin" valueType="num">
                                      <p:cBhvr>
                                        <p:cTn id="15" dur="125"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16" dur="125"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17" dur="125" accel="50000" fill="hold">
                                          <p:stCondLst>
                                            <p:cond delay="125"/>
                                          </p:stCondLst>
                                        </p:cTn>
                                        <p:tgtEl>
                                          <p:spTgt spid="8"/>
                                        </p:tgtEl>
                                        <p:attrNameLst>
                                          <p:attrName>ppt_y</p:attrName>
                                        </p:attrNameLst>
                                      </p:cBhvr>
                                      <p:tavLst>
                                        <p:tav tm="0">
                                          <p:val>
                                            <p:strVal val="#ppt_y+.1"/>
                                          </p:val>
                                        </p:tav>
                                        <p:tav tm="100000">
                                          <p:val>
                                            <p:strVal val="#ppt_y"/>
                                          </p:val>
                                        </p:tav>
                                      </p:tavLst>
                                    </p:anim>
                                    <p:animEffect transition="in" filter="fade">
                                      <p:cBhvr>
                                        <p:cTn id="18" dur="250" decel="50000">
                                          <p:stCondLst>
                                            <p:cond delay="0"/>
                                          </p:stCondLst>
                                        </p:cTn>
                                        <p:tgtEl>
                                          <p:spTgt spid="8"/>
                                        </p:tgtEl>
                                      </p:cBhvr>
                                    </p:animEffect>
                                  </p:childTnLst>
                                </p:cTn>
                              </p:par>
                            </p:childTnLst>
                          </p:cTn>
                        </p:par>
                        <p:par>
                          <p:cTn id="19" fill="hold">
                            <p:stCondLst>
                              <p:cond delay="1000"/>
                            </p:stCondLst>
                            <p:childTnLst>
                              <p:par>
                                <p:cTn id="20" presetID="25" presetClass="entr" presetSubtype="0"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p:cTn id="22" dur="125" decel="50000" fill="hold">
                                          <p:stCondLst>
                                            <p:cond delay="0"/>
                                          </p:stCondLst>
                                        </p:cTn>
                                        <p:tgtEl>
                                          <p:spTgt spid="11"/>
                                        </p:tgtEl>
                                        <p:attrNameLst>
                                          <p:attrName>style.rotation</p:attrName>
                                        </p:attrNameLst>
                                      </p:cBhvr>
                                      <p:tavLst>
                                        <p:tav tm="0">
                                          <p:val>
                                            <p:fltVal val="-90"/>
                                          </p:val>
                                        </p:tav>
                                        <p:tav tm="100000">
                                          <p:val>
                                            <p:fltVal val="0"/>
                                          </p:val>
                                        </p:tav>
                                      </p:tavLst>
                                    </p:anim>
                                    <p:anim calcmode="lin" valueType="num">
                                      <p:cBhvr>
                                        <p:cTn id="23" dur="125" decel="50000" fill="hold">
                                          <p:stCondLst>
                                            <p:cond delay="0"/>
                                          </p:stCondLst>
                                        </p:cTn>
                                        <p:tgtEl>
                                          <p:spTgt spid="11"/>
                                        </p:tgtEl>
                                        <p:attrNameLst>
                                          <p:attrName>ppt_w</p:attrName>
                                        </p:attrNameLst>
                                      </p:cBhvr>
                                      <p:tavLst>
                                        <p:tav tm="0">
                                          <p:val>
                                            <p:strVal val="#ppt_w"/>
                                          </p:val>
                                        </p:tav>
                                        <p:tav tm="100000">
                                          <p:val>
                                            <p:strVal val="#ppt_w*.05"/>
                                          </p:val>
                                        </p:tav>
                                      </p:tavLst>
                                    </p:anim>
                                    <p:anim calcmode="lin" valueType="num">
                                      <p:cBhvr>
                                        <p:cTn id="24" dur="125" accel="50000" fill="hold">
                                          <p:stCondLst>
                                            <p:cond delay="125"/>
                                          </p:stCondLst>
                                        </p:cTn>
                                        <p:tgtEl>
                                          <p:spTgt spid="11"/>
                                        </p:tgtEl>
                                        <p:attrNameLst>
                                          <p:attrName>ppt_w</p:attrName>
                                        </p:attrNameLst>
                                      </p:cBhvr>
                                      <p:tavLst>
                                        <p:tav tm="0">
                                          <p:val>
                                            <p:strVal val="#ppt_w*.05"/>
                                          </p:val>
                                        </p:tav>
                                        <p:tav tm="100000">
                                          <p:val>
                                            <p:strVal val="#ppt_w"/>
                                          </p:val>
                                        </p:tav>
                                      </p:tavLst>
                                    </p:anim>
                                    <p:anim calcmode="lin" valueType="num">
                                      <p:cBhvr>
                                        <p:cTn id="25" dur="250" fill="hold"/>
                                        <p:tgtEl>
                                          <p:spTgt spid="11"/>
                                        </p:tgtEl>
                                        <p:attrNameLst>
                                          <p:attrName>ppt_h</p:attrName>
                                        </p:attrNameLst>
                                      </p:cBhvr>
                                      <p:tavLst>
                                        <p:tav tm="0">
                                          <p:val>
                                            <p:strVal val="#ppt_h"/>
                                          </p:val>
                                        </p:tav>
                                        <p:tav tm="100000">
                                          <p:val>
                                            <p:strVal val="#ppt_h"/>
                                          </p:val>
                                        </p:tav>
                                      </p:tavLst>
                                    </p:anim>
                                    <p:anim calcmode="lin" valueType="num">
                                      <p:cBhvr>
                                        <p:cTn id="26" dur="125" decel="50000" fill="hold">
                                          <p:stCondLst>
                                            <p:cond delay="0"/>
                                          </p:stCondLst>
                                        </p:cTn>
                                        <p:tgtEl>
                                          <p:spTgt spid="11"/>
                                        </p:tgtEl>
                                        <p:attrNameLst>
                                          <p:attrName>ppt_x</p:attrName>
                                        </p:attrNameLst>
                                      </p:cBhvr>
                                      <p:tavLst>
                                        <p:tav tm="0">
                                          <p:val>
                                            <p:strVal val="#ppt_x+.4"/>
                                          </p:val>
                                        </p:tav>
                                        <p:tav tm="100000">
                                          <p:val>
                                            <p:strVal val="#ppt_x"/>
                                          </p:val>
                                        </p:tav>
                                      </p:tavLst>
                                    </p:anim>
                                    <p:anim calcmode="lin" valueType="num">
                                      <p:cBhvr>
                                        <p:cTn id="27" dur="125" decel="50000" fill="hold">
                                          <p:stCondLst>
                                            <p:cond delay="0"/>
                                          </p:stCondLst>
                                        </p:cTn>
                                        <p:tgtEl>
                                          <p:spTgt spid="11"/>
                                        </p:tgtEl>
                                        <p:attrNameLst>
                                          <p:attrName>ppt_y</p:attrName>
                                        </p:attrNameLst>
                                      </p:cBhvr>
                                      <p:tavLst>
                                        <p:tav tm="0">
                                          <p:val>
                                            <p:strVal val="#ppt_y-.2"/>
                                          </p:val>
                                        </p:tav>
                                        <p:tav tm="100000">
                                          <p:val>
                                            <p:strVal val="#ppt_y+.1"/>
                                          </p:val>
                                        </p:tav>
                                      </p:tavLst>
                                    </p:anim>
                                    <p:anim calcmode="lin" valueType="num">
                                      <p:cBhvr>
                                        <p:cTn id="28" dur="125" accel="50000" fill="hold">
                                          <p:stCondLst>
                                            <p:cond delay="125"/>
                                          </p:stCondLst>
                                        </p:cTn>
                                        <p:tgtEl>
                                          <p:spTgt spid="11"/>
                                        </p:tgtEl>
                                        <p:attrNameLst>
                                          <p:attrName>ppt_y</p:attrName>
                                        </p:attrNameLst>
                                      </p:cBhvr>
                                      <p:tavLst>
                                        <p:tav tm="0">
                                          <p:val>
                                            <p:strVal val="#ppt_y+.1"/>
                                          </p:val>
                                        </p:tav>
                                        <p:tav tm="100000">
                                          <p:val>
                                            <p:strVal val="#ppt_y"/>
                                          </p:val>
                                        </p:tav>
                                      </p:tavLst>
                                    </p:anim>
                                    <p:animEffect transition="in" filter="fade">
                                      <p:cBhvr>
                                        <p:cTn id="29" dur="250" decel="50000">
                                          <p:stCondLst>
                                            <p:cond delay="0"/>
                                          </p:stCondLst>
                                        </p:cTn>
                                        <p:tgtEl>
                                          <p:spTgt spid="11"/>
                                        </p:tgtEl>
                                      </p:cBhvr>
                                    </p:animEffect>
                                  </p:childTnLst>
                                </p:cTn>
                              </p:par>
                            </p:childTnLst>
                          </p:cTn>
                        </p:par>
                        <p:par>
                          <p:cTn id="30" fill="hold">
                            <p:stCondLst>
                              <p:cond delay="1500"/>
                            </p:stCondLst>
                            <p:childTnLst>
                              <p:par>
                                <p:cTn id="31" presetID="25" presetClass="entr" presetSubtype="0"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p:cTn id="33" dur="125" decel="50000" fill="hold">
                                          <p:stCondLst>
                                            <p:cond delay="0"/>
                                          </p:stCondLst>
                                        </p:cTn>
                                        <p:tgtEl>
                                          <p:spTgt spid="12"/>
                                        </p:tgtEl>
                                        <p:attrNameLst>
                                          <p:attrName>style.rotation</p:attrName>
                                        </p:attrNameLst>
                                      </p:cBhvr>
                                      <p:tavLst>
                                        <p:tav tm="0">
                                          <p:val>
                                            <p:fltVal val="-90"/>
                                          </p:val>
                                        </p:tav>
                                        <p:tav tm="100000">
                                          <p:val>
                                            <p:fltVal val="0"/>
                                          </p:val>
                                        </p:tav>
                                      </p:tavLst>
                                    </p:anim>
                                    <p:anim calcmode="lin" valueType="num">
                                      <p:cBhvr>
                                        <p:cTn id="34" dur="125" decel="50000" fill="hold">
                                          <p:stCondLst>
                                            <p:cond delay="0"/>
                                          </p:stCondLst>
                                        </p:cTn>
                                        <p:tgtEl>
                                          <p:spTgt spid="12"/>
                                        </p:tgtEl>
                                        <p:attrNameLst>
                                          <p:attrName>ppt_w</p:attrName>
                                        </p:attrNameLst>
                                      </p:cBhvr>
                                      <p:tavLst>
                                        <p:tav tm="0">
                                          <p:val>
                                            <p:strVal val="#ppt_w"/>
                                          </p:val>
                                        </p:tav>
                                        <p:tav tm="100000">
                                          <p:val>
                                            <p:strVal val="#ppt_w*.05"/>
                                          </p:val>
                                        </p:tav>
                                      </p:tavLst>
                                    </p:anim>
                                    <p:anim calcmode="lin" valueType="num">
                                      <p:cBhvr>
                                        <p:cTn id="35" dur="125" accel="50000" fill="hold">
                                          <p:stCondLst>
                                            <p:cond delay="125"/>
                                          </p:stCondLst>
                                        </p:cTn>
                                        <p:tgtEl>
                                          <p:spTgt spid="12"/>
                                        </p:tgtEl>
                                        <p:attrNameLst>
                                          <p:attrName>ppt_w</p:attrName>
                                        </p:attrNameLst>
                                      </p:cBhvr>
                                      <p:tavLst>
                                        <p:tav tm="0">
                                          <p:val>
                                            <p:strVal val="#ppt_w*.05"/>
                                          </p:val>
                                        </p:tav>
                                        <p:tav tm="100000">
                                          <p:val>
                                            <p:strVal val="#ppt_w"/>
                                          </p:val>
                                        </p:tav>
                                      </p:tavLst>
                                    </p:anim>
                                    <p:anim calcmode="lin" valueType="num">
                                      <p:cBhvr>
                                        <p:cTn id="36" dur="250" fill="hold"/>
                                        <p:tgtEl>
                                          <p:spTgt spid="12"/>
                                        </p:tgtEl>
                                        <p:attrNameLst>
                                          <p:attrName>ppt_h</p:attrName>
                                        </p:attrNameLst>
                                      </p:cBhvr>
                                      <p:tavLst>
                                        <p:tav tm="0">
                                          <p:val>
                                            <p:strVal val="#ppt_h"/>
                                          </p:val>
                                        </p:tav>
                                        <p:tav tm="100000">
                                          <p:val>
                                            <p:strVal val="#ppt_h"/>
                                          </p:val>
                                        </p:tav>
                                      </p:tavLst>
                                    </p:anim>
                                    <p:anim calcmode="lin" valueType="num">
                                      <p:cBhvr>
                                        <p:cTn id="37" dur="125" decel="50000" fill="hold">
                                          <p:stCondLst>
                                            <p:cond delay="0"/>
                                          </p:stCondLst>
                                        </p:cTn>
                                        <p:tgtEl>
                                          <p:spTgt spid="12"/>
                                        </p:tgtEl>
                                        <p:attrNameLst>
                                          <p:attrName>ppt_x</p:attrName>
                                        </p:attrNameLst>
                                      </p:cBhvr>
                                      <p:tavLst>
                                        <p:tav tm="0">
                                          <p:val>
                                            <p:strVal val="#ppt_x+.4"/>
                                          </p:val>
                                        </p:tav>
                                        <p:tav tm="100000">
                                          <p:val>
                                            <p:strVal val="#ppt_x"/>
                                          </p:val>
                                        </p:tav>
                                      </p:tavLst>
                                    </p:anim>
                                    <p:anim calcmode="lin" valueType="num">
                                      <p:cBhvr>
                                        <p:cTn id="38" dur="125" decel="50000" fill="hold">
                                          <p:stCondLst>
                                            <p:cond delay="0"/>
                                          </p:stCondLst>
                                        </p:cTn>
                                        <p:tgtEl>
                                          <p:spTgt spid="12"/>
                                        </p:tgtEl>
                                        <p:attrNameLst>
                                          <p:attrName>ppt_y</p:attrName>
                                        </p:attrNameLst>
                                      </p:cBhvr>
                                      <p:tavLst>
                                        <p:tav tm="0">
                                          <p:val>
                                            <p:strVal val="#ppt_y-.2"/>
                                          </p:val>
                                        </p:tav>
                                        <p:tav tm="100000">
                                          <p:val>
                                            <p:strVal val="#ppt_y+.1"/>
                                          </p:val>
                                        </p:tav>
                                      </p:tavLst>
                                    </p:anim>
                                    <p:anim calcmode="lin" valueType="num">
                                      <p:cBhvr>
                                        <p:cTn id="39" dur="125" accel="50000" fill="hold">
                                          <p:stCondLst>
                                            <p:cond delay="125"/>
                                          </p:stCondLst>
                                        </p:cTn>
                                        <p:tgtEl>
                                          <p:spTgt spid="12"/>
                                        </p:tgtEl>
                                        <p:attrNameLst>
                                          <p:attrName>ppt_y</p:attrName>
                                        </p:attrNameLst>
                                      </p:cBhvr>
                                      <p:tavLst>
                                        <p:tav tm="0">
                                          <p:val>
                                            <p:strVal val="#ppt_y+.1"/>
                                          </p:val>
                                        </p:tav>
                                        <p:tav tm="100000">
                                          <p:val>
                                            <p:strVal val="#ppt_y"/>
                                          </p:val>
                                        </p:tav>
                                      </p:tavLst>
                                    </p:anim>
                                    <p:animEffect transition="in" filter="fade">
                                      <p:cBhvr>
                                        <p:cTn id="40" dur="250" decel="50000">
                                          <p:stCondLst>
                                            <p:cond delay="0"/>
                                          </p:stCondLst>
                                        </p:cTn>
                                        <p:tgtEl>
                                          <p:spTgt spid="12"/>
                                        </p:tgtEl>
                                      </p:cBhvr>
                                    </p:animEffect>
                                  </p:childTnLst>
                                </p:cTn>
                              </p:par>
                            </p:childTnLst>
                          </p:cTn>
                        </p:par>
                        <p:par>
                          <p:cTn id="41" fill="hold">
                            <p:stCondLst>
                              <p:cond delay="2000"/>
                            </p:stCondLst>
                            <p:childTnLst>
                              <p:par>
                                <p:cTn id="42" presetID="25" presetClass="entr" presetSubtype="0" fill="hold" grpId="0" nodeType="afterEffect">
                                  <p:stCondLst>
                                    <p:cond delay="0"/>
                                  </p:stCondLst>
                                  <p:childTnLst>
                                    <p:set>
                                      <p:cBhvr>
                                        <p:cTn id="43" dur="1" fill="hold">
                                          <p:stCondLst>
                                            <p:cond delay="0"/>
                                          </p:stCondLst>
                                        </p:cTn>
                                        <p:tgtEl>
                                          <p:spTgt spid="13"/>
                                        </p:tgtEl>
                                        <p:attrNameLst>
                                          <p:attrName>style.visibility</p:attrName>
                                        </p:attrNameLst>
                                      </p:cBhvr>
                                      <p:to>
                                        <p:strVal val="visible"/>
                                      </p:to>
                                    </p:set>
                                    <p:anim calcmode="lin" valueType="num">
                                      <p:cBhvr>
                                        <p:cTn id="44" dur="125" decel="50000" fill="hold">
                                          <p:stCondLst>
                                            <p:cond delay="0"/>
                                          </p:stCondLst>
                                        </p:cTn>
                                        <p:tgtEl>
                                          <p:spTgt spid="13"/>
                                        </p:tgtEl>
                                        <p:attrNameLst>
                                          <p:attrName>style.rotation</p:attrName>
                                        </p:attrNameLst>
                                      </p:cBhvr>
                                      <p:tavLst>
                                        <p:tav tm="0">
                                          <p:val>
                                            <p:fltVal val="-90"/>
                                          </p:val>
                                        </p:tav>
                                        <p:tav tm="100000">
                                          <p:val>
                                            <p:fltVal val="0"/>
                                          </p:val>
                                        </p:tav>
                                      </p:tavLst>
                                    </p:anim>
                                    <p:anim calcmode="lin" valueType="num">
                                      <p:cBhvr>
                                        <p:cTn id="45" dur="125" decel="50000" fill="hold">
                                          <p:stCondLst>
                                            <p:cond delay="0"/>
                                          </p:stCondLst>
                                        </p:cTn>
                                        <p:tgtEl>
                                          <p:spTgt spid="13"/>
                                        </p:tgtEl>
                                        <p:attrNameLst>
                                          <p:attrName>ppt_w</p:attrName>
                                        </p:attrNameLst>
                                      </p:cBhvr>
                                      <p:tavLst>
                                        <p:tav tm="0">
                                          <p:val>
                                            <p:strVal val="#ppt_w"/>
                                          </p:val>
                                        </p:tav>
                                        <p:tav tm="100000">
                                          <p:val>
                                            <p:strVal val="#ppt_w*.05"/>
                                          </p:val>
                                        </p:tav>
                                      </p:tavLst>
                                    </p:anim>
                                    <p:anim calcmode="lin" valueType="num">
                                      <p:cBhvr>
                                        <p:cTn id="46" dur="125" accel="50000" fill="hold">
                                          <p:stCondLst>
                                            <p:cond delay="125"/>
                                          </p:stCondLst>
                                        </p:cTn>
                                        <p:tgtEl>
                                          <p:spTgt spid="13"/>
                                        </p:tgtEl>
                                        <p:attrNameLst>
                                          <p:attrName>ppt_w</p:attrName>
                                        </p:attrNameLst>
                                      </p:cBhvr>
                                      <p:tavLst>
                                        <p:tav tm="0">
                                          <p:val>
                                            <p:strVal val="#ppt_w*.05"/>
                                          </p:val>
                                        </p:tav>
                                        <p:tav tm="100000">
                                          <p:val>
                                            <p:strVal val="#ppt_w"/>
                                          </p:val>
                                        </p:tav>
                                      </p:tavLst>
                                    </p:anim>
                                    <p:anim calcmode="lin" valueType="num">
                                      <p:cBhvr>
                                        <p:cTn id="47" dur="250" fill="hold"/>
                                        <p:tgtEl>
                                          <p:spTgt spid="13"/>
                                        </p:tgtEl>
                                        <p:attrNameLst>
                                          <p:attrName>ppt_h</p:attrName>
                                        </p:attrNameLst>
                                      </p:cBhvr>
                                      <p:tavLst>
                                        <p:tav tm="0">
                                          <p:val>
                                            <p:strVal val="#ppt_h"/>
                                          </p:val>
                                        </p:tav>
                                        <p:tav tm="100000">
                                          <p:val>
                                            <p:strVal val="#ppt_h"/>
                                          </p:val>
                                        </p:tav>
                                      </p:tavLst>
                                    </p:anim>
                                    <p:anim calcmode="lin" valueType="num">
                                      <p:cBhvr>
                                        <p:cTn id="48" dur="125" decel="50000" fill="hold">
                                          <p:stCondLst>
                                            <p:cond delay="0"/>
                                          </p:stCondLst>
                                        </p:cTn>
                                        <p:tgtEl>
                                          <p:spTgt spid="13"/>
                                        </p:tgtEl>
                                        <p:attrNameLst>
                                          <p:attrName>ppt_x</p:attrName>
                                        </p:attrNameLst>
                                      </p:cBhvr>
                                      <p:tavLst>
                                        <p:tav tm="0">
                                          <p:val>
                                            <p:strVal val="#ppt_x+.4"/>
                                          </p:val>
                                        </p:tav>
                                        <p:tav tm="100000">
                                          <p:val>
                                            <p:strVal val="#ppt_x"/>
                                          </p:val>
                                        </p:tav>
                                      </p:tavLst>
                                    </p:anim>
                                    <p:anim calcmode="lin" valueType="num">
                                      <p:cBhvr>
                                        <p:cTn id="49" dur="125" decel="50000" fill="hold">
                                          <p:stCondLst>
                                            <p:cond delay="0"/>
                                          </p:stCondLst>
                                        </p:cTn>
                                        <p:tgtEl>
                                          <p:spTgt spid="13"/>
                                        </p:tgtEl>
                                        <p:attrNameLst>
                                          <p:attrName>ppt_y</p:attrName>
                                        </p:attrNameLst>
                                      </p:cBhvr>
                                      <p:tavLst>
                                        <p:tav tm="0">
                                          <p:val>
                                            <p:strVal val="#ppt_y-.2"/>
                                          </p:val>
                                        </p:tav>
                                        <p:tav tm="100000">
                                          <p:val>
                                            <p:strVal val="#ppt_y+.1"/>
                                          </p:val>
                                        </p:tav>
                                      </p:tavLst>
                                    </p:anim>
                                    <p:anim calcmode="lin" valueType="num">
                                      <p:cBhvr>
                                        <p:cTn id="50" dur="125" accel="50000" fill="hold">
                                          <p:stCondLst>
                                            <p:cond delay="125"/>
                                          </p:stCondLst>
                                        </p:cTn>
                                        <p:tgtEl>
                                          <p:spTgt spid="13"/>
                                        </p:tgtEl>
                                        <p:attrNameLst>
                                          <p:attrName>ppt_y</p:attrName>
                                        </p:attrNameLst>
                                      </p:cBhvr>
                                      <p:tavLst>
                                        <p:tav tm="0">
                                          <p:val>
                                            <p:strVal val="#ppt_y+.1"/>
                                          </p:val>
                                        </p:tav>
                                        <p:tav tm="100000">
                                          <p:val>
                                            <p:strVal val="#ppt_y"/>
                                          </p:val>
                                        </p:tav>
                                      </p:tavLst>
                                    </p:anim>
                                    <p:animEffect transition="in" filter="fade">
                                      <p:cBhvr>
                                        <p:cTn id="51" dur="250" decel="50000">
                                          <p:stCondLst>
                                            <p:cond delay="0"/>
                                          </p:stCondLst>
                                        </p:cTn>
                                        <p:tgtEl>
                                          <p:spTgt spid="13"/>
                                        </p:tgtEl>
                                      </p:cBhvr>
                                    </p:animEffect>
                                  </p:childTnLst>
                                </p:cTn>
                              </p:par>
                            </p:childTnLst>
                          </p:cTn>
                        </p:par>
                        <p:par>
                          <p:cTn id="52" fill="hold">
                            <p:stCondLst>
                              <p:cond delay="2500"/>
                            </p:stCondLst>
                            <p:childTnLst>
                              <p:par>
                                <p:cTn id="53" presetID="25" presetClass="entr" presetSubtype="0"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anim calcmode="lin" valueType="num">
                                      <p:cBhvr>
                                        <p:cTn id="55" dur="125" decel="50000" fill="hold">
                                          <p:stCondLst>
                                            <p:cond delay="0"/>
                                          </p:stCondLst>
                                        </p:cTn>
                                        <p:tgtEl>
                                          <p:spTgt spid="15"/>
                                        </p:tgtEl>
                                        <p:attrNameLst>
                                          <p:attrName>style.rotation</p:attrName>
                                        </p:attrNameLst>
                                      </p:cBhvr>
                                      <p:tavLst>
                                        <p:tav tm="0">
                                          <p:val>
                                            <p:fltVal val="-90"/>
                                          </p:val>
                                        </p:tav>
                                        <p:tav tm="100000">
                                          <p:val>
                                            <p:fltVal val="0"/>
                                          </p:val>
                                        </p:tav>
                                      </p:tavLst>
                                    </p:anim>
                                    <p:anim calcmode="lin" valueType="num">
                                      <p:cBhvr>
                                        <p:cTn id="56" dur="125" decel="50000" fill="hold">
                                          <p:stCondLst>
                                            <p:cond delay="0"/>
                                          </p:stCondLst>
                                        </p:cTn>
                                        <p:tgtEl>
                                          <p:spTgt spid="15"/>
                                        </p:tgtEl>
                                        <p:attrNameLst>
                                          <p:attrName>ppt_w</p:attrName>
                                        </p:attrNameLst>
                                      </p:cBhvr>
                                      <p:tavLst>
                                        <p:tav tm="0">
                                          <p:val>
                                            <p:strVal val="#ppt_w"/>
                                          </p:val>
                                        </p:tav>
                                        <p:tav tm="100000">
                                          <p:val>
                                            <p:strVal val="#ppt_w*.05"/>
                                          </p:val>
                                        </p:tav>
                                      </p:tavLst>
                                    </p:anim>
                                    <p:anim calcmode="lin" valueType="num">
                                      <p:cBhvr>
                                        <p:cTn id="57" dur="125" accel="50000" fill="hold">
                                          <p:stCondLst>
                                            <p:cond delay="125"/>
                                          </p:stCondLst>
                                        </p:cTn>
                                        <p:tgtEl>
                                          <p:spTgt spid="15"/>
                                        </p:tgtEl>
                                        <p:attrNameLst>
                                          <p:attrName>ppt_w</p:attrName>
                                        </p:attrNameLst>
                                      </p:cBhvr>
                                      <p:tavLst>
                                        <p:tav tm="0">
                                          <p:val>
                                            <p:strVal val="#ppt_w*.05"/>
                                          </p:val>
                                        </p:tav>
                                        <p:tav tm="100000">
                                          <p:val>
                                            <p:strVal val="#ppt_w"/>
                                          </p:val>
                                        </p:tav>
                                      </p:tavLst>
                                    </p:anim>
                                    <p:anim calcmode="lin" valueType="num">
                                      <p:cBhvr>
                                        <p:cTn id="58" dur="250" fill="hold"/>
                                        <p:tgtEl>
                                          <p:spTgt spid="15"/>
                                        </p:tgtEl>
                                        <p:attrNameLst>
                                          <p:attrName>ppt_h</p:attrName>
                                        </p:attrNameLst>
                                      </p:cBhvr>
                                      <p:tavLst>
                                        <p:tav tm="0">
                                          <p:val>
                                            <p:strVal val="#ppt_h"/>
                                          </p:val>
                                        </p:tav>
                                        <p:tav tm="100000">
                                          <p:val>
                                            <p:strVal val="#ppt_h"/>
                                          </p:val>
                                        </p:tav>
                                      </p:tavLst>
                                    </p:anim>
                                    <p:anim calcmode="lin" valueType="num">
                                      <p:cBhvr>
                                        <p:cTn id="59" dur="125" decel="50000" fill="hold">
                                          <p:stCondLst>
                                            <p:cond delay="0"/>
                                          </p:stCondLst>
                                        </p:cTn>
                                        <p:tgtEl>
                                          <p:spTgt spid="15"/>
                                        </p:tgtEl>
                                        <p:attrNameLst>
                                          <p:attrName>ppt_x</p:attrName>
                                        </p:attrNameLst>
                                      </p:cBhvr>
                                      <p:tavLst>
                                        <p:tav tm="0">
                                          <p:val>
                                            <p:strVal val="#ppt_x+.4"/>
                                          </p:val>
                                        </p:tav>
                                        <p:tav tm="100000">
                                          <p:val>
                                            <p:strVal val="#ppt_x"/>
                                          </p:val>
                                        </p:tav>
                                      </p:tavLst>
                                    </p:anim>
                                    <p:anim calcmode="lin" valueType="num">
                                      <p:cBhvr>
                                        <p:cTn id="60" dur="125" decel="50000" fill="hold">
                                          <p:stCondLst>
                                            <p:cond delay="0"/>
                                          </p:stCondLst>
                                        </p:cTn>
                                        <p:tgtEl>
                                          <p:spTgt spid="15"/>
                                        </p:tgtEl>
                                        <p:attrNameLst>
                                          <p:attrName>ppt_y</p:attrName>
                                        </p:attrNameLst>
                                      </p:cBhvr>
                                      <p:tavLst>
                                        <p:tav tm="0">
                                          <p:val>
                                            <p:strVal val="#ppt_y-.2"/>
                                          </p:val>
                                        </p:tav>
                                        <p:tav tm="100000">
                                          <p:val>
                                            <p:strVal val="#ppt_y+.1"/>
                                          </p:val>
                                        </p:tav>
                                      </p:tavLst>
                                    </p:anim>
                                    <p:anim calcmode="lin" valueType="num">
                                      <p:cBhvr>
                                        <p:cTn id="61" dur="125" accel="50000" fill="hold">
                                          <p:stCondLst>
                                            <p:cond delay="125"/>
                                          </p:stCondLst>
                                        </p:cTn>
                                        <p:tgtEl>
                                          <p:spTgt spid="15"/>
                                        </p:tgtEl>
                                        <p:attrNameLst>
                                          <p:attrName>ppt_y</p:attrName>
                                        </p:attrNameLst>
                                      </p:cBhvr>
                                      <p:tavLst>
                                        <p:tav tm="0">
                                          <p:val>
                                            <p:strVal val="#ppt_y+.1"/>
                                          </p:val>
                                        </p:tav>
                                        <p:tav tm="100000">
                                          <p:val>
                                            <p:strVal val="#ppt_y"/>
                                          </p:val>
                                        </p:tav>
                                      </p:tavLst>
                                    </p:anim>
                                    <p:animEffect transition="in" filter="fade">
                                      <p:cBhvr>
                                        <p:cTn id="62" dur="250" decel="50000">
                                          <p:stCondLst>
                                            <p:cond delay="0"/>
                                          </p:stCondLst>
                                        </p:cTn>
                                        <p:tgtEl>
                                          <p:spTgt spid="15"/>
                                        </p:tgtEl>
                                      </p:cBhvr>
                                    </p:animEffect>
                                  </p:childTnLst>
                                </p:cTn>
                              </p:par>
                            </p:childTnLst>
                          </p:cTn>
                        </p:par>
                        <p:par>
                          <p:cTn id="63" fill="hold">
                            <p:stCondLst>
                              <p:cond delay="3000"/>
                            </p:stCondLst>
                            <p:childTnLst>
                              <p:par>
                                <p:cTn id="64" presetID="25" presetClass="entr" presetSubtype="0" fill="hold" grpId="0" nodeType="afterEffect">
                                  <p:stCondLst>
                                    <p:cond delay="0"/>
                                  </p:stCondLst>
                                  <p:childTnLst>
                                    <p:set>
                                      <p:cBhvr>
                                        <p:cTn id="65" dur="1" fill="hold">
                                          <p:stCondLst>
                                            <p:cond delay="0"/>
                                          </p:stCondLst>
                                        </p:cTn>
                                        <p:tgtEl>
                                          <p:spTgt spid="16"/>
                                        </p:tgtEl>
                                        <p:attrNameLst>
                                          <p:attrName>style.visibility</p:attrName>
                                        </p:attrNameLst>
                                      </p:cBhvr>
                                      <p:to>
                                        <p:strVal val="visible"/>
                                      </p:to>
                                    </p:set>
                                    <p:anim calcmode="lin" valueType="num">
                                      <p:cBhvr>
                                        <p:cTn id="66" dur="125" decel="50000" fill="hold">
                                          <p:stCondLst>
                                            <p:cond delay="0"/>
                                          </p:stCondLst>
                                        </p:cTn>
                                        <p:tgtEl>
                                          <p:spTgt spid="16"/>
                                        </p:tgtEl>
                                        <p:attrNameLst>
                                          <p:attrName>style.rotation</p:attrName>
                                        </p:attrNameLst>
                                      </p:cBhvr>
                                      <p:tavLst>
                                        <p:tav tm="0">
                                          <p:val>
                                            <p:fltVal val="-90"/>
                                          </p:val>
                                        </p:tav>
                                        <p:tav tm="100000">
                                          <p:val>
                                            <p:fltVal val="0"/>
                                          </p:val>
                                        </p:tav>
                                      </p:tavLst>
                                    </p:anim>
                                    <p:anim calcmode="lin" valueType="num">
                                      <p:cBhvr>
                                        <p:cTn id="67" dur="125" decel="50000" fill="hold">
                                          <p:stCondLst>
                                            <p:cond delay="0"/>
                                          </p:stCondLst>
                                        </p:cTn>
                                        <p:tgtEl>
                                          <p:spTgt spid="16"/>
                                        </p:tgtEl>
                                        <p:attrNameLst>
                                          <p:attrName>ppt_w</p:attrName>
                                        </p:attrNameLst>
                                      </p:cBhvr>
                                      <p:tavLst>
                                        <p:tav tm="0">
                                          <p:val>
                                            <p:strVal val="#ppt_w"/>
                                          </p:val>
                                        </p:tav>
                                        <p:tav tm="100000">
                                          <p:val>
                                            <p:strVal val="#ppt_w*.05"/>
                                          </p:val>
                                        </p:tav>
                                      </p:tavLst>
                                    </p:anim>
                                    <p:anim calcmode="lin" valueType="num">
                                      <p:cBhvr>
                                        <p:cTn id="68" dur="125" accel="50000" fill="hold">
                                          <p:stCondLst>
                                            <p:cond delay="125"/>
                                          </p:stCondLst>
                                        </p:cTn>
                                        <p:tgtEl>
                                          <p:spTgt spid="16"/>
                                        </p:tgtEl>
                                        <p:attrNameLst>
                                          <p:attrName>ppt_w</p:attrName>
                                        </p:attrNameLst>
                                      </p:cBhvr>
                                      <p:tavLst>
                                        <p:tav tm="0">
                                          <p:val>
                                            <p:strVal val="#ppt_w*.05"/>
                                          </p:val>
                                        </p:tav>
                                        <p:tav tm="100000">
                                          <p:val>
                                            <p:strVal val="#ppt_w"/>
                                          </p:val>
                                        </p:tav>
                                      </p:tavLst>
                                    </p:anim>
                                    <p:anim calcmode="lin" valueType="num">
                                      <p:cBhvr>
                                        <p:cTn id="69" dur="250" fill="hold"/>
                                        <p:tgtEl>
                                          <p:spTgt spid="16"/>
                                        </p:tgtEl>
                                        <p:attrNameLst>
                                          <p:attrName>ppt_h</p:attrName>
                                        </p:attrNameLst>
                                      </p:cBhvr>
                                      <p:tavLst>
                                        <p:tav tm="0">
                                          <p:val>
                                            <p:strVal val="#ppt_h"/>
                                          </p:val>
                                        </p:tav>
                                        <p:tav tm="100000">
                                          <p:val>
                                            <p:strVal val="#ppt_h"/>
                                          </p:val>
                                        </p:tav>
                                      </p:tavLst>
                                    </p:anim>
                                    <p:anim calcmode="lin" valueType="num">
                                      <p:cBhvr>
                                        <p:cTn id="70" dur="125" decel="50000" fill="hold">
                                          <p:stCondLst>
                                            <p:cond delay="0"/>
                                          </p:stCondLst>
                                        </p:cTn>
                                        <p:tgtEl>
                                          <p:spTgt spid="16"/>
                                        </p:tgtEl>
                                        <p:attrNameLst>
                                          <p:attrName>ppt_x</p:attrName>
                                        </p:attrNameLst>
                                      </p:cBhvr>
                                      <p:tavLst>
                                        <p:tav tm="0">
                                          <p:val>
                                            <p:strVal val="#ppt_x+.4"/>
                                          </p:val>
                                        </p:tav>
                                        <p:tav tm="100000">
                                          <p:val>
                                            <p:strVal val="#ppt_x"/>
                                          </p:val>
                                        </p:tav>
                                      </p:tavLst>
                                    </p:anim>
                                    <p:anim calcmode="lin" valueType="num">
                                      <p:cBhvr>
                                        <p:cTn id="71" dur="125" decel="50000" fill="hold">
                                          <p:stCondLst>
                                            <p:cond delay="0"/>
                                          </p:stCondLst>
                                        </p:cTn>
                                        <p:tgtEl>
                                          <p:spTgt spid="16"/>
                                        </p:tgtEl>
                                        <p:attrNameLst>
                                          <p:attrName>ppt_y</p:attrName>
                                        </p:attrNameLst>
                                      </p:cBhvr>
                                      <p:tavLst>
                                        <p:tav tm="0">
                                          <p:val>
                                            <p:strVal val="#ppt_y-.2"/>
                                          </p:val>
                                        </p:tav>
                                        <p:tav tm="100000">
                                          <p:val>
                                            <p:strVal val="#ppt_y+.1"/>
                                          </p:val>
                                        </p:tav>
                                      </p:tavLst>
                                    </p:anim>
                                    <p:anim calcmode="lin" valueType="num">
                                      <p:cBhvr>
                                        <p:cTn id="72" dur="125" accel="50000" fill="hold">
                                          <p:stCondLst>
                                            <p:cond delay="125"/>
                                          </p:stCondLst>
                                        </p:cTn>
                                        <p:tgtEl>
                                          <p:spTgt spid="16"/>
                                        </p:tgtEl>
                                        <p:attrNameLst>
                                          <p:attrName>ppt_y</p:attrName>
                                        </p:attrNameLst>
                                      </p:cBhvr>
                                      <p:tavLst>
                                        <p:tav tm="0">
                                          <p:val>
                                            <p:strVal val="#ppt_y+.1"/>
                                          </p:val>
                                        </p:tav>
                                        <p:tav tm="100000">
                                          <p:val>
                                            <p:strVal val="#ppt_y"/>
                                          </p:val>
                                        </p:tav>
                                      </p:tavLst>
                                    </p:anim>
                                    <p:animEffect transition="in" filter="fade">
                                      <p:cBhvr>
                                        <p:cTn id="73" dur="250" decel="50000">
                                          <p:stCondLst>
                                            <p:cond delay="0"/>
                                          </p:stCondLst>
                                        </p:cTn>
                                        <p:tgtEl>
                                          <p:spTgt spid="16"/>
                                        </p:tgtEl>
                                      </p:cBhvr>
                                    </p:animEffect>
                                  </p:childTnLst>
                                </p:cTn>
                              </p:par>
                            </p:childTnLst>
                          </p:cTn>
                        </p:par>
                        <p:par>
                          <p:cTn id="74" fill="hold">
                            <p:stCondLst>
                              <p:cond delay="3500"/>
                            </p:stCondLst>
                            <p:childTnLst>
                              <p:par>
                                <p:cTn id="75" presetID="25" presetClass="entr" presetSubtype="0" fill="hold" grpId="0" nodeType="afterEffect">
                                  <p:stCondLst>
                                    <p:cond delay="0"/>
                                  </p:stCondLst>
                                  <p:childTnLst>
                                    <p:set>
                                      <p:cBhvr>
                                        <p:cTn id="76" dur="1" fill="hold">
                                          <p:stCondLst>
                                            <p:cond delay="0"/>
                                          </p:stCondLst>
                                        </p:cTn>
                                        <p:tgtEl>
                                          <p:spTgt spid="17"/>
                                        </p:tgtEl>
                                        <p:attrNameLst>
                                          <p:attrName>style.visibility</p:attrName>
                                        </p:attrNameLst>
                                      </p:cBhvr>
                                      <p:to>
                                        <p:strVal val="visible"/>
                                      </p:to>
                                    </p:set>
                                    <p:anim calcmode="lin" valueType="num">
                                      <p:cBhvr>
                                        <p:cTn id="77" dur="125" decel="50000" fill="hold">
                                          <p:stCondLst>
                                            <p:cond delay="0"/>
                                          </p:stCondLst>
                                        </p:cTn>
                                        <p:tgtEl>
                                          <p:spTgt spid="17"/>
                                        </p:tgtEl>
                                        <p:attrNameLst>
                                          <p:attrName>style.rotation</p:attrName>
                                        </p:attrNameLst>
                                      </p:cBhvr>
                                      <p:tavLst>
                                        <p:tav tm="0">
                                          <p:val>
                                            <p:fltVal val="-90"/>
                                          </p:val>
                                        </p:tav>
                                        <p:tav tm="100000">
                                          <p:val>
                                            <p:fltVal val="0"/>
                                          </p:val>
                                        </p:tav>
                                      </p:tavLst>
                                    </p:anim>
                                    <p:anim calcmode="lin" valueType="num">
                                      <p:cBhvr>
                                        <p:cTn id="78" dur="125" decel="50000" fill="hold">
                                          <p:stCondLst>
                                            <p:cond delay="0"/>
                                          </p:stCondLst>
                                        </p:cTn>
                                        <p:tgtEl>
                                          <p:spTgt spid="17"/>
                                        </p:tgtEl>
                                        <p:attrNameLst>
                                          <p:attrName>ppt_w</p:attrName>
                                        </p:attrNameLst>
                                      </p:cBhvr>
                                      <p:tavLst>
                                        <p:tav tm="0">
                                          <p:val>
                                            <p:strVal val="#ppt_w"/>
                                          </p:val>
                                        </p:tav>
                                        <p:tav tm="100000">
                                          <p:val>
                                            <p:strVal val="#ppt_w*.05"/>
                                          </p:val>
                                        </p:tav>
                                      </p:tavLst>
                                    </p:anim>
                                    <p:anim calcmode="lin" valueType="num">
                                      <p:cBhvr>
                                        <p:cTn id="79" dur="125" accel="50000" fill="hold">
                                          <p:stCondLst>
                                            <p:cond delay="125"/>
                                          </p:stCondLst>
                                        </p:cTn>
                                        <p:tgtEl>
                                          <p:spTgt spid="17"/>
                                        </p:tgtEl>
                                        <p:attrNameLst>
                                          <p:attrName>ppt_w</p:attrName>
                                        </p:attrNameLst>
                                      </p:cBhvr>
                                      <p:tavLst>
                                        <p:tav tm="0">
                                          <p:val>
                                            <p:strVal val="#ppt_w*.05"/>
                                          </p:val>
                                        </p:tav>
                                        <p:tav tm="100000">
                                          <p:val>
                                            <p:strVal val="#ppt_w"/>
                                          </p:val>
                                        </p:tav>
                                      </p:tavLst>
                                    </p:anim>
                                    <p:anim calcmode="lin" valueType="num">
                                      <p:cBhvr>
                                        <p:cTn id="80" dur="250" fill="hold"/>
                                        <p:tgtEl>
                                          <p:spTgt spid="17"/>
                                        </p:tgtEl>
                                        <p:attrNameLst>
                                          <p:attrName>ppt_h</p:attrName>
                                        </p:attrNameLst>
                                      </p:cBhvr>
                                      <p:tavLst>
                                        <p:tav tm="0">
                                          <p:val>
                                            <p:strVal val="#ppt_h"/>
                                          </p:val>
                                        </p:tav>
                                        <p:tav tm="100000">
                                          <p:val>
                                            <p:strVal val="#ppt_h"/>
                                          </p:val>
                                        </p:tav>
                                      </p:tavLst>
                                    </p:anim>
                                    <p:anim calcmode="lin" valueType="num">
                                      <p:cBhvr>
                                        <p:cTn id="81" dur="125" decel="50000" fill="hold">
                                          <p:stCondLst>
                                            <p:cond delay="0"/>
                                          </p:stCondLst>
                                        </p:cTn>
                                        <p:tgtEl>
                                          <p:spTgt spid="17"/>
                                        </p:tgtEl>
                                        <p:attrNameLst>
                                          <p:attrName>ppt_x</p:attrName>
                                        </p:attrNameLst>
                                      </p:cBhvr>
                                      <p:tavLst>
                                        <p:tav tm="0">
                                          <p:val>
                                            <p:strVal val="#ppt_x+.4"/>
                                          </p:val>
                                        </p:tav>
                                        <p:tav tm="100000">
                                          <p:val>
                                            <p:strVal val="#ppt_x"/>
                                          </p:val>
                                        </p:tav>
                                      </p:tavLst>
                                    </p:anim>
                                    <p:anim calcmode="lin" valueType="num">
                                      <p:cBhvr>
                                        <p:cTn id="82" dur="125" decel="50000" fill="hold">
                                          <p:stCondLst>
                                            <p:cond delay="0"/>
                                          </p:stCondLst>
                                        </p:cTn>
                                        <p:tgtEl>
                                          <p:spTgt spid="17"/>
                                        </p:tgtEl>
                                        <p:attrNameLst>
                                          <p:attrName>ppt_y</p:attrName>
                                        </p:attrNameLst>
                                      </p:cBhvr>
                                      <p:tavLst>
                                        <p:tav tm="0">
                                          <p:val>
                                            <p:strVal val="#ppt_y-.2"/>
                                          </p:val>
                                        </p:tav>
                                        <p:tav tm="100000">
                                          <p:val>
                                            <p:strVal val="#ppt_y+.1"/>
                                          </p:val>
                                        </p:tav>
                                      </p:tavLst>
                                    </p:anim>
                                    <p:anim calcmode="lin" valueType="num">
                                      <p:cBhvr>
                                        <p:cTn id="83" dur="125" accel="50000" fill="hold">
                                          <p:stCondLst>
                                            <p:cond delay="125"/>
                                          </p:stCondLst>
                                        </p:cTn>
                                        <p:tgtEl>
                                          <p:spTgt spid="17"/>
                                        </p:tgtEl>
                                        <p:attrNameLst>
                                          <p:attrName>ppt_y</p:attrName>
                                        </p:attrNameLst>
                                      </p:cBhvr>
                                      <p:tavLst>
                                        <p:tav tm="0">
                                          <p:val>
                                            <p:strVal val="#ppt_y+.1"/>
                                          </p:val>
                                        </p:tav>
                                        <p:tav tm="100000">
                                          <p:val>
                                            <p:strVal val="#ppt_y"/>
                                          </p:val>
                                        </p:tav>
                                      </p:tavLst>
                                    </p:anim>
                                    <p:animEffect transition="in" filter="fade">
                                      <p:cBhvr>
                                        <p:cTn id="84" dur="250" decel="50000">
                                          <p:stCondLst>
                                            <p:cond delay="0"/>
                                          </p:stCondLst>
                                        </p:cTn>
                                        <p:tgtEl>
                                          <p:spTgt spid="17"/>
                                        </p:tgtEl>
                                      </p:cBhvr>
                                    </p:animEffect>
                                  </p:childTnLst>
                                </p:cTn>
                              </p:par>
                            </p:childTnLst>
                          </p:cTn>
                        </p:par>
                        <p:par>
                          <p:cTn id="85" fill="hold">
                            <p:stCondLst>
                              <p:cond delay="4000"/>
                            </p:stCondLst>
                            <p:childTnLst>
                              <p:par>
                                <p:cTn id="86" presetID="25" presetClass="entr" presetSubtype="0" fill="hold" grpId="0" nodeType="afterEffect">
                                  <p:stCondLst>
                                    <p:cond delay="0"/>
                                  </p:stCondLst>
                                  <p:childTnLst>
                                    <p:set>
                                      <p:cBhvr>
                                        <p:cTn id="87" dur="1" fill="hold">
                                          <p:stCondLst>
                                            <p:cond delay="0"/>
                                          </p:stCondLst>
                                        </p:cTn>
                                        <p:tgtEl>
                                          <p:spTgt spid="18"/>
                                        </p:tgtEl>
                                        <p:attrNameLst>
                                          <p:attrName>style.visibility</p:attrName>
                                        </p:attrNameLst>
                                      </p:cBhvr>
                                      <p:to>
                                        <p:strVal val="visible"/>
                                      </p:to>
                                    </p:set>
                                    <p:anim calcmode="lin" valueType="num">
                                      <p:cBhvr>
                                        <p:cTn id="88" dur="125" decel="50000" fill="hold">
                                          <p:stCondLst>
                                            <p:cond delay="0"/>
                                          </p:stCondLst>
                                        </p:cTn>
                                        <p:tgtEl>
                                          <p:spTgt spid="18"/>
                                        </p:tgtEl>
                                        <p:attrNameLst>
                                          <p:attrName>style.rotation</p:attrName>
                                        </p:attrNameLst>
                                      </p:cBhvr>
                                      <p:tavLst>
                                        <p:tav tm="0">
                                          <p:val>
                                            <p:fltVal val="-90"/>
                                          </p:val>
                                        </p:tav>
                                        <p:tav tm="100000">
                                          <p:val>
                                            <p:fltVal val="0"/>
                                          </p:val>
                                        </p:tav>
                                      </p:tavLst>
                                    </p:anim>
                                    <p:anim calcmode="lin" valueType="num">
                                      <p:cBhvr>
                                        <p:cTn id="89" dur="125" decel="50000" fill="hold">
                                          <p:stCondLst>
                                            <p:cond delay="0"/>
                                          </p:stCondLst>
                                        </p:cTn>
                                        <p:tgtEl>
                                          <p:spTgt spid="18"/>
                                        </p:tgtEl>
                                        <p:attrNameLst>
                                          <p:attrName>ppt_w</p:attrName>
                                        </p:attrNameLst>
                                      </p:cBhvr>
                                      <p:tavLst>
                                        <p:tav tm="0">
                                          <p:val>
                                            <p:strVal val="#ppt_w"/>
                                          </p:val>
                                        </p:tav>
                                        <p:tav tm="100000">
                                          <p:val>
                                            <p:strVal val="#ppt_w*.05"/>
                                          </p:val>
                                        </p:tav>
                                      </p:tavLst>
                                    </p:anim>
                                    <p:anim calcmode="lin" valueType="num">
                                      <p:cBhvr>
                                        <p:cTn id="90" dur="125" accel="50000" fill="hold">
                                          <p:stCondLst>
                                            <p:cond delay="125"/>
                                          </p:stCondLst>
                                        </p:cTn>
                                        <p:tgtEl>
                                          <p:spTgt spid="18"/>
                                        </p:tgtEl>
                                        <p:attrNameLst>
                                          <p:attrName>ppt_w</p:attrName>
                                        </p:attrNameLst>
                                      </p:cBhvr>
                                      <p:tavLst>
                                        <p:tav tm="0">
                                          <p:val>
                                            <p:strVal val="#ppt_w*.05"/>
                                          </p:val>
                                        </p:tav>
                                        <p:tav tm="100000">
                                          <p:val>
                                            <p:strVal val="#ppt_w"/>
                                          </p:val>
                                        </p:tav>
                                      </p:tavLst>
                                    </p:anim>
                                    <p:anim calcmode="lin" valueType="num">
                                      <p:cBhvr>
                                        <p:cTn id="91" dur="250" fill="hold"/>
                                        <p:tgtEl>
                                          <p:spTgt spid="18"/>
                                        </p:tgtEl>
                                        <p:attrNameLst>
                                          <p:attrName>ppt_h</p:attrName>
                                        </p:attrNameLst>
                                      </p:cBhvr>
                                      <p:tavLst>
                                        <p:tav tm="0">
                                          <p:val>
                                            <p:strVal val="#ppt_h"/>
                                          </p:val>
                                        </p:tav>
                                        <p:tav tm="100000">
                                          <p:val>
                                            <p:strVal val="#ppt_h"/>
                                          </p:val>
                                        </p:tav>
                                      </p:tavLst>
                                    </p:anim>
                                    <p:anim calcmode="lin" valueType="num">
                                      <p:cBhvr>
                                        <p:cTn id="92" dur="125" decel="50000" fill="hold">
                                          <p:stCondLst>
                                            <p:cond delay="0"/>
                                          </p:stCondLst>
                                        </p:cTn>
                                        <p:tgtEl>
                                          <p:spTgt spid="18"/>
                                        </p:tgtEl>
                                        <p:attrNameLst>
                                          <p:attrName>ppt_x</p:attrName>
                                        </p:attrNameLst>
                                      </p:cBhvr>
                                      <p:tavLst>
                                        <p:tav tm="0">
                                          <p:val>
                                            <p:strVal val="#ppt_x+.4"/>
                                          </p:val>
                                        </p:tav>
                                        <p:tav tm="100000">
                                          <p:val>
                                            <p:strVal val="#ppt_x"/>
                                          </p:val>
                                        </p:tav>
                                      </p:tavLst>
                                    </p:anim>
                                    <p:anim calcmode="lin" valueType="num">
                                      <p:cBhvr>
                                        <p:cTn id="93" dur="125" decel="50000" fill="hold">
                                          <p:stCondLst>
                                            <p:cond delay="0"/>
                                          </p:stCondLst>
                                        </p:cTn>
                                        <p:tgtEl>
                                          <p:spTgt spid="18"/>
                                        </p:tgtEl>
                                        <p:attrNameLst>
                                          <p:attrName>ppt_y</p:attrName>
                                        </p:attrNameLst>
                                      </p:cBhvr>
                                      <p:tavLst>
                                        <p:tav tm="0">
                                          <p:val>
                                            <p:strVal val="#ppt_y-.2"/>
                                          </p:val>
                                        </p:tav>
                                        <p:tav tm="100000">
                                          <p:val>
                                            <p:strVal val="#ppt_y+.1"/>
                                          </p:val>
                                        </p:tav>
                                      </p:tavLst>
                                    </p:anim>
                                    <p:anim calcmode="lin" valueType="num">
                                      <p:cBhvr>
                                        <p:cTn id="94" dur="125" accel="50000" fill="hold">
                                          <p:stCondLst>
                                            <p:cond delay="125"/>
                                          </p:stCondLst>
                                        </p:cTn>
                                        <p:tgtEl>
                                          <p:spTgt spid="18"/>
                                        </p:tgtEl>
                                        <p:attrNameLst>
                                          <p:attrName>ppt_y</p:attrName>
                                        </p:attrNameLst>
                                      </p:cBhvr>
                                      <p:tavLst>
                                        <p:tav tm="0">
                                          <p:val>
                                            <p:strVal val="#ppt_y+.1"/>
                                          </p:val>
                                        </p:tav>
                                        <p:tav tm="100000">
                                          <p:val>
                                            <p:strVal val="#ppt_y"/>
                                          </p:val>
                                        </p:tav>
                                      </p:tavLst>
                                    </p:anim>
                                    <p:animEffect transition="in" filter="fade">
                                      <p:cBhvr>
                                        <p:cTn id="95" dur="250" decel="50000">
                                          <p:stCondLst>
                                            <p:cond delay="0"/>
                                          </p:stCondLst>
                                        </p:cTn>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P spid="12" grpId="0" animBg="1"/>
      <p:bldP spid="13" grpId="0" animBg="1"/>
      <p:bldP spid="15" grpId="0"/>
      <p:bldP spid="16" grpId="0"/>
      <p:bldP spid="17" grpId="0"/>
      <p:bldP spid="1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7">
            <a:extLst>
              <a:ext uri="{BEBA8EAE-BF5A-486C-A8C5-ECC9F3942E4B}">
                <a14:imgProps xmlns:a14="http://schemas.microsoft.com/office/drawing/2010/main">
                  <a14:imgLayer r:embed="rId8">
                    <a14:imgEffect>
                      <a14:brightnessContrast bright="3000"/>
                    </a14:imgEffect>
                  </a14:imgLayer>
                </a14:imgProps>
              </a:ex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13" name="18"/>
          <p:cNvSpPr>
            <a:spLocks noChangeArrowheads="1"/>
          </p:cNvSpPr>
          <p:nvPr>
            <p:custDataLst>
              <p:tags r:id="rId1"/>
            </p:custDataLst>
          </p:nvPr>
        </p:nvSpPr>
        <p:spPr bwMode="auto">
          <a:xfrm>
            <a:off x="4919141" y="2134905"/>
            <a:ext cx="1180022" cy="1231106"/>
          </a:xfrm>
          <a:prstGeom prst="rect">
            <a:avLst/>
          </a:prstGeom>
          <a:noFill/>
          <a:ln w="12700">
            <a:noFill/>
            <a:miter lim="800000"/>
          </a:ln>
          <a:extLst>
            <a:ext uri="{909E8E84-426E-40DD-AFC4-6F175D3DCCD1}">
              <a14:hiddenFill xmlns:a14="http://schemas.microsoft.com/office/drawing/2010/main">
                <a:solidFill>
                  <a:srgbClr val="FFFFFF"/>
                </a:solidFill>
              </a14:hiddenFill>
            </a:ext>
          </a:extLst>
        </p:spPr>
        <p:txBody>
          <a:bodyPr wrap="square" lIns="0" tIns="0" rIns="0" bIns="0">
            <a:spAutoFit/>
          </a:bodyPr>
          <a:lstStyle/>
          <a:p>
            <a:pPr algn="ctr" fontAlgn="base">
              <a:spcBef>
                <a:spcPct val="0"/>
              </a:spcBef>
              <a:spcAft>
                <a:spcPct val="0"/>
              </a:spcAft>
            </a:pPr>
            <a:r>
              <a:rPr lang="zh-CN" altLang="en-US" sz="8000" dirty="0">
                <a:solidFill>
                  <a:srgbClr val="EA763E"/>
                </a:solidFill>
                <a:latin typeface="华康海报体W12(P)" panose="040B0C00000000000000" pitchFamily="82" charset="-122"/>
                <a:ea typeface="华康海报体W12(P)" panose="040B0C00000000000000" pitchFamily="82" charset="-122"/>
                <a:cs typeface="宋体" panose="02010600030101010101" pitchFamily="2" charset="-122"/>
              </a:rPr>
              <a:t>谢</a:t>
            </a:r>
            <a:endParaRPr lang="en-US" altLang="zh-CN" sz="8000" dirty="0">
              <a:solidFill>
                <a:srgbClr val="EA763E"/>
              </a:solidFill>
              <a:latin typeface="华康海报体W12(P)" panose="040B0C00000000000000" pitchFamily="82" charset="-122"/>
              <a:ea typeface="华康海报体W12(P)" panose="040B0C00000000000000" pitchFamily="82" charset="-122"/>
              <a:cs typeface="宋体" panose="02010600030101010101" pitchFamily="2" charset="-122"/>
            </a:endParaRPr>
          </a:p>
        </p:txBody>
      </p:sp>
      <p:sp>
        <p:nvSpPr>
          <p:cNvPr id="14" name="18"/>
          <p:cNvSpPr>
            <a:spLocks noChangeArrowheads="1"/>
          </p:cNvSpPr>
          <p:nvPr>
            <p:custDataLst>
              <p:tags r:id="rId2"/>
            </p:custDataLst>
          </p:nvPr>
        </p:nvSpPr>
        <p:spPr bwMode="auto">
          <a:xfrm rot="20962133">
            <a:off x="7337249" y="2099028"/>
            <a:ext cx="1180022" cy="1354217"/>
          </a:xfrm>
          <a:prstGeom prst="rect">
            <a:avLst/>
          </a:prstGeom>
          <a:noFill/>
          <a:ln w="12700">
            <a:noFill/>
            <a:miter lim="800000"/>
          </a:ln>
          <a:extLst>
            <a:ext uri="{909E8E84-426E-40DD-AFC4-6F175D3DCCD1}">
              <a14:hiddenFill xmlns:a14="http://schemas.microsoft.com/office/drawing/2010/main">
                <a:solidFill>
                  <a:srgbClr val="FFFFFF"/>
                </a:solidFill>
              </a14:hiddenFill>
            </a:ext>
          </a:extLst>
        </p:spPr>
        <p:txBody>
          <a:bodyPr wrap="square" lIns="0" tIns="0" rIns="0" bIns="0">
            <a:spAutoFit/>
          </a:bodyPr>
          <a:lstStyle/>
          <a:p>
            <a:pPr algn="ctr" fontAlgn="base">
              <a:spcBef>
                <a:spcPct val="0"/>
              </a:spcBef>
              <a:spcAft>
                <a:spcPct val="0"/>
              </a:spcAft>
            </a:pPr>
            <a:r>
              <a:rPr lang="zh-CN" altLang="en-US" sz="8800" dirty="0">
                <a:solidFill>
                  <a:srgbClr val="EA763E"/>
                </a:solidFill>
                <a:latin typeface="华康海报体W12(P)" panose="040B0C00000000000000" pitchFamily="82" charset="-122"/>
                <a:ea typeface="华康海报体W12(P)" panose="040B0C00000000000000" pitchFamily="82" charset="-122"/>
                <a:cs typeface="宋体" panose="02010600030101010101" pitchFamily="2" charset="-122"/>
              </a:rPr>
              <a:t>看</a:t>
            </a:r>
            <a:endParaRPr lang="en-US" altLang="zh-CN" sz="8800" dirty="0">
              <a:solidFill>
                <a:srgbClr val="EA763E"/>
              </a:solidFill>
              <a:latin typeface="华康海报体W12(P)" panose="040B0C00000000000000" pitchFamily="82" charset="-122"/>
              <a:ea typeface="华康海报体W12(P)" panose="040B0C00000000000000" pitchFamily="82" charset="-122"/>
              <a:cs typeface="宋体" panose="02010600030101010101" pitchFamily="2" charset="-122"/>
            </a:endParaRPr>
          </a:p>
        </p:txBody>
      </p:sp>
      <p:grpSp>
        <p:nvGrpSpPr>
          <p:cNvPr id="15" name="组合 14"/>
          <p:cNvGrpSpPr/>
          <p:nvPr/>
        </p:nvGrpSpPr>
        <p:grpSpPr>
          <a:xfrm>
            <a:off x="3193192" y="3221715"/>
            <a:ext cx="6034266" cy="646331"/>
            <a:chOff x="4070198" y="3483443"/>
            <a:chExt cx="4741080" cy="507818"/>
          </a:xfrm>
          <a:solidFill>
            <a:srgbClr val="49B09E"/>
          </a:solidFill>
        </p:grpSpPr>
        <p:sp>
          <p:nvSpPr>
            <p:cNvPr id="16" name="矩形 15"/>
            <p:cNvSpPr/>
            <p:nvPr/>
          </p:nvSpPr>
          <p:spPr>
            <a:xfrm>
              <a:off x="4070198" y="3484996"/>
              <a:ext cx="1144627"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7AB9AE"/>
                </a:solidFill>
                <a:latin typeface="华康海报体W12(P)" panose="040B0C00000000000000" pitchFamily="82" charset="-122"/>
                <a:ea typeface="华康海报体W12(P)" panose="040B0C00000000000000" pitchFamily="82" charset="-122"/>
              </a:endParaRPr>
            </a:p>
          </p:txBody>
        </p:sp>
        <p:sp>
          <p:nvSpPr>
            <p:cNvPr id="17" name="矩形 16"/>
            <p:cNvSpPr/>
            <p:nvPr/>
          </p:nvSpPr>
          <p:spPr>
            <a:xfrm>
              <a:off x="7666651" y="3484996"/>
              <a:ext cx="1144627"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7AB9AE"/>
                </a:solidFill>
                <a:latin typeface="华康海报体W12(P)" panose="040B0C00000000000000" pitchFamily="82" charset="-122"/>
                <a:ea typeface="华康海报体W12(P)" panose="040B0C00000000000000" pitchFamily="82" charset="-122"/>
              </a:endParaRPr>
            </a:p>
          </p:txBody>
        </p:sp>
        <p:sp>
          <p:nvSpPr>
            <p:cNvPr id="18" name="TextBox 4"/>
            <p:cNvSpPr txBox="1"/>
            <p:nvPr/>
          </p:nvSpPr>
          <p:spPr>
            <a:xfrm>
              <a:off x="4947959" y="3483443"/>
              <a:ext cx="3026755" cy="507818"/>
            </a:xfrm>
            <a:prstGeom prst="rect">
              <a:avLst/>
            </a:prstGeom>
            <a:grpFill/>
          </p:spPr>
          <p:txBody>
            <a:bodyPr wrap="none" rtlCol="0">
              <a:spAutoFit/>
            </a:bodyPr>
            <a:lstStyle/>
            <a:p>
              <a:pPr algn="ctr"/>
              <a:r>
                <a:rPr lang="en-US" altLang="zh-CN" sz="3600" spc="600" dirty="0">
                  <a:solidFill>
                    <a:schemeClr val="bg1"/>
                  </a:solidFill>
                  <a:latin typeface="华康海报体W12(P)" panose="040B0C00000000000000" pitchFamily="82" charset="-122"/>
                  <a:ea typeface="华康海报体W12(P)" panose="040B0C00000000000000" pitchFamily="82" charset="-122"/>
                </a:rPr>
                <a:t>EDUCATION</a:t>
              </a:r>
            </a:p>
          </p:txBody>
        </p:sp>
      </p:grpSp>
      <p:sp>
        <p:nvSpPr>
          <p:cNvPr id="19" name="TextBox 4"/>
          <p:cNvSpPr txBox="1"/>
          <p:nvPr/>
        </p:nvSpPr>
        <p:spPr>
          <a:xfrm>
            <a:off x="3490743" y="4061281"/>
            <a:ext cx="5787162" cy="523220"/>
          </a:xfrm>
          <a:prstGeom prst="rect">
            <a:avLst/>
          </a:prstGeom>
          <a:noFill/>
        </p:spPr>
        <p:txBody>
          <a:bodyPr wrap="none" rtlCol="0">
            <a:spAutoFit/>
          </a:bodyPr>
          <a:lstStyle/>
          <a:p>
            <a:pPr algn="ctr"/>
            <a:r>
              <a:rPr lang="zh-CN" altLang="en-US" sz="2800" spc="2300" dirty="0">
                <a:solidFill>
                  <a:srgbClr val="49B09E"/>
                </a:solidFill>
                <a:latin typeface="华康海报体W12(P)" panose="040B0C00000000000000" pitchFamily="82" charset="-122"/>
                <a:ea typeface="华康海报体W12(P)" panose="040B0C00000000000000" pitchFamily="82" charset="-122"/>
              </a:rPr>
              <a:t>教育机构通用</a:t>
            </a:r>
            <a:r>
              <a:rPr lang="en-US" altLang="zh-CN" sz="2800" spc="2300" dirty="0">
                <a:solidFill>
                  <a:srgbClr val="49B09E"/>
                </a:solidFill>
                <a:latin typeface="华康海报体W12(P)" panose="040B0C00000000000000" pitchFamily="82" charset="-122"/>
                <a:ea typeface="华康海报体W12(P)" panose="040B0C00000000000000" pitchFamily="82" charset="-122"/>
              </a:rPr>
              <a:t>PPT</a:t>
            </a:r>
          </a:p>
        </p:txBody>
      </p:sp>
      <p:sp>
        <p:nvSpPr>
          <p:cNvPr id="20" name="18"/>
          <p:cNvSpPr>
            <a:spLocks noChangeArrowheads="1"/>
          </p:cNvSpPr>
          <p:nvPr>
            <p:custDataLst>
              <p:tags r:id="rId3"/>
            </p:custDataLst>
          </p:nvPr>
        </p:nvSpPr>
        <p:spPr bwMode="auto">
          <a:xfrm>
            <a:off x="3788632" y="1775165"/>
            <a:ext cx="1180022" cy="1769715"/>
          </a:xfrm>
          <a:prstGeom prst="rect">
            <a:avLst/>
          </a:prstGeom>
          <a:noFill/>
          <a:ln w="12700">
            <a:noFill/>
            <a:miter lim="800000"/>
          </a:ln>
          <a:extLst>
            <a:ext uri="{909E8E84-426E-40DD-AFC4-6F175D3DCCD1}">
              <a14:hiddenFill xmlns:a14="http://schemas.microsoft.com/office/drawing/2010/main">
                <a:solidFill>
                  <a:srgbClr val="FFFFFF"/>
                </a:solidFill>
              </a14:hiddenFill>
            </a:ext>
          </a:extLst>
        </p:spPr>
        <p:txBody>
          <a:bodyPr wrap="square" lIns="0" tIns="0" rIns="0" bIns="0">
            <a:spAutoFit/>
          </a:bodyPr>
          <a:lstStyle/>
          <a:p>
            <a:pPr algn="ctr" fontAlgn="base">
              <a:spcBef>
                <a:spcPct val="0"/>
              </a:spcBef>
              <a:spcAft>
                <a:spcPct val="0"/>
              </a:spcAft>
            </a:pPr>
            <a:r>
              <a:rPr lang="zh-CN" altLang="en-US" sz="11500" dirty="0">
                <a:solidFill>
                  <a:srgbClr val="455F81"/>
                </a:solidFill>
                <a:latin typeface="华康海报体W12(P)" panose="040B0C00000000000000" pitchFamily="82" charset="-122"/>
                <a:ea typeface="华康海报体W12(P)" panose="040B0C00000000000000" pitchFamily="82" charset="-122"/>
                <a:cs typeface="宋体" panose="02010600030101010101" pitchFamily="2" charset="-122"/>
              </a:rPr>
              <a:t>谢</a:t>
            </a:r>
            <a:endParaRPr lang="en-US" altLang="zh-CN" sz="11500" dirty="0">
              <a:solidFill>
                <a:srgbClr val="455F81"/>
              </a:solidFill>
              <a:latin typeface="华康海报体W12(P)" panose="040B0C00000000000000" pitchFamily="82" charset="-122"/>
              <a:ea typeface="华康海报体W12(P)" panose="040B0C00000000000000" pitchFamily="82" charset="-122"/>
              <a:cs typeface="宋体" panose="02010600030101010101" pitchFamily="2" charset="-122"/>
            </a:endParaRPr>
          </a:p>
        </p:txBody>
      </p:sp>
      <p:sp>
        <p:nvSpPr>
          <p:cNvPr id="21" name="18"/>
          <p:cNvSpPr>
            <a:spLocks noChangeArrowheads="1"/>
          </p:cNvSpPr>
          <p:nvPr>
            <p:custDataLst>
              <p:tags r:id="rId4"/>
            </p:custDataLst>
          </p:nvPr>
        </p:nvSpPr>
        <p:spPr bwMode="auto">
          <a:xfrm>
            <a:off x="6123863" y="1961451"/>
            <a:ext cx="1180022" cy="1477328"/>
          </a:xfrm>
          <a:prstGeom prst="rect">
            <a:avLst/>
          </a:prstGeom>
          <a:noFill/>
          <a:ln w="12700">
            <a:noFill/>
            <a:miter lim="800000"/>
          </a:ln>
          <a:extLst>
            <a:ext uri="{909E8E84-426E-40DD-AFC4-6F175D3DCCD1}">
              <a14:hiddenFill xmlns:a14="http://schemas.microsoft.com/office/drawing/2010/main">
                <a:solidFill>
                  <a:srgbClr val="FFFFFF"/>
                </a:solidFill>
              </a14:hiddenFill>
            </a:ext>
          </a:extLst>
        </p:spPr>
        <p:txBody>
          <a:bodyPr wrap="square" lIns="0" tIns="0" rIns="0" bIns="0">
            <a:spAutoFit/>
          </a:bodyPr>
          <a:lstStyle/>
          <a:p>
            <a:pPr algn="ctr" fontAlgn="base">
              <a:spcBef>
                <a:spcPct val="0"/>
              </a:spcBef>
              <a:spcAft>
                <a:spcPct val="0"/>
              </a:spcAft>
            </a:pPr>
            <a:r>
              <a:rPr lang="zh-CN" altLang="en-US" sz="9600" dirty="0">
                <a:solidFill>
                  <a:srgbClr val="455F81"/>
                </a:solidFill>
                <a:latin typeface="华康海报体W12(P)" panose="040B0C00000000000000" pitchFamily="82" charset="-122"/>
                <a:ea typeface="华康海报体W12(P)" panose="040B0C00000000000000" pitchFamily="82" charset="-122"/>
                <a:cs typeface="宋体" panose="02010600030101010101" pitchFamily="2" charset="-122"/>
              </a:rPr>
              <a:t>观</a:t>
            </a:r>
            <a:endParaRPr lang="en-US" altLang="zh-CN" sz="9600" dirty="0">
              <a:solidFill>
                <a:srgbClr val="455F81"/>
              </a:solidFill>
              <a:latin typeface="华康海报体W12(P)" panose="040B0C00000000000000" pitchFamily="82" charset="-122"/>
              <a:ea typeface="华康海报体W12(P)" panose="040B0C00000000000000" pitchFamily="82" charset="-122"/>
              <a:cs typeface="宋体" panose="02010600030101010101" pitchFamily="2" charset="-122"/>
            </a:endParaRPr>
          </a:p>
        </p:txBody>
      </p:sp>
      <p:sp>
        <p:nvSpPr>
          <p:cNvPr id="22" name="矩形 21"/>
          <p:cNvSpPr/>
          <p:nvPr/>
        </p:nvSpPr>
        <p:spPr>
          <a:xfrm>
            <a:off x="354012" y="342900"/>
            <a:ext cx="11482388" cy="6173786"/>
          </a:xfrm>
          <a:prstGeom prst="rect">
            <a:avLst/>
          </a:prstGeom>
          <a:noFill/>
          <a:ln>
            <a:solidFill>
              <a:srgbClr val="49B0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3394012" y="1621622"/>
            <a:ext cx="5459702" cy="1193081"/>
          </a:xfrm>
          <a:prstGeom prst="rect">
            <a:avLst/>
          </a:prstGeom>
          <a:noFill/>
        </p:spPr>
        <p:txBody>
          <a:bodyPr wrap="none" rtlCol="0">
            <a:prstTxWarp prst="textArchUp">
              <a:avLst/>
            </a:prstTxWarp>
            <a:spAutoFit/>
          </a:bodyPr>
          <a:lstStyle/>
          <a:p>
            <a:pPr algn="ctr"/>
            <a:r>
              <a:rPr lang="en-US" altLang="zh-CN" sz="6000" dirty="0">
                <a:solidFill>
                  <a:srgbClr val="49B09E"/>
                </a:solidFill>
                <a:latin typeface="Forte" panose="03060902040502070203" pitchFamily="66" charset="0"/>
                <a:ea typeface="汉仪夏日体W" panose="00020600040101010101" pitchFamily="18" charset="-122"/>
              </a:rPr>
              <a:t>Children's education</a:t>
            </a:r>
            <a:endParaRPr lang="zh-CN" altLang="en-US" sz="6000" dirty="0">
              <a:solidFill>
                <a:srgbClr val="49B09E"/>
              </a:solidFill>
              <a:latin typeface="Forte" panose="03060902040502070203" pitchFamily="66" charset="0"/>
              <a:ea typeface="汉仪夏日体W" panose="00020600040101010101" pitchFamily="18" charset="-122"/>
            </a:endParaRPr>
          </a:p>
        </p:txBody>
      </p:sp>
    </p:spTree>
  </p:cSld>
  <p:clrMapOvr>
    <a:masterClrMapping/>
  </p:clrMapOvr>
  <mc:AlternateContent xmlns:mc="http://schemas.openxmlformats.org/markup-compatibility/2006" xmlns:p14="http://schemas.microsoft.com/office/powerpoint/2010/main">
    <mc:Choice Requires="p14">
      <p:transition spd="slow" p14:dur="900" advClick="0" advTm="1000">
        <p14:warp dir="in"/>
      </p:transition>
    </mc:Choice>
    <mc:Fallback xmlns="">
      <p:transition spd="slow" advClick="0" advTm="1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750"/>
                                            <p:tgtEl>
                                              <p:spTgt spid="7"/>
                                            </p:tgtEl>
                                          </p:cBhvr>
                                        </p:animEffect>
                                      </p:childTnLst>
                                    </p:cTn>
                                  </p:par>
                                </p:childTnLst>
                              </p:cTn>
                            </p:par>
                            <p:par>
                              <p:cTn id="8" fill="hold">
                                <p:stCondLst>
                                  <p:cond delay="1000"/>
                                </p:stCondLst>
                                <p:childTnLst>
                                  <p:par>
                                    <p:cTn id="9" presetID="53" presetClass="entr" presetSubtype="16"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p:cTn id="11" dur="1000" fill="hold"/>
                                            <p:tgtEl>
                                              <p:spTgt spid="22"/>
                                            </p:tgtEl>
                                            <p:attrNameLst>
                                              <p:attrName>ppt_w</p:attrName>
                                            </p:attrNameLst>
                                          </p:cBhvr>
                                          <p:tavLst>
                                            <p:tav tm="0">
                                              <p:val>
                                                <p:fltVal val="0"/>
                                              </p:val>
                                            </p:tav>
                                            <p:tav tm="100000">
                                              <p:val>
                                                <p:strVal val="#ppt_w"/>
                                              </p:val>
                                            </p:tav>
                                          </p:tavLst>
                                        </p:anim>
                                        <p:anim calcmode="lin" valueType="num">
                                          <p:cBhvr>
                                            <p:cTn id="12" dur="1000" fill="hold"/>
                                            <p:tgtEl>
                                              <p:spTgt spid="22"/>
                                            </p:tgtEl>
                                            <p:attrNameLst>
                                              <p:attrName>ppt_h</p:attrName>
                                            </p:attrNameLst>
                                          </p:cBhvr>
                                          <p:tavLst>
                                            <p:tav tm="0">
                                              <p:val>
                                                <p:fltVal val="0"/>
                                              </p:val>
                                            </p:tav>
                                            <p:tav tm="100000">
                                              <p:val>
                                                <p:strVal val="#ppt_h"/>
                                              </p:val>
                                            </p:tav>
                                          </p:tavLst>
                                        </p:anim>
                                        <p:animEffect transition="in" filter="fade">
                                          <p:cBhvr>
                                            <p:cTn id="13" dur="1000"/>
                                            <p:tgtEl>
                                              <p:spTgt spid="22"/>
                                            </p:tgtEl>
                                          </p:cBhvr>
                                        </p:animEffect>
                                      </p:childTnLst>
                                    </p:cTn>
                                  </p:par>
                                </p:childTnLst>
                              </p:cTn>
                            </p:par>
                            <p:par>
                              <p:cTn id="14" fill="hold">
                                <p:stCondLst>
                                  <p:cond delay="2000"/>
                                </p:stCondLst>
                                <p:childTnLst>
                                  <p:par>
                                    <p:cTn id="15" presetID="42" presetClass="entr" presetSubtype="0"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1000"/>
                                            <p:tgtEl>
                                              <p:spTgt spid="15"/>
                                            </p:tgtEl>
                                          </p:cBhvr>
                                        </p:animEffect>
                                        <p:anim calcmode="lin" valueType="num">
                                          <p:cBhvr>
                                            <p:cTn id="18" dur="1000" fill="hold"/>
                                            <p:tgtEl>
                                              <p:spTgt spid="15"/>
                                            </p:tgtEl>
                                            <p:attrNameLst>
                                              <p:attrName>ppt_x</p:attrName>
                                            </p:attrNameLst>
                                          </p:cBhvr>
                                          <p:tavLst>
                                            <p:tav tm="0">
                                              <p:val>
                                                <p:strVal val="#ppt_x"/>
                                              </p:val>
                                            </p:tav>
                                            <p:tav tm="100000">
                                              <p:val>
                                                <p:strVal val="#ppt_x"/>
                                              </p:val>
                                            </p:tav>
                                          </p:tavLst>
                                        </p:anim>
                                        <p:anim calcmode="lin" valueType="num">
                                          <p:cBhvr>
                                            <p:cTn id="19" dur="1000" fill="hold"/>
                                            <p:tgtEl>
                                              <p:spTgt spid="15"/>
                                            </p:tgtEl>
                                            <p:attrNameLst>
                                              <p:attrName>ppt_y</p:attrName>
                                            </p:attrNameLst>
                                          </p:cBhvr>
                                          <p:tavLst>
                                            <p:tav tm="0">
                                              <p:val>
                                                <p:strVal val="#ppt_y+.1"/>
                                              </p:val>
                                            </p:tav>
                                            <p:tav tm="100000">
                                              <p:val>
                                                <p:strVal val="#ppt_y"/>
                                              </p:val>
                                            </p:tav>
                                          </p:tavLst>
                                        </p:anim>
                                      </p:childTnLst>
                                    </p:cTn>
                                  </p:par>
                                </p:childTnLst>
                              </p:cTn>
                            </p:par>
                            <p:par>
                              <p:cTn id="20" fill="hold">
                                <p:stCondLst>
                                  <p:cond delay="3000"/>
                                </p:stCondLst>
                                <p:childTnLst>
                                  <p:par>
                                    <p:cTn id="21" presetID="2" presetClass="entr" presetSubtype="2"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additive="base">
                                            <p:cTn id="23" dur="1000" fill="hold"/>
                                            <p:tgtEl>
                                              <p:spTgt spid="19"/>
                                            </p:tgtEl>
                                            <p:attrNameLst>
                                              <p:attrName>ppt_x</p:attrName>
                                            </p:attrNameLst>
                                          </p:cBhvr>
                                          <p:tavLst>
                                            <p:tav tm="0">
                                              <p:val>
                                                <p:strVal val="1+#ppt_w/2"/>
                                              </p:val>
                                            </p:tav>
                                            <p:tav tm="100000">
                                              <p:val>
                                                <p:strVal val="#ppt_x"/>
                                              </p:val>
                                            </p:tav>
                                          </p:tavLst>
                                        </p:anim>
                                        <p:anim calcmode="lin" valueType="num">
                                          <p:cBhvr additive="base">
                                            <p:cTn id="24" dur="1000" fill="hold"/>
                                            <p:tgtEl>
                                              <p:spTgt spid="19"/>
                                            </p:tgtEl>
                                            <p:attrNameLst>
                                              <p:attrName>ppt_y</p:attrName>
                                            </p:attrNameLst>
                                          </p:cBhvr>
                                          <p:tavLst>
                                            <p:tav tm="0">
                                              <p:val>
                                                <p:strVal val="#ppt_y"/>
                                              </p:val>
                                            </p:tav>
                                            <p:tav tm="100000">
                                              <p:val>
                                                <p:strVal val="#ppt_y"/>
                                              </p:val>
                                            </p:tav>
                                          </p:tavLst>
                                        </p:anim>
                                      </p:childTnLst>
                                    </p:cTn>
                                  </p:par>
                                </p:childTnLst>
                              </p:cTn>
                            </p:par>
                            <p:par>
                              <p:cTn id="25" fill="hold">
                                <p:stCondLst>
                                  <p:cond delay="4000"/>
                                </p:stCondLst>
                                <p:childTnLst>
                                  <p:par>
                                    <p:cTn id="26" presetID="2" presetClass="entr" presetSubtype="1" fill="hold" grpId="0" nodeType="afterEffect" p14:presetBounceEnd="50000">
                                      <p:stCondLst>
                                        <p:cond delay="0"/>
                                      </p:stCondLst>
                                      <p:childTnLst>
                                        <p:set>
                                          <p:cBhvr>
                                            <p:cTn id="27" dur="1" fill="hold">
                                              <p:stCondLst>
                                                <p:cond delay="0"/>
                                              </p:stCondLst>
                                            </p:cTn>
                                            <p:tgtEl>
                                              <p:spTgt spid="20"/>
                                            </p:tgtEl>
                                            <p:attrNameLst>
                                              <p:attrName>style.visibility</p:attrName>
                                            </p:attrNameLst>
                                          </p:cBhvr>
                                          <p:to>
                                            <p:strVal val="visible"/>
                                          </p:to>
                                        </p:set>
                                        <p:anim calcmode="lin" valueType="num" p14:bounceEnd="50000">
                                          <p:cBhvr additive="base">
                                            <p:cTn id="28" dur="500" fill="hold"/>
                                            <p:tgtEl>
                                              <p:spTgt spid="20"/>
                                            </p:tgtEl>
                                            <p:attrNameLst>
                                              <p:attrName>ppt_x</p:attrName>
                                            </p:attrNameLst>
                                          </p:cBhvr>
                                          <p:tavLst>
                                            <p:tav tm="0">
                                              <p:val>
                                                <p:strVal val="#ppt_x"/>
                                              </p:val>
                                            </p:tav>
                                            <p:tav tm="100000">
                                              <p:val>
                                                <p:strVal val="#ppt_x"/>
                                              </p:val>
                                            </p:tav>
                                          </p:tavLst>
                                        </p:anim>
                                        <p:anim calcmode="lin" valueType="num" p14:bounceEnd="50000">
                                          <p:cBhvr additive="base">
                                            <p:cTn id="29" dur="500" fill="hold"/>
                                            <p:tgtEl>
                                              <p:spTgt spid="20"/>
                                            </p:tgtEl>
                                            <p:attrNameLst>
                                              <p:attrName>ppt_y</p:attrName>
                                            </p:attrNameLst>
                                          </p:cBhvr>
                                          <p:tavLst>
                                            <p:tav tm="0">
                                              <p:val>
                                                <p:strVal val="0-#ppt_h/2"/>
                                              </p:val>
                                            </p:tav>
                                            <p:tav tm="100000">
                                              <p:val>
                                                <p:strVal val="#ppt_y"/>
                                              </p:val>
                                            </p:tav>
                                          </p:tavLst>
                                        </p:anim>
                                      </p:childTnLst>
                                    </p:cTn>
                                  </p:par>
                                  <p:par>
                                    <p:cTn id="30" presetID="2" presetClass="entr" presetSubtype="4" fill="hold" grpId="0" nodeType="withEffect" p14:presetBounceEnd="50000">
                                      <p:stCondLst>
                                        <p:cond delay="250"/>
                                      </p:stCondLst>
                                      <p:childTnLst>
                                        <p:set>
                                          <p:cBhvr>
                                            <p:cTn id="31" dur="1" fill="hold">
                                              <p:stCondLst>
                                                <p:cond delay="0"/>
                                              </p:stCondLst>
                                            </p:cTn>
                                            <p:tgtEl>
                                              <p:spTgt spid="13"/>
                                            </p:tgtEl>
                                            <p:attrNameLst>
                                              <p:attrName>style.visibility</p:attrName>
                                            </p:attrNameLst>
                                          </p:cBhvr>
                                          <p:to>
                                            <p:strVal val="visible"/>
                                          </p:to>
                                        </p:set>
                                        <p:anim calcmode="lin" valueType="num" p14:bounceEnd="50000">
                                          <p:cBhvr additive="base">
                                            <p:cTn id="32" dur="500" fill="hold"/>
                                            <p:tgtEl>
                                              <p:spTgt spid="13"/>
                                            </p:tgtEl>
                                            <p:attrNameLst>
                                              <p:attrName>ppt_x</p:attrName>
                                            </p:attrNameLst>
                                          </p:cBhvr>
                                          <p:tavLst>
                                            <p:tav tm="0">
                                              <p:val>
                                                <p:strVal val="#ppt_x"/>
                                              </p:val>
                                            </p:tav>
                                            <p:tav tm="100000">
                                              <p:val>
                                                <p:strVal val="#ppt_x"/>
                                              </p:val>
                                            </p:tav>
                                          </p:tavLst>
                                        </p:anim>
                                        <p:anim calcmode="lin" valueType="num" p14:bounceEnd="50000">
                                          <p:cBhvr additive="base">
                                            <p:cTn id="33" dur="500" fill="hold"/>
                                            <p:tgtEl>
                                              <p:spTgt spid="13"/>
                                            </p:tgtEl>
                                            <p:attrNameLst>
                                              <p:attrName>ppt_y</p:attrName>
                                            </p:attrNameLst>
                                          </p:cBhvr>
                                          <p:tavLst>
                                            <p:tav tm="0">
                                              <p:val>
                                                <p:strVal val="1+#ppt_h/2"/>
                                              </p:val>
                                            </p:tav>
                                            <p:tav tm="100000">
                                              <p:val>
                                                <p:strVal val="#ppt_y"/>
                                              </p:val>
                                            </p:tav>
                                          </p:tavLst>
                                        </p:anim>
                                      </p:childTnLst>
                                    </p:cTn>
                                  </p:par>
                                </p:childTnLst>
                              </p:cTn>
                            </p:par>
                            <p:par>
                              <p:cTn id="34" fill="hold">
                                <p:stCondLst>
                                  <p:cond delay="4500"/>
                                </p:stCondLst>
                                <p:childTnLst>
                                  <p:par>
                                    <p:cTn id="35" presetID="2" presetClass="entr" presetSubtype="1" fill="hold" grpId="0" nodeType="afterEffect" p14:presetBounceEnd="50000">
                                      <p:stCondLst>
                                        <p:cond delay="0"/>
                                      </p:stCondLst>
                                      <p:childTnLst>
                                        <p:set>
                                          <p:cBhvr>
                                            <p:cTn id="36" dur="1" fill="hold">
                                              <p:stCondLst>
                                                <p:cond delay="0"/>
                                              </p:stCondLst>
                                            </p:cTn>
                                            <p:tgtEl>
                                              <p:spTgt spid="21"/>
                                            </p:tgtEl>
                                            <p:attrNameLst>
                                              <p:attrName>style.visibility</p:attrName>
                                            </p:attrNameLst>
                                          </p:cBhvr>
                                          <p:to>
                                            <p:strVal val="visible"/>
                                          </p:to>
                                        </p:set>
                                        <p:anim calcmode="lin" valueType="num" p14:bounceEnd="50000">
                                          <p:cBhvr additive="base">
                                            <p:cTn id="37" dur="500" fill="hold"/>
                                            <p:tgtEl>
                                              <p:spTgt spid="21"/>
                                            </p:tgtEl>
                                            <p:attrNameLst>
                                              <p:attrName>ppt_x</p:attrName>
                                            </p:attrNameLst>
                                          </p:cBhvr>
                                          <p:tavLst>
                                            <p:tav tm="0">
                                              <p:val>
                                                <p:strVal val="#ppt_x"/>
                                              </p:val>
                                            </p:tav>
                                            <p:tav tm="100000">
                                              <p:val>
                                                <p:strVal val="#ppt_x"/>
                                              </p:val>
                                            </p:tav>
                                          </p:tavLst>
                                        </p:anim>
                                        <p:anim calcmode="lin" valueType="num" p14:bounceEnd="50000">
                                          <p:cBhvr additive="base">
                                            <p:cTn id="38" dur="500" fill="hold"/>
                                            <p:tgtEl>
                                              <p:spTgt spid="21"/>
                                            </p:tgtEl>
                                            <p:attrNameLst>
                                              <p:attrName>ppt_y</p:attrName>
                                            </p:attrNameLst>
                                          </p:cBhvr>
                                          <p:tavLst>
                                            <p:tav tm="0">
                                              <p:val>
                                                <p:strVal val="0-#ppt_h/2"/>
                                              </p:val>
                                            </p:tav>
                                            <p:tav tm="100000">
                                              <p:val>
                                                <p:strVal val="#ppt_y"/>
                                              </p:val>
                                            </p:tav>
                                          </p:tavLst>
                                        </p:anim>
                                      </p:childTnLst>
                                    </p:cTn>
                                  </p:par>
                                  <p:par>
                                    <p:cTn id="39" presetID="2" presetClass="entr" presetSubtype="4" fill="hold" grpId="0" nodeType="withEffect" p14:presetBounceEnd="50000">
                                      <p:stCondLst>
                                        <p:cond delay="250"/>
                                      </p:stCondLst>
                                      <p:childTnLst>
                                        <p:set>
                                          <p:cBhvr>
                                            <p:cTn id="40" dur="1" fill="hold">
                                              <p:stCondLst>
                                                <p:cond delay="0"/>
                                              </p:stCondLst>
                                            </p:cTn>
                                            <p:tgtEl>
                                              <p:spTgt spid="14"/>
                                            </p:tgtEl>
                                            <p:attrNameLst>
                                              <p:attrName>style.visibility</p:attrName>
                                            </p:attrNameLst>
                                          </p:cBhvr>
                                          <p:to>
                                            <p:strVal val="visible"/>
                                          </p:to>
                                        </p:set>
                                        <p:anim calcmode="lin" valueType="num" p14:bounceEnd="50000">
                                          <p:cBhvr additive="base">
                                            <p:cTn id="41" dur="500" fill="hold"/>
                                            <p:tgtEl>
                                              <p:spTgt spid="14"/>
                                            </p:tgtEl>
                                            <p:attrNameLst>
                                              <p:attrName>ppt_x</p:attrName>
                                            </p:attrNameLst>
                                          </p:cBhvr>
                                          <p:tavLst>
                                            <p:tav tm="0">
                                              <p:val>
                                                <p:strVal val="#ppt_x"/>
                                              </p:val>
                                            </p:tav>
                                            <p:tav tm="100000">
                                              <p:val>
                                                <p:strVal val="#ppt_x"/>
                                              </p:val>
                                            </p:tav>
                                          </p:tavLst>
                                        </p:anim>
                                        <p:anim calcmode="lin" valueType="num" p14:bounceEnd="50000">
                                          <p:cBhvr additive="base">
                                            <p:cTn id="42" dur="500" fill="hold"/>
                                            <p:tgtEl>
                                              <p:spTgt spid="14"/>
                                            </p:tgtEl>
                                            <p:attrNameLst>
                                              <p:attrName>ppt_y</p:attrName>
                                            </p:attrNameLst>
                                          </p:cBhvr>
                                          <p:tavLst>
                                            <p:tav tm="0">
                                              <p:val>
                                                <p:strVal val="1+#ppt_h/2"/>
                                              </p:val>
                                            </p:tav>
                                            <p:tav tm="100000">
                                              <p:val>
                                                <p:strVal val="#ppt_y"/>
                                              </p:val>
                                            </p:tav>
                                          </p:tavLst>
                                        </p:anim>
                                      </p:childTnLst>
                                    </p:cTn>
                                  </p:par>
                                </p:childTnLst>
                              </p:cTn>
                            </p:par>
                            <p:par>
                              <p:cTn id="43" fill="hold">
                                <p:stCondLst>
                                  <p:cond delay="5000"/>
                                </p:stCondLst>
                                <p:childTnLst>
                                  <p:par>
                                    <p:cTn id="44" presetID="42" presetClass="entr" presetSubtype="0" fill="hold" grpId="0" nodeType="after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fade">
                                          <p:cBhvr>
                                            <p:cTn id="46" dur="1000"/>
                                            <p:tgtEl>
                                              <p:spTgt spid="23"/>
                                            </p:tgtEl>
                                          </p:cBhvr>
                                        </p:animEffect>
                                        <p:anim calcmode="lin" valueType="num">
                                          <p:cBhvr>
                                            <p:cTn id="47" dur="1000" fill="hold"/>
                                            <p:tgtEl>
                                              <p:spTgt spid="23"/>
                                            </p:tgtEl>
                                            <p:attrNameLst>
                                              <p:attrName>ppt_x</p:attrName>
                                            </p:attrNameLst>
                                          </p:cBhvr>
                                          <p:tavLst>
                                            <p:tav tm="0">
                                              <p:val>
                                                <p:strVal val="#ppt_x"/>
                                              </p:val>
                                            </p:tav>
                                            <p:tav tm="100000">
                                              <p:val>
                                                <p:strVal val="#ppt_x"/>
                                              </p:val>
                                            </p:tav>
                                          </p:tavLst>
                                        </p:anim>
                                        <p:anim calcmode="lin" valueType="num">
                                          <p:cBhvr>
                                            <p:cTn id="48"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9" grpId="0"/>
          <p:bldP spid="20" grpId="0"/>
          <p:bldP spid="21" grpId="0"/>
          <p:bldP spid="22" grpId="0" animBg="1"/>
          <p:bldP spid="2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750"/>
                                            <p:tgtEl>
                                              <p:spTgt spid="7"/>
                                            </p:tgtEl>
                                          </p:cBhvr>
                                        </p:animEffect>
                                      </p:childTnLst>
                                    </p:cTn>
                                  </p:par>
                                </p:childTnLst>
                              </p:cTn>
                            </p:par>
                            <p:par>
                              <p:cTn id="8" fill="hold">
                                <p:stCondLst>
                                  <p:cond delay="1000"/>
                                </p:stCondLst>
                                <p:childTnLst>
                                  <p:par>
                                    <p:cTn id="9" presetID="53" presetClass="entr" presetSubtype="16"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p:cTn id="11" dur="1000" fill="hold"/>
                                            <p:tgtEl>
                                              <p:spTgt spid="22"/>
                                            </p:tgtEl>
                                            <p:attrNameLst>
                                              <p:attrName>ppt_w</p:attrName>
                                            </p:attrNameLst>
                                          </p:cBhvr>
                                          <p:tavLst>
                                            <p:tav tm="0">
                                              <p:val>
                                                <p:fltVal val="0"/>
                                              </p:val>
                                            </p:tav>
                                            <p:tav tm="100000">
                                              <p:val>
                                                <p:strVal val="#ppt_w"/>
                                              </p:val>
                                            </p:tav>
                                          </p:tavLst>
                                        </p:anim>
                                        <p:anim calcmode="lin" valueType="num">
                                          <p:cBhvr>
                                            <p:cTn id="12" dur="1000" fill="hold"/>
                                            <p:tgtEl>
                                              <p:spTgt spid="22"/>
                                            </p:tgtEl>
                                            <p:attrNameLst>
                                              <p:attrName>ppt_h</p:attrName>
                                            </p:attrNameLst>
                                          </p:cBhvr>
                                          <p:tavLst>
                                            <p:tav tm="0">
                                              <p:val>
                                                <p:fltVal val="0"/>
                                              </p:val>
                                            </p:tav>
                                            <p:tav tm="100000">
                                              <p:val>
                                                <p:strVal val="#ppt_h"/>
                                              </p:val>
                                            </p:tav>
                                          </p:tavLst>
                                        </p:anim>
                                        <p:animEffect transition="in" filter="fade">
                                          <p:cBhvr>
                                            <p:cTn id="13" dur="1000"/>
                                            <p:tgtEl>
                                              <p:spTgt spid="22"/>
                                            </p:tgtEl>
                                          </p:cBhvr>
                                        </p:animEffect>
                                      </p:childTnLst>
                                    </p:cTn>
                                  </p:par>
                                </p:childTnLst>
                              </p:cTn>
                            </p:par>
                            <p:par>
                              <p:cTn id="14" fill="hold">
                                <p:stCondLst>
                                  <p:cond delay="2000"/>
                                </p:stCondLst>
                                <p:childTnLst>
                                  <p:par>
                                    <p:cTn id="15" presetID="42" presetClass="entr" presetSubtype="0"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1000"/>
                                            <p:tgtEl>
                                              <p:spTgt spid="15"/>
                                            </p:tgtEl>
                                          </p:cBhvr>
                                        </p:animEffect>
                                        <p:anim calcmode="lin" valueType="num">
                                          <p:cBhvr>
                                            <p:cTn id="18" dur="1000" fill="hold"/>
                                            <p:tgtEl>
                                              <p:spTgt spid="15"/>
                                            </p:tgtEl>
                                            <p:attrNameLst>
                                              <p:attrName>ppt_x</p:attrName>
                                            </p:attrNameLst>
                                          </p:cBhvr>
                                          <p:tavLst>
                                            <p:tav tm="0">
                                              <p:val>
                                                <p:strVal val="#ppt_x"/>
                                              </p:val>
                                            </p:tav>
                                            <p:tav tm="100000">
                                              <p:val>
                                                <p:strVal val="#ppt_x"/>
                                              </p:val>
                                            </p:tav>
                                          </p:tavLst>
                                        </p:anim>
                                        <p:anim calcmode="lin" valueType="num">
                                          <p:cBhvr>
                                            <p:cTn id="19" dur="1000" fill="hold"/>
                                            <p:tgtEl>
                                              <p:spTgt spid="15"/>
                                            </p:tgtEl>
                                            <p:attrNameLst>
                                              <p:attrName>ppt_y</p:attrName>
                                            </p:attrNameLst>
                                          </p:cBhvr>
                                          <p:tavLst>
                                            <p:tav tm="0">
                                              <p:val>
                                                <p:strVal val="#ppt_y+.1"/>
                                              </p:val>
                                            </p:tav>
                                            <p:tav tm="100000">
                                              <p:val>
                                                <p:strVal val="#ppt_y"/>
                                              </p:val>
                                            </p:tav>
                                          </p:tavLst>
                                        </p:anim>
                                      </p:childTnLst>
                                    </p:cTn>
                                  </p:par>
                                </p:childTnLst>
                              </p:cTn>
                            </p:par>
                            <p:par>
                              <p:cTn id="20" fill="hold">
                                <p:stCondLst>
                                  <p:cond delay="3000"/>
                                </p:stCondLst>
                                <p:childTnLst>
                                  <p:par>
                                    <p:cTn id="21" presetID="2" presetClass="entr" presetSubtype="2"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additive="base">
                                            <p:cTn id="23" dur="1000" fill="hold"/>
                                            <p:tgtEl>
                                              <p:spTgt spid="19"/>
                                            </p:tgtEl>
                                            <p:attrNameLst>
                                              <p:attrName>ppt_x</p:attrName>
                                            </p:attrNameLst>
                                          </p:cBhvr>
                                          <p:tavLst>
                                            <p:tav tm="0">
                                              <p:val>
                                                <p:strVal val="1+#ppt_w/2"/>
                                              </p:val>
                                            </p:tav>
                                            <p:tav tm="100000">
                                              <p:val>
                                                <p:strVal val="#ppt_x"/>
                                              </p:val>
                                            </p:tav>
                                          </p:tavLst>
                                        </p:anim>
                                        <p:anim calcmode="lin" valueType="num">
                                          <p:cBhvr additive="base">
                                            <p:cTn id="24" dur="1000" fill="hold"/>
                                            <p:tgtEl>
                                              <p:spTgt spid="19"/>
                                            </p:tgtEl>
                                            <p:attrNameLst>
                                              <p:attrName>ppt_y</p:attrName>
                                            </p:attrNameLst>
                                          </p:cBhvr>
                                          <p:tavLst>
                                            <p:tav tm="0">
                                              <p:val>
                                                <p:strVal val="#ppt_y"/>
                                              </p:val>
                                            </p:tav>
                                            <p:tav tm="100000">
                                              <p:val>
                                                <p:strVal val="#ppt_y"/>
                                              </p:val>
                                            </p:tav>
                                          </p:tavLst>
                                        </p:anim>
                                      </p:childTnLst>
                                    </p:cTn>
                                  </p:par>
                                </p:childTnLst>
                              </p:cTn>
                            </p:par>
                            <p:par>
                              <p:cTn id="25" fill="hold">
                                <p:stCondLst>
                                  <p:cond delay="4000"/>
                                </p:stCondLst>
                                <p:childTnLst>
                                  <p:par>
                                    <p:cTn id="26" presetID="2" presetClass="entr" presetSubtype="1" fill="hold" grpId="0" nodeType="afterEffect">
                                      <p:stCondLst>
                                        <p:cond delay="0"/>
                                      </p:stCondLst>
                                      <p:childTnLst>
                                        <p:set>
                                          <p:cBhvr>
                                            <p:cTn id="27" dur="1" fill="hold">
                                              <p:stCondLst>
                                                <p:cond delay="0"/>
                                              </p:stCondLst>
                                            </p:cTn>
                                            <p:tgtEl>
                                              <p:spTgt spid="20"/>
                                            </p:tgtEl>
                                            <p:attrNameLst>
                                              <p:attrName>style.visibility</p:attrName>
                                            </p:attrNameLst>
                                          </p:cBhvr>
                                          <p:to>
                                            <p:strVal val="visible"/>
                                          </p:to>
                                        </p:set>
                                        <p:anim calcmode="lin" valueType="num">
                                          <p:cBhvr additive="base">
                                            <p:cTn id="28" dur="500" fill="hold"/>
                                            <p:tgtEl>
                                              <p:spTgt spid="20"/>
                                            </p:tgtEl>
                                            <p:attrNameLst>
                                              <p:attrName>ppt_x</p:attrName>
                                            </p:attrNameLst>
                                          </p:cBhvr>
                                          <p:tavLst>
                                            <p:tav tm="0">
                                              <p:val>
                                                <p:strVal val="#ppt_x"/>
                                              </p:val>
                                            </p:tav>
                                            <p:tav tm="100000">
                                              <p:val>
                                                <p:strVal val="#ppt_x"/>
                                              </p:val>
                                            </p:tav>
                                          </p:tavLst>
                                        </p:anim>
                                        <p:anim calcmode="lin" valueType="num">
                                          <p:cBhvr additive="base">
                                            <p:cTn id="29" dur="500" fill="hold"/>
                                            <p:tgtEl>
                                              <p:spTgt spid="20"/>
                                            </p:tgtEl>
                                            <p:attrNameLst>
                                              <p:attrName>ppt_y</p:attrName>
                                            </p:attrNameLst>
                                          </p:cBhvr>
                                          <p:tavLst>
                                            <p:tav tm="0">
                                              <p:val>
                                                <p:strVal val="0-#ppt_h/2"/>
                                              </p:val>
                                            </p:tav>
                                            <p:tav tm="100000">
                                              <p:val>
                                                <p:strVal val="#ppt_y"/>
                                              </p:val>
                                            </p:tav>
                                          </p:tavLst>
                                        </p:anim>
                                      </p:childTnLst>
                                    </p:cTn>
                                  </p:par>
                                  <p:par>
                                    <p:cTn id="30" presetID="2" presetClass="entr" presetSubtype="4" fill="hold" grpId="0" nodeType="withEffect">
                                      <p:stCondLst>
                                        <p:cond delay="25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fill="hold"/>
                                            <p:tgtEl>
                                              <p:spTgt spid="13"/>
                                            </p:tgtEl>
                                            <p:attrNameLst>
                                              <p:attrName>ppt_x</p:attrName>
                                            </p:attrNameLst>
                                          </p:cBhvr>
                                          <p:tavLst>
                                            <p:tav tm="0">
                                              <p:val>
                                                <p:strVal val="#ppt_x"/>
                                              </p:val>
                                            </p:tav>
                                            <p:tav tm="100000">
                                              <p:val>
                                                <p:strVal val="#ppt_x"/>
                                              </p:val>
                                            </p:tav>
                                          </p:tavLst>
                                        </p:anim>
                                        <p:anim calcmode="lin" valueType="num">
                                          <p:cBhvr additive="base">
                                            <p:cTn id="33" dur="500" fill="hold"/>
                                            <p:tgtEl>
                                              <p:spTgt spid="13"/>
                                            </p:tgtEl>
                                            <p:attrNameLst>
                                              <p:attrName>ppt_y</p:attrName>
                                            </p:attrNameLst>
                                          </p:cBhvr>
                                          <p:tavLst>
                                            <p:tav tm="0">
                                              <p:val>
                                                <p:strVal val="1+#ppt_h/2"/>
                                              </p:val>
                                            </p:tav>
                                            <p:tav tm="100000">
                                              <p:val>
                                                <p:strVal val="#ppt_y"/>
                                              </p:val>
                                            </p:tav>
                                          </p:tavLst>
                                        </p:anim>
                                      </p:childTnLst>
                                    </p:cTn>
                                  </p:par>
                                </p:childTnLst>
                              </p:cTn>
                            </p:par>
                            <p:par>
                              <p:cTn id="34" fill="hold">
                                <p:stCondLst>
                                  <p:cond delay="4500"/>
                                </p:stCondLst>
                                <p:childTnLst>
                                  <p:par>
                                    <p:cTn id="35" presetID="2" presetClass="entr" presetSubtype="1" fill="hold" grpId="0" nodeType="afterEffect">
                                      <p:stCondLst>
                                        <p:cond delay="0"/>
                                      </p:stCondLst>
                                      <p:childTnLst>
                                        <p:set>
                                          <p:cBhvr>
                                            <p:cTn id="36" dur="1" fill="hold">
                                              <p:stCondLst>
                                                <p:cond delay="0"/>
                                              </p:stCondLst>
                                            </p:cTn>
                                            <p:tgtEl>
                                              <p:spTgt spid="21"/>
                                            </p:tgtEl>
                                            <p:attrNameLst>
                                              <p:attrName>style.visibility</p:attrName>
                                            </p:attrNameLst>
                                          </p:cBhvr>
                                          <p:to>
                                            <p:strVal val="visible"/>
                                          </p:to>
                                        </p:set>
                                        <p:anim calcmode="lin" valueType="num">
                                          <p:cBhvr additive="base">
                                            <p:cTn id="37" dur="500" fill="hold"/>
                                            <p:tgtEl>
                                              <p:spTgt spid="21"/>
                                            </p:tgtEl>
                                            <p:attrNameLst>
                                              <p:attrName>ppt_x</p:attrName>
                                            </p:attrNameLst>
                                          </p:cBhvr>
                                          <p:tavLst>
                                            <p:tav tm="0">
                                              <p:val>
                                                <p:strVal val="#ppt_x"/>
                                              </p:val>
                                            </p:tav>
                                            <p:tav tm="100000">
                                              <p:val>
                                                <p:strVal val="#ppt_x"/>
                                              </p:val>
                                            </p:tav>
                                          </p:tavLst>
                                        </p:anim>
                                        <p:anim calcmode="lin" valueType="num">
                                          <p:cBhvr additive="base">
                                            <p:cTn id="38" dur="500" fill="hold"/>
                                            <p:tgtEl>
                                              <p:spTgt spid="21"/>
                                            </p:tgtEl>
                                            <p:attrNameLst>
                                              <p:attrName>ppt_y</p:attrName>
                                            </p:attrNameLst>
                                          </p:cBhvr>
                                          <p:tavLst>
                                            <p:tav tm="0">
                                              <p:val>
                                                <p:strVal val="0-#ppt_h/2"/>
                                              </p:val>
                                            </p:tav>
                                            <p:tav tm="100000">
                                              <p:val>
                                                <p:strVal val="#ppt_y"/>
                                              </p:val>
                                            </p:tav>
                                          </p:tavLst>
                                        </p:anim>
                                      </p:childTnLst>
                                    </p:cTn>
                                  </p:par>
                                  <p:par>
                                    <p:cTn id="39" presetID="2" presetClass="entr" presetSubtype="4" fill="hold" grpId="0" nodeType="withEffect">
                                      <p:stCondLst>
                                        <p:cond delay="25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500" fill="hold"/>
                                            <p:tgtEl>
                                              <p:spTgt spid="14"/>
                                            </p:tgtEl>
                                            <p:attrNameLst>
                                              <p:attrName>ppt_x</p:attrName>
                                            </p:attrNameLst>
                                          </p:cBhvr>
                                          <p:tavLst>
                                            <p:tav tm="0">
                                              <p:val>
                                                <p:strVal val="#ppt_x"/>
                                              </p:val>
                                            </p:tav>
                                            <p:tav tm="100000">
                                              <p:val>
                                                <p:strVal val="#ppt_x"/>
                                              </p:val>
                                            </p:tav>
                                          </p:tavLst>
                                        </p:anim>
                                        <p:anim calcmode="lin" valueType="num">
                                          <p:cBhvr additive="base">
                                            <p:cTn id="42" dur="500" fill="hold"/>
                                            <p:tgtEl>
                                              <p:spTgt spid="14"/>
                                            </p:tgtEl>
                                            <p:attrNameLst>
                                              <p:attrName>ppt_y</p:attrName>
                                            </p:attrNameLst>
                                          </p:cBhvr>
                                          <p:tavLst>
                                            <p:tav tm="0">
                                              <p:val>
                                                <p:strVal val="1+#ppt_h/2"/>
                                              </p:val>
                                            </p:tav>
                                            <p:tav tm="100000">
                                              <p:val>
                                                <p:strVal val="#ppt_y"/>
                                              </p:val>
                                            </p:tav>
                                          </p:tavLst>
                                        </p:anim>
                                      </p:childTnLst>
                                    </p:cTn>
                                  </p:par>
                                </p:childTnLst>
                              </p:cTn>
                            </p:par>
                            <p:par>
                              <p:cTn id="43" fill="hold">
                                <p:stCondLst>
                                  <p:cond delay="5000"/>
                                </p:stCondLst>
                                <p:childTnLst>
                                  <p:par>
                                    <p:cTn id="44" presetID="42" presetClass="entr" presetSubtype="0" fill="hold" grpId="0" nodeType="after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fade">
                                          <p:cBhvr>
                                            <p:cTn id="46" dur="1000"/>
                                            <p:tgtEl>
                                              <p:spTgt spid="23"/>
                                            </p:tgtEl>
                                          </p:cBhvr>
                                        </p:animEffect>
                                        <p:anim calcmode="lin" valueType="num">
                                          <p:cBhvr>
                                            <p:cTn id="47" dur="1000" fill="hold"/>
                                            <p:tgtEl>
                                              <p:spTgt spid="23"/>
                                            </p:tgtEl>
                                            <p:attrNameLst>
                                              <p:attrName>ppt_x</p:attrName>
                                            </p:attrNameLst>
                                          </p:cBhvr>
                                          <p:tavLst>
                                            <p:tav tm="0">
                                              <p:val>
                                                <p:strVal val="#ppt_x"/>
                                              </p:val>
                                            </p:tav>
                                            <p:tav tm="100000">
                                              <p:val>
                                                <p:strVal val="#ppt_x"/>
                                              </p:val>
                                            </p:tav>
                                          </p:tavLst>
                                        </p:anim>
                                        <p:anim calcmode="lin" valueType="num">
                                          <p:cBhvr>
                                            <p:cTn id="48"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9" grpId="0"/>
          <p:bldP spid="20" grpId="0"/>
          <p:bldP spid="21" grpId="0"/>
          <p:bldP spid="22" grpId="0" animBg="1"/>
          <p:bldP spid="23" grpId="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PA" val="v3.0.0"/>
</p:tagLst>
</file>

<file path=ppt/tags/tag2.xml><?xml version="1.0" encoding="utf-8"?>
<p:tagLst xmlns:a="http://schemas.openxmlformats.org/drawingml/2006/main" xmlns:r="http://schemas.openxmlformats.org/officeDocument/2006/relationships" xmlns:p="http://schemas.openxmlformats.org/presentationml/2006/main">
  <p:tag name="PA" val="v3.0.0"/>
</p:tagLst>
</file>

<file path=ppt/tags/tag3.xml><?xml version="1.0" encoding="utf-8"?>
<p:tagLst xmlns:a="http://schemas.openxmlformats.org/drawingml/2006/main" xmlns:r="http://schemas.openxmlformats.org/officeDocument/2006/relationships" xmlns:p="http://schemas.openxmlformats.org/presentationml/2006/main">
  <p:tag name="PA" val="v3.0.0"/>
</p:tagLst>
</file>

<file path=ppt/tags/tag4.xml><?xml version="1.0" encoding="utf-8"?>
<p:tagLst xmlns:a="http://schemas.openxmlformats.org/drawingml/2006/main" xmlns:r="http://schemas.openxmlformats.org/officeDocument/2006/relationships" xmlns:p="http://schemas.openxmlformats.org/presentationml/2006/main">
  <p:tag name="PA" val="v3.0.0"/>
</p:tagLst>
</file>

<file path=ppt/tags/tag5.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1"/>
</p:tagLst>
</file>

<file path=ppt/tags/tag6.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2"/>
</p:tagLst>
</file>

<file path=ppt/tags/tag8.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2"/>
</p:tagLst>
</file>

<file path=ppt/tags/tag9.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3"/>
</p:tagLst>
</file>

<file path=ppt/tags/tag10.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3"/>
</p:tagLst>
</file>

<file path=ppt/tags/tag11.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4"/>
</p:tagLst>
</file>

<file path=ppt/tags/tag1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4"/>
</p:tagLst>
</file>

<file path=ppt/tags/tag13.xml><?xml version="1.0" encoding="utf-8"?>
<p:tagLst xmlns:a="http://schemas.openxmlformats.org/drawingml/2006/main" xmlns:r="http://schemas.openxmlformats.org/officeDocument/2006/relationships" xmlns:p="http://schemas.openxmlformats.org/presentationml/2006/main">
  <p:tag name="PA" val="v3.0.0"/>
</p:tagLst>
</file>

<file path=ppt/tags/tag14.xml><?xml version="1.0" encoding="utf-8"?>
<p:tagLst xmlns:a="http://schemas.openxmlformats.org/drawingml/2006/main" xmlns:r="http://schemas.openxmlformats.org/officeDocument/2006/relationships" xmlns:p="http://schemas.openxmlformats.org/presentationml/2006/main">
  <p:tag name="PA" val="v3.0.0"/>
</p:tagLst>
</file>

<file path=ppt/tags/tag15.xml><?xml version="1.0" encoding="utf-8"?>
<p:tagLst xmlns:a="http://schemas.openxmlformats.org/drawingml/2006/main" xmlns:r="http://schemas.openxmlformats.org/officeDocument/2006/relationships" xmlns:p="http://schemas.openxmlformats.org/presentationml/2006/main">
  <p:tag name="PA" val="v3.0.0"/>
</p:tagLst>
</file>

<file path=ppt/tags/tag16.xml><?xml version="1.0" encoding="utf-8"?>
<p:tagLst xmlns:a="http://schemas.openxmlformats.org/drawingml/2006/main" xmlns:r="http://schemas.openxmlformats.org/officeDocument/2006/relationships" xmlns:p="http://schemas.openxmlformats.org/presentationml/2006/main">
  <p:tag name="PA" val="v3.0.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8.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9.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0.xml><?xml version="1.0" encoding="utf-8"?>
<a:theme xmlns:a="http://schemas.openxmlformats.org/drawingml/2006/main" name="Office Theme">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1926</Words>
  <Application>Microsoft Office PowerPoint</Application>
  <PresentationFormat>自定义</PresentationFormat>
  <Paragraphs>266</Paragraphs>
  <Slides>24</Slides>
  <Notes>24</Notes>
  <HiddenSlides>0</HiddenSlides>
  <MMClips>1</MMClips>
  <ScaleCrop>false</ScaleCrop>
  <HeadingPairs>
    <vt:vector size="4" baseType="variant">
      <vt:variant>
        <vt:lpstr>主题</vt:lpstr>
      </vt:variant>
      <vt:variant>
        <vt:i4>10</vt:i4>
      </vt:variant>
      <vt:variant>
        <vt:lpstr>幻灯片标题</vt:lpstr>
      </vt:variant>
      <vt:variant>
        <vt:i4>24</vt:i4>
      </vt:variant>
    </vt:vector>
  </HeadingPairs>
  <TitlesOfParts>
    <vt:vector size="34" baseType="lpstr">
      <vt:lpstr>Office 主题​​</vt:lpstr>
      <vt:lpstr>1_Office Theme</vt:lpstr>
      <vt:lpstr>2_Office Theme</vt:lpstr>
      <vt:lpstr>3_Office Theme</vt:lpstr>
      <vt:lpstr>4_Office Theme</vt:lpstr>
      <vt:lpstr>5_Office Theme</vt:lpstr>
      <vt:lpstr>6_Office Theme</vt:lpstr>
      <vt:lpstr>7_Office Theme</vt:lpstr>
      <vt:lpstr>8_Office Theme</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商务ppt</dc:title>
  <dc:creator>lzj</dc:creator>
  <cp:lastModifiedBy>Sky123.Org</cp:lastModifiedBy>
  <cp:revision>3189</cp:revision>
  <dcterms:created xsi:type="dcterms:W3CDTF">2015-12-01T09:06:00Z</dcterms:created>
  <dcterms:modified xsi:type="dcterms:W3CDTF">2018-01-11T05:12:01Z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2052-10.1.0.7023</vt:lpwstr>
  </property>
</Properties>
</file>