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294" r:id="rId3"/>
    <p:sldId id="295" r:id="rId5"/>
    <p:sldId id="296" r:id="rId6"/>
    <p:sldId id="312" r:id="rId7"/>
    <p:sldId id="285" r:id="rId8"/>
    <p:sldId id="297" r:id="rId9"/>
    <p:sldId id="263" r:id="rId10"/>
    <p:sldId id="290" r:id="rId11"/>
    <p:sldId id="269" r:id="rId12"/>
    <p:sldId id="309" r:id="rId13"/>
    <p:sldId id="265" r:id="rId14"/>
    <p:sldId id="308" r:id="rId15"/>
    <p:sldId id="291" r:id="rId16"/>
    <p:sldId id="276" r:id="rId17"/>
    <p:sldId id="311" r:id="rId18"/>
    <p:sldId id="283" r:id="rId19"/>
    <p:sldId id="313" r:id="rId20"/>
    <p:sldId id="288" r:id="rId21"/>
    <p:sldId id="292" r:id="rId22"/>
    <p:sldId id="300" r:id="rId23"/>
    <p:sldId id="280" r:id="rId24"/>
    <p:sldId id="301" r:id="rId25"/>
    <p:sldId id="303" r:id="rId26"/>
    <p:sldId id="315"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1" d="100"/>
          <a:sy n="151" d="100"/>
        </p:scale>
        <p:origin x="264" y="10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79658792651"/>
          <c:y val="0.0968750000000002"/>
          <c:w val="0.445833333333333"/>
          <c:h val="0.668750000000005"/>
        </c:manualLayout>
      </c:layout>
      <c:pieChart>
        <c:varyColors val="1"/>
        <c:ser>
          <c:idx val="0"/>
          <c:order val="0"/>
          <c:tx>
            <c:strRef>
              <c:f>Sheet1!$B$1</c:f>
              <c:strCache>
                <c:ptCount val="1"/>
                <c:pt idx="0">
                  <c:v>销售额</c:v>
                </c:pt>
              </c:strCache>
            </c:strRef>
          </c:tx>
          <c:explosion val="0"/>
          <c:dPt>
            <c:idx val="0"/>
            <c:bubble3D val="0"/>
            <c:spPr>
              <a:solidFill>
                <a:schemeClr val="accent1"/>
              </a:solidFill>
            </c:spPr>
          </c:dPt>
          <c:dPt>
            <c:idx val="1"/>
            <c:bubble3D val="0"/>
            <c:spPr>
              <a:solidFill>
                <a:schemeClr val="accent2"/>
              </a:solidFill>
            </c:spPr>
          </c:dPt>
          <c:dPt>
            <c:idx val="2"/>
            <c:bubble3D val="0"/>
            <c:spPr>
              <a:solidFill>
                <a:schemeClr val="accent3"/>
              </a:solidFill>
            </c:spPr>
          </c:dPt>
          <c:dPt>
            <c:idx val="3"/>
            <c:bubble3D val="0"/>
            <c:spPr>
              <a:solidFill>
                <a:schemeClr val="accent2"/>
              </a:solidFill>
            </c:spPr>
          </c:dPt>
          <c:dLbls>
            <c:spPr>
              <a:no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ext>
            </c:extLst>
          </c:dLbls>
          <c:cat>
            <c:strRef>
              <c:f>Sheet1!$A$2:$A$5</c:f>
              <c:strCache>
                <c:ptCount val="4"/>
                <c:pt idx="0">
                  <c:v>TEXT1</c:v>
                </c:pt>
                <c:pt idx="1">
                  <c:v>TEXT2</c:v>
                </c:pt>
                <c:pt idx="2">
                  <c:v>TEXT3</c:v>
                </c:pt>
                <c:pt idx="3">
                  <c:v>TEXT4</c:v>
                </c:pt>
              </c:strCache>
            </c:strRef>
          </c:cat>
          <c:val>
            <c:numRef>
              <c:f>Sheet1!$B$2:$B$5</c:f>
              <c:numCache>
                <c:formatCode>General</c:formatCode>
                <c:ptCount val="4"/>
                <c:pt idx="0">
                  <c:v>8.2</c:v>
                </c:pt>
                <c:pt idx="1">
                  <c:v>3.2</c:v>
                </c:pt>
                <c:pt idx="2">
                  <c:v>2.3</c:v>
                </c:pt>
                <c:pt idx="3">
                  <c:v>1</c:v>
                </c:pt>
              </c:numCache>
            </c:numRef>
          </c:val>
        </c:ser>
        <c:dLbls>
          <c:showLegendKey val="0"/>
          <c:showVal val="1"/>
          <c:showCatName val="0"/>
          <c:showSerName val="0"/>
          <c:showPercent val="0"/>
          <c:showBubbleSize val="0"/>
          <c:showLeaderLines val="1"/>
        </c:dLbls>
        <c:firstSliceAng val="0"/>
      </c:pieChart>
      <c:spPr>
        <a:ln>
          <a:noFill/>
        </a:ln>
      </c:spPr>
    </c:plotArea>
    <c:legend>
      <c:legendPos val="r"/>
      <c:legendEntry>
        <c:idx val="0"/>
        <c:txPr>
          <a:bodyPr rot="0" spcFirstLastPara="0" vertOverflow="ellipsis" vert="horz" wrap="square" anchor="ctr" anchorCtr="1"/>
          <a:lstStyle/>
          <a:p>
            <a:pPr>
              <a:defRPr lang="zh-CN" sz="900" b="0" i="0" u="none" strike="noStrike" kern="1200" baseline="0">
                <a:solidFill>
                  <a:schemeClr val="tx1"/>
                </a:solidFill>
                <a:latin typeface="+mn-lt"/>
                <a:ea typeface="微软雅黑" panose="020B0503020204020204" pitchFamily="34" charset="-122"/>
                <a:cs typeface="+mn-cs"/>
              </a:defRPr>
            </a:pPr>
          </a:p>
        </c:txPr>
      </c:legendEntry>
      <c:legendEntry>
        <c:idx val="1"/>
        <c:txPr>
          <a:bodyPr rot="0" spcFirstLastPara="0" vertOverflow="ellipsis" vert="horz" wrap="square" anchor="ctr" anchorCtr="1"/>
          <a:lstStyle/>
          <a:p>
            <a:pPr>
              <a:defRPr lang="zh-CN" sz="900" b="0" i="0" u="none" strike="noStrike" kern="1200" baseline="0">
                <a:solidFill>
                  <a:schemeClr val="tx1"/>
                </a:solidFill>
                <a:latin typeface="+mn-lt"/>
                <a:ea typeface="微软雅黑" panose="020B0503020204020204" pitchFamily="34" charset="-122"/>
                <a:cs typeface="+mn-cs"/>
              </a:defRPr>
            </a:pPr>
          </a:p>
        </c:txPr>
      </c:legendEntry>
      <c:legendEntry>
        <c:idx val="2"/>
        <c:txPr>
          <a:bodyPr rot="0" spcFirstLastPara="0" vertOverflow="ellipsis" vert="horz" wrap="square" anchor="ctr" anchorCtr="1"/>
          <a:lstStyle/>
          <a:p>
            <a:pPr>
              <a:defRPr lang="zh-CN" sz="900" b="0" i="0" u="none" strike="noStrike" kern="1200" baseline="0">
                <a:solidFill>
                  <a:schemeClr val="tx1"/>
                </a:solidFill>
                <a:latin typeface="+mn-lt"/>
                <a:ea typeface="微软雅黑" panose="020B0503020204020204" pitchFamily="34" charset="-122"/>
                <a:cs typeface="+mn-cs"/>
              </a:defRPr>
            </a:pPr>
          </a:p>
        </c:txPr>
      </c:legendEntry>
      <c:legendEntry>
        <c:idx val="3"/>
        <c:txPr>
          <a:bodyPr rot="0" spcFirstLastPara="0" vertOverflow="ellipsis" vert="horz" wrap="square" anchor="ctr" anchorCtr="1"/>
          <a:lstStyle/>
          <a:p>
            <a:pPr>
              <a:defRPr lang="zh-CN" sz="900" b="0" i="0" u="none" strike="noStrike" kern="1200" baseline="0">
                <a:solidFill>
                  <a:schemeClr val="tx1"/>
                </a:solidFill>
                <a:latin typeface="+mn-lt"/>
                <a:ea typeface="微软雅黑" panose="020B0503020204020204" pitchFamily="34" charset="-122"/>
                <a:cs typeface="+mn-cs"/>
              </a:defRPr>
            </a:pPr>
          </a:p>
        </c:txPr>
      </c:legendEntry>
      <c:layout>
        <c:manualLayout>
          <c:xMode val="edge"/>
          <c:yMode val="edge"/>
          <c:x val="0.604000820209978"/>
          <c:y val="0.315515748031496"/>
          <c:w val="0.166832513123359"/>
          <c:h val="0.368968503937011"/>
        </c:manualLayout>
      </c:layout>
      <c:overlay val="0"/>
      <c:spPr>
        <a:ln>
          <a:noFill/>
        </a:ln>
      </c:spPr>
      <c:txPr>
        <a:bodyPr rot="0" spcFirstLastPara="0" vertOverflow="ellipsis" vert="horz" wrap="square" anchor="ctr" anchorCtr="1"/>
        <a:lstStyle/>
        <a:p>
          <a:pPr>
            <a:defRPr lang="zh-CN" sz="1200" b="0" i="0" u="none" strike="noStrike" kern="1200" baseline="0">
              <a:solidFill>
                <a:schemeClr val="tx1"/>
              </a:solidFill>
              <a:latin typeface="+mn-lt"/>
              <a:ea typeface="微软雅黑" panose="020B0503020204020204" pitchFamily="34" charset="-122"/>
              <a:cs typeface="+mn-cs"/>
            </a:defRPr>
          </a:pPr>
        </a:p>
      </c:txPr>
    </c:legend>
    <c:plotVisOnly val="1"/>
    <c:dispBlanksAs val="zero"/>
    <c:showDLblsOverMax val="0"/>
  </c:chart>
  <c:txPr>
    <a:bodyPr/>
    <a:lstStyle/>
    <a:p>
      <a:pPr>
        <a:defRPr lang="zh-CN" sz="1800">
          <a:solidFill>
            <a:schemeClr val="bg1"/>
          </a:solidFill>
          <a:latin typeface="微软雅黑" panose="020B0503020204020204" pitchFamily="34" charset="-122"/>
          <a:ea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875"/>
          <c:y val="0.084375"/>
          <c:w val="0.977083333333334"/>
          <c:h val="0.814175196850395"/>
        </c:manualLayout>
      </c:layout>
      <c:barChart>
        <c:barDir val="col"/>
        <c:grouping val="clustered"/>
        <c:varyColors val="0"/>
        <c:ser>
          <c:idx val="0"/>
          <c:order val="0"/>
          <c:tx>
            <c:strRef>
              <c:f>Sheet1!$B$1</c:f>
              <c:strCache>
                <c:ptCount val="1"/>
                <c:pt idx="0">
                  <c:v>2011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Sheet1!$B$2</c:f>
              <c:numCache>
                <c:formatCode>0.0_ </c:formatCode>
                <c:ptCount val="1"/>
                <c:pt idx="0">
                  <c:v>4.3</c:v>
                </c:pt>
              </c:numCache>
            </c:numRef>
          </c:val>
        </c:ser>
        <c:ser>
          <c:idx val="1"/>
          <c:order val="1"/>
          <c:tx>
            <c:strRef>
              <c:f>Sheet1!$C$1</c:f>
              <c:strCache>
                <c:ptCount val="1"/>
                <c:pt idx="0">
                  <c:v>2012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Sheet1!$C$2</c:f>
              <c:numCache>
                <c:formatCode>0.0_ </c:formatCode>
                <c:ptCount val="1"/>
                <c:pt idx="0">
                  <c:v>2.4</c:v>
                </c:pt>
              </c:numCache>
            </c:numRef>
          </c:val>
        </c:ser>
        <c:ser>
          <c:idx val="2"/>
          <c:order val="2"/>
          <c:tx>
            <c:strRef>
              <c:f>Sheet1!$D$1</c:f>
              <c:strCache>
                <c:ptCount val="1"/>
                <c:pt idx="0">
                  <c:v>2013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Sheet1!$D$2</c:f>
              <c:numCache>
                <c:formatCode>0.0_ </c:formatCode>
                <c:ptCount val="1"/>
                <c:pt idx="0">
                  <c:v>2</c:v>
                </c:pt>
              </c:numCache>
            </c:numRef>
          </c:val>
        </c:ser>
        <c:ser>
          <c:idx val="3"/>
          <c:order val="3"/>
          <c:tx>
            <c:strRef>
              <c:f>Sheet1!$E$1</c:f>
              <c:strCache>
                <c:ptCount val="1"/>
                <c:pt idx="0">
                  <c:v>2014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Sheet1!$E$2</c:f>
              <c:numCache>
                <c:formatCode>0.0_ </c:formatCode>
                <c:ptCount val="1"/>
                <c:pt idx="0">
                  <c:v>1</c:v>
                </c:pt>
              </c:numCache>
            </c:numRef>
          </c:val>
        </c:ser>
        <c:ser>
          <c:idx val="4"/>
          <c:order val="4"/>
          <c:tx>
            <c:strRef>
              <c:f>Sheet1!$F$1</c:f>
              <c:strCache>
                <c:ptCount val="1"/>
                <c:pt idx="0">
                  <c:v>2015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类别 1</c:v>
                </c:pt>
              </c:strCache>
            </c:strRef>
          </c:cat>
          <c:val>
            <c:numRef>
              <c:f>Sheet1!$F$2</c:f>
              <c:numCache>
                <c:formatCode>0.0_ </c:formatCode>
                <c:ptCount val="1"/>
                <c:pt idx="0">
                  <c:v>2.8</c:v>
                </c:pt>
              </c:numCache>
            </c:numRef>
          </c:val>
        </c:ser>
        <c:dLbls>
          <c:showLegendKey val="0"/>
          <c:showVal val="0"/>
          <c:showCatName val="0"/>
          <c:showSerName val="0"/>
          <c:showPercent val="0"/>
          <c:showBubbleSize val="0"/>
        </c:dLbls>
        <c:gapWidth val="219"/>
        <c:overlap val="-27"/>
        <c:axId val="665146464"/>
        <c:axId val="665144112"/>
      </c:barChart>
      <c:catAx>
        <c:axId val="665146464"/>
        <c:scaling>
          <c:orientation val="minMax"/>
        </c:scaling>
        <c:delete val="0"/>
        <c:axPos val="b"/>
        <c:numFmt formatCode="General" sourceLinked="1"/>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65144112"/>
        <c:crosses val="autoZero"/>
        <c:auto val="1"/>
        <c:lblAlgn val="ctr"/>
        <c:lblOffset val="100"/>
        <c:noMultiLvlLbl val="0"/>
      </c:catAx>
      <c:valAx>
        <c:axId val="665144112"/>
        <c:scaling>
          <c:orientation val="minMax"/>
        </c:scaling>
        <c:delete val="0"/>
        <c:axPos val="l"/>
        <c:majorGridlines>
          <c:spPr>
            <a:ln w="9525" cap="flat" cmpd="sng" algn="ctr">
              <a:solidFill>
                <a:schemeClr val="tx1">
                  <a:lumMod val="15000"/>
                  <a:lumOff val="85000"/>
                </a:schemeClr>
              </a:solidFill>
              <a:round/>
            </a:ln>
            <a:effectLst/>
          </c:spPr>
        </c:majorGridlines>
        <c:numFmt formatCode="0.0_ " sourceLinked="1"/>
        <c:majorTickMark val="none"/>
        <c:minorTickMark val="none"/>
        <c:tickLblPos val="none"/>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651464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B163E7-2814-454A-A2C7-C2D26492D27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739EA9-A605-41EF-846F-A7077B732E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buFont typeface="Arial" panose="020B0604020202020204" pitchFamily="34" charset="0"/>
              <a:buNone/>
            </a:pPr>
            <a:fld id="{207C507F-637B-4048-B374-228AA0442A95}" type="slidenum">
              <a:rPr lang="zh-CN" altLang="en-US">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4CE40EB-B347-421E-A0DA-AD5C16AA776B}" type="slidenum">
              <a:rPr lang="zh-CN" altLang="en-US" smtClean="0"/>
            </a:fld>
            <a:endParaRPr lang="zh-CN" altLang="en-US"/>
          </a:p>
        </p:txBody>
      </p:sp>
      <p:sp>
        <p:nvSpPr>
          <p:cNvPr id="5" name="矩形 4"/>
          <p:cNvSpPr/>
          <p:nvPr userDrawn="1"/>
        </p:nvSpPr>
        <p:spPr>
          <a:xfrm>
            <a:off x="252" y="160276"/>
            <a:ext cx="143256" cy="5143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251520" y="196280"/>
            <a:ext cx="1805631" cy="269309"/>
          </a:xfrm>
          <a:prstGeom prst="rect">
            <a:avLst/>
          </a:prstGeom>
          <a:noFill/>
        </p:spPr>
        <p:txBody>
          <a:bodyPr wrap="none" lIns="68584" tIns="34292" rIns="68584" bIns="34292" rtlCol="0">
            <a:spAutoFit/>
          </a:bodyPr>
          <a:lstStyle/>
          <a:p>
            <a:pPr defTabSz="685165"/>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文本框 38"/>
          <p:cNvSpPr txBox="1"/>
          <p:nvPr userDrawn="1"/>
        </p:nvSpPr>
        <p:spPr>
          <a:xfrm>
            <a:off x="265271" y="448309"/>
            <a:ext cx="1678437"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b="0" i="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工作完成情况</a:t>
            </a:r>
            <a:endParaRPr lang="zh-CN" altLang="zh-CN" sz="1600" b="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成功项目展示</a:t>
            </a:r>
            <a:endParaRPr lang="zh-CN" altLang="zh-CN" sz="1600" b="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anose="020B0503020204020204" pitchFamily="34" charset="-122"/>
                <a:ea typeface="微软雅黑" panose="020B0503020204020204" pitchFamily="34" charset="-122"/>
              </a:rPr>
              <a:t>明年工作计划</a:t>
            </a:r>
            <a:endParaRPr lang="zh-CN" altLang="zh-CN" sz="1600" b="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8102AEC-5695-4450-AD97-0839F8A9C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CE40EB-B347-421E-A0DA-AD5C16AA776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p:txBody>
          <a:bodyPr/>
          <a:lstStyle>
            <a:lvl1pPr>
              <a:defRPr/>
            </a:lvl1pPr>
          </a:lstStyle>
          <a:p>
            <a:pPr>
              <a:defRPr/>
            </a:pPr>
            <a:fld id="{58423B1B-3B57-4F5A-83B2-F06C57B18BAE}" type="slidenum">
              <a:rPr lang="zh-CN" altLang="zh-CN"/>
            </a:fld>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C8102AEC-5695-4450-AD97-0839F8A9C581}"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14CE40EB-B347-421E-A0DA-AD5C16AA776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9.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8.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13.jpe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9.xml"/><Relationship Id="rId4" Type="http://schemas.openxmlformats.org/officeDocument/2006/relationships/tags" Target="../tags/tag3.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0.xml"/><Relationship Id="rId2" Type="http://schemas.openxmlformats.org/officeDocument/2006/relationships/image" Target="../media/image13.jpeg"/><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0.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11.xml"/><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0.jpeg"/><Relationship Id="rId2" Type="http://schemas.openxmlformats.org/officeDocument/2006/relationships/image" Target="../media/image23.jpeg"/><Relationship Id="rId1"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9.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dministrator\Desktop\6.png"/>
          <p:cNvPicPr>
            <a:picLocks noChangeAspect="1" noChangeArrowheads="1"/>
          </p:cNvPicPr>
          <p:nvPr/>
        </p:nvPicPr>
        <p:blipFill rotWithShape="1">
          <a:blip r:embed="rId1" cstate="print"/>
          <a:srcRect l="9614" t="9614"/>
          <a:stretch>
            <a:fillRect/>
          </a:stretch>
        </p:blipFill>
        <p:spPr bwMode="auto">
          <a:xfrm>
            <a:off x="0" y="794"/>
            <a:ext cx="9144000" cy="5145088"/>
          </a:xfrm>
          <a:prstGeom prst="rect">
            <a:avLst/>
          </a:prstGeom>
          <a:noFill/>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6370" t="22001" b="3801"/>
          <a:stretch>
            <a:fillRect/>
          </a:stretch>
        </p:blipFill>
        <p:spPr>
          <a:xfrm>
            <a:off x="2699793" y="1640791"/>
            <a:ext cx="6328901" cy="3260048"/>
          </a:xfrm>
          <a:prstGeom prst="rect">
            <a:avLst/>
          </a:prstGeom>
        </p:spPr>
      </p:pic>
      <p:sp>
        <p:nvSpPr>
          <p:cNvPr id="5" name="TextBox 4"/>
          <p:cNvSpPr txBox="1"/>
          <p:nvPr/>
        </p:nvSpPr>
        <p:spPr>
          <a:xfrm>
            <a:off x="323529" y="1947119"/>
            <a:ext cx="5163593" cy="769441"/>
          </a:xfrm>
          <a:prstGeom prst="rect">
            <a:avLst/>
          </a:prstGeom>
          <a:noFill/>
        </p:spPr>
        <p:txBody>
          <a:bodyPr wrap="none" rtlCol="0">
            <a:spAutoFit/>
          </a:bodyPr>
          <a:lstStyle/>
          <a:p>
            <a:r>
              <a:rPr lang="zh-CN" altLang="en-US" sz="4400" b="1" dirty="0">
                <a:solidFill>
                  <a:srgbClr val="B40000"/>
                </a:solidFill>
                <a:latin typeface="华文行楷" panose="02010800040101010101" pitchFamily="2" charset="-122"/>
                <a:ea typeface="华文行楷" panose="02010800040101010101" pitchFamily="2" charset="-122"/>
              </a:rPr>
              <a:t>中医药文化</a:t>
            </a:r>
            <a:r>
              <a:rPr lang="en-US" altLang="zh-CN" sz="4400" b="1" dirty="0">
                <a:solidFill>
                  <a:srgbClr val="B40000"/>
                </a:solidFill>
                <a:latin typeface="华文行楷" panose="02010800040101010101" pitchFamily="2" charset="-122"/>
                <a:ea typeface="华文行楷" panose="02010800040101010101" pitchFamily="2" charset="-122"/>
              </a:rPr>
              <a:t>PPT</a:t>
            </a:r>
            <a:r>
              <a:rPr lang="zh-CN" altLang="en-US" sz="4400" b="1" dirty="0">
                <a:solidFill>
                  <a:srgbClr val="B40000"/>
                </a:solidFill>
                <a:latin typeface="华文行楷" panose="02010800040101010101" pitchFamily="2" charset="-122"/>
                <a:ea typeface="华文行楷" panose="02010800040101010101" pitchFamily="2" charset="-122"/>
              </a:rPr>
              <a:t>模板</a:t>
            </a:r>
            <a:endParaRPr lang="zh-CN" altLang="en-US" sz="4400" b="1" dirty="0">
              <a:solidFill>
                <a:srgbClr val="B40000"/>
              </a:solidFill>
              <a:latin typeface="华文行楷" panose="02010800040101010101" pitchFamily="2" charset="-122"/>
              <a:ea typeface="华文行楷" panose="02010800040101010101" pitchFamily="2" charset="-122"/>
            </a:endParaRPr>
          </a:p>
        </p:txBody>
      </p:sp>
      <p:sp>
        <p:nvSpPr>
          <p:cNvPr id="6" name="TextBox 5">
            <a:hlinkClick r:id="" action="ppaction://hlinkshowjump?jump=nextslide"/>
          </p:cNvPr>
          <p:cNvSpPr txBox="1">
            <a:spLocks noChangeArrowheads="1"/>
          </p:cNvSpPr>
          <p:nvPr/>
        </p:nvSpPr>
        <p:spPr bwMode="auto">
          <a:xfrm>
            <a:off x="475449" y="2752565"/>
            <a:ext cx="5241071" cy="276999"/>
          </a:xfrm>
          <a:prstGeom prst="rect">
            <a:avLst/>
          </a:prstGeom>
          <a:noFill/>
          <a:ln w="9525">
            <a:noFill/>
            <a:miter lim="800000"/>
          </a:ln>
        </p:spPr>
        <p:txBody>
          <a:bodyPr wrap="square">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适用于中医总结、工作计划、中药介绍、中医宣传、中医教育等</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5">
            <a:hlinkClick r:id="" action="ppaction://hlinkshowjump?jump=nextslide"/>
          </p:cNvPr>
          <p:cNvSpPr txBox="1">
            <a:spLocks noChangeArrowheads="1"/>
          </p:cNvSpPr>
          <p:nvPr/>
        </p:nvSpPr>
        <p:spPr bwMode="auto">
          <a:xfrm>
            <a:off x="555066" y="3211034"/>
            <a:ext cx="2612778" cy="252730"/>
          </a:xfrm>
          <a:prstGeom prst="rect">
            <a:avLst/>
          </a:prstGeom>
          <a:solidFill>
            <a:schemeClr val="accent1"/>
          </a:solidFill>
          <a:ln w="9525">
            <a:noFill/>
            <a:miter lim="800000"/>
          </a:ln>
        </p:spPr>
        <p:txBody>
          <a:bodyPr wrap="square">
            <a:spAutoFit/>
          </a:bodyPr>
          <a:lstStyle/>
          <a:p>
            <a:pPr>
              <a:defRPr/>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0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时间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:2019x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a:t>
            </a:r>
            <a:endPar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moving">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20588" y="2299344"/>
            <a:ext cx="609600" cy="609600"/>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ppt_w+.3"/>
                                          </p:val>
                                        </p:tav>
                                        <p:tav tm="100000">
                                          <p:val>
                                            <p:strVal val="#ppt_w"/>
                                          </p:val>
                                        </p:tav>
                                      </p:tavLst>
                                    </p:anim>
                                    <p:anim calcmode="lin" valueType="num">
                                      <p:cBhvr>
                                        <p:cTn id="11" dur="1000" fill="hold"/>
                                        <p:tgtEl>
                                          <p:spTgt spid="2"/>
                                        </p:tgtEl>
                                        <p:attrNameLst>
                                          <p:attrName>ppt_h</p:attrName>
                                        </p:attrNameLst>
                                      </p:cBhvr>
                                      <p:tavLst>
                                        <p:tav tm="0">
                                          <p:val>
                                            <p:strVal val="#ppt_h"/>
                                          </p:val>
                                        </p:tav>
                                        <p:tav tm="100000">
                                          <p:val>
                                            <p:strVal val="#ppt_h"/>
                                          </p:val>
                                        </p:tav>
                                      </p:tavLst>
                                    </p:anim>
                                    <p:animEffect transition="in" filter="fade">
                                      <p:cBhvr>
                                        <p:cTn id="12" dur="1000"/>
                                        <p:tgtEl>
                                          <p:spTgt spid="2"/>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2" presetClass="entr" presetSubtype="2" fill="hold" grpId="0" nodeType="withEffect">
                                  <p:stCondLst>
                                    <p:cond delay="7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1+#ppt_w/2"/>
                                          </p:val>
                                        </p:tav>
                                        <p:tav tm="100000">
                                          <p:val>
                                            <p:strVal val="#ppt_x"/>
                                          </p:val>
                                        </p:tav>
                                      </p:tavLst>
                                    </p:anim>
                                    <p:anim calcmode="lin" valueType="num">
                                      <p:cBhvr additive="base">
                                        <p:cTn id="22" dur="10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9"/>
                </p:tgtEl>
              </p:cMediaNode>
            </p:audio>
          </p:childTnLst>
        </p:cTn>
      </p:par>
    </p:tnLst>
    <p:bldLst>
      <p:bldP spid="5" grpId="0"/>
      <p:bldP spid="6" grpId="0"/>
      <p:bldP spid="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1" descr="C:\Users\Administrator\Desktop\6.png"/>
          <p:cNvPicPr>
            <a:picLocks noChangeAspect="1" noChangeArrowheads="1"/>
          </p:cNvPicPr>
          <p:nvPr/>
        </p:nvPicPr>
        <p:blipFill rotWithShape="1">
          <a:blip r:embed="rId1" cstate="print"/>
          <a:srcRect l="9614" t="9614" r="56899"/>
          <a:stretch>
            <a:fillRect/>
          </a:stretch>
        </p:blipFill>
        <p:spPr bwMode="auto">
          <a:xfrm>
            <a:off x="0" y="794"/>
            <a:ext cx="3387750" cy="5145088"/>
          </a:xfrm>
          <a:prstGeom prst="rect">
            <a:avLst/>
          </a:prstGeom>
          <a:noFill/>
        </p:spPr>
      </p:pic>
      <p:sp>
        <p:nvSpPr>
          <p:cNvPr id="11" name="MH_Others_1"/>
          <p:cNvSpPr txBox="1"/>
          <p:nvPr>
            <p:custDataLst>
              <p:tags r:id="rId2"/>
            </p:custDataLst>
          </p:nvPr>
        </p:nvSpPr>
        <p:spPr>
          <a:xfrm>
            <a:off x="3384236" y="1267808"/>
            <a:ext cx="615425" cy="1541028"/>
          </a:xfrm>
          <a:prstGeom prst="rect">
            <a:avLst/>
          </a:prstGeom>
          <a:noFill/>
        </p:spPr>
        <p:txBody>
          <a:bodyPr vert="eaVert" wrap="square" lIns="0" tIns="0" rIns="0" bIns="0" rtlCol="0" anchor="ctr" anchorCtr="0">
            <a:spAutoFit/>
          </a:bodyPr>
          <a:lstStyle/>
          <a:p>
            <a:pPr algn="ctr"/>
            <a:r>
              <a:rPr lang="zh-CN" altLang="en-US" sz="4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s_2"/>
          <p:cNvSpPr txBox="1"/>
          <p:nvPr>
            <p:custDataLst>
              <p:tags r:id="rId3"/>
            </p:custDataLst>
          </p:nvPr>
        </p:nvSpPr>
        <p:spPr>
          <a:xfrm rot="5400000">
            <a:off x="2314410" y="1907239"/>
            <a:ext cx="1510213" cy="306314"/>
          </a:xfrm>
          <a:prstGeom prst="rect">
            <a:avLst/>
          </a:prstGeom>
          <a:noFill/>
        </p:spPr>
        <p:txBody>
          <a:bodyPr wrap="square" lIns="0" tIns="0" rIns="0" bIns="0">
            <a:spAutoFit/>
          </a:bodyPr>
          <a:lstStyle/>
          <a:p>
            <a:pPr algn="ctr">
              <a:defRPr/>
            </a:pP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4628886" y="1168821"/>
            <a:ext cx="519000" cy="493670"/>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rPr>
              <a:t>01</a:t>
            </a:r>
            <a:endParaRPr lang="zh-CN" altLang="en-US"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14" name="TextBox 13"/>
          <p:cNvSpPr txBox="1"/>
          <p:nvPr/>
        </p:nvSpPr>
        <p:spPr>
          <a:xfrm>
            <a:off x="4628886" y="1984161"/>
            <a:ext cx="519000" cy="493670"/>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rPr>
              <a:t>02</a:t>
            </a:r>
            <a:endParaRPr lang="zh-CN" altLang="en-US"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15" name="TextBox 14"/>
          <p:cNvSpPr txBox="1"/>
          <p:nvPr/>
        </p:nvSpPr>
        <p:spPr>
          <a:xfrm>
            <a:off x="4628886" y="2752508"/>
            <a:ext cx="519000" cy="493670"/>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rPr>
              <a:t>03</a:t>
            </a:r>
            <a:endParaRPr lang="zh-CN" altLang="en-US"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16" name="TextBox 15"/>
          <p:cNvSpPr txBox="1"/>
          <p:nvPr/>
        </p:nvSpPr>
        <p:spPr>
          <a:xfrm>
            <a:off x="4628886" y="3544352"/>
            <a:ext cx="519000" cy="493670"/>
          </a:xfrm>
          <a:prstGeom prst="rect">
            <a:avLst/>
          </a:prstGeom>
          <a:noFill/>
          <a:ln w="9525">
            <a:solidFill>
              <a:schemeClr val="tx1">
                <a:lumMod val="95000"/>
                <a:lumOff val="5000"/>
              </a:schemeClr>
            </a:solidFill>
          </a:ln>
        </p:spPr>
        <p:txBody>
          <a:bodyPr wrap="square" lIns="0" tIns="0" rIns="0" bIns="0" rtlCol="0" anchor="ctr" anchorCtr="0">
            <a:noAutofit/>
          </a:bodyPr>
          <a:lstStyle/>
          <a:p>
            <a:pPr algn="ctr"/>
            <a:r>
              <a:rPr lang="en-US" altLang="zh-CN"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rPr>
              <a:t>04</a:t>
            </a:r>
            <a:endParaRPr lang="zh-CN" altLang="en-US" sz="4000" dirty="0">
              <a:solidFill>
                <a:schemeClr val="tx1">
                  <a:lumMod val="85000"/>
                  <a:lumOff val="15000"/>
                </a:schemeClr>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17" name="标题层"/>
          <p:cNvSpPr txBox="1"/>
          <p:nvPr/>
        </p:nvSpPr>
        <p:spPr bwMode="auto">
          <a:xfrm>
            <a:off x="5543808" y="1240808"/>
            <a:ext cx="2339538" cy="430594"/>
          </a:xfrm>
          <a:prstGeom prst="rect">
            <a:avLst/>
          </a:prstGeom>
          <a:noFill/>
          <a:effectLst/>
        </p:spPr>
        <p:txBody>
          <a:bodyPr wrap="square" lIns="121632" tIns="60815" rIns="121632" bIns="60815">
            <a:spAutoFit/>
          </a:bodyPr>
          <a:lstStyle/>
          <a:p>
            <a:pPr lvl="0"/>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标题层"/>
          <p:cNvSpPr txBox="1"/>
          <p:nvPr/>
        </p:nvSpPr>
        <p:spPr bwMode="auto">
          <a:xfrm>
            <a:off x="5543808" y="1995244"/>
            <a:ext cx="2411524" cy="430594"/>
          </a:xfrm>
          <a:prstGeom prst="rect">
            <a:avLst/>
          </a:prstGeom>
          <a:noFill/>
          <a:effectLst/>
        </p:spPr>
        <p:txBody>
          <a:bodyPr wrap="square" lIns="121632" tIns="60815" rIns="121632" bIns="60815">
            <a:spAutoFit/>
          </a:bodyPr>
          <a:lstStyle/>
          <a:p>
            <a:pPr lvl="0"/>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标题层"/>
          <p:cNvSpPr txBox="1"/>
          <p:nvPr/>
        </p:nvSpPr>
        <p:spPr bwMode="auto">
          <a:xfrm>
            <a:off x="5543808" y="2825909"/>
            <a:ext cx="2411524" cy="430594"/>
          </a:xfrm>
          <a:prstGeom prst="rect">
            <a:avLst/>
          </a:prstGeom>
          <a:noFill/>
          <a:effectLst/>
        </p:spPr>
        <p:txBody>
          <a:bodyPr wrap="square" lIns="121632" tIns="60815" rIns="121632" bIns="60815">
            <a:spAutoFit/>
          </a:bodyPr>
          <a:lstStyle/>
          <a:p>
            <a:pPr lvl="0"/>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标题层"/>
          <p:cNvSpPr txBox="1"/>
          <p:nvPr/>
        </p:nvSpPr>
        <p:spPr bwMode="auto">
          <a:xfrm>
            <a:off x="5543808" y="3616338"/>
            <a:ext cx="2411524" cy="430594"/>
          </a:xfrm>
          <a:prstGeom prst="rect">
            <a:avLst/>
          </a:prstGeom>
          <a:noFill/>
          <a:effectLst/>
        </p:spPr>
        <p:txBody>
          <a:bodyPr wrap="square" lIns="121632" tIns="60815" rIns="121632" bIns="60815">
            <a:spAutoFit/>
          </a:bodyPr>
          <a:lstStyle/>
          <a:p>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5" name="Picture 8" descr="C:\Users\Administrator\Desktop\2.png"/>
          <p:cNvPicPr>
            <a:picLocks noChangeAspect="1" noChangeArrowheads="1"/>
          </p:cNvPicPr>
          <p:nvPr/>
        </p:nvPicPr>
        <p:blipFill>
          <a:blip r:embed="rId4" cstate="print"/>
          <a:srcRect/>
          <a:stretch>
            <a:fillRect/>
          </a:stretch>
        </p:blipFill>
        <p:spPr bwMode="auto">
          <a:xfrm>
            <a:off x="1542821" y="2862478"/>
            <a:ext cx="2267552" cy="1939542"/>
          </a:xfrm>
          <a:prstGeom prst="rect">
            <a:avLst/>
          </a:prstGeom>
          <a:noFill/>
        </p:spPr>
      </p:pic>
      <p:pic>
        <p:nvPicPr>
          <p:cNvPr id="26" name="Picture 4" descr="C:\Users\Administrator\Desktop\537f0bf8b98d4.png"/>
          <p:cNvPicPr>
            <a:picLocks noChangeAspect="1" noChangeArrowheads="1"/>
          </p:cNvPicPr>
          <p:nvPr/>
        </p:nvPicPr>
        <p:blipFill>
          <a:blip r:embed="rId5" cstate="print"/>
          <a:srcRect/>
          <a:stretch>
            <a:fillRect/>
          </a:stretch>
        </p:blipFill>
        <p:spPr bwMode="auto">
          <a:xfrm>
            <a:off x="1542821" y="3929014"/>
            <a:ext cx="3239360" cy="1261291"/>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0-#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3" presetClass="entr" presetSubtype="32" fill="hold" grpId="0" nodeType="afterEffect">
                                  <p:stCondLst>
                                    <p:cond delay="0"/>
                                  </p:stCondLst>
                                  <p:iterate type="lt">
                                    <p:tmPct val="0"/>
                                  </p:iterate>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4*#ppt_w"/>
                                          </p:val>
                                        </p:tav>
                                        <p:tav tm="100000">
                                          <p:val>
                                            <p:strVal val="#ppt_w"/>
                                          </p:val>
                                        </p:tav>
                                      </p:tavLst>
                                    </p:anim>
                                    <p:anim calcmode="lin" valueType="num">
                                      <p:cBhvr>
                                        <p:cTn id="29" dur="500" fill="hold"/>
                                        <p:tgtEl>
                                          <p:spTgt spid="12"/>
                                        </p:tgtEl>
                                        <p:attrNameLst>
                                          <p:attrName>ppt_h</p:attrName>
                                        </p:attrNameLst>
                                      </p:cBhvr>
                                      <p:tavLst>
                                        <p:tav tm="0">
                                          <p:val>
                                            <p:strVal val="4*#ppt_h"/>
                                          </p:val>
                                        </p:tav>
                                        <p:tav tm="100000">
                                          <p:val>
                                            <p:strVal val="#ppt_h"/>
                                          </p:val>
                                        </p:tav>
                                      </p:tavLst>
                                    </p:anim>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slide(fromLeft)">
                                      <p:cBhvr>
                                        <p:cTn id="33" dur="500"/>
                                        <p:tgtEl>
                                          <p:spTgt spid="13"/>
                                        </p:tgtEl>
                                      </p:cBhvr>
                                    </p:animEffect>
                                  </p:childTnLst>
                                </p:cTn>
                              </p:par>
                            </p:childTnLst>
                          </p:cTn>
                        </p:par>
                        <p:par>
                          <p:cTn id="34" fill="hold">
                            <p:stCondLst>
                              <p:cond delay="3500"/>
                            </p:stCondLst>
                            <p:childTnLst>
                              <p:par>
                                <p:cTn id="35" presetID="2" presetClass="entr" presetSubtype="2" decel="5250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400" fill="hold"/>
                                        <p:tgtEl>
                                          <p:spTgt spid="17"/>
                                        </p:tgtEl>
                                        <p:attrNameLst>
                                          <p:attrName>ppt_x</p:attrName>
                                        </p:attrNameLst>
                                      </p:cBhvr>
                                      <p:tavLst>
                                        <p:tav tm="0">
                                          <p:val>
                                            <p:strVal val="1+#ppt_w/2"/>
                                          </p:val>
                                        </p:tav>
                                        <p:tav tm="100000">
                                          <p:val>
                                            <p:strVal val="#ppt_x"/>
                                          </p:val>
                                        </p:tav>
                                      </p:tavLst>
                                    </p:anim>
                                    <p:anim calcmode="lin" valueType="num">
                                      <p:cBhvr additive="base">
                                        <p:cTn id="38" dur="400" fill="hold"/>
                                        <p:tgtEl>
                                          <p:spTgt spid="17"/>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1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slide(fromLeft)">
                                      <p:cBhvr>
                                        <p:cTn id="42" dur="500"/>
                                        <p:tgtEl>
                                          <p:spTgt spid="14"/>
                                        </p:tgtEl>
                                      </p:cBhvr>
                                    </p:animEffect>
                                  </p:childTnLst>
                                </p:cTn>
                              </p:par>
                            </p:childTnLst>
                          </p:cTn>
                        </p:par>
                        <p:par>
                          <p:cTn id="43" fill="hold">
                            <p:stCondLst>
                              <p:cond delay="4500"/>
                            </p:stCondLst>
                            <p:childTnLst>
                              <p:par>
                                <p:cTn id="44" presetID="2" presetClass="entr" presetSubtype="2" decel="5250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400" fill="hold"/>
                                        <p:tgtEl>
                                          <p:spTgt spid="18"/>
                                        </p:tgtEl>
                                        <p:attrNameLst>
                                          <p:attrName>ppt_x</p:attrName>
                                        </p:attrNameLst>
                                      </p:cBhvr>
                                      <p:tavLst>
                                        <p:tav tm="0">
                                          <p:val>
                                            <p:strVal val="1+#ppt_w/2"/>
                                          </p:val>
                                        </p:tav>
                                        <p:tav tm="100000">
                                          <p:val>
                                            <p:strVal val="#ppt_x"/>
                                          </p:val>
                                        </p:tav>
                                      </p:tavLst>
                                    </p:anim>
                                    <p:anim calcmode="lin" valueType="num">
                                      <p:cBhvr additive="base">
                                        <p:cTn id="47" dur="40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1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slide(fromLeft)">
                                      <p:cBhvr>
                                        <p:cTn id="51" dur="500"/>
                                        <p:tgtEl>
                                          <p:spTgt spid="15"/>
                                        </p:tgtEl>
                                      </p:cBhvr>
                                    </p:animEffect>
                                  </p:childTnLst>
                                </p:cTn>
                              </p:par>
                            </p:childTnLst>
                          </p:cTn>
                        </p:par>
                        <p:par>
                          <p:cTn id="52" fill="hold">
                            <p:stCondLst>
                              <p:cond delay="5500"/>
                            </p:stCondLst>
                            <p:childTnLst>
                              <p:par>
                                <p:cTn id="53" presetID="2" presetClass="entr" presetSubtype="2" decel="5250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400" fill="hold"/>
                                        <p:tgtEl>
                                          <p:spTgt spid="19"/>
                                        </p:tgtEl>
                                        <p:attrNameLst>
                                          <p:attrName>ppt_x</p:attrName>
                                        </p:attrNameLst>
                                      </p:cBhvr>
                                      <p:tavLst>
                                        <p:tav tm="0">
                                          <p:val>
                                            <p:strVal val="1+#ppt_w/2"/>
                                          </p:val>
                                        </p:tav>
                                        <p:tav tm="100000">
                                          <p:val>
                                            <p:strVal val="#ppt_x"/>
                                          </p:val>
                                        </p:tav>
                                      </p:tavLst>
                                    </p:anim>
                                    <p:anim calcmode="lin" valueType="num">
                                      <p:cBhvr additive="base">
                                        <p:cTn id="56" dur="4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12" presetClass="entr" presetSubtype="8"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slide(fromLeft)">
                                      <p:cBhvr>
                                        <p:cTn id="60" dur="500"/>
                                        <p:tgtEl>
                                          <p:spTgt spid="16"/>
                                        </p:tgtEl>
                                      </p:cBhvr>
                                    </p:animEffect>
                                  </p:childTnLst>
                                </p:cTn>
                              </p:par>
                            </p:childTnLst>
                          </p:cTn>
                        </p:par>
                        <p:par>
                          <p:cTn id="61" fill="hold">
                            <p:stCondLst>
                              <p:cond delay="6500"/>
                            </p:stCondLst>
                            <p:childTnLst>
                              <p:par>
                                <p:cTn id="62" presetID="2" presetClass="entr" presetSubtype="2" decel="5250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400" fill="hold"/>
                                        <p:tgtEl>
                                          <p:spTgt spid="20"/>
                                        </p:tgtEl>
                                        <p:attrNameLst>
                                          <p:attrName>ppt_x</p:attrName>
                                        </p:attrNameLst>
                                      </p:cBhvr>
                                      <p:tavLst>
                                        <p:tav tm="0">
                                          <p:val>
                                            <p:strVal val="1+#ppt_w/2"/>
                                          </p:val>
                                        </p:tav>
                                        <p:tav tm="100000">
                                          <p:val>
                                            <p:strVal val="#ppt_x"/>
                                          </p:val>
                                        </p:tav>
                                      </p:tavLst>
                                    </p:anim>
                                    <p:anim calcmode="lin" valueType="num">
                                      <p:cBhvr additive="base">
                                        <p:cTn id="65" dur="4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animBg="1"/>
      <p:bldP spid="15" grpId="0" animBg="1"/>
      <p:bldP spid="16" grpId="0" animBg="1"/>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537f0bf8da05d.png"/>
          <p:cNvPicPr>
            <a:picLocks noChangeAspect="1" noChangeArrowheads="1"/>
          </p:cNvPicPr>
          <p:nvPr/>
        </p:nvPicPr>
        <p:blipFill rotWithShape="1">
          <a:blip r:embed="rId1" cstate="print"/>
          <a:srcRect l="50793" t="42600" r="4070" b="35808"/>
          <a:stretch>
            <a:fillRect/>
          </a:stretch>
        </p:blipFill>
        <p:spPr bwMode="auto">
          <a:xfrm>
            <a:off x="-16336" y="794"/>
            <a:ext cx="9141179" cy="3096344"/>
          </a:xfrm>
          <a:prstGeom prst="rect">
            <a:avLst/>
          </a:prstGeom>
          <a:noFill/>
        </p:spPr>
      </p:pic>
      <p:sp>
        <p:nvSpPr>
          <p:cNvPr id="5" name="Isosceles Triangle 20"/>
          <p:cNvSpPr/>
          <p:nvPr/>
        </p:nvSpPr>
        <p:spPr>
          <a:xfrm flipV="1">
            <a:off x="4359153" y="3164158"/>
            <a:ext cx="425697" cy="296789"/>
          </a:xfrm>
          <a:prstGeom prst="triangle">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GB"/>
          </a:p>
        </p:txBody>
      </p:sp>
      <p:sp>
        <p:nvSpPr>
          <p:cNvPr id="6" name="Oval 23"/>
          <p:cNvSpPr/>
          <p:nvPr/>
        </p:nvSpPr>
        <p:spPr>
          <a:xfrm>
            <a:off x="3856227" y="1082125"/>
            <a:ext cx="1469620" cy="1470073"/>
          </a:xfrm>
          <a:prstGeom prst="ellipse">
            <a:avLst/>
          </a:prstGeom>
          <a:solidFill>
            <a:schemeClr val="tx1">
              <a:alpha val="65000"/>
            </a:schemeClr>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GB" sz="6000" dirty="0"/>
              <a:t>01</a:t>
            </a:r>
            <a:endParaRPr lang="en-GB" sz="6000" dirty="0"/>
          </a:p>
        </p:txBody>
      </p:sp>
      <p:sp>
        <p:nvSpPr>
          <p:cNvPr id="7" name="淘宝网chenying0907出品 24"/>
          <p:cNvSpPr txBox="1"/>
          <p:nvPr/>
        </p:nvSpPr>
        <p:spPr>
          <a:xfrm>
            <a:off x="3438484" y="2700307"/>
            <a:ext cx="2231540" cy="438457"/>
          </a:xfrm>
          <a:prstGeom prst="rect">
            <a:avLst/>
          </a:prstGeom>
          <a:noFill/>
        </p:spPr>
        <p:txBody>
          <a:bodyPr wrap="none" lIns="68568" tIns="34284" rIns="68568" bIns="34284" rtlCol="0">
            <a:spAutoFit/>
          </a:bodyPr>
          <a:lstStyle/>
          <a:p>
            <a:r>
              <a:rPr lang="en-US" altLang="zh-CN" sz="2400" b="1" dirty="0">
                <a:solidFill>
                  <a:srgbClr val="B40000"/>
                </a:solidFill>
                <a:effectLst>
                  <a:outerShdw blurRad="38100" dist="38100" dir="2700000" algn="tl">
                    <a:srgbClr val="000000">
                      <a:alpha val="43137"/>
                    </a:srgbClr>
                  </a:outerShdw>
                </a:effectLst>
              </a:rPr>
              <a:t>The first chapter</a:t>
            </a:r>
            <a:endParaRPr lang="en-GB" sz="2400" b="1" dirty="0">
              <a:solidFill>
                <a:srgbClr val="B40000"/>
              </a:solidFill>
              <a:effectLst>
                <a:outerShdw blurRad="38100" dist="38100" dir="2700000" algn="tl">
                  <a:srgbClr val="000000">
                    <a:alpha val="43137"/>
                  </a:srgbClr>
                </a:outerShdw>
              </a:effectLst>
            </a:endParaRPr>
          </a:p>
        </p:txBody>
      </p:sp>
      <p:sp>
        <p:nvSpPr>
          <p:cNvPr id="8" name="淘宝网chenying0907出品 27"/>
          <p:cNvSpPr txBox="1"/>
          <p:nvPr/>
        </p:nvSpPr>
        <p:spPr>
          <a:xfrm>
            <a:off x="3671900" y="3465825"/>
            <a:ext cx="1985135" cy="438569"/>
          </a:xfrm>
          <a:prstGeom prst="rect">
            <a:avLst/>
          </a:prstGeom>
          <a:noFill/>
        </p:spPr>
        <p:txBody>
          <a:bodyPr wrap="none" lIns="68568" tIns="34284" rIns="68568" bIns="34284" rtlCol="0">
            <a:spAutoFit/>
          </a:bodyPr>
          <a:lstStyle/>
          <a:p>
            <a:pPr lvl="0"/>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Rectangle 28"/>
          <p:cNvSpPr/>
          <p:nvPr/>
        </p:nvSpPr>
        <p:spPr>
          <a:xfrm>
            <a:off x="3272193" y="3925218"/>
            <a:ext cx="1443778" cy="392304"/>
          </a:xfrm>
          <a:prstGeom prst="rect">
            <a:avLst/>
          </a:prstGeom>
        </p:spPr>
        <p:txBody>
          <a:bodyPr wrap="square" lIns="68568" tIns="34284" rIns="68568" bIns="34284">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淘宝网chenying0907出品 1"/>
          <p:cNvSpPr/>
          <p:nvPr/>
        </p:nvSpPr>
        <p:spPr>
          <a:xfrm>
            <a:off x="4715972" y="3925218"/>
            <a:ext cx="1533724" cy="415370"/>
          </a:xfrm>
          <a:prstGeom prst="rect">
            <a:avLst/>
          </a:prstGeom>
        </p:spPr>
        <p:txBody>
          <a:bodyPr wrap="square">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739600" y="2934526"/>
            <a:ext cx="3985033" cy="0"/>
          </a:xfrm>
          <a:prstGeom prst="line">
            <a:avLst/>
          </a:prstGeom>
          <a:ln w="158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338778" y="2660497"/>
            <a:ext cx="532646" cy="532810"/>
            <a:chOff x="3108960" y="3821312"/>
            <a:chExt cx="532646" cy="532646"/>
          </a:xfrm>
        </p:grpSpPr>
        <p:sp>
          <p:nvSpPr>
            <p:cNvPr id="4" name="椭圆 3"/>
            <p:cNvSpPr/>
            <p:nvPr/>
          </p:nvSpPr>
          <p:spPr>
            <a:xfrm>
              <a:off x="3108960" y="3821312"/>
              <a:ext cx="532646" cy="5326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Freeform 9"/>
            <p:cNvSpPr>
              <a:spLocks noEditPoints="1"/>
            </p:cNvSpPr>
            <p:nvPr/>
          </p:nvSpPr>
          <p:spPr bwMode="auto">
            <a:xfrm>
              <a:off x="3276206" y="3954388"/>
              <a:ext cx="198526" cy="281106"/>
            </a:xfrm>
            <a:custGeom>
              <a:avLst/>
              <a:gdLst>
                <a:gd name="T0" fmla="*/ 401 w 475"/>
                <a:gd name="T1" fmla="*/ 434 h 674"/>
                <a:gd name="T2" fmla="*/ 83 w 475"/>
                <a:gd name="T3" fmla="*/ 301 h 674"/>
                <a:gd name="T4" fmla="*/ 83 w 475"/>
                <a:gd name="T5" fmla="*/ 350 h 674"/>
                <a:gd name="T6" fmla="*/ 401 w 475"/>
                <a:gd name="T7" fmla="*/ 218 h 674"/>
                <a:gd name="T8" fmla="*/ 83 w 475"/>
                <a:gd name="T9" fmla="*/ 218 h 674"/>
                <a:gd name="T10" fmla="*/ 43 w 475"/>
                <a:gd name="T11" fmla="*/ 479 h 674"/>
                <a:gd name="T12" fmla="*/ 89 w 475"/>
                <a:gd name="T13" fmla="*/ 500 h 674"/>
                <a:gd name="T14" fmla="*/ 150 w 475"/>
                <a:gd name="T15" fmla="*/ 498 h 674"/>
                <a:gd name="T16" fmla="*/ 178 w 475"/>
                <a:gd name="T17" fmla="*/ 493 h 674"/>
                <a:gd name="T18" fmla="*/ 174 w 475"/>
                <a:gd name="T19" fmla="*/ 523 h 674"/>
                <a:gd name="T20" fmla="*/ 172 w 475"/>
                <a:gd name="T21" fmla="*/ 583 h 674"/>
                <a:gd name="T22" fmla="*/ 195 w 475"/>
                <a:gd name="T23" fmla="*/ 631 h 674"/>
                <a:gd name="T24" fmla="*/ 436 w 475"/>
                <a:gd name="T25" fmla="*/ 176 h 674"/>
                <a:gd name="T26" fmla="*/ 45 w 475"/>
                <a:gd name="T27" fmla="*/ 26 h 674"/>
                <a:gd name="T28" fmla="*/ 38 w 475"/>
                <a:gd name="T29" fmla="*/ 79 h 674"/>
                <a:gd name="T30" fmla="*/ 53 w 475"/>
                <a:gd name="T31" fmla="*/ 123 h 674"/>
                <a:gd name="T32" fmla="*/ 106 w 475"/>
                <a:gd name="T33" fmla="*/ 134 h 674"/>
                <a:gd name="T34" fmla="*/ 136 w 475"/>
                <a:gd name="T35" fmla="*/ 89 h 674"/>
                <a:gd name="T36" fmla="*/ 129 w 475"/>
                <a:gd name="T37" fmla="*/ 62 h 674"/>
                <a:gd name="T38" fmla="*/ 197 w 475"/>
                <a:gd name="T39" fmla="*/ 62 h 674"/>
                <a:gd name="T40" fmla="*/ 189 w 475"/>
                <a:gd name="T41" fmla="*/ 89 h 674"/>
                <a:gd name="T42" fmla="*/ 220 w 475"/>
                <a:gd name="T43" fmla="*/ 134 h 674"/>
                <a:gd name="T44" fmla="*/ 273 w 475"/>
                <a:gd name="T45" fmla="*/ 123 h 674"/>
                <a:gd name="T46" fmla="*/ 286 w 475"/>
                <a:gd name="T47" fmla="*/ 79 h 674"/>
                <a:gd name="T48" fmla="*/ 280 w 475"/>
                <a:gd name="T49" fmla="*/ 26 h 674"/>
                <a:gd name="T50" fmla="*/ 343 w 475"/>
                <a:gd name="T51" fmla="*/ 70 h 674"/>
                <a:gd name="T52" fmla="*/ 343 w 475"/>
                <a:gd name="T53" fmla="*/ 108 h 674"/>
                <a:gd name="T54" fmla="*/ 388 w 475"/>
                <a:gd name="T55" fmla="*/ 138 h 674"/>
                <a:gd name="T56" fmla="*/ 434 w 475"/>
                <a:gd name="T57" fmla="*/ 108 h 674"/>
                <a:gd name="T58" fmla="*/ 436 w 475"/>
                <a:gd name="T59" fmla="*/ 70 h 674"/>
                <a:gd name="T60" fmla="*/ 475 w 475"/>
                <a:gd name="T61" fmla="*/ 26 h 674"/>
                <a:gd name="T62" fmla="*/ 11 w 475"/>
                <a:gd name="T63" fmla="*/ 529 h 674"/>
                <a:gd name="T64" fmla="*/ 388 w 475"/>
                <a:gd name="T65" fmla="*/ 0 h 674"/>
                <a:gd name="T66" fmla="*/ 409 w 475"/>
                <a:gd name="T67" fmla="*/ 9 h 674"/>
                <a:gd name="T68" fmla="*/ 413 w 475"/>
                <a:gd name="T69" fmla="*/ 93 h 674"/>
                <a:gd name="T70" fmla="*/ 403 w 475"/>
                <a:gd name="T71" fmla="*/ 112 h 674"/>
                <a:gd name="T72" fmla="*/ 381 w 475"/>
                <a:gd name="T73" fmla="*/ 115 h 674"/>
                <a:gd name="T74" fmla="*/ 366 w 475"/>
                <a:gd name="T75" fmla="*/ 100 h 674"/>
                <a:gd name="T76" fmla="*/ 366 w 475"/>
                <a:gd name="T77" fmla="*/ 15 h 674"/>
                <a:gd name="T78" fmla="*/ 381 w 475"/>
                <a:gd name="T79" fmla="*/ 0 h 674"/>
                <a:gd name="T80" fmla="*/ 246 w 475"/>
                <a:gd name="T81" fmla="*/ 0 h 674"/>
                <a:gd name="T82" fmla="*/ 261 w 475"/>
                <a:gd name="T83" fmla="*/ 15 h 674"/>
                <a:gd name="T84" fmla="*/ 261 w 475"/>
                <a:gd name="T85" fmla="*/ 100 h 674"/>
                <a:gd name="T86" fmla="*/ 246 w 475"/>
                <a:gd name="T87" fmla="*/ 115 h 674"/>
                <a:gd name="T88" fmla="*/ 223 w 475"/>
                <a:gd name="T89" fmla="*/ 112 h 674"/>
                <a:gd name="T90" fmla="*/ 214 w 475"/>
                <a:gd name="T91" fmla="*/ 93 h 674"/>
                <a:gd name="T92" fmla="*/ 218 w 475"/>
                <a:gd name="T93" fmla="*/ 9 h 674"/>
                <a:gd name="T94" fmla="*/ 239 w 475"/>
                <a:gd name="T95" fmla="*/ 0 h 674"/>
                <a:gd name="T96" fmla="*/ 102 w 475"/>
                <a:gd name="T97" fmla="*/ 4 h 674"/>
                <a:gd name="T98" fmla="*/ 112 w 475"/>
                <a:gd name="T99" fmla="*/ 25 h 674"/>
                <a:gd name="T100" fmla="*/ 108 w 475"/>
                <a:gd name="T101" fmla="*/ 108 h 674"/>
                <a:gd name="T102" fmla="*/ 87 w 475"/>
                <a:gd name="T103" fmla="*/ 117 h 674"/>
                <a:gd name="T104" fmla="*/ 68 w 475"/>
                <a:gd name="T105" fmla="*/ 108 h 674"/>
                <a:gd name="T106" fmla="*/ 62 w 475"/>
                <a:gd name="T107" fmla="*/ 25 h 674"/>
                <a:gd name="T108" fmla="*/ 72 w 475"/>
                <a:gd name="T109" fmla="*/ 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5" h="674">
                  <a:moveTo>
                    <a:pt x="83" y="385"/>
                  </a:moveTo>
                  <a:lnTo>
                    <a:pt x="401" y="385"/>
                  </a:lnTo>
                  <a:lnTo>
                    <a:pt x="401" y="434"/>
                  </a:lnTo>
                  <a:lnTo>
                    <a:pt x="83" y="434"/>
                  </a:lnTo>
                  <a:lnTo>
                    <a:pt x="83" y="385"/>
                  </a:lnTo>
                  <a:close/>
                  <a:moveTo>
                    <a:pt x="83" y="301"/>
                  </a:moveTo>
                  <a:lnTo>
                    <a:pt x="401" y="301"/>
                  </a:lnTo>
                  <a:lnTo>
                    <a:pt x="401" y="350"/>
                  </a:lnTo>
                  <a:lnTo>
                    <a:pt x="83" y="350"/>
                  </a:lnTo>
                  <a:lnTo>
                    <a:pt x="83" y="301"/>
                  </a:lnTo>
                  <a:close/>
                  <a:moveTo>
                    <a:pt x="83" y="218"/>
                  </a:moveTo>
                  <a:lnTo>
                    <a:pt x="401" y="218"/>
                  </a:lnTo>
                  <a:lnTo>
                    <a:pt x="401" y="267"/>
                  </a:lnTo>
                  <a:lnTo>
                    <a:pt x="83" y="267"/>
                  </a:lnTo>
                  <a:lnTo>
                    <a:pt x="83" y="218"/>
                  </a:lnTo>
                  <a:close/>
                  <a:moveTo>
                    <a:pt x="40" y="176"/>
                  </a:moveTo>
                  <a:lnTo>
                    <a:pt x="40" y="464"/>
                  </a:lnTo>
                  <a:lnTo>
                    <a:pt x="43" y="479"/>
                  </a:lnTo>
                  <a:lnTo>
                    <a:pt x="55" y="491"/>
                  </a:lnTo>
                  <a:lnTo>
                    <a:pt x="70" y="498"/>
                  </a:lnTo>
                  <a:lnTo>
                    <a:pt x="89" y="500"/>
                  </a:lnTo>
                  <a:lnTo>
                    <a:pt x="110" y="502"/>
                  </a:lnTo>
                  <a:lnTo>
                    <a:pt x="131" y="500"/>
                  </a:lnTo>
                  <a:lnTo>
                    <a:pt x="150" y="498"/>
                  </a:lnTo>
                  <a:lnTo>
                    <a:pt x="165" y="496"/>
                  </a:lnTo>
                  <a:lnTo>
                    <a:pt x="174" y="494"/>
                  </a:lnTo>
                  <a:lnTo>
                    <a:pt x="178" y="493"/>
                  </a:lnTo>
                  <a:lnTo>
                    <a:pt x="178" y="496"/>
                  </a:lnTo>
                  <a:lnTo>
                    <a:pt x="176" y="508"/>
                  </a:lnTo>
                  <a:lnTo>
                    <a:pt x="174" y="523"/>
                  </a:lnTo>
                  <a:lnTo>
                    <a:pt x="172" y="542"/>
                  </a:lnTo>
                  <a:lnTo>
                    <a:pt x="172" y="563"/>
                  </a:lnTo>
                  <a:lnTo>
                    <a:pt x="172" y="583"/>
                  </a:lnTo>
                  <a:lnTo>
                    <a:pt x="176" y="604"/>
                  </a:lnTo>
                  <a:lnTo>
                    <a:pt x="184" y="619"/>
                  </a:lnTo>
                  <a:lnTo>
                    <a:pt x="195" y="631"/>
                  </a:lnTo>
                  <a:lnTo>
                    <a:pt x="210" y="635"/>
                  </a:lnTo>
                  <a:lnTo>
                    <a:pt x="436" y="635"/>
                  </a:lnTo>
                  <a:lnTo>
                    <a:pt x="436" y="176"/>
                  </a:lnTo>
                  <a:lnTo>
                    <a:pt x="40" y="176"/>
                  </a:lnTo>
                  <a:close/>
                  <a:moveTo>
                    <a:pt x="0" y="26"/>
                  </a:moveTo>
                  <a:lnTo>
                    <a:pt x="45" y="26"/>
                  </a:lnTo>
                  <a:lnTo>
                    <a:pt x="45" y="62"/>
                  </a:lnTo>
                  <a:lnTo>
                    <a:pt x="42" y="70"/>
                  </a:lnTo>
                  <a:lnTo>
                    <a:pt x="38" y="79"/>
                  </a:lnTo>
                  <a:lnTo>
                    <a:pt x="38" y="89"/>
                  </a:lnTo>
                  <a:lnTo>
                    <a:pt x="42" y="108"/>
                  </a:lnTo>
                  <a:lnTo>
                    <a:pt x="53" y="123"/>
                  </a:lnTo>
                  <a:lnTo>
                    <a:pt x="68" y="134"/>
                  </a:lnTo>
                  <a:lnTo>
                    <a:pt x="87" y="138"/>
                  </a:lnTo>
                  <a:lnTo>
                    <a:pt x="106" y="134"/>
                  </a:lnTo>
                  <a:lnTo>
                    <a:pt x="123" y="123"/>
                  </a:lnTo>
                  <a:lnTo>
                    <a:pt x="132" y="108"/>
                  </a:lnTo>
                  <a:lnTo>
                    <a:pt x="136" y="89"/>
                  </a:lnTo>
                  <a:lnTo>
                    <a:pt x="136" y="79"/>
                  </a:lnTo>
                  <a:lnTo>
                    <a:pt x="132" y="70"/>
                  </a:lnTo>
                  <a:lnTo>
                    <a:pt x="129" y="62"/>
                  </a:lnTo>
                  <a:lnTo>
                    <a:pt x="129" y="26"/>
                  </a:lnTo>
                  <a:lnTo>
                    <a:pt x="197" y="26"/>
                  </a:lnTo>
                  <a:lnTo>
                    <a:pt x="197" y="62"/>
                  </a:lnTo>
                  <a:lnTo>
                    <a:pt x="191" y="70"/>
                  </a:lnTo>
                  <a:lnTo>
                    <a:pt x="189" y="79"/>
                  </a:lnTo>
                  <a:lnTo>
                    <a:pt x="189" y="89"/>
                  </a:lnTo>
                  <a:lnTo>
                    <a:pt x="193" y="108"/>
                  </a:lnTo>
                  <a:lnTo>
                    <a:pt x="203" y="123"/>
                  </a:lnTo>
                  <a:lnTo>
                    <a:pt x="220" y="134"/>
                  </a:lnTo>
                  <a:lnTo>
                    <a:pt x="239" y="138"/>
                  </a:lnTo>
                  <a:lnTo>
                    <a:pt x="258" y="134"/>
                  </a:lnTo>
                  <a:lnTo>
                    <a:pt x="273" y="123"/>
                  </a:lnTo>
                  <a:lnTo>
                    <a:pt x="284" y="108"/>
                  </a:lnTo>
                  <a:lnTo>
                    <a:pt x="288" y="89"/>
                  </a:lnTo>
                  <a:lnTo>
                    <a:pt x="286" y="79"/>
                  </a:lnTo>
                  <a:lnTo>
                    <a:pt x="284" y="70"/>
                  </a:lnTo>
                  <a:lnTo>
                    <a:pt x="280" y="62"/>
                  </a:lnTo>
                  <a:lnTo>
                    <a:pt x="280" y="26"/>
                  </a:lnTo>
                  <a:lnTo>
                    <a:pt x="347" y="26"/>
                  </a:lnTo>
                  <a:lnTo>
                    <a:pt x="347" y="62"/>
                  </a:lnTo>
                  <a:lnTo>
                    <a:pt x="343" y="70"/>
                  </a:lnTo>
                  <a:lnTo>
                    <a:pt x="341" y="79"/>
                  </a:lnTo>
                  <a:lnTo>
                    <a:pt x="339" y="89"/>
                  </a:lnTo>
                  <a:lnTo>
                    <a:pt x="343" y="108"/>
                  </a:lnTo>
                  <a:lnTo>
                    <a:pt x="354" y="123"/>
                  </a:lnTo>
                  <a:lnTo>
                    <a:pt x="369" y="134"/>
                  </a:lnTo>
                  <a:lnTo>
                    <a:pt x="388" y="138"/>
                  </a:lnTo>
                  <a:lnTo>
                    <a:pt x="409" y="134"/>
                  </a:lnTo>
                  <a:lnTo>
                    <a:pt x="424" y="123"/>
                  </a:lnTo>
                  <a:lnTo>
                    <a:pt x="434" y="108"/>
                  </a:lnTo>
                  <a:lnTo>
                    <a:pt x="439" y="89"/>
                  </a:lnTo>
                  <a:lnTo>
                    <a:pt x="437" y="79"/>
                  </a:lnTo>
                  <a:lnTo>
                    <a:pt x="436" y="70"/>
                  </a:lnTo>
                  <a:lnTo>
                    <a:pt x="432" y="62"/>
                  </a:lnTo>
                  <a:lnTo>
                    <a:pt x="432" y="26"/>
                  </a:lnTo>
                  <a:lnTo>
                    <a:pt x="475" y="26"/>
                  </a:lnTo>
                  <a:lnTo>
                    <a:pt x="475" y="674"/>
                  </a:lnTo>
                  <a:lnTo>
                    <a:pt x="157" y="674"/>
                  </a:lnTo>
                  <a:lnTo>
                    <a:pt x="11" y="529"/>
                  </a:lnTo>
                  <a:lnTo>
                    <a:pt x="0" y="515"/>
                  </a:lnTo>
                  <a:lnTo>
                    <a:pt x="0" y="26"/>
                  </a:lnTo>
                  <a:close/>
                  <a:moveTo>
                    <a:pt x="388" y="0"/>
                  </a:moveTo>
                  <a:lnTo>
                    <a:pt x="398" y="0"/>
                  </a:lnTo>
                  <a:lnTo>
                    <a:pt x="403" y="4"/>
                  </a:lnTo>
                  <a:lnTo>
                    <a:pt x="409" y="9"/>
                  </a:lnTo>
                  <a:lnTo>
                    <a:pt x="413" y="15"/>
                  </a:lnTo>
                  <a:lnTo>
                    <a:pt x="413" y="25"/>
                  </a:lnTo>
                  <a:lnTo>
                    <a:pt x="413" y="93"/>
                  </a:lnTo>
                  <a:lnTo>
                    <a:pt x="413" y="100"/>
                  </a:lnTo>
                  <a:lnTo>
                    <a:pt x="409" y="108"/>
                  </a:lnTo>
                  <a:lnTo>
                    <a:pt x="403" y="112"/>
                  </a:lnTo>
                  <a:lnTo>
                    <a:pt x="398" y="115"/>
                  </a:lnTo>
                  <a:lnTo>
                    <a:pt x="388" y="117"/>
                  </a:lnTo>
                  <a:lnTo>
                    <a:pt x="381" y="115"/>
                  </a:lnTo>
                  <a:lnTo>
                    <a:pt x="375" y="112"/>
                  </a:lnTo>
                  <a:lnTo>
                    <a:pt x="369" y="108"/>
                  </a:lnTo>
                  <a:lnTo>
                    <a:pt x="366" y="100"/>
                  </a:lnTo>
                  <a:lnTo>
                    <a:pt x="364" y="93"/>
                  </a:lnTo>
                  <a:lnTo>
                    <a:pt x="364" y="25"/>
                  </a:lnTo>
                  <a:lnTo>
                    <a:pt x="366" y="15"/>
                  </a:lnTo>
                  <a:lnTo>
                    <a:pt x="369" y="9"/>
                  </a:lnTo>
                  <a:lnTo>
                    <a:pt x="375" y="4"/>
                  </a:lnTo>
                  <a:lnTo>
                    <a:pt x="381" y="0"/>
                  </a:lnTo>
                  <a:lnTo>
                    <a:pt x="388" y="0"/>
                  </a:lnTo>
                  <a:close/>
                  <a:moveTo>
                    <a:pt x="239" y="0"/>
                  </a:moveTo>
                  <a:lnTo>
                    <a:pt x="246" y="0"/>
                  </a:lnTo>
                  <a:lnTo>
                    <a:pt x="252" y="4"/>
                  </a:lnTo>
                  <a:lnTo>
                    <a:pt x="258" y="9"/>
                  </a:lnTo>
                  <a:lnTo>
                    <a:pt x="261" y="15"/>
                  </a:lnTo>
                  <a:lnTo>
                    <a:pt x="263" y="25"/>
                  </a:lnTo>
                  <a:lnTo>
                    <a:pt x="263" y="93"/>
                  </a:lnTo>
                  <a:lnTo>
                    <a:pt x="261" y="100"/>
                  </a:lnTo>
                  <a:lnTo>
                    <a:pt x="258" y="108"/>
                  </a:lnTo>
                  <a:lnTo>
                    <a:pt x="252" y="112"/>
                  </a:lnTo>
                  <a:lnTo>
                    <a:pt x="246" y="115"/>
                  </a:lnTo>
                  <a:lnTo>
                    <a:pt x="239" y="117"/>
                  </a:lnTo>
                  <a:lnTo>
                    <a:pt x="231" y="115"/>
                  </a:lnTo>
                  <a:lnTo>
                    <a:pt x="223" y="112"/>
                  </a:lnTo>
                  <a:lnTo>
                    <a:pt x="218" y="108"/>
                  </a:lnTo>
                  <a:lnTo>
                    <a:pt x="214" y="100"/>
                  </a:lnTo>
                  <a:lnTo>
                    <a:pt x="214" y="93"/>
                  </a:lnTo>
                  <a:lnTo>
                    <a:pt x="214" y="25"/>
                  </a:lnTo>
                  <a:lnTo>
                    <a:pt x="214" y="15"/>
                  </a:lnTo>
                  <a:lnTo>
                    <a:pt x="218" y="9"/>
                  </a:lnTo>
                  <a:lnTo>
                    <a:pt x="223" y="4"/>
                  </a:lnTo>
                  <a:lnTo>
                    <a:pt x="231" y="0"/>
                  </a:lnTo>
                  <a:lnTo>
                    <a:pt x="239" y="0"/>
                  </a:lnTo>
                  <a:close/>
                  <a:moveTo>
                    <a:pt x="87" y="0"/>
                  </a:moveTo>
                  <a:lnTo>
                    <a:pt x="95" y="0"/>
                  </a:lnTo>
                  <a:lnTo>
                    <a:pt x="102" y="4"/>
                  </a:lnTo>
                  <a:lnTo>
                    <a:pt x="108" y="9"/>
                  </a:lnTo>
                  <a:lnTo>
                    <a:pt x="110" y="15"/>
                  </a:lnTo>
                  <a:lnTo>
                    <a:pt x="112" y="25"/>
                  </a:lnTo>
                  <a:lnTo>
                    <a:pt x="112" y="93"/>
                  </a:lnTo>
                  <a:lnTo>
                    <a:pt x="110" y="100"/>
                  </a:lnTo>
                  <a:lnTo>
                    <a:pt x="108" y="108"/>
                  </a:lnTo>
                  <a:lnTo>
                    <a:pt x="102" y="112"/>
                  </a:lnTo>
                  <a:lnTo>
                    <a:pt x="95" y="115"/>
                  </a:lnTo>
                  <a:lnTo>
                    <a:pt x="87" y="117"/>
                  </a:lnTo>
                  <a:lnTo>
                    <a:pt x="79" y="115"/>
                  </a:lnTo>
                  <a:lnTo>
                    <a:pt x="72" y="112"/>
                  </a:lnTo>
                  <a:lnTo>
                    <a:pt x="68" y="108"/>
                  </a:lnTo>
                  <a:lnTo>
                    <a:pt x="64" y="100"/>
                  </a:lnTo>
                  <a:lnTo>
                    <a:pt x="62" y="93"/>
                  </a:lnTo>
                  <a:lnTo>
                    <a:pt x="62" y="25"/>
                  </a:lnTo>
                  <a:lnTo>
                    <a:pt x="64" y="15"/>
                  </a:lnTo>
                  <a:lnTo>
                    <a:pt x="68" y="9"/>
                  </a:lnTo>
                  <a:lnTo>
                    <a:pt x="72" y="4"/>
                  </a:lnTo>
                  <a:lnTo>
                    <a:pt x="79" y="0"/>
                  </a:lnTo>
                  <a:lnTo>
                    <a:pt x="8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5376887" y="2669212"/>
            <a:ext cx="532646" cy="532810"/>
            <a:chOff x="3108960" y="1560589"/>
            <a:chExt cx="532646" cy="532646"/>
          </a:xfrm>
        </p:grpSpPr>
        <p:sp>
          <p:nvSpPr>
            <p:cNvPr id="7" name="椭圆 6"/>
            <p:cNvSpPr/>
            <p:nvPr/>
          </p:nvSpPr>
          <p:spPr>
            <a:xfrm>
              <a:off x="3108960" y="1560589"/>
              <a:ext cx="532646" cy="5326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Freeform 12"/>
            <p:cNvSpPr>
              <a:spLocks noEditPoints="1"/>
            </p:cNvSpPr>
            <p:nvPr/>
          </p:nvSpPr>
          <p:spPr bwMode="auto">
            <a:xfrm>
              <a:off x="3296868" y="1679115"/>
              <a:ext cx="156829" cy="295593"/>
            </a:xfrm>
            <a:custGeom>
              <a:avLst/>
              <a:gdLst>
                <a:gd name="T0" fmla="*/ 192 w 383"/>
                <a:gd name="T1" fmla="*/ 624 h 720"/>
                <a:gd name="T2" fmla="*/ 175 w 383"/>
                <a:gd name="T3" fmla="*/ 629 h 720"/>
                <a:gd name="T4" fmla="*/ 161 w 383"/>
                <a:gd name="T5" fmla="*/ 641 h 720"/>
                <a:gd name="T6" fmla="*/ 156 w 383"/>
                <a:gd name="T7" fmla="*/ 660 h 720"/>
                <a:gd name="T8" fmla="*/ 161 w 383"/>
                <a:gd name="T9" fmla="*/ 678 h 720"/>
                <a:gd name="T10" fmla="*/ 175 w 383"/>
                <a:gd name="T11" fmla="*/ 690 h 720"/>
                <a:gd name="T12" fmla="*/ 192 w 383"/>
                <a:gd name="T13" fmla="*/ 696 h 720"/>
                <a:gd name="T14" fmla="*/ 211 w 383"/>
                <a:gd name="T15" fmla="*/ 690 h 720"/>
                <a:gd name="T16" fmla="*/ 224 w 383"/>
                <a:gd name="T17" fmla="*/ 678 h 720"/>
                <a:gd name="T18" fmla="*/ 228 w 383"/>
                <a:gd name="T19" fmla="*/ 660 h 720"/>
                <a:gd name="T20" fmla="*/ 224 w 383"/>
                <a:gd name="T21" fmla="*/ 641 h 720"/>
                <a:gd name="T22" fmla="*/ 211 w 383"/>
                <a:gd name="T23" fmla="*/ 629 h 720"/>
                <a:gd name="T24" fmla="*/ 192 w 383"/>
                <a:gd name="T25" fmla="*/ 624 h 720"/>
                <a:gd name="T26" fmla="*/ 25 w 383"/>
                <a:gd name="T27" fmla="*/ 120 h 720"/>
                <a:gd name="T28" fmla="*/ 25 w 383"/>
                <a:gd name="T29" fmla="*/ 599 h 720"/>
                <a:gd name="T30" fmla="*/ 360 w 383"/>
                <a:gd name="T31" fmla="*/ 599 h 720"/>
                <a:gd name="T32" fmla="*/ 360 w 383"/>
                <a:gd name="T33" fmla="*/ 120 h 720"/>
                <a:gd name="T34" fmla="*/ 25 w 383"/>
                <a:gd name="T35" fmla="*/ 120 h 720"/>
                <a:gd name="T36" fmla="*/ 156 w 383"/>
                <a:gd name="T37" fmla="*/ 48 h 720"/>
                <a:gd name="T38" fmla="*/ 152 w 383"/>
                <a:gd name="T39" fmla="*/ 49 h 720"/>
                <a:gd name="T40" fmla="*/ 148 w 383"/>
                <a:gd name="T41" fmla="*/ 51 h 720"/>
                <a:gd name="T42" fmla="*/ 144 w 383"/>
                <a:gd name="T43" fmla="*/ 55 h 720"/>
                <a:gd name="T44" fmla="*/ 144 w 383"/>
                <a:gd name="T45" fmla="*/ 59 h 720"/>
                <a:gd name="T46" fmla="*/ 144 w 383"/>
                <a:gd name="T47" fmla="*/ 65 h 720"/>
                <a:gd name="T48" fmla="*/ 148 w 383"/>
                <a:gd name="T49" fmla="*/ 68 h 720"/>
                <a:gd name="T50" fmla="*/ 152 w 383"/>
                <a:gd name="T51" fmla="*/ 70 h 720"/>
                <a:gd name="T52" fmla="*/ 156 w 383"/>
                <a:gd name="T53" fmla="*/ 72 h 720"/>
                <a:gd name="T54" fmla="*/ 228 w 383"/>
                <a:gd name="T55" fmla="*/ 72 h 720"/>
                <a:gd name="T56" fmla="*/ 233 w 383"/>
                <a:gd name="T57" fmla="*/ 70 h 720"/>
                <a:gd name="T58" fmla="*/ 237 w 383"/>
                <a:gd name="T59" fmla="*/ 68 h 720"/>
                <a:gd name="T60" fmla="*/ 239 w 383"/>
                <a:gd name="T61" fmla="*/ 65 h 720"/>
                <a:gd name="T62" fmla="*/ 241 w 383"/>
                <a:gd name="T63" fmla="*/ 59 h 720"/>
                <a:gd name="T64" fmla="*/ 239 w 383"/>
                <a:gd name="T65" fmla="*/ 55 h 720"/>
                <a:gd name="T66" fmla="*/ 237 w 383"/>
                <a:gd name="T67" fmla="*/ 51 h 720"/>
                <a:gd name="T68" fmla="*/ 233 w 383"/>
                <a:gd name="T69" fmla="*/ 49 h 720"/>
                <a:gd name="T70" fmla="*/ 228 w 383"/>
                <a:gd name="T71" fmla="*/ 48 h 720"/>
                <a:gd name="T72" fmla="*/ 156 w 383"/>
                <a:gd name="T73" fmla="*/ 48 h 720"/>
                <a:gd name="T74" fmla="*/ 61 w 383"/>
                <a:gd name="T75" fmla="*/ 0 h 720"/>
                <a:gd name="T76" fmla="*/ 324 w 383"/>
                <a:gd name="T77" fmla="*/ 0 h 720"/>
                <a:gd name="T78" fmla="*/ 347 w 383"/>
                <a:gd name="T79" fmla="*/ 4 h 720"/>
                <a:gd name="T80" fmla="*/ 366 w 383"/>
                <a:gd name="T81" fmla="*/ 17 h 720"/>
                <a:gd name="T82" fmla="*/ 379 w 383"/>
                <a:gd name="T83" fmla="*/ 36 h 720"/>
                <a:gd name="T84" fmla="*/ 383 w 383"/>
                <a:gd name="T85" fmla="*/ 59 h 720"/>
                <a:gd name="T86" fmla="*/ 383 w 383"/>
                <a:gd name="T87" fmla="*/ 660 h 720"/>
                <a:gd name="T88" fmla="*/ 379 w 383"/>
                <a:gd name="T89" fmla="*/ 682 h 720"/>
                <a:gd name="T90" fmla="*/ 366 w 383"/>
                <a:gd name="T91" fmla="*/ 701 h 720"/>
                <a:gd name="T92" fmla="*/ 347 w 383"/>
                <a:gd name="T93" fmla="*/ 714 h 720"/>
                <a:gd name="T94" fmla="*/ 324 w 383"/>
                <a:gd name="T95" fmla="*/ 720 h 720"/>
                <a:gd name="T96" fmla="*/ 61 w 383"/>
                <a:gd name="T97" fmla="*/ 720 h 720"/>
                <a:gd name="T98" fmla="*/ 36 w 383"/>
                <a:gd name="T99" fmla="*/ 714 h 720"/>
                <a:gd name="T100" fmla="*/ 17 w 383"/>
                <a:gd name="T101" fmla="*/ 701 h 720"/>
                <a:gd name="T102" fmla="*/ 4 w 383"/>
                <a:gd name="T103" fmla="*/ 682 h 720"/>
                <a:gd name="T104" fmla="*/ 0 w 383"/>
                <a:gd name="T105" fmla="*/ 660 h 720"/>
                <a:gd name="T106" fmla="*/ 0 w 383"/>
                <a:gd name="T107" fmla="*/ 59 h 720"/>
                <a:gd name="T108" fmla="*/ 4 w 383"/>
                <a:gd name="T109" fmla="*/ 36 h 720"/>
                <a:gd name="T110" fmla="*/ 17 w 383"/>
                <a:gd name="T111" fmla="*/ 17 h 720"/>
                <a:gd name="T112" fmla="*/ 36 w 383"/>
                <a:gd name="T113" fmla="*/ 4 h 720"/>
                <a:gd name="T114" fmla="*/ 61 w 383"/>
                <a:gd name="T11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3" h="720">
                  <a:moveTo>
                    <a:pt x="192" y="624"/>
                  </a:moveTo>
                  <a:lnTo>
                    <a:pt x="175" y="629"/>
                  </a:lnTo>
                  <a:lnTo>
                    <a:pt x="161" y="641"/>
                  </a:lnTo>
                  <a:lnTo>
                    <a:pt x="156" y="660"/>
                  </a:lnTo>
                  <a:lnTo>
                    <a:pt x="161" y="678"/>
                  </a:lnTo>
                  <a:lnTo>
                    <a:pt x="175" y="690"/>
                  </a:lnTo>
                  <a:lnTo>
                    <a:pt x="192" y="696"/>
                  </a:lnTo>
                  <a:lnTo>
                    <a:pt x="211" y="690"/>
                  </a:lnTo>
                  <a:lnTo>
                    <a:pt x="224" y="678"/>
                  </a:lnTo>
                  <a:lnTo>
                    <a:pt x="228" y="660"/>
                  </a:lnTo>
                  <a:lnTo>
                    <a:pt x="224" y="641"/>
                  </a:lnTo>
                  <a:lnTo>
                    <a:pt x="211" y="629"/>
                  </a:lnTo>
                  <a:lnTo>
                    <a:pt x="192" y="624"/>
                  </a:lnTo>
                  <a:close/>
                  <a:moveTo>
                    <a:pt x="25" y="120"/>
                  </a:moveTo>
                  <a:lnTo>
                    <a:pt x="25" y="599"/>
                  </a:lnTo>
                  <a:lnTo>
                    <a:pt x="360" y="599"/>
                  </a:lnTo>
                  <a:lnTo>
                    <a:pt x="360" y="120"/>
                  </a:lnTo>
                  <a:lnTo>
                    <a:pt x="25" y="120"/>
                  </a:lnTo>
                  <a:close/>
                  <a:moveTo>
                    <a:pt x="156" y="48"/>
                  </a:moveTo>
                  <a:lnTo>
                    <a:pt x="152" y="49"/>
                  </a:lnTo>
                  <a:lnTo>
                    <a:pt x="148" y="51"/>
                  </a:lnTo>
                  <a:lnTo>
                    <a:pt x="144" y="55"/>
                  </a:lnTo>
                  <a:lnTo>
                    <a:pt x="144" y="59"/>
                  </a:lnTo>
                  <a:lnTo>
                    <a:pt x="144" y="65"/>
                  </a:lnTo>
                  <a:lnTo>
                    <a:pt x="148" y="68"/>
                  </a:lnTo>
                  <a:lnTo>
                    <a:pt x="152" y="70"/>
                  </a:lnTo>
                  <a:lnTo>
                    <a:pt x="156" y="72"/>
                  </a:lnTo>
                  <a:lnTo>
                    <a:pt x="228" y="72"/>
                  </a:lnTo>
                  <a:lnTo>
                    <a:pt x="233" y="70"/>
                  </a:lnTo>
                  <a:lnTo>
                    <a:pt x="237" y="68"/>
                  </a:lnTo>
                  <a:lnTo>
                    <a:pt x="239" y="65"/>
                  </a:lnTo>
                  <a:lnTo>
                    <a:pt x="241" y="59"/>
                  </a:lnTo>
                  <a:lnTo>
                    <a:pt x="239" y="55"/>
                  </a:lnTo>
                  <a:lnTo>
                    <a:pt x="237" y="51"/>
                  </a:lnTo>
                  <a:lnTo>
                    <a:pt x="233" y="49"/>
                  </a:lnTo>
                  <a:lnTo>
                    <a:pt x="228" y="48"/>
                  </a:lnTo>
                  <a:lnTo>
                    <a:pt x="156" y="48"/>
                  </a:lnTo>
                  <a:close/>
                  <a:moveTo>
                    <a:pt x="61" y="0"/>
                  </a:moveTo>
                  <a:lnTo>
                    <a:pt x="324" y="0"/>
                  </a:lnTo>
                  <a:lnTo>
                    <a:pt x="347" y="4"/>
                  </a:lnTo>
                  <a:lnTo>
                    <a:pt x="366" y="17"/>
                  </a:lnTo>
                  <a:lnTo>
                    <a:pt x="379" y="36"/>
                  </a:lnTo>
                  <a:lnTo>
                    <a:pt x="383" y="59"/>
                  </a:lnTo>
                  <a:lnTo>
                    <a:pt x="383" y="660"/>
                  </a:lnTo>
                  <a:lnTo>
                    <a:pt x="379" y="682"/>
                  </a:lnTo>
                  <a:lnTo>
                    <a:pt x="366" y="701"/>
                  </a:lnTo>
                  <a:lnTo>
                    <a:pt x="347" y="714"/>
                  </a:lnTo>
                  <a:lnTo>
                    <a:pt x="324" y="720"/>
                  </a:lnTo>
                  <a:lnTo>
                    <a:pt x="61" y="720"/>
                  </a:lnTo>
                  <a:lnTo>
                    <a:pt x="36" y="714"/>
                  </a:lnTo>
                  <a:lnTo>
                    <a:pt x="17" y="701"/>
                  </a:lnTo>
                  <a:lnTo>
                    <a:pt x="4" y="682"/>
                  </a:lnTo>
                  <a:lnTo>
                    <a:pt x="0" y="660"/>
                  </a:lnTo>
                  <a:lnTo>
                    <a:pt x="0" y="59"/>
                  </a:lnTo>
                  <a:lnTo>
                    <a:pt x="4" y="36"/>
                  </a:lnTo>
                  <a:lnTo>
                    <a:pt x="17" y="17"/>
                  </a:lnTo>
                  <a:lnTo>
                    <a:pt x="36" y="4"/>
                  </a:lnTo>
                  <a:lnTo>
                    <a:pt x="6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nvGrpSpPr>
          <p:cNvPr id="9" name="组合 8"/>
          <p:cNvGrpSpPr/>
          <p:nvPr/>
        </p:nvGrpSpPr>
        <p:grpSpPr>
          <a:xfrm>
            <a:off x="3350260" y="2640966"/>
            <a:ext cx="532646" cy="532810"/>
            <a:chOff x="3578860" y="2690951"/>
            <a:chExt cx="532646" cy="532646"/>
          </a:xfrm>
        </p:grpSpPr>
        <p:sp>
          <p:nvSpPr>
            <p:cNvPr id="10" name="椭圆 9"/>
            <p:cNvSpPr/>
            <p:nvPr/>
          </p:nvSpPr>
          <p:spPr>
            <a:xfrm>
              <a:off x="3578860" y="2690951"/>
              <a:ext cx="532646" cy="5326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3714394" y="2823494"/>
              <a:ext cx="260196" cy="267560"/>
              <a:chOff x="2090738" y="1504951"/>
              <a:chExt cx="504825" cy="519113"/>
            </a:xfrm>
            <a:solidFill>
              <a:schemeClr val="bg1"/>
            </a:solidFill>
          </p:grpSpPr>
          <p:sp>
            <p:nvSpPr>
              <p:cNvPr id="12" name="Freeform 36"/>
              <p:cNvSpPr/>
              <p:nvPr/>
            </p:nvSpPr>
            <p:spPr bwMode="auto">
              <a:xfrm>
                <a:off x="2225676" y="1504951"/>
                <a:ext cx="363538" cy="241300"/>
              </a:xfrm>
              <a:custGeom>
                <a:avLst/>
                <a:gdLst>
                  <a:gd name="T0" fmla="*/ 151 w 458"/>
                  <a:gd name="T1" fmla="*/ 0 h 305"/>
                  <a:gd name="T2" fmla="*/ 204 w 458"/>
                  <a:gd name="T3" fmla="*/ 2 h 305"/>
                  <a:gd name="T4" fmla="*/ 255 w 458"/>
                  <a:gd name="T5" fmla="*/ 11 h 305"/>
                  <a:gd name="T6" fmla="*/ 305 w 458"/>
                  <a:gd name="T7" fmla="*/ 32 h 305"/>
                  <a:gd name="T8" fmla="*/ 350 w 458"/>
                  <a:gd name="T9" fmla="*/ 58 h 305"/>
                  <a:gd name="T10" fmla="*/ 392 w 458"/>
                  <a:gd name="T11" fmla="*/ 96 h 305"/>
                  <a:gd name="T12" fmla="*/ 418 w 458"/>
                  <a:gd name="T13" fmla="*/ 130 h 305"/>
                  <a:gd name="T14" fmla="*/ 441 w 458"/>
                  <a:gd name="T15" fmla="*/ 168 h 305"/>
                  <a:gd name="T16" fmla="*/ 458 w 458"/>
                  <a:gd name="T17" fmla="*/ 210 h 305"/>
                  <a:gd name="T18" fmla="*/ 168 w 458"/>
                  <a:gd name="T19" fmla="*/ 305 h 305"/>
                  <a:gd name="T20" fmla="*/ 0 w 458"/>
                  <a:gd name="T21" fmla="*/ 49 h 305"/>
                  <a:gd name="T22" fmla="*/ 49 w 458"/>
                  <a:gd name="T23" fmla="*/ 22 h 305"/>
                  <a:gd name="T24" fmla="*/ 100 w 458"/>
                  <a:gd name="T25" fmla="*/ 5 h 305"/>
                  <a:gd name="T26" fmla="*/ 151 w 458"/>
                  <a:gd name="T2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05">
                    <a:moveTo>
                      <a:pt x="151" y="0"/>
                    </a:moveTo>
                    <a:lnTo>
                      <a:pt x="204" y="2"/>
                    </a:lnTo>
                    <a:lnTo>
                      <a:pt x="255" y="11"/>
                    </a:lnTo>
                    <a:lnTo>
                      <a:pt x="305" y="32"/>
                    </a:lnTo>
                    <a:lnTo>
                      <a:pt x="350" y="58"/>
                    </a:lnTo>
                    <a:lnTo>
                      <a:pt x="392" y="96"/>
                    </a:lnTo>
                    <a:lnTo>
                      <a:pt x="418" y="130"/>
                    </a:lnTo>
                    <a:lnTo>
                      <a:pt x="441" y="168"/>
                    </a:lnTo>
                    <a:lnTo>
                      <a:pt x="458" y="210"/>
                    </a:lnTo>
                    <a:lnTo>
                      <a:pt x="168" y="305"/>
                    </a:lnTo>
                    <a:lnTo>
                      <a:pt x="0" y="49"/>
                    </a:lnTo>
                    <a:lnTo>
                      <a:pt x="49" y="22"/>
                    </a:lnTo>
                    <a:lnTo>
                      <a:pt x="100" y="5"/>
                    </a:lnTo>
                    <a:lnTo>
                      <a:pt x="151"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13" name="Freeform 37"/>
              <p:cNvSpPr/>
              <p:nvPr/>
            </p:nvSpPr>
            <p:spPr bwMode="auto">
              <a:xfrm>
                <a:off x="2090738" y="1530351"/>
                <a:ext cx="225425" cy="204788"/>
              </a:xfrm>
              <a:custGeom>
                <a:avLst/>
                <a:gdLst>
                  <a:gd name="T0" fmla="*/ 116 w 284"/>
                  <a:gd name="T1" fmla="*/ 0 h 258"/>
                  <a:gd name="T2" fmla="*/ 284 w 284"/>
                  <a:gd name="T3" fmla="*/ 258 h 258"/>
                  <a:gd name="T4" fmla="*/ 0 w 284"/>
                  <a:gd name="T5" fmla="*/ 144 h 258"/>
                  <a:gd name="T6" fmla="*/ 19 w 284"/>
                  <a:gd name="T7" fmla="*/ 104 h 258"/>
                  <a:gd name="T8" fmla="*/ 44 w 284"/>
                  <a:gd name="T9" fmla="*/ 66 h 258"/>
                  <a:gd name="T10" fmla="*/ 74 w 284"/>
                  <a:gd name="T11" fmla="*/ 34 h 258"/>
                  <a:gd name="T12" fmla="*/ 116 w 284"/>
                  <a:gd name="T13" fmla="*/ 0 h 258"/>
                </a:gdLst>
                <a:ahLst/>
                <a:cxnLst>
                  <a:cxn ang="0">
                    <a:pos x="T0" y="T1"/>
                  </a:cxn>
                  <a:cxn ang="0">
                    <a:pos x="T2" y="T3"/>
                  </a:cxn>
                  <a:cxn ang="0">
                    <a:pos x="T4" y="T5"/>
                  </a:cxn>
                  <a:cxn ang="0">
                    <a:pos x="T6" y="T7"/>
                  </a:cxn>
                  <a:cxn ang="0">
                    <a:pos x="T8" y="T9"/>
                  </a:cxn>
                  <a:cxn ang="0">
                    <a:pos x="T10" y="T11"/>
                  </a:cxn>
                  <a:cxn ang="0">
                    <a:pos x="T12" y="T13"/>
                  </a:cxn>
                </a:cxnLst>
                <a:rect l="0" t="0" r="r" b="b"/>
                <a:pathLst>
                  <a:path w="284" h="258">
                    <a:moveTo>
                      <a:pt x="116" y="0"/>
                    </a:moveTo>
                    <a:lnTo>
                      <a:pt x="284" y="258"/>
                    </a:lnTo>
                    <a:lnTo>
                      <a:pt x="0" y="144"/>
                    </a:lnTo>
                    <a:lnTo>
                      <a:pt x="19" y="104"/>
                    </a:lnTo>
                    <a:lnTo>
                      <a:pt x="44" y="66"/>
                    </a:lnTo>
                    <a:lnTo>
                      <a:pt x="74" y="34"/>
                    </a:lnTo>
                    <a:lnTo>
                      <a:pt x="116"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14" name="Freeform 38"/>
              <p:cNvSpPr/>
              <p:nvPr/>
            </p:nvSpPr>
            <p:spPr bwMode="auto">
              <a:xfrm>
                <a:off x="2109788" y="1689101"/>
                <a:ext cx="485775" cy="334963"/>
              </a:xfrm>
              <a:custGeom>
                <a:avLst/>
                <a:gdLst>
                  <a:gd name="T0" fmla="*/ 20 w 612"/>
                  <a:gd name="T1" fmla="*/ 0 h 420"/>
                  <a:gd name="T2" fmla="*/ 305 w 612"/>
                  <a:gd name="T3" fmla="*/ 113 h 420"/>
                  <a:gd name="T4" fmla="*/ 596 w 612"/>
                  <a:gd name="T5" fmla="*/ 19 h 420"/>
                  <a:gd name="T6" fmla="*/ 608 w 612"/>
                  <a:gd name="T7" fmla="*/ 68 h 420"/>
                  <a:gd name="T8" fmla="*/ 612 w 612"/>
                  <a:gd name="T9" fmla="*/ 117 h 420"/>
                  <a:gd name="T10" fmla="*/ 608 w 612"/>
                  <a:gd name="T11" fmla="*/ 166 h 420"/>
                  <a:gd name="T12" fmla="*/ 595 w 612"/>
                  <a:gd name="T13" fmla="*/ 214 h 420"/>
                  <a:gd name="T14" fmla="*/ 576 w 612"/>
                  <a:gd name="T15" fmla="*/ 259 h 420"/>
                  <a:gd name="T16" fmla="*/ 549 w 612"/>
                  <a:gd name="T17" fmla="*/ 301 h 420"/>
                  <a:gd name="T18" fmla="*/ 515 w 612"/>
                  <a:gd name="T19" fmla="*/ 337 h 420"/>
                  <a:gd name="T20" fmla="*/ 471 w 612"/>
                  <a:gd name="T21" fmla="*/ 371 h 420"/>
                  <a:gd name="T22" fmla="*/ 424 w 612"/>
                  <a:gd name="T23" fmla="*/ 398 h 420"/>
                  <a:gd name="T24" fmla="*/ 375 w 612"/>
                  <a:gd name="T25" fmla="*/ 413 h 420"/>
                  <a:gd name="T26" fmla="*/ 322 w 612"/>
                  <a:gd name="T27" fmla="*/ 420 h 420"/>
                  <a:gd name="T28" fmla="*/ 271 w 612"/>
                  <a:gd name="T29" fmla="*/ 418 h 420"/>
                  <a:gd name="T30" fmla="*/ 219 w 612"/>
                  <a:gd name="T31" fmla="*/ 407 h 420"/>
                  <a:gd name="T32" fmla="*/ 170 w 612"/>
                  <a:gd name="T33" fmla="*/ 388 h 420"/>
                  <a:gd name="T34" fmla="*/ 123 w 612"/>
                  <a:gd name="T35" fmla="*/ 360 h 420"/>
                  <a:gd name="T36" fmla="*/ 83 w 612"/>
                  <a:gd name="T37" fmla="*/ 324 h 420"/>
                  <a:gd name="T38" fmla="*/ 51 w 612"/>
                  <a:gd name="T39" fmla="*/ 284 h 420"/>
                  <a:gd name="T40" fmla="*/ 26 w 612"/>
                  <a:gd name="T41" fmla="*/ 240 h 420"/>
                  <a:gd name="T42" fmla="*/ 11 w 612"/>
                  <a:gd name="T43" fmla="*/ 195 h 420"/>
                  <a:gd name="T44" fmla="*/ 2 w 612"/>
                  <a:gd name="T45" fmla="*/ 148 h 420"/>
                  <a:gd name="T46" fmla="*/ 0 w 612"/>
                  <a:gd name="T47" fmla="*/ 98 h 420"/>
                  <a:gd name="T48" fmla="*/ 5 w 612"/>
                  <a:gd name="T49" fmla="*/ 49 h 420"/>
                  <a:gd name="T50" fmla="*/ 20 w 612"/>
                  <a:gd name="T51"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2" h="420">
                    <a:moveTo>
                      <a:pt x="20" y="0"/>
                    </a:moveTo>
                    <a:lnTo>
                      <a:pt x="305" y="113"/>
                    </a:lnTo>
                    <a:lnTo>
                      <a:pt x="596" y="19"/>
                    </a:lnTo>
                    <a:lnTo>
                      <a:pt x="608" y="68"/>
                    </a:lnTo>
                    <a:lnTo>
                      <a:pt x="612" y="117"/>
                    </a:lnTo>
                    <a:lnTo>
                      <a:pt x="608" y="166"/>
                    </a:lnTo>
                    <a:lnTo>
                      <a:pt x="595" y="214"/>
                    </a:lnTo>
                    <a:lnTo>
                      <a:pt x="576" y="259"/>
                    </a:lnTo>
                    <a:lnTo>
                      <a:pt x="549" y="301"/>
                    </a:lnTo>
                    <a:lnTo>
                      <a:pt x="515" y="337"/>
                    </a:lnTo>
                    <a:lnTo>
                      <a:pt x="471" y="371"/>
                    </a:lnTo>
                    <a:lnTo>
                      <a:pt x="424" y="398"/>
                    </a:lnTo>
                    <a:lnTo>
                      <a:pt x="375" y="413"/>
                    </a:lnTo>
                    <a:lnTo>
                      <a:pt x="322" y="420"/>
                    </a:lnTo>
                    <a:lnTo>
                      <a:pt x="271" y="418"/>
                    </a:lnTo>
                    <a:lnTo>
                      <a:pt x="219" y="407"/>
                    </a:lnTo>
                    <a:lnTo>
                      <a:pt x="170" y="388"/>
                    </a:lnTo>
                    <a:lnTo>
                      <a:pt x="123" y="360"/>
                    </a:lnTo>
                    <a:lnTo>
                      <a:pt x="83" y="324"/>
                    </a:lnTo>
                    <a:lnTo>
                      <a:pt x="51" y="284"/>
                    </a:lnTo>
                    <a:lnTo>
                      <a:pt x="26" y="240"/>
                    </a:lnTo>
                    <a:lnTo>
                      <a:pt x="11" y="195"/>
                    </a:lnTo>
                    <a:lnTo>
                      <a:pt x="2" y="148"/>
                    </a:lnTo>
                    <a:lnTo>
                      <a:pt x="0" y="98"/>
                    </a:lnTo>
                    <a:lnTo>
                      <a:pt x="5" y="49"/>
                    </a:lnTo>
                    <a:lnTo>
                      <a:pt x="20"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grpSp>
        <p:nvGrpSpPr>
          <p:cNvPr id="15" name="组合 14"/>
          <p:cNvGrpSpPr/>
          <p:nvPr/>
        </p:nvGrpSpPr>
        <p:grpSpPr>
          <a:xfrm>
            <a:off x="1407677" y="2260737"/>
            <a:ext cx="1331922" cy="1332333"/>
            <a:chOff x="1636277" y="2310839"/>
            <a:chExt cx="1331922" cy="1331922"/>
          </a:xfrm>
        </p:grpSpPr>
        <p:sp>
          <p:nvSpPr>
            <p:cNvPr id="16" name="椭圆 15"/>
            <p:cNvSpPr/>
            <p:nvPr/>
          </p:nvSpPr>
          <p:spPr>
            <a:xfrm>
              <a:off x="1636277" y="2310839"/>
              <a:ext cx="1331922" cy="133192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p:cNvGrpSpPr/>
            <p:nvPr/>
          </p:nvGrpSpPr>
          <p:grpSpPr>
            <a:xfrm>
              <a:off x="2026602" y="2532440"/>
              <a:ext cx="614901" cy="903959"/>
              <a:chOff x="6669088" y="3119438"/>
              <a:chExt cx="371475" cy="546100"/>
            </a:xfrm>
            <a:solidFill>
              <a:srgbClr val="E36A27"/>
            </a:solidFill>
          </p:grpSpPr>
          <p:sp>
            <p:nvSpPr>
              <p:cNvPr id="18" name="Freeform 39"/>
              <p:cNvSpPr/>
              <p:nvPr/>
            </p:nvSpPr>
            <p:spPr bwMode="auto">
              <a:xfrm>
                <a:off x="6669088" y="3119438"/>
                <a:ext cx="371475" cy="546100"/>
              </a:xfrm>
              <a:custGeom>
                <a:avLst/>
                <a:gdLst>
                  <a:gd name="T0" fmla="*/ 301 w 468"/>
                  <a:gd name="T1" fmla="*/ 3 h 687"/>
                  <a:gd name="T2" fmla="*/ 383 w 468"/>
                  <a:gd name="T3" fmla="*/ 36 h 687"/>
                  <a:gd name="T4" fmla="*/ 438 w 468"/>
                  <a:gd name="T5" fmla="*/ 91 h 687"/>
                  <a:gd name="T6" fmla="*/ 464 w 468"/>
                  <a:gd name="T7" fmla="*/ 159 h 687"/>
                  <a:gd name="T8" fmla="*/ 464 w 468"/>
                  <a:gd name="T9" fmla="*/ 236 h 687"/>
                  <a:gd name="T10" fmla="*/ 438 w 468"/>
                  <a:gd name="T11" fmla="*/ 310 h 687"/>
                  <a:gd name="T12" fmla="*/ 386 w 468"/>
                  <a:gd name="T13" fmla="*/ 377 h 687"/>
                  <a:gd name="T14" fmla="*/ 328 w 468"/>
                  <a:gd name="T15" fmla="*/ 422 h 687"/>
                  <a:gd name="T16" fmla="*/ 299 w 468"/>
                  <a:gd name="T17" fmla="*/ 452 h 687"/>
                  <a:gd name="T18" fmla="*/ 294 w 468"/>
                  <a:gd name="T19" fmla="*/ 481 h 687"/>
                  <a:gd name="T20" fmla="*/ 305 w 468"/>
                  <a:gd name="T21" fmla="*/ 526 h 687"/>
                  <a:gd name="T22" fmla="*/ 316 w 468"/>
                  <a:gd name="T23" fmla="*/ 583 h 687"/>
                  <a:gd name="T24" fmla="*/ 305 w 468"/>
                  <a:gd name="T25" fmla="*/ 627 h 687"/>
                  <a:gd name="T26" fmla="*/ 258 w 468"/>
                  <a:gd name="T27" fmla="*/ 668 h 687"/>
                  <a:gd name="T28" fmla="*/ 191 w 468"/>
                  <a:gd name="T29" fmla="*/ 687 h 687"/>
                  <a:gd name="T30" fmla="*/ 159 w 468"/>
                  <a:gd name="T31" fmla="*/ 684 h 687"/>
                  <a:gd name="T32" fmla="*/ 108 w 468"/>
                  <a:gd name="T33" fmla="*/ 653 h 687"/>
                  <a:gd name="T34" fmla="*/ 95 w 468"/>
                  <a:gd name="T35" fmla="*/ 610 h 687"/>
                  <a:gd name="T36" fmla="*/ 104 w 468"/>
                  <a:gd name="T37" fmla="*/ 574 h 687"/>
                  <a:gd name="T38" fmla="*/ 117 w 468"/>
                  <a:gd name="T39" fmla="*/ 555 h 687"/>
                  <a:gd name="T40" fmla="*/ 121 w 468"/>
                  <a:gd name="T41" fmla="*/ 562 h 687"/>
                  <a:gd name="T42" fmla="*/ 134 w 468"/>
                  <a:gd name="T43" fmla="*/ 614 h 687"/>
                  <a:gd name="T44" fmla="*/ 169 w 468"/>
                  <a:gd name="T45" fmla="*/ 638 h 687"/>
                  <a:gd name="T46" fmla="*/ 212 w 468"/>
                  <a:gd name="T47" fmla="*/ 640 h 687"/>
                  <a:gd name="T48" fmla="*/ 256 w 468"/>
                  <a:gd name="T49" fmla="*/ 614 h 687"/>
                  <a:gd name="T50" fmla="*/ 271 w 468"/>
                  <a:gd name="T51" fmla="*/ 593 h 687"/>
                  <a:gd name="T52" fmla="*/ 269 w 468"/>
                  <a:gd name="T53" fmla="*/ 564 h 687"/>
                  <a:gd name="T54" fmla="*/ 252 w 468"/>
                  <a:gd name="T55" fmla="*/ 513 h 687"/>
                  <a:gd name="T56" fmla="*/ 250 w 468"/>
                  <a:gd name="T57" fmla="*/ 456 h 687"/>
                  <a:gd name="T58" fmla="*/ 275 w 468"/>
                  <a:gd name="T59" fmla="*/ 411 h 687"/>
                  <a:gd name="T60" fmla="*/ 328 w 468"/>
                  <a:gd name="T61" fmla="*/ 365 h 687"/>
                  <a:gd name="T62" fmla="*/ 388 w 468"/>
                  <a:gd name="T63" fmla="*/ 308 h 687"/>
                  <a:gd name="T64" fmla="*/ 419 w 468"/>
                  <a:gd name="T65" fmla="*/ 235 h 687"/>
                  <a:gd name="T66" fmla="*/ 419 w 468"/>
                  <a:gd name="T67" fmla="*/ 166 h 687"/>
                  <a:gd name="T68" fmla="*/ 400 w 468"/>
                  <a:gd name="T69" fmla="*/ 113 h 687"/>
                  <a:gd name="T70" fmla="*/ 358 w 468"/>
                  <a:gd name="T71" fmla="*/ 72 h 687"/>
                  <a:gd name="T72" fmla="*/ 294 w 468"/>
                  <a:gd name="T73" fmla="*/ 47 h 687"/>
                  <a:gd name="T74" fmla="*/ 244 w 468"/>
                  <a:gd name="T75" fmla="*/ 45 h 687"/>
                  <a:gd name="T76" fmla="*/ 161 w 468"/>
                  <a:gd name="T77" fmla="*/ 58 h 687"/>
                  <a:gd name="T78" fmla="*/ 104 w 468"/>
                  <a:gd name="T79" fmla="*/ 92 h 687"/>
                  <a:gd name="T80" fmla="*/ 64 w 468"/>
                  <a:gd name="T81" fmla="*/ 140 h 687"/>
                  <a:gd name="T82" fmla="*/ 38 w 468"/>
                  <a:gd name="T83" fmla="*/ 199 h 687"/>
                  <a:gd name="T84" fmla="*/ 26 w 468"/>
                  <a:gd name="T85" fmla="*/ 250 h 687"/>
                  <a:gd name="T86" fmla="*/ 25 w 468"/>
                  <a:gd name="T87" fmla="*/ 272 h 687"/>
                  <a:gd name="T88" fmla="*/ 25 w 468"/>
                  <a:gd name="T89" fmla="*/ 276 h 687"/>
                  <a:gd name="T90" fmla="*/ 17 w 468"/>
                  <a:gd name="T91" fmla="*/ 265 h 687"/>
                  <a:gd name="T92" fmla="*/ 2 w 468"/>
                  <a:gd name="T93" fmla="*/ 231 h 687"/>
                  <a:gd name="T94" fmla="*/ 2 w 468"/>
                  <a:gd name="T95" fmla="*/ 176 h 687"/>
                  <a:gd name="T96" fmla="*/ 26 w 468"/>
                  <a:gd name="T97" fmla="*/ 115 h 687"/>
                  <a:gd name="T98" fmla="*/ 64 w 468"/>
                  <a:gd name="T99" fmla="*/ 68 h 687"/>
                  <a:gd name="T100" fmla="*/ 121 w 468"/>
                  <a:gd name="T101" fmla="*/ 28 h 687"/>
                  <a:gd name="T102" fmla="*/ 199 w 468"/>
                  <a:gd name="T103" fmla="*/ 3 h 687"/>
                  <a:gd name="T104" fmla="*/ 250 w 468"/>
                  <a:gd name="T105"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8" h="687">
                    <a:moveTo>
                      <a:pt x="250" y="0"/>
                    </a:moveTo>
                    <a:lnTo>
                      <a:pt x="301" y="3"/>
                    </a:lnTo>
                    <a:lnTo>
                      <a:pt x="345" y="17"/>
                    </a:lnTo>
                    <a:lnTo>
                      <a:pt x="383" y="36"/>
                    </a:lnTo>
                    <a:lnTo>
                      <a:pt x="413" y="60"/>
                    </a:lnTo>
                    <a:lnTo>
                      <a:pt x="438" y="91"/>
                    </a:lnTo>
                    <a:lnTo>
                      <a:pt x="455" y="123"/>
                    </a:lnTo>
                    <a:lnTo>
                      <a:pt x="464" y="159"/>
                    </a:lnTo>
                    <a:lnTo>
                      <a:pt x="468" y="197"/>
                    </a:lnTo>
                    <a:lnTo>
                      <a:pt x="464" y="236"/>
                    </a:lnTo>
                    <a:lnTo>
                      <a:pt x="455" y="274"/>
                    </a:lnTo>
                    <a:lnTo>
                      <a:pt x="438" y="310"/>
                    </a:lnTo>
                    <a:lnTo>
                      <a:pt x="415" y="346"/>
                    </a:lnTo>
                    <a:lnTo>
                      <a:pt x="386" y="377"/>
                    </a:lnTo>
                    <a:lnTo>
                      <a:pt x="352" y="403"/>
                    </a:lnTo>
                    <a:lnTo>
                      <a:pt x="328" y="422"/>
                    </a:lnTo>
                    <a:lnTo>
                      <a:pt x="311" y="437"/>
                    </a:lnTo>
                    <a:lnTo>
                      <a:pt x="299" y="452"/>
                    </a:lnTo>
                    <a:lnTo>
                      <a:pt x="295" y="468"/>
                    </a:lnTo>
                    <a:lnTo>
                      <a:pt x="294" y="481"/>
                    </a:lnTo>
                    <a:lnTo>
                      <a:pt x="297" y="502"/>
                    </a:lnTo>
                    <a:lnTo>
                      <a:pt x="305" y="526"/>
                    </a:lnTo>
                    <a:lnTo>
                      <a:pt x="312" y="553"/>
                    </a:lnTo>
                    <a:lnTo>
                      <a:pt x="316" y="583"/>
                    </a:lnTo>
                    <a:lnTo>
                      <a:pt x="314" y="604"/>
                    </a:lnTo>
                    <a:lnTo>
                      <a:pt x="305" y="627"/>
                    </a:lnTo>
                    <a:lnTo>
                      <a:pt x="288" y="646"/>
                    </a:lnTo>
                    <a:lnTo>
                      <a:pt x="258" y="668"/>
                    </a:lnTo>
                    <a:lnTo>
                      <a:pt x="223" y="682"/>
                    </a:lnTo>
                    <a:lnTo>
                      <a:pt x="191" y="687"/>
                    </a:lnTo>
                    <a:lnTo>
                      <a:pt x="189" y="687"/>
                    </a:lnTo>
                    <a:lnTo>
                      <a:pt x="159" y="684"/>
                    </a:lnTo>
                    <a:lnTo>
                      <a:pt x="133" y="670"/>
                    </a:lnTo>
                    <a:lnTo>
                      <a:pt x="108" y="653"/>
                    </a:lnTo>
                    <a:lnTo>
                      <a:pt x="98" y="631"/>
                    </a:lnTo>
                    <a:lnTo>
                      <a:pt x="95" y="610"/>
                    </a:lnTo>
                    <a:lnTo>
                      <a:pt x="98" y="591"/>
                    </a:lnTo>
                    <a:lnTo>
                      <a:pt x="104" y="574"/>
                    </a:lnTo>
                    <a:lnTo>
                      <a:pt x="112" y="562"/>
                    </a:lnTo>
                    <a:lnTo>
                      <a:pt x="117" y="555"/>
                    </a:lnTo>
                    <a:lnTo>
                      <a:pt x="121" y="551"/>
                    </a:lnTo>
                    <a:lnTo>
                      <a:pt x="121" y="562"/>
                    </a:lnTo>
                    <a:lnTo>
                      <a:pt x="125" y="591"/>
                    </a:lnTo>
                    <a:lnTo>
                      <a:pt x="134" y="614"/>
                    </a:lnTo>
                    <a:lnTo>
                      <a:pt x="150" y="629"/>
                    </a:lnTo>
                    <a:lnTo>
                      <a:pt x="169" y="638"/>
                    </a:lnTo>
                    <a:lnTo>
                      <a:pt x="191" y="642"/>
                    </a:lnTo>
                    <a:lnTo>
                      <a:pt x="212" y="640"/>
                    </a:lnTo>
                    <a:lnTo>
                      <a:pt x="235" y="631"/>
                    </a:lnTo>
                    <a:lnTo>
                      <a:pt x="256" y="614"/>
                    </a:lnTo>
                    <a:lnTo>
                      <a:pt x="265" y="602"/>
                    </a:lnTo>
                    <a:lnTo>
                      <a:pt x="271" y="593"/>
                    </a:lnTo>
                    <a:lnTo>
                      <a:pt x="271" y="583"/>
                    </a:lnTo>
                    <a:lnTo>
                      <a:pt x="269" y="564"/>
                    </a:lnTo>
                    <a:lnTo>
                      <a:pt x="261" y="540"/>
                    </a:lnTo>
                    <a:lnTo>
                      <a:pt x="252" y="513"/>
                    </a:lnTo>
                    <a:lnTo>
                      <a:pt x="248" y="481"/>
                    </a:lnTo>
                    <a:lnTo>
                      <a:pt x="250" y="456"/>
                    </a:lnTo>
                    <a:lnTo>
                      <a:pt x="259" y="434"/>
                    </a:lnTo>
                    <a:lnTo>
                      <a:pt x="275" y="411"/>
                    </a:lnTo>
                    <a:lnTo>
                      <a:pt x="297" y="388"/>
                    </a:lnTo>
                    <a:lnTo>
                      <a:pt x="328" y="365"/>
                    </a:lnTo>
                    <a:lnTo>
                      <a:pt x="362" y="339"/>
                    </a:lnTo>
                    <a:lnTo>
                      <a:pt x="388" y="308"/>
                    </a:lnTo>
                    <a:lnTo>
                      <a:pt x="407" y="272"/>
                    </a:lnTo>
                    <a:lnTo>
                      <a:pt x="419" y="235"/>
                    </a:lnTo>
                    <a:lnTo>
                      <a:pt x="422" y="197"/>
                    </a:lnTo>
                    <a:lnTo>
                      <a:pt x="419" y="166"/>
                    </a:lnTo>
                    <a:lnTo>
                      <a:pt x="411" y="138"/>
                    </a:lnTo>
                    <a:lnTo>
                      <a:pt x="400" y="113"/>
                    </a:lnTo>
                    <a:lnTo>
                      <a:pt x="381" y="91"/>
                    </a:lnTo>
                    <a:lnTo>
                      <a:pt x="358" y="72"/>
                    </a:lnTo>
                    <a:lnTo>
                      <a:pt x="330" y="56"/>
                    </a:lnTo>
                    <a:lnTo>
                      <a:pt x="294" y="47"/>
                    </a:lnTo>
                    <a:lnTo>
                      <a:pt x="250" y="43"/>
                    </a:lnTo>
                    <a:lnTo>
                      <a:pt x="244" y="45"/>
                    </a:lnTo>
                    <a:lnTo>
                      <a:pt x="199" y="49"/>
                    </a:lnTo>
                    <a:lnTo>
                      <a:pt x="161" y="58"/>
                    </a:lnTo>
                    <a:lnTo>
                      <a:pt x="129" y="74"/>
                    </a:lnTo>
                    <a:lnTo>
                      <a:pt x="104" y="92"/>
                    </a:lnTo>
                    <a:lnTo>
                      <a:pt x="81" y="115"/>
                    </a:lnTo>
                    <a:lnTo>
                      <a:pt x="64" y="140"/>
                    </a:lnTo>
                    <a:lnTo>
                      <a:pt x="49" y="168"/>
                    </a:lnTo>
                    <a:lnTo>
                      <a:pt x="38" y="199"/>
                    </a:lnTo>
                    <a:lnTo>
                      <a:pt x="30" y="227"/>
                    </a:lnTo>
                    <a:lnTo>
                      <a:pt x="26" y="250"/>
                    </a:lnTo>
                    <a:lnTo>
                      <a:pt x="25" y="267"/>
                    </a:lnTo>
                    <a:lnTo>
                      <a:pt x="25" y="272"/>
                    </a:lnTo>
                    <a:lnTo>
                      <a:pt x="25" y="276"/>
                    </a:lnTo>
                    <a:lnTo>
                      <a:pt x="25" y="276"/>
                    </a:lnTo>
                    <a:lnTo>
                      <a:pt x="23" y="272"/>
                    </a:lnTo>
                    <a:lnTo>
                      <a:pt x="17" y="265"/>
                    </a:lnTo>
                    <a:lnTo>
                      <a:pt x="9" y="250"/>
                    </a:lnTo>
                    <a:lnTo>
                      <a:pt x="2" y="231"/>
                    </a:lnTo>
                    <a:lnTo>
                      <a:pt x="0" y="206"/>
                    </a:lnTo>
                    <a:lnTo>
                      <a:pt x="2" y="176"/>
                    </a:lnTo>
                    <a:lnTo>
                      <a:pt x="11" y="142"/>
                    </a:lnTo>
                    <a:lnTo>
                      <a:pt x="26" y="115"/>
                    </a:lnTo>
                    <a:lnTo>
                      <a:pt x="43" y="91"/>
                    </a:lnTo>
                    <a:lnTo>
                      <a:pt x="64" y="68"/>
                    </a:lnTo>
                    <a:lnTo>
                      <a:pt x="91" y="45"/>
                    </a:lnTo>
                    <a:lnTo>
                      <a:pt x="121" y="28"/>
                    </a:lnTo>
                    <a:lnTo>
                      <a:pt x="157" y="13"/>
                    </a:lnTo>
                    <a:lnTo>
                      <a:pt x="199" y="3"/>
                    </a:lnTo>
                    <a:lnTo>
                      <a:pt x="244" y="0"/>
                    </a:lnTo>
                    <a:lnTo>
                      <a:pt x="250"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19" name="Freeform 40"/>
              <p:cNvSpPr>
                <a:spLocks noEditPoints="1"/>
              </p:cNvSpPr>
              <p:nvPr/>
            </p:nvSpPr>
            <p:spPr bwMode="auto">
              <a:xfrm>
                <a:off x="6777038" y="3200401"/>
                <a:ext cx="177800" cy="165100"/>
              </a:xfrm>
              <a:custGeom>
                <a:avLst/>
                <a:gdLst>
                  <a:gd name="T0" fmla="*/ 0 w 226"/>
                  <a:gd name="T1" fmla="*/ 127 h 206"/>
                  <a:gd name="T2" fmla="*/ 0 w 226"/>
                  <a:gd name="T3" fmla="*/ 127 h 206"/>
                  <a:gd name="T4" fmla="*/ 0 w 226"/>
                  <a:gd name="T5" fmla="*/ 127 h 206"/>
                  <a:gd name="T6" fmla="*/ 0 w 226"/>
                  <a:gd name="T7" fmla="*/ 127 h 206"/>
                  <a:gd name="T8" fmla="*/ 114 w 226"/>
                  <a:gd name="T9" fmla="*/ 0 h 206"/>
                  <a:gd name="T10" fmla="*/ 122 w 226"/>
                  <a:gd name="T11" fmla="*/ 0 h 206"/>
                  <a:gd name="T12" fmla="*/ 133 w 226"/>
                  <a:gd name="T13" fmla="*/ 0 h 206"/>
                  <a:gd name="T14" fmla="*/ 141 w 226"/>
                  <a:gd name="T15" fmla="*/ 2 h 206"/>
                  <a:gd name="T16" fmla="*/ 144 w 226"/>
                  <a:gd name="T17" fmla="*/ 2 h 206"/>
                  <a:gd name="T18" fmla="*/ 175 w 226"/>
                  <a:gd name="T19" fmla="*/ 9 h 206"/>
                  <a:gd name="T20" fmla="*/ 197 w 226"/>
                  <a:gd name="T21" fmla="*/ 25 h 206"/>
                  <a:gd name="T22" fmla="*/ 214 w 226"/>
                  <a:gd name="T23" fmla="*/ 44 h 206"/>
                  <a:gd name="T24" fmla="*/ 222 w 226"/>
                  <a:gd name="T25" fmla="*/ 66 h 206"/>
                  <a:gd name="T26" fmla="*/ 226 w 226"/>
                  <a:gd name="T27" fmla="*/ 91 h 206"/>
                  <a:gd name="T28" fmla="*/ 222 w 226"/>
                  <a:gd name="T29" fmla="*/ 117 h 206"/>
                  <a:gd name="T30" fmla="*/ 213 w 226"/>
                  <a:gd name="T31" fmla="*/ 144 h 206"/>
                  <a:gd name="T32" fmla="*/ 197 w 226"/>
                  <a:gd name="T33" fmla="*/ 169 h 206"/>
                  <a:gd name="T34" fmla="*/ 178 w 226"/>
                  <a:gd name="T35" fmla="*/ 188 h 206"/>
                  <a:gd name="T36" fmla="*/ 156 w 226"/>
                  <a:gd name="T37" fmla="*/ 201 h 206"/>
                  <a:gd name="T38" fmla="*/ 127 w 226"/>
                  <a:gd name="T39" fmla="*/ 206 h 206"/>
                  <a:gd name="T40" fmla="*/ 127 w 226"/>
                  <a:gd name="T41" fmla="*/ 206 h 206"/>
                  <a:gd name="T42" fmla="*/ 114 w 226"/>
                  <a:gd name="T43" fmla="*/ 203 h 206"/>
                  <a:gd name="T44" fmla="*/ 106 w 226"/>
                  <a:gd name="T45" fmla="*/ 195 h 206"/>
                  <a:gd name="T46" fmla="*/ 101 w 226"/>
                  <a:gd name="T47" fmla="*/ 186 h 206"/>
                  <a:gd name="T48" fmla="*/ 97 w 226"/>
                  <a:gd name="T49" fmla="*/ 176 h 206"/>
                  <a:gd name="T50" fmla="*/ 97 w 226"/>
                  <a:gd name="T51" fmla="*/ 169 h 206"/>
                  <a:gd name="T52" fmla="*/ 97 w 226"/>
                  <a:gd name="T53" fmla="*/ 165 h 206"/>
                  <a:gd name="T54" fmla="*/ 112 w 226"/>
                  <a:gd name="T55" fmla="*/ 174 h 206"/>
                  <a:gd name="T56" fmla="*/ 127 w 226"/>
                  <a:gd name="T57" fmla="*/ 176 h 206"/>
                  <a:gd name="T58" fmla="*/ 144 w 226"/>
                  <a:gd name="T59" fmla="*/ 174 h 206"/>
                  <a:gd name="T60" fmla="*/ 160 w 226"/>
                  <a:gd name="T61" fmla="*/ 165 h 206"/>
                  <a:gd name="T62" fmla="*/ 175 w 226"/>
                  <a:gd name="T63" fmla="*/ 150 h 206"/>
                  <a:gd name="T64" fmla="*/ 186 w 226"/>
                  <a:gd name="T65" fmla="*/ 131 h 206"/>
                  <a:gd name="T66" fmla="*/ 194 w 226"/>
                  <a:gd name="T67" fmla="*/ 112 h 206"/>
                  <a:gd name="T68" fmla="*/ 196 w 226"/>
                  <a:gd name="T69" fmla="*/ 91 h 206"/>
                  <a:gd name="T70" fmla="*/ 194 w 226"/>
                  <a:gd name="T71" fmla="*/ 74 h 206"/>
                  <a:gd name="T72" fmla="*/ 188 w 226"/>
                  <a:gd name="T73" fmla="*/ 59 h 206"/>
                  <a:gd name="T74" fmla="*/ 177 w 226"/>
                  <a:gd name="T75" fmla="*/ 47 h 206"/>
                  <a:gd name="T76" fmla="*/ 161 w 226"/>
                  <a:gd name="T77" fmla="*/ 38 h 206"/>
                  <a:gd name="T78" fmla="*/ 141 w 226"/>
                  <a:gd name="T79" fmla="*/ 30 h 206"/>
                  <a:gd name="T80" fmla="*/ 125 w 226"/>
                  <a:gd name="T81" fmla="*/ 30 h 206"/>
                  <a:gd name="T82" fmla="*/ 114 w 226"/>
                  <a:gd name="T83" fmla="*/ 28 h 206"/>
                  <a:gd name="T84" fmla="*/ 84 w 226"/>
                  <a:gd name="T85" fmla="*/ 34 h 206"/>
                  <a:gd name="T86" fmla="*/ 59 w 226"/>
                  <a:gd name="T87" fmla="*/ 45 h 206"/>
                  <a:gd name="T88" fmla="*/ 38 w 226"/>
                  <a:gd name="T89" fmla="*/ 61 h 206"/>
                  <a:gd name="T90" fmla="*/ 23 w 226"/>
                  <a:gd name="T91" fmla="*/ 80 h 206"/>
                  <a:gd name="T92" fmla="*/ 12 w 226"/>
                  <a:gd name="T93" fmla="*/ 97 h 206"/>
                  <a:gd name="T94" fmla="*/ 6 w 226"/>
                  <a:gd name="T95" fmla="*/ 112 h 206"/>
                  <a:gd name="T96" fmla="*/ 0 w 226"/>
                  <a:gd name="T97" fmla="*/ 123 h 206"/>
                  <a:gd name="T98" fmla="*/ 0 w 226"/>
                  <a:gd name="T99" fmla="*/ 127 h 206"/>
                  <a:gd name="T100" fmla="*/ 0 w 226"/>
                  <a:gd name="T101" fmla="*/ 121 h 206"/>
                  <a:gd name="T102" fmla="*/ 0 w 226"/>
                  <a:gd name="T103" fmla="*/ 106 h 206"/>
                  <a:gd name="T104" fmla="*/ 6 w 226"/>
                  <a:gd name="T105" fmla="*/ 83 h 206"/>
                  <a:gd name="T106" fmla="*/ 17 w 226"/>
                  <a:gd name="T107" fmla="*/ 61 h 206"/>
                  <a:gd name="T108" fmla="*/ 19 w 226"/>
                  <a:gd name="T109" fmla="*/ 57 h 206"/>
                  <a:gd name="T110" fmla="*/ 25 w 226"/>
                  <a:gd name="T111" fmla="*/ 47 h 206"/>
                  <a:gd name="T112" fmla="*/ 36 w 226"/>
                  <a:gd name="T113" fmla="*/ 36 h 206"/>
                  <a:gd name="T114" fmla="*/ 50 w 226"/>
                  <a:gd name="T115" fmla="*/ 23 h 206"/>
                  <a:gd name="T116" fmla="*/ 67 w 226"/>
                  <a:gd name="T117" fmla="*/ 11 h 206"/>
                  <a:gd name="T118" fmla="*/ 89 w 226"/>
                  <a:gd name="T119" fmla="*/ 2 h 206"/>
                  <a:gd name="T120" fmla="*/ 114 w 226"/>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 h="206">
                    <a:moveTo>
                      <a:pt x="0" y="127"/>
                    </a:moveTo>
                    <a:lnTo>
                      <a:pt x="0" y="127"/>
                    </a:lnTo>
                    <a:lnTo>
                      <a:pt x="0" y="127"/>
                    </a:lnTo>
                    <a:lnTo>
                      <a:pt x="0" y="127"/>
                    </a:lnTo>
                    <a:close/>
                    <a:moveTo>
                      <a:pt x="114" y="0"/>
                    </a:moveTo>
                    <a:lnTo>
                      <a:pt x="122" y="0"/>
                    </a:lnTo>
                    <a:lnTo>
                      <a:pt x="133" y="0"/>
                    </a:lnTo>
                    <a:lnTo>
                      <a:pt x="141" y="2"/>
                    </a:lnTo>
                    <a:lnTo>
                      <a:pt x="144" y="2"/>
                    </a:lnTo>
                    <a:lnTo>
                      <a:pt x="175" y="9"/>
                    </a:lnTo>
                    <a:lnTo>
                      <a:pt x="197" y="25"/>
                    </a:lnTo>
                    <a:lnTo>
                      <a:pt x="214" y="44"/>
                    </a:lnTo>
                    <a:lnTo>
                      <a:pt x="222" y="66"/>
                    </a:lnTo>
                    <a:lnTo>
                      <a:pt x="226" y="91"/>
                    </a:lnTo>
                    <a:lnTo>
                      <a:pt x="222" y="117"/>
                    </a:lnTo>
                    <a:lnTo>
                      <a:pt x="213" y="144"/>
                    </a:lnTo>
                    <a:lnTo>
                      <a:pt x="197" y="169"/>
                    </a:lnTo>
                    <a:lnTo>
                      <a:pt x="178" y="188"/>
                    </a:lnTo>
                    <a:lnTo>
                      <a:pt x="156" y="201"/>
                    </a:lnTo>
                    <a:lnTo>
                      <a:pt x="127" y="206"/>
                    </a:lnTo>
                    <a:lnTo>
                      <a:pt x="127" y="206"/>
                    </a:lnTo>
                    <a:lnTo>
                      <a:pt x="114" y="203"/>
                    </a:lnTo>
                    <a:lnTo>
                      <a:pt x="106" y="195"/>
                    </a:lnTo>
                    <a:lnTo>
                      <a:pt x="101" y="186"/>
                    </a:lnTo>
                    <a:lnTo>
                      <a:pt x="97" y="176"/>
                    </a:lnTo>
                    <a:lnTo>
                      <a:pt x="97" y="169"/>
                    </a:lnTo>
                    <a:lnTo>
                      <a:pt x="97" y="165"/>
                    </a:lnTo>
                    <a:lnTo>
                      <a:pt x="112" y="174"/>
                    </a:lnTo>
                    <a:lnTo>
                      <a:pt x="127" y="176"/>
                    </a:lnTo>
                    <a:lnTo>
                      <a:pt x="144" y="174"/>
                    </a:lnTo>
                    <a:lnTo>
                      <a:pt x="160" y="165"/>
                    </a:lnTo>
                    <a:lnTo>
                      <a:pt x="175" y="150"/>
                    </a:lnTo>
                    <a:lnTo>
                      <a:pt x="186" y="131"/>
                    </a:lnTo>
                    <a:lnTo>
                      <a:pt x="194" y="112"/>
                    </a:lnTo>
                    <a:lnTo>
                      <a:pt x="196" y="91"/>
                    </a:lnTo>
                    <a:lnTo>
                      <a:pt x="194" y="74"/>
                    </a:lnTo>
                    <a:lnTo>
                      <a:pt x="188" y="59"/>
                    </a:lnTo>
                    <a:lnTo>
                      <a:pt x="177" y="47"/>
                    </a:lnTo>
                    <a:lnTo>
                      <a:pt x="161" y="38"/>
                    </a:lnTo>
                    <a:lnTo>
                      <a:pt x="141" y="30"/>
                    </a:lnTo>
                    <a:lnTo>
                      <a:pt x="125" y="30"/>
                    </a:lnTo>
                    <a:lnTo>
                      <a:pt x="114" y="28"/>
                    </a:lnTo>
                    <a:lnTo>
                      <a:pt x="84" y="34"/>
                    </a:lnTo>
                    <a:lnTo>
                      <a:pt x="59" y="45"/>
                    </a:lnTo>
                    <a:lnTo>
                      <a:pt x="38" y="61"/>
                    </a:lnTo>
                    <a:lnTo>
                      <a:pt x="23" y="80"/>
                    </a:lnTo>
                    <a:lnTo>
                      <a:pt x="12" y="97"/>
                    </a:lnTo>
                    <a:lnTo>
                      <a:pt x="6" y="112"/>
                    </a:lnTo>
                    <a:lnTo>
                      <a:pt x="0" y="123"/>
                    </a:lnTo>
                    <a:lnTo>
                      <a:pt x="0" y="127"/>
                    </a:lnTo>
                    <a:lnTo>
                      <a:pt x="0" y="121"/>
                    </a:lnTo>
                    <a:lnTo>
                      <a:pt x="0" y="106"/>
                    </a:lnTo>
                    <a:lnTo>
                      <a:pt x="6" y="83"/>
                    </a:lnTo>
                    <a:lnTo>
                      <a:pt x="17" y="61"/>
                    </a:lnTo>
                    <a:lnTo>
                      <a:pt x="19" y="57"/>
                    </a:lnTo>
                    <a:lnTo>
                      <a:pt x="25" y="47"/>
                    </a:lnTo>
                    <a:lnTo>
                      <a:pt x="36" y="36"/>
                    </a:lnTo>
                    <a:lnTo>
                      <a:pt x="50" y="23"/>
                    </a:lnTo>
                    <a:lnTo>
                      <a:pt x="67" y="11"/>
                    </a:lnTo>
                    <a:lnTo>
                      <a:pt x="89" y="2"/>
                    </a:lnTo>
                    <a:lnTo>
                      <a:pt x="114"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20" name="Freeform 41"/>
              <p:cNvSpPr/>
              <p:nvPr/>
            </p:nvSpPr>
            <p:spPr bwMode="auto">
              <a:xfrm>
                <a:off x="6810376" y="3454401"/>
                <a:ext cx="38100" cy="122238"/>
              </a:xfrm>
              <a:custGeom>
                <a:avLst/>
                <a:gdLst>
                  <a:gd name="T0" fmla="*/ 19 w 47"/>
                  <a:gd name="T1" fmla="*/ 0 h 156"/>
                  <a:gd name="T2" fmla="*/ 19 w 47"/>
                  <a:gd name="T3" fmla="*/ 0 h 156"/>
                  <a:gd name="T4" fmla="*/ 19 w 47"/>
                  <a:gd name="T5" fmla="*/ 4 h 156"/>
                  <a:gd name="T6" fmla="*/ 17 w 47"/>
                  <a:gd name="T7" fmla="*/ 10 h 156"/>
                  <a:gd name="T8" fmla="*/ 17 w 47"/>
                  <a:gd name="T9" fmla="*/ 19 h 156"/>
                  <a:gd name="T10" fmla="*/ 17 w 47"/>
                  <a:gd name="T11" fmla="*/ 29 h 156"/>
                  <a:gd name="T12" fmla="*/ 19 w 47"/>
                  <a:gd name="T13" fmla="*/ 51 h 156"/>
                  <a:gd name="T14" fmla="*/ 23 w 47"/>
                  <a:gd name="T15" fmla="*/ 80 h 156"/>
                  <a:gd name="T16" fmla="*/ 32 w 47"/>
                  <a:gd name="T17" fmla="*/ 110 h 156"/>
                  <a:gd name="T18" fmla="*/ 47 w 47"/>
                  <a:gd name="T19" fmla="*/ 140 h 156"/>
                  <a:gd name="T20" fmla="*/ 23 w 47"/>
                  <a:gd name="T21" fmla="*/ 156 h 156"/>
                  <a:gd name="T22" fmla="*/ 9 w 47"/>
                  <a:gd name="T23" fmla="*/ 127 h 156"/>
                  <a:gd name="T24" fmla="*/ 2 w 47"/>
                  <a:gd name="T25" fmla="*/ 101 h 156"/>
                  <a:gd name="T26" fmla="*/ 0 w 47"/>
                  <a:gd name="T27" fmla="*/ 78 h 156"/>
                  <a:gd name="T28" fmla="*/ 0 w 47"/>
                  <a:gd name="T29" fmla="*/ 63 h 156"/>
                  <a:gd name="T30" fmla="*/ 2 w 47"/>
                  <a:gd name="T31" fmla="*/ 57 h 156"/>
                  <a:gd name="T32" fmla="*/ 4 w 47"/>
                  <a:gd name="T33" fmla="*/ 44 h 156"/>
                  <a:gd name="T34" fmla="*/ 8 w 47"/>
                  <a:gd name="T35" fmla="*/ 29 h 156"/>
                  <a:gd name="T36" fmla="*/ 13 w 47"/>
                  <a:gd name="T37" fmla="*/ 14 h 156"/>
                  <a:gd name="T38" fmla="*/ 17 w 47"/>
                  <a:gd name="T39" fmla="*/ 4 h 156"/>
                  <a:gd name="T40" fmla="*/ 19 w 47"/>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156">
                    <a:moveTo>
                      <a:pt x="19" y="0"/>
                    </a:moveTo>
                    <a:lnTo>
                      <a:pt x="19" y="0"/>
                    </a:lnTo>
                    <a:lnTo>
                      <a:pt x="19" y="4"/>
                    </a:lnTo>
                    <a:lnTo>
                      <a:pt x="17" y="10"/>
                    </a:lnTo>
                    <a:lnTo>
                      <a:pt x="17" y="19"/>
                    </a:lnTo>
                    <a:lnTo>
                      <a:pt x="17" y="29"/>
                    </a:lnTo>
                    <a:lnTo>
                      <a:pt x="19" y="51"/>
                    </a:lnTo>
                    <a:lnTo>
                      <a:pt x="23" y="80"/>
                    </a:lnTo>
                    <a:lnTo>
                      <a:pt x="32" y="110"/>
                    </a:lnTo>
                    <a:lnTo>
                      <a:pt x="47" y="140"/>
                    </a:lnTo>
                    <a:lnTo>
                      <a:pt x="23" y="156"/>
                    </a:lnTo>
                    <a:lnTo>
                      <a:pt x="9" y="127"/>
                    </a:lnTo>
                    <a:lnTo>
                      <a:pt x="2" y="101"/>
                    </a:lnTo>
                    <a:lnTo>
                      <a:pt x="0" y="78"/>
                    </a:lnTo>
                    <a:lnTo>
                      <a:pt x="0" y="63"/>
                    </a:lnTo>
                    <a:lnTo>
                      <a:pt x="2" y="57"/>
                    </a:lnTo>
                    <a:lnTo>
                      <a:pt x="4" y="44"/>
                    </a:lnTo>
                    <a:lnTo>
                      <a:pt x="8" y="29"/>
                    </a:lnTo>
                    <a:lnTo>
                      <a:pt x="13" y="14"/>
                    </a:lnTo>
                    <a:lnTo>
                      <a:pt x="17" y="4"/>
                    </a:lnTo>
                    <a:lnTo>
                      <a:pt x="19"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sp>
        <p:nvSpPr>
          <p:cNvPr id="21" name="TextBox 6"/>
          <p:cNvSpPr txBox="1">
            <a:spLocks noChangeArrowheads="1"/>
          </p:cNvSpPr>
          <p:nvPr/>
        </p:nvSpPr>
        <p:spPr bwMode="auto">
          <a:xfrm>
            <a:off x="4618826" y="3563555"/>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sp>
        <p:nvSpPr>
          <p:cNvPr id="22" name="TextBox 6"/>
          <p:cNvSpPr txBox="1">
            <a:spLocks noChangeArrowheads="1"/>
          </p:cNvSpPr>
          <p:nvPr/>
        </p:nvSpPr>
        <p:spPr bwMode="auto">
          <a:xfrm>
            <a:off x="3649032" y="1600022"/>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sp>
        <p:nvSpPr>
          <p:cNvPr id="23" name="TextBox 6"/>
          <p:cNvSpPr txBox="1">
            <a:spLocks noChangeArrowheads="1"/>
          </p:cNvSpPr>
          <p:nvPr/>
        </p:nvSpPr>
        <p:spPr bwMode="auto">
          <a:xfrm>
            <a:off x="5643210" y="1585194"/>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cxnSp>
        <p:nvCxnSpPr>
          <p:cNvPr id="24" name="直接连接符 23"/>
          <p:cNvCxnSpPr/>
          <p:nvPr/>
        </p:nvCxnSpPr>
        <p:spPr>
          <a:xfrm flipV="1">
            <a:off x="4610185" y="3182967"/>
            <a:ext cx="0" cy="730979"/>
          </a:xfrm>
          <a:prstGeom prst="line">
            <a:avLst/>
          </a:prstGeom>
          <a:ln w="15875">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3630557" y="2023100"/>
            <a:ext cx="0" cy="646451"/>
          </a:xfrm>
          <a:prstGeom prst="line">
            <a:avLst/>
          </a:prstGeom>
          <a:ln w="158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649466" y="2023100"/>
            <a:ext cx="0" cy="646451"/>
          </a:xfrm>
          <a:prstGeom prst="line">
            <a:avLst/>
          </a:prstGeom>
          <a:ln w="158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Box 6"/>
          <p:cNvSpPr txBox="1">
            <a:spLocks noChangeArrowheads="1"/>
          </p:cNvSpPr>
          <p:nvPr/>
        </p:nvSpPr>
        <p:spPr bwMode="auto">
          <a:xfrm>
            <a:off x="6657158" y="3563555"/>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cxnSp>
        <p:nvCxnSpPr>
          <p:cNvPr id="28" name="直接连接符 27"/>
          <p:cNvCxnSpPr/>
          <p:nvPr/>
        </p:nvCxnSpPr>
        <p:spPr>
          <a:xfrm flipV="1">
            <a:off x="6648517" y="3182967"/>
            <a:ext cx="0" cy="730979"/>
          </a:xfrm>
          <a:prstGeom prst="line">
            <a:avLst/>
          </a:prstGeom>
          <a:ln w="15875">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379895" y="2669212"/>
            <a:ext cx="532646" cy="532810"/>
            <a:chOff x="6608495" y="2719188"/>
            <a:chExt cx="532646" cy="532646"/>
          </a:xfrm>
        </p:grpSpPr>
        <p:sp>
          <p:nvSpPr>
            <p:cNvPr id="30" name="椭圆 29"/>
            <p:cNvSpPr/>
            <p:nvPr/>
          </p:nvSpPr>
          <p:spPr>
            <a:xfrm>
              <a:off x="6608495" y="2719188"/>
              <a:ext cx="532646" cy="5326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 name="组合 30"/>
            <p:cNvGrpSpPr/>
            <p:nvPr/>
          </p:nvGrpSpPr>
          <p:grpSpPr>
            <a:xfrm>
              <a:off x="6757528" y="2851774"/>
              <a:ext cx="238685" cy="260383"/>
              <a:chOff x="4670426" y="3514726"/>
              <a:chExt cx="436563" cy="476250"/>
            </a:xfrm>
            <a:solidFill>
              <a:schemeClr val="bg1"/>
            </a:solidFill>
          </p:grpSpPr>
          <p:sp>
            <p:nvSpPr>
              <p:cNvPr id="32" name="Rectangle 25"/>
              <p:cNvSpPr>
                <a:spLocks noChangeArrowheads="1"/>
              </p:cNvSpPr>
              <p:nvPr/>
            </p:nvSpPr>
            <p:spPr bwMode="auto">
              <a:xfrm>
                <a:off x="476567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3" name="Rectangle 26"/>
              <p:cNvSpPr>
                <a:spLocks noChangeArrowheads="1"/>
              </p:cNvSpPr>
              <p:nvPr/>
            </p:nvSpPr>
            <p:spPr bwMode="auto">
              <a:xfrm>
                <a:off x="476567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4" name="Rectangle 27"/>
              <p:cNvSpPr>
                <a:spLocks noChangeArrowheads="1"/>
              </p:cNvSpPr>
              <p:nvPr/>
            </p:nvSpPr>
            <p:spPr bwMode="auto">
              <a:xfrm>
                <a:off x="497522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5" name="Rectangle 28"/>
              <p:cNvSpPr>
                <a:spLocks noChangeArrowheads="1"/>
              </p:cNvSpPr>
              <p:nvPr/>
            </p:nvSpPr>
            <p:spPr bwMode="auto">
              <a:xfrm>
                <a:off x="497522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6" name="Freeform 29"/>
              <p:cNvSpPr/>
              <p:nvPr/>
            </p:nvSpPr>
            <p:spPr bwMode="auto">
              <a:xfrm>
                <a:off x="4670426" y="3571876"/>
                <a:ext cx="436563" cy="57150"/>
              </a:xfrm>
              <a:custGeom>
                <a:avLst/>
                <a:gdLst>
                  <a:gd name="T0" fmla="*/ 25 w 551"/>
                  <a:gd name="T1" fmla="*/ 0 h 72"/>
                  <a:gd name="T2" fmla="*/ 120 w 551"/>
                  <a:gd name="T3" fmla="*/ 0 h 72"/>
                  <a:gd name="T4" fmla="*/ 120 w 551"/>
                  <a:gd name="T5" fmla="*/ 47 h 72"/>
                  <a:gd name="T6" fmla="*/ 169 w 551"/>
                  <a:gd name="T7" fmla="*/ 47 h 72"/>
                  <a:gd name="T8" fmla="*/ 169 w 551"/>
                  <a:gd name="T9" fmla="*/ 0 h 72"/>
                  <a:gd name="T10" fmla="*/ 385 w 551"/>
                  <a:gd name="T11" fmla="*/ 0 h 72"/>
                  <a:gd name="T12" fmla="*/ 385 w 551"/>
                  <a:gd name="T13" fmla="*/ 47 h 72"/>
                  <a:gd name="T14" fmla="*/ 432 w 551"/>
                  <a:gd name="T15" fmla="*/ 47 h 72"/>
                  <a:gd name="T16" fmla="*/ 432 w 551"/>
                  <a:gd name="T17" fmla="*/ 0 h 72"/>
                  <a:gd name="T18" fmla="*/ 529 w 551"/>
                  <a:gd name="T19" fmla="*/ 0 h 72"/>
                  <a:gd name="T20" fmla="*/ 536 w 551"/>
                  <a:gd name="T21" fmla="*/ 2 h 72"/>
                  <a:gd name="T22" fmla="*/ 542 w 551"/>
                  <a:gd name="T23" fmla="*/ 6 h 72"/>
                  <a:gd name="T24" fmla="*/ 548 w 551"/>
                  <a:gd name="T25" fmla="*/ 10 h 72"/>
                  <a:gd name="T26" fmla="*/ 551 w 551"/>
                  <a:gd name="T27" fmla="*/ 17 h 72"/>
                  <a:gd name="T28" fmla="*/ 551 w 551"/>
                  <a:gd name="T29" fmla="*/ 25 h 72"/>
                  <a:gd name="T30" fmla="*/ 551 w 551"/>
                  <a:gd name="T31" fmla="*/ 72 h 72"/>
                  <a:gd name="T32" fmla="*/ 0 w 551"/>
                  <a:gd name="T33" fmla="*/ 72 h 72"/>
                  <a:gd name="T34" fmla="*/ 0 w 551"/>
                  <a:gd name="T35" fmla="*/ 25 h 72"/>
                  <a:gd name="T36" fmla="*/ 2 w 551"/>
                  <a:gd name="T37" fmla="*/ 17 h 72"/>
                  <a:gd name="T38" fmla="*/ 6 w 551"/>
                  <a:gd name="T39" fmla="*/ 10 h 72"/>
                  <a:gd name="T40" fmla="*/ 10 w 551"/>
                  <a:gd name="T41" fmla="*/ 6 h 72"/>
                  <a:gd name="T42" fmla="*/ 17 w 551"/>
                  <a:gd name="T43" fmla="*/ 2 h 72"/>
                  <a:gd name="T44" fmla="*/ 25 w 551"/>
                  <a:gd name="T4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1" h="72">
                    <a:moveTo>
                      <a:pt x="25" y="0"/>
                    </a:moveTo>
                    <a:lnTo>
                      <a:pt x="120" y="0"/>
                    </a:lnTo>
                    <a:lnTo>
                      <a:pt x="120" y="47"/>
                    </a:lnTo>
                    <a:lnTo>
                      <a:pt x="169" y="47"/>
                    </a:lnTo>
                    <a:lnTo>
                      <a:pt x="169" y="0"/>
                    </a:lnTo>
                    <a:lnTo>
                      <a:pt x="385" y="0"/>
                    </a:lnTo>
                    <a:lnTo>
                      <a:pt x="385" y="47"/>
                    </a:lnTo>
                    <a:lnTo>
                      <a:pt x="432" y="47"/>
                    </a:lnTo>
                    <a:lnTo>
                      <a:pt x="432" y="0"/>
                    </a:lnTo>
                    <a:lnTo>
                      <a:pt x="529" y="0"/>
                    </a:lnTo>
                    <a:lnTo>
                      <a:pt x="536" y="2"/>
                    </a:lnTo>
                    <a:lnTo>
                      <a:pt x="542" y="6"/>
                    </a:lnTo>
                    <a:lnTo>
                      <a:pt x="548" y="10"/>
                    </a:lnTo>
                    <a:lnTo>
                      <a:pt x="551" y="17"/>
                    </a:lnTo>
                    <a:lnTo>
                      <a:pt x="551" y="25"/>
                    </a:lnTo>
                    <a:lnTo>
                      <a:pt x="551" y="72"/>
                    </a:lnTo>
                    <a:lnTo>
                      <a:pt x="0" y="72"/>
                    </a:lnTo>
                    <a:lnTo>
                      <a:pt x="0" y="25"/>
                    </a:lnTo>
                    <a:lnTo>
                      <a:pt x="2" y="17"/>
                    </a:lnTo>
                    <a:lnTo>
                      <a:pt x="6" y="10"/>
                    </a:lnTo>
                    <a:lnTo>
                      <a:pt x="10" y="6"/>
                    </a:lnTo>
                    <a:lnTo>
                      <a:pt x="17" y="2"/>
                    </a:lnTo>
                    <a:lnTo>
                      <a:pt x="25"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37" name="Freeform 30"/>
              <p:cNvSpPr>
                <a:spLocks noEditPoints="1"/>
              </p:cNvSpPr>
              <p:nvPr/>
            </p:nvSpPr>
            <p:spPr bwMode="auto">
              <a:xfrm>
                <a:off x="4670426" y="3648076"/>
                <a:ext cx="436563" cy="342900"/>
              </a:xfrm>
              <a:custGeom>
                <a:avLst/>
                <a:gdLst>
                  <a:gd name="T0" fmla="*/ 407 w 551"/>
                  <a:gd name="T1" fmla="*/ 382 h 432"/>
                  <a:gd name="T2" fmla="*/ 504 w 551"/>
                  <a:gd name="T3" fmla="*/ 288 h 432"/>
                  <a:gd name="T4" fmla="*/ 288 w 551"/>
                  <a:gd name="T5" fmla="*/ 288 h 432"/>
                  <a:gd name="T6" fmla="*/ 385 w 551"/>
                  <a:gd name="T7" fmla="*/ 382 h 432"/>
                  <a:gd name="T8" fmla="*/ 288 w 551"/>
                  <a:gd name="T9" fmla="*/ 288 h 432"/>
                  <a:gd name="T10" fmla="*/ 169 w 551"/>
                  <a:gd name="T11" fmla="*/ 382 h 432"/>
                  <a:gd name="T12" fmla="*/ 263 w 551"/>
                  <a:gd name="T13" fmla="*/ 288 h 432"/>
                  <a:gd name="T14" fmla="*/ 49 w 551"/>
                  <a:gd name="T15" fmla="*/ 288 h 432"/>
                  <a:gd name="T16" fmla="*/ 144 w 551"/>
                  <a:gd name="T17" fmla="*/ 382 h 432"/>
                  <a:gd name="T18" fmla="*/ 49 w 551"/>
                  <a:gd name="T19" fmla="*/ 288 h 432"/>
                  <a:gd name="T20" fmla="*/ 407 w 551"/>
                  <a:gd name="T21" fmla="*/ 263 h 432"/>
                  <a:gd name="T22" fmla="*/ 504 w 551"/>
                  <a:gd name="T23" fmla="*/ 166 h 432"/>
                  <a:gd name="T24" fmla="*/ 288 w 551"/>
                  <a:gd name="T25" fmla="*/ 166 h 432"/>
                  <a:gd name="T26" fmla="*/ 385 w 551"/>
                  <a:gd name="T27" fmla="*/ 263 h 432"/>
                  <a:gd name="T28" fmla="*/ 288 w 551"/>
                  <a:gd name="T29" fmla="*/ 166 h 432"/>
                  <a:gd name="T30" fmla="*/ 169 w 551"/>
                  <a:gd name="T31" fmla="*/ 263 h 432"/>
                  <a:gd name="T32" fmla="*/ 263 w 551"/>
                  <a:gd name="T33" fmla="*/ 166 h 432"/>
                  <a:gd name="T34" fmla="*/ 49 w 551"/>
                  <a:gd name="T35" fmla="*/ 166 h 432"/>
                  <a:gd name="T36" fmla="*/ 144 w 551"/>
                  <a:gd name="T37" fmla="*/ 263 h 432"/>
                  <a:gd name="T38" fmla="*/ 49 w 551"/>
                  <a:gd name="T39" fmla="*/ 166 h 432"/>
                  <a:gd name="T40" fmla="*/ 407 w 551"/>
                  <a:gd name="T41" fmla="*/ 144 h 432"/>
                  <a:gd name="T42" fmla="*/ 504 w 551"/>
                  <a:gd name="T43" fmla="*/ 47 h 432"/>
                  <a:gd name="T44" fmla="*/ 288 w 551"/>
                  <a:gd name="T45" fmla="*/ 47 h 432"/>
                  <a:gd name="T46" fmla="*/ 385 w 551"/>
                  <a:gd name="T47" fmla="*/ 144 h 432"/>
                  <a:gd name="T48" fmla="*/ 288 w 551"/>
                  <a:gd name="T49" fmla="*/ 47 h 432"/>
                  <a:gd name="T50" fmla="*/ 169 w 551"/>
                  <a:gd name="T51" fmla="*/ 144 h 432"/>
                  <a:gd name="T52" fmla="*/ 263 w 551"/>
                  <a:gd name="T53" fmla="*/ 47 h 432"/>
                  <a:gd name="T54" fmla="*/ 49 w 551"/>
                  <a:gd name="T55" fmla="*/ 47 h 432"/>
                  <a:gd name="T56" fmla="*/ 144 w 551"/>
                  <a:gd name="T57" fmla="*/ 144 h 432"/>
                  <a:gd name="T58" fmla="*/ 49 w 551"/>
                  <a:gd name="T59" fmla="*/ 47 h 432"/>
                  <a:gd name="T60" fmla="*/ 551 w 551"/>
                  <a:gd name="T61" fmla="*/ 0 h 432"/>
                  <a:gd name="T62" fmla="*/ 551 w 551"/>
                  <a:gd name="T63" fmla="*/ 415 h 432"/>
                  <a:gd name="T64" fmla="*/ 542 w 551"/>
                  <a:gd name="T65" fmla="*/ 426 h 432"/>
                  <a:gd name="T66" fmla="*/ 529 w 551"/>
                  <a:gd name="T67" fmla="*/ 432 h 432"/>
                  <a:gd name="T68" fmla="*/ 17 w 551"/>
                  <a:gd name="T69" fmla="*/ 430 h 432"/>
                  <a:gd name="T70" fmla="*/ 6 w 551"/>
                  <a:gd name="T71" fmla="*/ 420 h 432"/>
                  <a:gd name="T72" fmla="*/ 0 w 551"/>
                  <a:gd name="T73" fmla="*/ 40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1" h="432">
                    <a:moveTo>
                      <a:pt x="407" y="288"/>
                    </a:moveTo>
                    <a:lnTo>
                      <a:pt x="407" y="382"/>
                    </a:lnTo>
                    <a:lnTo>
                      <a:pt x="504" y="382"/>
                    </a:lnTo>
                    <a:lnTo>
                      <a:pt x="504" y="288"/>
                    </a:lnTo>
                    <a:lnTo>
                      <a:pt x="407" y="288"/>
                    </a:lnTo>
                    <a:close/>
                    <a:moveTo>
                      <a:pt x="288" y="288"/>
                    </a:moveTo>
                    <a:lnTo>
                      <a:pt x="288" y="382"/>
                    </a:lnTo>
                    <a:lnTo>
                      <a:pt x="385" y="382"/>
                    </a:lnTo>
                    <a:lnTo>
                      <a:pt x="385" y="288"/>
                    </a:lnTo>
                    <a:lnTo>
                      <a:pt x="288" y="288"/>
                    </a:lnTo>
                    <a:close/>
                    <a:moveTo>
                      <a:pt x="169" y="288"/>
                    </a:moveTo>
                    <a:lnTo>
                      <a:pt x="169" y="382"/>
                    </a:lnTo>
                    <a:lnTo>
                      <a:pt x="263" y="382"/>
                    </a:lnTo>
                    <a:lnTo>
                      <a:pt x="263" y="288"/>
                    </a:lnTo>
                    <a:lnTo>
                      <a:pt x="169" y="288"/>
                    </a:lnTo>
                    <a:close/>
                    <a:moveTo>
                      <a:pt x="49" y="288"/>
                    </a:moveTo>
                    <a:lnTo>
                      <a:pt x="49" y="382"/>
                    </a:lnTo>
                    <a:lnTo>
                      <a:pt x="144" y="382"/>
                    </a:lnTo>
                    <a:lnTo>
                      <a:pt x="144" y="288"/>
                    </a:lnTo>
                    <a:lnTo>
                      <a:pt x="49" y="288"/>
                    </a:lnTo>
                    <a:close/>
                    <a:moveTo>
                      <a:pt x="407" y="166"/>
                    </a:moveTo>
                    <a:lnTo>
                      <a:pt x="407" y="263"/>
                    </a:lnTo>
                    <a:lnTo>
                      <a:pt x="504" y="263"/>
                    </a:lnTo>
                    <a:lnTo>
                      <a:pt x="504" y="166"/>
                    </a:lnTo>
                    <a:lnTo>
                      <a:pt x="407" y="166"/>
                    </a:lnTo>
                    <a:close/>
                    <a:moveTo>
                      <a:pt x="288" y="166"/>
                    </a:moveTo>
                    <a:lnTo>
                      <a:pt x="288" y="263"/>
                    </a:lnTo>
                    <a:lnTo>
                      <a:pt x="385" y="263"/>
                    </a:lnTo>
                    <a:lnTo>
                      <a:pt x="385" y="166"/>
                    </a:lnTo>
                    <a:lnTo>
                      <a:pt x="288" y="166"/>
                    </a:lnTo>
                    <a:close/>
                    <a:moveTo>
                      <a:pt x="169" y="166"/>
                    </a:moveTo>
                    <a:lnTo>
                      <a:pt x="169" y="263"/>
                    </a:lnTo>
                    <a:lnTo>
                      <a:pt x="263" y="263"/>
                    </a:lnTo>
                    <a:lnTo>
                      <a:pt x="263" y="166"/>
                    </a:lnTo>
                    <a:lnTo>
                      <a:pt x="169" y="166"/>
                    </a:lnTo>
                    <a:close/>
                    <a:moveTo>
                      <a:pt x="49" y="166"/>
                    </a:moveTo>
                    <a:lnTo>
                      <a:pt x="49" y="263"/>
                    </a:lnTo>
                    <a:lnTo>
                      <a:pt x="144" y="263"/>
                    </a:lnTo>
                    <a:lnTo>
                      <a:pt x="144" y="166"/>
                    </a:lnTo>
                    <a:lnTo>
                      <a:pt x="49" y="166"/>
                    </a:lnTo>
                    <a:close/>
                    <a:moveTo>
                      <a:pt x="407" y="47"/>
                    </a:moveTo>
                    <a:lnTo>
                      <a:pt x="407" y="144"/>
                    </a:lnTo>
                    <a:lnTo>
                      <a:pt x="504" y="144"/>
                    </a:lnTo>
                    <a:lnTo>
                      <a:pt x="504" y="47"/>
                    </a:lnTo>
                    <a:lnTo>
                      <a:pt x="407" y="47"/>
                    </a:lnTo>
                    <a:close/>
                    <a:moveTo>
                      <a:pt x="288" y="47"/>
                    </a:moveTo>
                    <a:lnTo>
                      <a:pt x="288" y="144"/>
                    </a:lnTo>
                    <a:lnTo>
                      <a:pt x="385" y="144"/>
                    </a:lnTo>
                    <a:lnTo>
                      <a:pt x="385" y="47"/>
                    </a:lnTo>
                    <a:lnTo>
                      <a:pt x="288" y="47"/>
                    </a:lnTo>
                    <a:close/>
                    <a:moveTo>
                      <a:pt x="169" y="47"/>
                    </a:moveTo>
                    <a:lnTo>
                      <a:pt x="169" y="144"/>
                    </a:lnTo>
                    <a:lnTo>
                      <a:pt x="263" y="144"/>
                    </a:lnTo>
                    <a:lnTo>
                      <a:pt x="263" y="47"/>
                    </a:lnTo>
                    <a:lnTo>
                      <a:pt x="169" y="47"/>
                    </a:lnTo>
                    <a:close/>
                    <a:moveTo>
                      <a:pt x="49" y="47"/>
                    </a:moveTo>
                    <a:lnTo>
                      <a:pt x="49" y="144"/>
                    </a:lnTo>
                    <a:lnTo>
                      <a:pt x="144" y="144"/>
                    </a:lnTo>
                    <a:lnTo>
                      <a:pt x="144" y="47"/>
                    </a:lnTo>
                    <a:lnTo>
                      <a:pt x="49" y="47"/>
                    </a:lnTo>
                    <a:close/>
                    <a:moveTo>
                      <a:pt x="0" y="0"/>
                    </a:moveTo>
                    <a:lnTo>
                      <a:pt x="551" y="0"/>
                    </a:lnTo>
                    <a:lnTo>
                      <a:pt x="551" y="407"/>
                    </a:lnTo>
                    <a:lnTo>
                      <a:pt x="551" y="415"/>
                    </a:lnTo>
                    <a:lnTo>
                      <a:pt x="548" y="420"/>
                    </a:lnTo>
                    <a:lnTo>
                      <a:pt x="542" y="426"/>
                    </a:lnTo>
                    <a:lnTo>
                      <a:pt x="536" y="430"/>
                    </a:lnTo>
                    <a:lnTo>
                      <a:pt x="529" y="432"/>
                    </a:lnTo>
                    <a:lnTo>
                      <a:pt x="25" y="432"/>
                    </a:lnTo>
                    <a:lnTo>
                      <a:pt x="17" y="430"/>
                    </a:lnTo>
                    <a:lnTo>
                      <a:pt x="10" y="426"/>
                    </a:lnTo>
                    <a:lnTo>
                      <a:pt x="6" y="420"/>
                    </a:lnTo>
                    <a:lnTo>
                      <a:pt x="2" y="415"/>
                    </a:lnTo>
                    <a:lnTo>
                      <a:pt x="0" y="407"/>
                    </a:lnTo>
                    <a:lnTo>
                      <a:pt x="0"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sp>
        <p:nvSpPr>
          <p:cNvPr id="40"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04</a:t>
            </a:r>
            <a:endParaRPr kumimoji="0" lang="zh-CN" sz="1800" u="none" strike="noStrike" cap="none" normalizeH="0" baseline="0" dirty="0">
              <a:ln>
                <a:noFill/>
              </a:ln>
              <a:solidFill>
                <a:schemeClr val="bg1"/>
              </a:solidFill>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00" fill="hold"/>
                                        <p:tgtEl>
                                          <p:spTgt spid="15"/>
                                        </p:tgtEl>
                                        <p:attrNameLst>
                                          <p:attrName>ppt_w</p:attrName>
                                        </p:attrNameLst>
                                      </p:cBhvr>
                                      <p:tavLst>
                                        <p:tav tm="0">
                                          <p:val>
                                            <p:fltVal val="0"/>
                                          </p:val>
                                        </p:tav>
                                        <p:tav tm="100000">
                                          <p:val>
                                            <p:strVal val="#ppt_w"/>
                                          </p:val>
                                        </p:tav>
                                      </p:tavLst>
                                    </p:anim>
                                    <p:anim calcmode="lin" valueType="num">
                                      <p:cBhvr>
                                        <p:cTn id="8" dur="200" fill="hold"/>
                                        <p:tgtEl>
                                          <p:spTgt spid="15"/>
                                        </p:tgtEl>
                                        <p:attrNameLst>
                                          <p:attrName>ppt_h</p:attrName>
                                        </p:attrNameLst>
                                      </p:cBhvr>
                                      <p:tavLst>
                                        <p:tav tm="0">
                                          <p:val>
                                            <p:fltVal val="0"/>
                                          </p:val>
                                        </p:tav>
                                        <p:tav tm="100000">
                                          <p:val>
                                            <p:strVal val="#ppt_h"/>
                                          </p:val>
                                        </p:tav>
                                      </p:tavLst>
                                    </p:anim>
                                    <p:animEffect transition="in" filter="fade">
                                      <p:cBhvr>
                                        <p:cTn id="9" dur="200"/>
                                        <p:tgtEl>
                                          <p:spTgt spid="15"/>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5"/>
                                        </p:tgtEl>
                                      </p:cBhvr>
                                      <p:by x="115000" y="115000"/>
                                    </p:animScale>
                                  </p:childTnLst>
                                </p:cTn>
                              </p:par>
                              <p:par>
                                <p:cTn id="13" presetID="6" presetClass="emph" presetSubtype="0" fill="hold" nodeType="withEffect">
                                  <p:stCondLst>
                                    <p:cond delay="200"/>
                                  </p:stCondLst>
                                  <p:childTnLst>
                                    <p:animScale>
                                      <p:cBhvr>
                                        <p:cTn id="14" dur="100" fill="hold"/>
                                        <p:tgtEl>
                                          <p:spTgt spid="15"/>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5"/>
                                        </p:tgtEl>
                                      </p:cBhvr>
                                      <p:by x="105000" y="105000"/>
                                    </p:animScale>
                                  </p:childTnLst>
                                </p:cTn>
                              </p:par>
                              <p:par>
                                <p:cTn id="18" presetID="6" presetClass="emph" presetSubtype="0" fill="hold" nodeType="withEffect">
                                  <p:stCondLst>
                                    <p:cond delay="200"/>
                                  </p:stCondLst>
                                  <p:childTnLst>
                                    <p:animScale>
                                      <p:cBhvr>
                                        <p:cTn id="19" dur="100" fill="hold"/>
                                        <p:tgtEl>
                                          <p:spTgt spid="15"/>
                                        </p:tgtEl>
                                      </p:cBhvr>
                                      <p:by x="95000" y="95000"/>
                                    </p:animScale>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3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right)">
                                      <p:cBhvr>
                                        <p:cTn id="29" dur="500"/>
                                        <p:tgtEl>
                                          <p:spTgt spid="9"/>
                                        </p:tgtEl>
                                      </p:cBhvr>
                                    </p:animEffec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p:tgtEl>
                                          <p:spTgt spid="3"/>
                                        </p:tgtEl>
                                        <p:attrNameLst>
                                          <p:attrName>ppt_x</p:attrName>
                                        </p:attrNameLst>
                                      </p:cBhvr>
                                      <p:tavLst>
                                        <p:tav tm="0">
                                          <p:val>
                                            <p:strVal val="#ppt_x-#ppt_w*1.125000"/>
                                          </p:val>
                                        </p:tav>
                                        <p:tav tm="100000">
                                          <p:val>
                                            <p:strVal val="#ppt_x"/>
                                          </p:val>
                                        </p:tav>
                                      </p:tavLst>
                                    </p:anim>
                                    <p:animEffect transition="in" filter="wipe(right)">
                                      <p:cBhvr>
                                        <p:cTn id="42" dur="500"/>
                                        <p:tgtEl>
                                          <p:spTgt spid="3"/>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up)">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p:tgtEl>
                                          <p:spTgt spid="6"/>
                                        </p:tgtEl>
                                        <p:attrNameLst>
                                          <p:attrName>ppt_x</p:attrName>
                                        </p:attrNameLst>
                                      </p:cBhvr>
                                      <p:tavLst>
                                        <p:tav tm="0">
                                          <p:val>
                                            <p:strVal val="#ppt_x-#ppt_w*1.125000"/>
                                          </p:val>
                                        </p:tav>
                                        <p:tav tm="100000">
                                          <p:val>
                                            <p:strVal val="#ppt_x"/>
                                          </p:val>
                                        </p:tav>
                                      </p:tavLst>
                                    </p:anim>
                                    <p:animEffect transition="in" filter="wipe(right)">
                                      <p:cBhvr>
                                        <p:cTn id="55" dur="500"/>
                                        <p:tgtEl>
                                          <p:spTgt spid="6"/>
                                        </p:tgtEl>
                                      </p:cBhvr>
                                    </p:animEffect>
                                  </p:childTnLst>
                                </p:cTn>
                              </p:par>
                            </p:childTnLst>
                          </p:cTn>
                        </p:par>
                        <p:par>
                          <p:cTn id="56" fill="hold">
                            <p:stCondLst>
                              <p:cond delay="500"/>
                            </p:stCondLst>
                            <p:childTnLst>
                              <p:par>
                                <p:cTn id="57" presetID="22" presetClass="entr" presetSubtype="4"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8"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p:tgtEl>
                                          <p:spTgt spid="29"/>
                                        </p:tgtEl>
                                        <p:attrNameLst>
                                          <p:attrName>ppt_x</p:attrName>
                                        </p:attrNameLst>
                                      </p:cBhvr>
                                      <p:tavLst>
                                        <p:tav tm="0">
                                          <p:val>
                                            <p:strVal val="#ppt_x-#ppt_w*1.125000"/>
                                          </p:val>
                                        </p:tav>
                                        <p:tav tm="100000">
                                          <p:val>
                                            <p:strVal val="#ppt_x"/>
                                          </p:val>
                                        </p:tav>
                                      </p:tavLst>
                                    </p:anim>
                                    <p:animEffect transition="in" filter="wipe(right)">
                                      <p:cBhvr>
                                        <p:cTn id="68" dur="500"/>
                                        <p:tgtEl>
                                          <p:spTgt spid="29"/>
                                        </p:tgtEl>
                                      </p:cBhvr>
                                    </p:animEffect>
                                  </p:childTnLst>
                                </p:cTn>
                              </p:par>
                            </p:childTnLst>
                          </p:cTn>
                        </p:par>
                        <p:par>
                          <p:cTn id="69" fill="hold">
                            <p:stCondLst>
                              <p:cond delay="500"/>
                            </p:stCondLst>
                            <p:childTnLst>
                              <p:par>
                                <p:cTn id="70" presetID="22" presetClass="entr" presetSubtype="1"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up)">
                                      <p:cBhvr>
                                        <p:cTn id="72" dur="500"/>
                                        <p:tgtEl>
                                          <p:spTgt spid="2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txBox="1"/>
          <p:nvPr/>
        </p:nvSpPr>
        <p:spPr>
          <a:xfrm>
            <a:off x="550069" y="219144"/>
            <a:ext cx="2659856" cy="51310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solidFill>
                  <a:schemeClr val="bg1"/>
                </a:solidFill>
                <a:latin typeface="微软雅黑" panose="020B0503020204020204" pitchFamily="34" charset="-122"/>
                <a:ea typeface="微软雅黑" panose="020B0503020204020204" pitchFamily="34" charset="-122"/>
              </a:rPr>
              <a:t>完成项目之二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p:nvSpPr>
        <p:spPr bwMode="auto">
          <a:xfrm>
            <a:off x="899666" y="1059909"/>
            <a:ext cx="2513012" cy="2144530"/>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1" cstate="print"/>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4" name="矩形 6"/>
          <p:cNvSpPr/>
          <p:nvPr/>
        </p:nvSpPr>
        <p:spPr bwMode="auto">
          <a:xfrm>
            <a:off x="2582780" y="1059909"/>
            <a:ext cx="2511425" cy="2144530"/>
          </a:xfrm>
          <a:custGeom>
            <a:avLst/>
            <a:gdLst>
              <a:gd name="T0" fmla="*/ 0 w 3209366"/>
              <a:gd name="T1" fmla="*/ 0 h 2322286"/>
              <a:gd name="T2" fmla="*/ 1964219 w 3209366"/>
              <a:gd name="T3" fmla="*/ 130654 h 2322286"/>
              <a:gd name="T4" fmla="*/ 1965265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2" cstate="print"/>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5" name="矩形 6"/>
          <p:cNvSpPr/>
          <p:nvPr/>
        </p:nvSpPr>
        <p:spPr bwMode="auto">
          <a:xfrm>
            <a:off x="4264306" y="1059909"/>
            <a:ext cx="2513013" cy="2144530"/>
          </a:xfrm>
          <a:custGeom>
            <a:avLst/>
            <a:gdLst>
              <a:gd name="T0" fmla="*/ 0 w 3209366"/>
              <a:gd name="T1" fmla="*/ 0 h 2322286"/>
              <a:gd name="T2" fmla="*/ 1966704 w 3209366"/>
              <a:gd name="T3" fmla="*/ 130654 h 2322286"/>
              <a:gd name="T4" fmla="*/ 1967751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3" cstate="print"/>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6" name="矩形 6"/>
          <p:cNvSpPr/>
          <p:nvPr/>
        </p:nvSpPr>
        <p:spPr bwMode="auto">
          <a:xfrm>
            <a:off x="5947420" y="1059909"/>
            <a:ext cx="2513012" cy="2144530"/>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4" cstate="print"/>
            <a:srcRect/>
            <a:stretch>
              <a:fillRect/>
            </a:stretch>
          </a:blipFill>
          <a:ln w="25400" cap="flat" cmpd="sng">
            <a:solidFill>
              <a:schemeClr val="bg1"/>
            </a:solid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7" name="文本框 7"/>
          <p:cNvSpPr txBox="1">
            <a:spLocks noChangeArrowheads="1"/>
          </p:cNvSpPr>
          <p:nvPr/>
        </p:nvSpPr>
        <p:spPr bwMode="auto">
          <a:xfrm>
            <a:off x="82639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38" name="文本框 7"/>
          <p:cNvSpPr txBox="1">
            <a:spLocks noChangeArrowheads="1"/>
          </p:cNvSpPr>
          <p:nvPr/>
        </p:nvSpPr>
        <p:spPr bwMode="auto">
          <a:xfrm>
            <a:off x="2746603"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39" name="文本框 7"/>
          <p:cNvSpPr txBox="1">
            <a:spLocks noChangeArrowheads="1"/>
          </p:cNvSpPr>
          <p:nvPr/>
        </p:nvSpPr>
        <p:spPr bwMode="auto">
          <a:xfrm>
            <a:off x="4666816"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40" name="文本框 7"/>
          <p:cNvSpPr txBox="1">
            <a:spLocks noChangeArrowheads="1"/>
          </p:cNvSpPr>
          <p:nvPr/>
        </p:nvSpPr>
        <p:spPr bwMode="auto">
          <a:xfrm>
            <a:off x="658703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11" name="文本框 10"/>
          <p:cNvSpPr txBox="1"/>
          <p:nvPr/>
        </p:nvSpPr>
        <p:spPr>
          <a:xfrm>
            <a:off x="7896" y="4858469"/>
            <a:ext cx="242570" cy="213995"/>
          </a:xfrm>
          <a:prstGeom prst="rect">
            <a:avLst/>
          </a:prstGeom>
          <a:noFill/>
        </p:spPr>
        <p:txBody>
          <a:bodyPr wrap="none" rtlCol="0">
            <a:spAutoFit/>
          </a:bodyPr>
          <a:lstStyle/>
          <a:p>
            <a:r>
              <a:rPr lang="zh-CN" altLang="en-US" sz="800" i="1"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800" i="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by="(-#ppt_w*2)" calcmode="lin" valueType="num">
                                      <p:cBhvr rctx="PPT">
                                        <p:cTn id="7" dur="500" autoRev="1" fill="hold">
                                          <p:stCondLst>
                                            <p:cond delay="0"/>
                                          </p:stCondLst>
                                        </p:cTn>
                                        <p:tgtEl>
                                          <p:spTgt spid="22"/>
                                        </p:tgtEl>
                                        <p:attrNameLst>
                                          <p:attrName>ppt_w</p:attrName>
                                        </p:attrNameLst>
                                      </p:cBhvr>
                                    </p:anim>
                                    <p:anim by="(#ppt_w*0.50)" calcmode="lin" valueType="num">
                                      <p:cBhvr>
                                        <p:cTn id="8" dur="500" decel="50000" autoRev="1" fill="hold">
                                          <p:stCondLst>
                                            <p:cond delay="0"/>
                                          </p:stCondLst>
                                        </p:cTn>
                                        <p:tgtEl>
                                          <p:spTgt spid="22"/>
                                        </p:tgtEl>
                                        <p:attrNameLst>
                                          <p:attrName>ppt_x</p:attrName>
                                        </p:attrNameLst>
                                      </p:cBhvr>
                                    </p:anim>
                                    <p:anim from="(-#ppt_h/2)" to="(#ppt_y)" calcmode="lin" valueType="num">
                                      <p:cBhvr>
                                        <p:cTn id="9" dur="1000" fill="hold">
                                          <p:stCondLst>
                                            <p:cond delay="0"/>
                                          </p:stCondLst>
                                        </p:cTn>
                                        <p:tgtEl>
                                          <p:spTgt spid="22"/>
                                        </p:tgtEl>
                                        <p:attrNameLst>
                                          <p:attrName>ppt_y</p:attrName>
                                        </p:attrNameLst>
                                      </p:cBhvr>
                                    </p:anim>
                                    <p:animRot by="21600000">
                                      <p:cBhvr>
                                        <p:cTn id="10" dur="1000" fill="hold">
                                          <p:stCondLst>
                                            <p:cond delay="0"/>
                                          </p:stCondLst>
                                        </p:cTn>
                                        <p:tgtEl>
                                          <p:spTgt spid="22"/>
                                        </p:tgtEl>
                                        <p:attrNameLst>
                                          <p:attrName>r</p:attrName>
                                        </p:attrNameLst>
                                      </p:cBhvr>
                                    </p:animRot>
                                  </p:childTnLst>
                                </p:cTn>
                              </p:par>
                            </p:childTnLst>
                          </p:cTn>
                        </p:par>
                        <p:par>
                          <p:cTn id="11" fill="hold">
                            <p:stCondLst>
                              <p:cond delay="1500"/>
                            </p:stCondLst>
                            <p:childTnLst>
                              <p:par>
                                <p:cTn id="12" presetID="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2"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1+#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45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654875" y="1767765"/>
            <a:ext cx="2328201" cy="1262087"/>
            <a:chOff x="1221767" y="2047198"/>
            <a:chExt cx="2370017" cy="1683173"/>
          </a:xfrm>
        </p:grpSpPr>
        <p:sp>
          <p:nvSpPr>
            <p:cNvPr id="32" name="矩形 31"/>
            <p:cNvSpPr/>
            <p:nvPr/>
          </p:nvSpPr>
          <p:spPr>
            <a:xfrm>
              <a:off x="2174244" y="2047198"/>
              <a:ext cx="1284548" cy="554126"/>
            </a:xfrm>
            <a:prstGeom prst="rect">
              <a:avLst/>
            </a:prstGeom>
          </p:spPr>
          <p:txBody>
            <a:bodyPr wrap="none">
              <a:spAutoFit/>
            </a:bodyPr>
            <a:lstStyle/>
            <a:p>
              <a:pPr algn="r"/>
              <a:r>
                <a:rPr lang="zh-CN" altLang="en-US" sz="2100" dirty="0">
                  <a:solidFill>
                    <a:schemeClr val="bg1">
                      <a:lumMod val="50000"/>
                    </a:schemeClr>
                  </a:solidFill>
                  <a:latin typeface="+mn-ea"/>
                </a:rPr>
                <a:t>加入标题</a:t>
              </a:r>
              <a:endParaRPr lang="zh-CN" altLang="en-US" sz="2100" dirty="0">
                <a:solidFill>
                  <a:schemeClr val="bg1">
                    <a:lumMod val="50000"/>
                  </a:schemeClr>
                </a:solidFill>
                <a:latin typeface="+mn-ea"/>
              </a:endParaRPr>
            </a:p>
          </p:txBody>
        </p:sp>
        <p:sp>
          <p:nvSpPr>
            <p:cNvPr id="33" name="矩形 32"/>
            <p:cNvSpPr/>
            <p:nvPr/>
          </p:nvSpPr>
          <p:spPr>
            <a:xfrm>
              <a:off x="1221767" y="2523607"/>
              <a:ext cx="2370017" cy="1206764"/>
            </a:xfrm>
            <a:prstGeom prst="rect">
              <a:avLst/>
            </a:prstGeom>
          </p:spPr>
          <p:txBody>
            <a:bodyPr wrap="square">
              <a:spAutoFit/>
            </a:bodyPr>
            <a:lstStyle/>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p:txBody>
        </p:sp>
      </p:grpSp>
      <p:grpSp>
        <p:nvGrpSpPr>
          <p:cNvPr id="3" name="组合 33"/>
          <p:cNvGrpSpPr/>
          <p:nvPr/>
        </p:nvGrpSpPr>
        <p:grpSpPr>
          <a:xfrm>
            <a:off x="6212917" y="1768796"/>
            <a:ext cx="2342816" cy="1261055"/>
            <a:chOff x="3091720" y="4929372"/>
            <a:chExt cx="2384895" cy="1681797"/>
          </a:xfrm>
        </p:grpSpPr>
        <p:sp>
          <p:nvSpPr>
            <p:cNvPr id="35" name="矩形 34"/>
            <p:cNvSpPr/>
            <p:nvPr/>
          </p:nvSpPr>
          <p:spPr>
            <a:xfrm>
              <a:off x="3091720" y="4929372"/>
              <a:ext cx="1284549" cy="554126"/>
            </a:xfrm>
            <a:prstGeom prst="rect">
              <a:avLst/>
            </a:prstGeom>
          </p:spPr>
          <p:txBody>
            <a:bodyPr wrap="none">
              <a:spAutoFit/>
            </a:bodyPr>
            <a:lstStyle/>
            <a:p>
              <a:r>
                <a:rPr lang="zh-CN" altLang="en-US" sz="2100" dirty="0">
                  <a:solidFill>
                    <a:schemeClr val="bg1">
                      <a:lumMod val="50000"/>
                    </a:schemeClr>
                  </a:solidFill>
                  <a:latin typeface="+mn-ea"/>
                </a:rPr>
                <a:t>加入标题</a:t>
              </a:r>
              <a:endParaRPr lang="zh-CN" altLang="en-US" sz="2100" dirty="0">
                <a:solidFill>
                  <a:schemeClr val="bg1">
                    <a:lumMod val="50000"/>
                  </a:schemeClr>
                </a:solidFill>
                <a:latin typeface="+mn-ea"/>
              </a:endParaRPr>
            </a:p>
          </p:txBody>
        </p:sp>
        <p:sp>
          <p:nvSpPr>
            <p:cNvPr id="36" name="矩形 35"/>
            <p:cNvSpPr/>
            <p:nvPr/>
          </p:nvSpPr>
          <p:spPr>
            <a:xfrm>
              <a:off x="3106597" y="5404405"/>
              <a:ext cx="2370018" cy="1206764"/>
            </a:xfrm>
            <a:prstGeom prst="rect">
              <a:avLst/>
            </a:prstGeom>
          </p:spPr>
          <p:txBody>
            <a:bodyPr wrap="square">
              <a:spAutoFit/>
            </a:bodyPr>
            <a:lstStyle/>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p:txBody>
        </p:sp>
      </p:grpSp>
      <p:grpSp>
        <p:nvGrpSpPr>
          <p:cNvPr id="4" name="组合 36"/>
          <p:cNvGrpSpPr/>
          <p:nvPr/>
        </p:nvGrpSpPr>
        <p:grpSpPr>
          <a:xfrm>
            <a:off x="654875" y="3388325"/>
            <a:ext cx="2328201" cy="1218556"/>
            <a:chOff x="1221767" y="2105254"/>
            <a:chExt cx="2370017" cy="1625116"/>
          </a:xfrm>
        </p:grpSpPr>
        <p:sp>
          <p:nvSpPr>
            <p:cNvPr id="38" name="矩形 37"/>
            <p:cNvSpPr/>
            <p:nvPr/>
          </p:nvSpPr>
          <p:spPr>
            <a:xfrm>
              <a:off x="2207492" y="2105254"/>
              <a:ext cx="1284548" cy="554125"/>
            </a:xfrm>
            <a:prstGeom prst="rect">
              <a:avLst/>
            </a:prstGeom>
          </p:spPr>
          <p:txBody>
            <a:bodyPr wrap="none">
              <a:spAutoFit/>
            </a:bodyPr>
            <a:lstStyle/>
            <a:p>
              <a:pPr algn="r"/>
              <a:r>
                <a:rPr lang="zh-CN" altLang="en-US" sz="2100" dirty="0">
                  <a:solidFill>
                    <a:schemeClr val="bg1">
                      <a:lumMod val="50000"/>
                    </a:schemeClr>
                  </a:solidFill>
                  <a:latin typeface="+mn-ea"/>
                </a:rPr>
                <a:t>加入标题</a:t>
              </a:r>
              <a:endParaRPr lang="zh-CN" altLang="en-US" sz="2100" dirty="0">
                <a:solidFill>
                  <a:schemeClr val="bg1">
                    <a:lumMod val="50000"/>
                  </a:schemeClr>
                </a:solidFill>
                <a:latin typeface="+mn-ea"/>
              </a:endParaRPr>
            </a:p>
          </p:txBody>
        </p:sp>
        <p:sp>
          <p:nvSpPr>
            <p:cNvPr id="39" name="矩形 38"/>
            <p:cNvSpPr/>
            <p:nvPr/>
          </p:nvSpPr>
          <p:spPr>
            <a:xfrm>
              <a:off x="1221767" y="2523608"/>
              <a:ext cx="2370017" cy="1206762"/>
            </a:xfrm>
            <a:prstGeom prst="rect">
              <a:avLst/>
            </a:prstGeom>
          </p:spPr>
          <p:txBody>
            <a:bodyPr wrap="square">
              <a:spAutoFit/>
            </a:bodyPr>
            <a:lstStyle/>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p:txBody>
        </p:sp>
      </p:grpSp>
      <p:grpSp>
        <p:nvGrpSpPr>
          <p:cNvPr id="5" name="组合 39"/>
          <p:cNvGrpSpPr/>
          <p:nvPr/>
        </p:nvGrpSpPr>
        <p:grpSpPr>
          <a:xfrm>
            <a:off x="6223804" y="3333910"/>
            <a:ext cx="2331930" cy="1272970"/>
            <a:chOff x="3102802" y="4913480"/>
            <a:chExt cx="2373813" cy="1697687"/>
          </a:xfrm>
        </p:grpSpPr>
        <p:sp>
          <p:nvSpPr>
            <p:cNvPr id="41" name="矩形 40"/>
            <p:cNvSpPr/>
            <p:nvPr/>
          </p:nvSpPr>
          <p:spPr>
            <a:xfrm>
              <a:off x="3102802" y="4913480"/>
              <a:ext cx="1284548" cy="554126"/>
            </a:xfrm>
            <a:prstGeom prst="rect">
              <a:avLst/>
            </a:prstGeom>
          </p:spPr>
          <p:txBody>
            <a:bodyPr wrap="none">
              <a:spAutoFit/>
            </a:bodyPr>
            <a:lstStyle/>
            <a:p>
              <a:r>
                <a:rPr lang="zh-CN" altLang="en-US" sz="2100" dirty="0">
                  <a:solidFill>
                    <a:schemeClr val="bg1">
                      <a:lumMod val="50000"/>
                    </a:schemeClr>
                  </a:solidFill>
                  <a:latin typeface="+mn-ea"/>
                </a:rPr>
                <a:t>加入标题</a:t>
              </a:r>
              <a:endParaRPr lang="zh-CN" altLang="en-US" sz="2100" dirty="0">
                <a:solidFill>
                  <a:schemeClr val="bg1">
                    <a:lumMod val="50000"/>
                  </a:schemeClr>
                </a:solidFill>
                <a:latin typeface="+mn-ea"/>
              </a:endParaRPr>
            </a:p>
          </p:txBody>
        </p:sp>
        <p:sp>
          <p:nvSpPr>
            <p:cNvPr id="42" name="矩形 41"/>
            <p:cNvSpPr/>
            <p:nvPr/>
          </p:nvSpPr>
          <p:spPr>
            <a:xfrm>
              <a:off x="3106598" y="5404403"/>
              <a:ext cx="2370017" cy="1206764"/>
            </a:xfrm>
            <a:prstGeom prst="rect">
              <a:avLst/>
            </a:prstGeom>
          </p:spPr>
          <p:txBody>
            <a:bodyPr wrap="square">
              <a:spAutoFit/>
            </a:bodyPr>
            <a:lstStyle/>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a:p>
              <a:pPr defTabSz="685165">
                <a:lnSpc>
                  <a:spcPct val="120000"/>
                </a:lnSpc>
                <a:defRPr/>
              </a:pPr>
              <a:r>
                <a:rPr lang="zh-CN" altLang="en-US" sz="1100" kern="0" dirty="0">
                  <a:solidFill>
                    <a:schemeClr val="bg1">
                      <a:lumMod val="50000"/>
                    </a:schemeClr>
                  </a:solidFill>
                  <a:latin typeface="微软雅黑" panose="020B0503020204020204" pitchFamily="34" charset="-122"/>
                </a:rPr>
                <a:t>单击此处输入文字单击此处输入文字</a:t>
              </a:r>
              <a:endParaRPr lang="zh-CN" altLang="en-US" sz="1100" kern="0" dirty="0">
                <a:solidFill>
                  <a:schemeClr val="bg1">
                    <a:lumMod val="50000"/>
                  </a:schemeClr>
                </a:solidFill>
                <a:latin typeface="微软雅黑" panose="020B0503020204020204" pitchFamily="34" charset="-122"/>
              </a:endParaRPr>
            </a:p>
          </p:txBody>
        </p:sp>
      </p:grpSp>
      <p:grpSp>
        <p:nvGrpSpPr>
          <p:cNvPr id="6" name="组合 42"/>
          <p:cNvGrpSpPr/>
          <p:nvPr/>
        </p:nvGrpSpPr>
        <p:grpSpPr>
          <a:xfrm>
            <a:off x="3175215" y="1872603"/>
            <a:ext cx="1754410" cy="1080943"/>
            <a:chOff x="4233069" y="2496322"/>
            <a:chExt cx="2338909" cy="1441591"/>
          </a:xfrm>
        </p:grpSpPr>
        <p:sp>
          <p:nvSpPr>
            <p:cNvPr id="44" name="Freeform 6"/>
            <p:cNvSpPr/>
            <p:nvPr/>
          </p:nvSpPr>
          <p:spPr bwMode="auto">
            <a:xfrm>
              <a:off x="4233069" y="2496322"/>
              <a:ext cx="2338909" cy="1441591"/>
            </a:xfrm>
            <a:custGeom>
              <a:avLst/>
              <a:gdLst>
                <a:gd name="T0" fmla="*/ 328 w 591"/>
                <a:gd name="T1" fmla="*/ 111 h 364"/>
                <a:gd name="T2" fmla="*/ 277 w 591"/>
                <a:gd name="T3" fmla="*/ 187 h 364"/>
                <a:gd name="T4" fmla="*/ 423 w 591"/>
                <a:gd name="T5" fmla="*/ 295 h 364"/>
                <a:gd name="T6" fmla="*/ 591 w 591"/>
                <a:gd name="T7" fmla="*/ 351 h 364"/>
                <a:gd name="T8" fmla="*/ 589 w 591"/>
                <a:gd name="T9" fmla="*/ 364 h 364"/>
                <a:gd name="T10" fmla="*/ 381 w 591"/>
                <a:gd name="T11" fmla="*/ 325 h 364"/>
                <a:gd name="T12" fmla="*/ 69 w 591"/>
                <a:gd name="T13" fmla="*/ 131 h 364"/>
                <a:gd name="T14" fmla="*/ 0 w 591"/>
                <a:gd name="T15" fmla="*/ 96 h 364"/>
                <a:gd name="T16" fmla="*/ 140 w 591"/>
                <a:gd name="T17" fmla="*/ 5 h 364"/>
                <a:gd name="T18" fmla="*/ 177 w 591"/>
                <a:gd name="T19" fmla="*/ 9 h 364"/>
                <a:gd name="T20" fmla="*/ 328 w 591"/>
                <a:gd name="T21" fmla="*/ 11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364">
                  <a:moveTo>
                    <a:pt x="328" y="111"/>
                  </a:moveTo>
                  <a:cubicBezTo>
                    <a:pt x="259" y="119"/>
                    <a:pt x="242" y="150"/>
                    <a:pt x="277" y="187"/>
                  </a:cubicBezTo>
                  <a:cubicBezTo>
                    <a:pt x="319" y="230"/>
                    <a:pt x="370" y="267"/>
                    <a:pt x="423" y="295"/>
                  </a:cubicBezTo>
                  <a:cubicBezTo>
                    <a:pt x="475" y="322"/>
                    <a:pt x="535" y="333"/>
                    <a:pt x="591" y="351"/>
                  </a:cubicBezTo>
                  <a:cubicBezTo>
                    <a:pt x="591" y="355"/>
                    <a:pt x="590" y="360"/>
                    <a:pt x="589" y="364"/>
                  </a:cubicBezTo>
                  <a:cubicBezTo>
                    <a:pt x="520" y="351"/>
                    <a:pt x="449" y="345"/>
                    <a:pt x="381" y="325"/>
                  </a:cubicBezTo>
                  <a:cubicBezTo>
                    <a:pt x="260" y="291"/>
                    <a:pt x="149" y="236"/>
                    <a:pt x="69" y="131"/>
                  </a:cubicBezTo>
                  <a:cubicBezTo>
                    <a:pt x="56" y="115"/>
                    <a:pt x="28" y="110"/>
                    <a:pt x="0" y="96"/>
                  </a:cubicBezTo>
                  <a:cubicBezTo>
                    <a:pt x="47" y="65"/>
                    <a:pt x="93" y="33"/>
                    <a:pt x="140" y="5"/>
                  </a:cubicBezTo>
                  <a:cubicBezTo>
                    <a:pt x="149" y="0"/>
                    <a:pt x="168" y="3"/>
                    <a:pt x="177" y="9"/>
                  </a:cubicBezTo>
                  <a:cubicBezTo>
                    <a:pt x="224" y="39"/>
                    <a:pt x="270" y="71"/>
                    <a:pt x="328"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28"/>
            <p:cNvSpPr txBox="1"/>
            <p:nvPr/>
          </p:nvSpPr>
          <p:spPr>
            <a:xfrm>
              <a:off x="4833923" y="2752547"/>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7" name="组合 45"/>
          <p:cNvGrpSpPr/>
          <p:nvPr/>
        </p:nvGrpSpPr>
        <p:grpSpPr>
          <a:xfrm>
            <a:off x="4404721" y="1841089"/>
            <a:ext cx="854348" cy="759497"/>
            <a:chOff x="5872196" y="2454293"/>
            <a:chExt cx="1138983" cy="1012897"/>
          </a:xfrm>
        </p:grpSpPr>
        <p:sp>
          <p:nvSpPr>
            <p:cNvPr id="47" name="Freeform 8"/>
            <p:cNvSpPr/>
            <p:nvPr/>
          </p:nvSpPr>
          <p:spPr bwMode="auto">
            <a:xfrm>
              <a:off x="5872196" y="2454293"/>
              <a:ext cx="1138983" cy="1012897"/>
            </a:xfrm>
            <a:custGeom>
              <a:avLst/>
              <a:gdLst>
                <a:gd name="T0" fmla="*/ 288 w 288"/>
                <a:gd name="T1" fmla="*/ 122 h 256"/>
                <a:gd name="T2" fmla="*/ 179 w 288"/>
                <a:gd name="T3" fmla="*/ 120 h 256"/>
                <a:gd name="T4" fmla="*/ 84 w 288"/>
                <a:gd name="T5" fmla="*/ 100 h 256"/>
                <a:gd name="T6" fmla="*/ 33 w 288"/>
                <a:gd name="T7" fmla="*/ 177 h 256"/>
                <a:gd name="T8" fmla="*/ 22 w 288"/>
                <a:gd name="T9" fmla="*/ 256 h 256"/>
                <a:gd name="T10" fmla="*/ 1 w 288"/>
                <a:gd name="T11" fmla="*/ 117 h 256"/>
                <a:gd name="T12" fmla="*/ 146 w 288"/>
                <a:gd name="T13" fmla="*/ 31 h 256"/>
                <a:gd name="T14" fmla="*/ 288 w 288"/>
                <a:gd name="T15" fmla="*/ 12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56">
                  <a:moveTo>
                    <a:pt x="288" y="122"/>
                  </a:moveTo>
                  <a:cubicBezTo>
                    <a:pt x="241" y="135"/>
                    <a:pt x="215" y="160"/>
                    <a:pt x="179" y="120"/>
                  </a:cubicBezTo>
                  <a:cubicBezTo>
                    <a:pt x="160" y="99"/>
                    <a:pt x="111" y="91"/>
                    <a:pt x="84" y="100"/>
                  </a:cubicBezTo>
                  <a:cubicBezTo>
                    <a:pt x="61" y="108"/>
                    <a:pt x="44" y="148"/>
                    <a:pt x="33" y="177"/>
                  </a:cubicBezTo>
                  <a:cubicBezTo>
                    <a:pt x="25" y="200"/>
                    <a:pt x="32" y="228"/>
                    <a:pt x="22" y="256"/>
                  </a:cubicBezTo>
                  <a:cubicBezTo>
                    <a:pt x="14" y="209"/>
                    <a:pt x="0" y="163"/>
                    <a:pt x="1" y="117"/>
                  </a:cubicBezTo>
                  <a:cubicBezTo>
                    <a:pt x="3" y="42"/>
                    <a:pt x="73" y="0"/>
                    <a:pt x="146" y="31"/>
                  </a:cubicBezTo>
                  <a:cubicBezTo>
                    <a:pt x="193" y="50"/>
                    <a:pt x="234" y="86"/>
                    <a:pt x="288" y="122"/>
                  </a:cubicBezTo>
                  <a:close/>
                </a:path>
              </a:pathLst>
            </a:cu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29"/>
            <p:cNvSpPr txBox="1"/>
            <p:nvPr/>
          </p:nvSpPr>
          <p:spPr>
            <a:xfrm>
              <a:off x="6703472" y="2832789"/>
              <a:ext cx="78328" cy="117492"/>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8" name="组合 48"/>
          <p:cNvGrpSpPr/>
          <p:nvPr/>
        </p:nvGrpSpPr>
        <p:grpSpPr>
          <a:xfrm>
            <a:off x="4748351" y="2359501"/>
            <a:ext cx="1221624" cy="1331483"/>
            <a:chOff x="6330311" y="3145669"/>
            <a:chExt cx="1628620" cy="1775722"/>
          </a:xfrm>
        </p:grpSpPr>
        <p:sp>
          <p:nvSpPr>
            <p:cNvPr id="50" name="Freeform 7"/>
            <p:cNvSpPr/>
            <p:nvPr/>
          </p:nvSpPr>
          <p:spPr bwMode="auto">
            <a:xfrm>
              <a:off x="6330311" y="3145669"/>
              <a:ext cx="1628620" cy="1775722"/>
            </a:xfrm>
            <a:custGeom>
              <a:avLst/>
              <a:gdLst>
                <a:gd name="T0" fmla="*/ 358 w 411"/>
                <a:gd name="T1" fmla="*/ 449 h 449"/>
                <a:gd name="T2" fmla="*/ 229 w 411"/>
                <a:gd name="T3" fmla="*/ 251 h 449"/>
                <a:gd name="T4" fmla="*/ 250 w 411"/>
                <a:gd name="T5" fmla="*/ 191 h 449"/>
                <a:gd name="T6" fmla="*/ 63 w 411"/>
                <a:gd name="T7" fmla="*/ 28 h 449"/>
                <a:gd name="T8" fmla="*/ 0 w 411"/>
                <a:gd name="T9" fmla="*/ 0 h 449"/>
                <a:gd name="T10" fmla="*/ 274 w 411"/>
                <a:gd name="T11" fmla="*/ 139 h 449"/>
                <a:gd name="T12" fmla="*/ 396 w 411"/>
                <a:gd name="T13" fmla="*/ 312 h 449"/>
                <a:gd name="T14" fmla="*/ 376 w 411"/>
                <a:gd name="T15" fmla="*/ 449 h 449"/>
                <a:gd name="T16" fmla="*/ 358 w 411"/>
                <a:gd name="T17"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449">
                  <a:moveTo>
                    <a:pt x="358" y="449"/>
                  </a:moveTo>
                  <a:cubicBezTo>
                    <a:pt x="316" y="385"/>
                    <a:pt x="274" y="320"/>
                    <a:pt x="229" y="251"/>
                  </a:cubicBezTo>
                  <a:cubicBezTo>
                    <a:pt x="272" y="244"/>
                    <a:pt x="262" y="217"/>
                    <a:pt x="250" y="191"/>
                  </a:cubicBezTo>
                  <a:cubicBezTo>
                    <a:pt x="212" y="109"/>
                    <a:pt x="142" y="63"/>
                    <a:pt x="63" y="28"/>
                  </a:cubicBezTo>
                  <a:cubicBezTo>
                    <a:pt x="42" y="19"/>
                    <a:pt x="20" y="12"/>
                    <a:pt x="0" y="0"/>
                  </a:cubicBezTo>
                  <a:cubicBezTo>
                    <a:pt x="108" y="12"/>
                    <a:pt x="201" y="60"/>
                    <a:pt x="274" y="139"/>
                  </a:cubicBezTo>
                  <a:cubicBezTo>
                    <a:pt x="321" y="191"/>
                    <a:pt x="369" y="248"/>
                    <a:pt x="396" y="312"/>
                  </a:cubicBezTo>
                  <a:cubicBezTo>
                    <a:pt x="411" y="348"/>
                    <a:pt x="384" y="403"/>
                    <a:pt x="376" y="449"/>
                  </a:cubicBezTo>
                  <a:cubicBezTo>
                    <a:pt x="370" y="449"/>
                    <a:pt x="364" y="449"/>
                    <a:pt x="358" y="4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30"/>
            <p:cNvSpPr txBox="1"/>
            <p:nvPr/>
          </p:nvSpPr>
          <p:spPr>
            <a:xfrm>
              <a:off x="7588027" y="424597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9" name="组合 51"/>
          <p:cNvGrpSpPr/>
          <p:nvPr/>
        </p:nvGrpSpPr>
        <p:grpSpPr>
          <a:xfrm>
            <a:off x="3813614" y="2751853"/>
            <a:ext cx="1464373" cy="1503236"/>
            <a:chOff x="5084155" y="3668928"/>
            <a:chExt cx="1952243" cy="2004779"/>
          </a:xfrm>
        </p:grpSpPr>
        <p:sp>
          <p:nvSpPr>
            <p:cNvPr id="53" name="Freeform 5"/>
            <p:cNvSpPr/>
            <p:nvPr/>
          </p:nvSpPr>
          <p:spPr bwMode="auto">
            <a:xfrm>
              <a:off x="5084155" y="3668928"/>
              <a:ext cx="1952243" cy="2004779"/>
            </a:xfrm>
            <a:custGeom>
              <a:avLst/>
              <a:gdLst>
                <a:gd name="T0" fmla="*/ 242 w 493"/>
                <a:gd name="T1" fmla="*/ 505 h 507"/>
                <a:gd name="T2" fmla="*/ 0 w 493"/>
                <a:gd name="T3" fmla="*/ 303 h 507"/>
                <a:gd name="T4" fmla="*/ 230 w 493"/>
                <a:gd name="T5" fmla="*/ 129 h 507"/>
                <a:gd name="T6" fmla="*/ 314 w 493"/>
                <a:gd name="T7" fmla="*/ 211 h 507"/>
                <a:gd name="T8" fmla="*/ 421 w 493"/>
                <a:gd name="T9" fmla="*/ 129 h 507"/>
                <a:gd name="T10" fmla="*/ 443 w 493"/>
                <a:gd name="T11" fmla="*/ 0 h 507"/>
                <a:gd name="T12" fmla="*/ 418 w 493"/>
                <a:gd name="T13" fmla="*/ 311 h 507"/>
                <a:gd name="T14" fmla="*/ 329 w 493"/>
                <a:gd name="T15" fmla="*/ 397 h 507"/>
                <a:gd name="T16" fmla="*/ 258 w 493"/>
                <a:gd name="T17" fmla="*/ 507 h 507"/>
                <a:gd name="T18" fmla="*/ 242 w 493"/>
                <a:gd name="T19" fmla="*/ 5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 h="507">
                  <a:moveTo>
                    <a:pt x="242" y="505"/>
                  </a:moveTo>
                  <a:cubicBezTo>
                    <a:pt x="164" y="440"/>
                    <a:pt x="85" y="375"/>
                    <a:pt x="0" y="303"/>
                  </a:cubicBezTo>
                  <a:cubicBezTo>
                    <a:pt x="79" y="244"/>
                    <a:pt x="150" y="189"/>
                    <a:pt x="230" y="129"/>
                  </a:cubicBezTo>
                  <a:cubicBezTo>
                    <a:pt x="234" y="190"/>
                    <a:pt x="263" y="214"/>
                    <a:pt x="314" y="211"/>
                  </a:cubicBezTo>
                  <a:cubicBezTo>
                    <a:pt x="369" y="209"/>
                    <a:pt x="405" y="177"/>
                    <a:pt x="421" y="129"/>
                  </a:cubicBezTo>
                  <a:cubicBezTo>
                    <a:pt x="434" y="87"/>
                    <a:pt x="436" y="42"/>
                    <a:pt x="443" y="0"/>
                  </a:cubicBezTo>
                  <a:cubicBezTo>
                    <a:pt x="493" y="74"/>
                    <a:pt x="484" y="220"/>
                    <a:pt x="418" y="311"/>
                  </a:cubicBezTo>
                  <a:cubicBezTo>
                    <a:pt x="394" y="344"/>
                    <a:pt x="363" y="374"/>
                    <a:pt x="329" y="397"/>
                  </a:cubicBezTo>
                  <a:cubicBezTo>
                    <a:pt x="289" y="423"/>
                    <a:pt x="241" y="438"/>
                    <a:pt x="258" y="507"/>
                  </a:cubicBezTo>
                  <a:cubicBezTo>
                    <a:pt x="252" y="506"/>
                    <a:pt x="247" y="506"/>
                    <a:pt x="242" y="505"/>
                  </a:cubicBezTo>
                  <a:close/>
                </a:path>
              </a:pathLst>
            </a:cu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31"/>
            <p:cNvSpPr txBox="1"/>
            <p:nvPr/>
          </p:nvSpPr>
          <p:spPr>
            <a:xfrm>
              <a:off x="5813090" y="481807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12"/>
          <p:cNvSpPr>
            <a:spLocks noChangeArrowheads="1"/>
          </p:cNvSpPr>
          <p:nvPr/>
        </p:nvSpPr>
        <p:spPr bwMode="auto">
          <a:xfrm>
            <a:off x="5310632" y="2216051"/>
            <a:ext cx="2357936" cy="644525"/>
          </a:xfrm>
          <a:prstGeom prst="rect">
            <a:avLst/>
          </a:prstGeom>
          <a:solidFill>
            <a:schemeClr val="accent1"/>
          </a:solidFill>
          <a:ln w="9525">
            <a:noFill/>
            <a:miter lim="800000"/>
          </a:ln>
        </p:spPr>
        <p:txBody>
          <a:bodyPr anchor="ctr"/>
          <a:lstStyle/>
          <a:p>
            <a:pPr algn="ctr">
              <a:buFont typeface="Arial" panose="020B0604020202020204" pitchFamily="34" charset="0"/>
              <a:buNone/>
            </a:pPr>
            <a:endParaRPr lang="zh-CN" altLang="en-US" sz="1400">
              <a:solidFill>
                <a:srgbClr val="FFFFFF"/>
              </a:solidFill>
              <a:latin typeface="Calibri" panose="020F0502020204030204" pitchFamily="34" charset="0"/>
            </a:endParaRPr>
          </a:p>
        </p:txBody>
      </p:sp>
      <p:sp>
        <p:nvSpPr>
          <p:cNvPr id="58" name="矩形 12"/>
          <p:cNvSpPr>
            <a:spLocks noChangeArrowheads="1"/>
          </p:cNvSpPr>
          <p:nvPr/>
        </p:nvSpPr>
        <p:spPr bwMode="auto">
          <a:xfrm>
            <a:off x="1166625" y="2216051"/>
            <a:ext cx="2361481" cy="644525"/>
          </a:xfrm>
          <a:prstGeom prst="rect">
            <a:avLst/>
          </a:prstGeom>
          <a:solidFill>
            <a:schemeClr val="accent1"/>
          </a:solidFill>
          <a:ln w="9525">
            <a:noFill/>
            <a:miter lim="800000"/>
          </a:ln>
        </p:spPr>
        <p:txBody>
          <a:bodyPr anchor="ctr"/>
          <a:lstStyle/>
          <a:p>
            <a:pPr algn="ctr">
              <a:buFont typeface="Arial" panose="020B0604020202020204" pitchFamily="34" charset="0"/>
              <a:buNone/>
            </a:pPr>
            <a:endParaRPr lang="zh-CN" altLang="en-US" sz="1400">
              <a:solidFill>
                <a:srgbClr val="FFFFFF"/>
              </a:solidFill>
              <a:latin typeface="Calibri" panose="020F0502020204030204" pitchFamily="34" charset="0"/>
            </a:endParaRPr>
          </a:p>
        </p:txBody>
      </p:sp>
      <p:sp>
        <p:nvSpPr>
          <p:cNvPr id="82" name="TextBox 35"/>
          <p:cNvSpPr txBox="1">
            <a:spLocks noChangeArrowheads="1"/>
          </p:cNvSpPr>
          <p:nvPr/>
        </p:nvSpPr>
        <p:spPr bwMode="auto">
          <a:xfrm>
            <a:off x="791951" y="2372779"/>
            <a:ext cx="3168650" cy="307777"/>
          </a:xfrm>
          <a:prstGeom prst="rect">
            <a:avLst/>
          </a:prstGeom>
          <a:noFill/>
          <a:ln w="9525">
            <a:noFill/>
            <a:miter lim="800000"/>
          </a:ln>
        </p:spPr>
        <p:txBody>
          <a:bodyPr>
            <a:spAutoFit/>
          </a:bodyPr>
          <a:lstStyle/>
          <a:p>
            <a:pPr algn="ctr">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rPr>
              <a:t>在这里填写工作简介标题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3" name="TextBox 36"/>
          <p:cNvSpPr txBox="1">
            <a:spLocks noChangeArrowheads="1"/>
          </p:cNvSpPr>
          <p:nvPr/>
        </p:nvSpPr>
        <p:spPr bwMode="auto">
          <a:xfrm>
            <a:off x="4878436" y="2372779"/>
            <a:ext cx="3168650" cy="307777"/>
          </a:xfrm>
          <a:prstGeom prst="rect">
            <a:avLst/>
          </a:prstGeom>
          <a:noFill/>
          <a:ln w="9525">
            <a:noFill/>
            <a:miter lim="800000"/>
          </a:ln>
        </p:spPr>
        <p:txBody>
          <a:bodyPr>
            <a:spAutoFit/>
          </a:bodyPr>
          <a:lstStyle/>
          <a:p>
            <a:pPr algn="ctr">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rPr>
              <a:t>在这里填写工作简介标题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4" name="矩形 1"/>
          <p:cNvSpPr>
            <a:spLocks noChangeArrowheads="1"/>
          </p:cNvSpPr>
          <p:nvPr/>
        </p:nvSpPr>
        <p:spPr bwMode="auto">
          <a:xfrm>
            <a:off x="1151620" y="1165225"/>
            <a:ext cx="2452687" cy="1016000"/>
          </a:xfrm>
          <a:prstGeom prst="rect">
            <a:avLst/>
          </a:prstGeom>
          <a:noFill/>
          <a:ln>
            <a:noFill/>
          </a:ln>
        </p:spPr>
        <p:txBody>
          <a:bodyPr>
            <a:spAutoFit/>
          </a:bodyPr>
          <a:lstStyle/>
          <a:p>
            <a:pPr defTabSz="685165" fontAlgn="auto">
              <a:lnSpc>
                <a:spcPct val="120000"/>
              </a:lnSpc>
              <a:spcBef>
                <a:spcPts val="0"/>
              </a:spcBef>
              <a:spcAft>
                <a:spcPts val="0"/>
              </a:spcAft>
              <a:buFont typeface="Arial" panose="020B0604020202020204" pitchFamily="34" charset="0"/>
              <a:buNone/>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85165" fontAlgn="auto">
              <a:lnSpc>
                <a:spcPct val="120000"/>
              </a:lnSpc>
              <a:spcBef>
                <a:spcPts val="0"/>
              </a:spcBef>
              <a:spcAft>
                <a:spcPts val="0"/>
              </a:spcAft>
              <a:buFont typeface="Arial" panose="020B0604020202020204" pitchFamily="34" charset="0"/>
              <a:buNone/>
              <a:defRPr/>
            </a:pPr>
            <a:endParaRPr lang="zh-CN" altLang="en-US" sz="1000" dirty="0">
              <a:solidFill>
                <a:schemeClr val="tx1">
                  <a:lumMod val="65000"/>
                  <a:lumOff val="35000"/>
                </a:schemeClr>
              </a:solidFill>
              <a:sym typeface="微软雅黑" panose="020B0503020204020204" pitchFamily="34" charset="-122"/>
            </a:endParaRPr>
          </a:p>
        </p:txBody>
      </p:sp>
      <p:sp>
        <p:nvSpPr>
          <p:cNvPr id="85" name="矩形 38"/>
          <p:cNvSpPr>
            <a:spLocks noChangeArrowheads="1"/>
          </p:cNvSpPr>
          <p:nvPr/>
        </p:nvSpPr>
        <p:spPr bwMode="auto">
          <a:xfrm>
            <a:off x="1170669" y="2857500"/>
            <a:ext cx="2357437" cy="1403350"/>
          </a:xfrm>
          <a:prstGeom prst="rect">
            <a:avLst/>
          </a:prstGeom>
          <a:blipFill dpi="0" rotWithShape="1">
            <a:blip r:embed="rId1" cstate="print"/>
            <a:srcRect/>
            <a:stretch>
              <a:fillRect/>
            </a:stretch>
          </a:blipFill>
          <a:ln w="25400">
            <a:noFill/>
            <a:miter lim="800000"/>
          </a:ln>
        </p:spPr>
        <p:txBody>
          <a:bodyPr anchor="ctr"/>
          <a:lstStyle/>
          <a:p>
            <a:pPr algn="ctr">
              <a:buFont typeface="Arial" panose="020B0604020202020204" pitchFamily="34" charset="0"/>
              <a:buNone/>
            </a:pPr>
            <a:endParaRPr lang="zh-CN" altLang="en-US">
              <a:solidFill>
                <a:srgbClr val="FFFFFF"/>
              </a:solidFill>
              <a:latin typeface="Calibri" panose="020F0502020204030204" pitchFamily="34" charset="0"/>
            </a:endParaRPr>
          </a:p>
        </p:txBody>
      </p:sp>
      <p:sp>
        <p:nvSpPr>
          <p:cNvPr id="86" name="矩形 1"/>
          <p:cNvSpPr>
            <a:spLocks noChangeArrowheads="1"/>
          </p:cNvSpPr>
          <p:nvPr/>
        </p:nvSpPr>
        <p:spPr bwMode="auto">
          <a:xfrm>
            <a:off x="5292080" y="1203325"/>
            <a:ext cx="2454275" cy="1016000"/>
          </a:xfrm>
          <a:prstGeom prst="rect">
            <a:avLst/>
          </a:prstGeom>
          <a:noFill/>
          <a:ln>
            <a:noFill/>
          </a:ln>
        </p:spPr>
        <p:txBody>
          <a:bodyPr>
            <a:spAutoFit/>
          </a:bodyPr>
          <a:lstStyle/>
          <a:p>
            <a:pPr defTabSz="685165" fontAlgn="auto">
              <a:lnSpc>
                <a:spcPct val="120000"/>
              </a:lnSpc>
              <a:spcBef>
                <a:spcPts val="0"/>
              </a:spcBef>
              <a:spcAft>
                <a:spcPts val="0"/>
              </a:spcAft>
              <a:buFont typeface="Arial" panose="020B0604020202020204" pitchFamily="34" charset="0"/>
              <a:buNone/>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85165" fontAlgn="auto">
              <a:lnSpc>
                <a:spcPct val="120000"/>
              </a:lnSpc>
              <a:spcBef>
                <a:spcPts val="0"/>
              </a:spcBef>
              <a:spcAft>
                <a:spcPts val="0"/>
              </a:spcAft>
              <a:buFont typeface="Arial" panose="020B0604020202020204" pitchFamily="34" charset="0"/>
              <a:buNone/>
              <a:defRPr/>
            </a:pPr>
            <a:endParaRPr lang="zh-CN" altLang="en-US" sz="1000" dirty="0">
              <a:solidFill>
                <a:schemeClr val="tx1">
                  <a:lumMod val="65000"/>
                  <a:lumOff val="35000"/>
                </a:schemeClr>
              </a:solidFill>
              <a:sym typeface="微软雅黑" panose="020B0503020204020204" pitchFamily="34" charset="-122"/>
            </a:endParaRPr>
          </a:p>
        </p:txBody>
      </p:sp>
      <p:sp>
        <p:nvSpPr>
          <p:cNvPr id="87" name="矩形 40"/>
          <p:cNvSpPr>
            <a:spLocks noChangeArrowheads="1"/>
          </p:cNvSpPr>
          <p:nvPr/>
        </p:nvSpPr>
        <p:spPr bwMode="auto">
          <a:xfrm>
            <a:off x="5311130" y="2857500"/>
            <a:ext cx="2357438" cy="1403350"/>
          </a:xfrm>
          <a:prstGeom prst="rect">
            <a:avLst/>
          </a:prstGeom>
          <a:blipFill dpi="0" rotWithShape="1">
            <a:blip r:embed="rId2" cstate="print"/>
            <a:srcRect/>
            <a:stretch>
              <a:fillRect/>
            </a:stretch>
          </a:blipFill>
          <a:ln w="25400">
            <a:noFill/>
            <a:miter lim="800000"/>
          </a:ln>
        </p:spPr>
        <p:txBody>
          <a:bodyPr anchor="ctr"/>
          <a:lstStyle/>
          <a:p>
            <a:pPr algn="ctr">
              <a:buFont typeface="Arial" panose="020B0604020202020204" pitchFamily="34" charset="0"/>
              <a:buNone/>
            </a:pPr>
            <a:endParaRPr lang="zh-CN" altLang="en-US">
              <a:solidFill>
                <a:srgbClr val="FFFFFF"/>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300"/>
                                        <p:tgtEl>
                                          <p:spTgt spid="82"/>
                                        </p:tgtEl>
                                        <p:attrNameLst>
                                          <p:attrName>ppt_y</p:attrName>
                                        </p:attrNameLst>
                                      </p:cBhvr>
                                      <p:tavLst>
                                        <p:tav tm="0">
                                          <p:val>
                                            <p:strVal val="#ppt_y+#ppt_h*1.125000"/>
                                          </p:val>
                                        </p:tav>
                                        <p:tav tm="100000">
                                          <p:val>
                                            <p:strVal val="#ppt_y"/>
                                          </p:val>
                                        </p:tav>
                                      </p:tavLst>
                                    </p:anim>
                                    <p:animEffect transition="in" filter="wipe(up)">
                                      <p:cBhvr>
                                        <p:cTn id="12" dur="300"/>
                                        <p:tgtEl>
                                          <p:spTgt spid="82"/>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300"/>
                                        <p:tgtEl>
                                          <p:spTgt spid="83"/>
                                        </p:tgtEl>
                                        <p:attrNameLst>
                                          <p:attrName>ppt_y</p:attrName>
                                        </p:attrNameLst>
                                      </p:cBhvr>
                                      <p:tavLst>
                                        <p:tav tm="0">
                                          <p:val>
                                            <p:strVal val="#ppt_y+#ppt_h*1.125000"/>
                                          </p:val>
                                        </p:tav>
                                        <p:tav tm="100000">
                                          <p:val>
                                            <p:strVal val="#ppt_y"/>
                                          </p:val>
                                        </p:tav>
                                      </p:tavLst>
                                    </p:anim>
                                    <p:animEffect transition="in" filter="wipe(up)">
                                      <p:cBhvr>
                                        <p:cTn id="17" dur="300"/>
                                        <p:tgtEl>
                                          <p:spTgt spid="83"/>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additive="base">
                                        <p:cTn id="21" dur="300" fill="hold"/>
                                        <p:tgtEl>
                                          <p:spTgt spid="84"/>
                                        </p:tgtEl>
                                        <p:attrNameLst>
                                          <p:attrName>ppt_x</p:attrName>
                                        </p:attrNameLst>
                                      </p:cBhvr>
                                      <p:tavLst>
                                        <p:tav tm="0">
                                          <p:val>
                                            <p:strVal val="#ppt_x"/>
                                          </p:val>
                                        </p:tav>
                                        <p:tav tm="100000">
                                          <p:val>
                                            <p:strVal val="#ppt_x"/>
                                          </p:val>
                                        </p:tav>
                                      </p:tavLst>
                                    </p:anim>
                                    <p:anim calcmode="lin" valueType="num">
                                      <p:cBhvr additive="base">
                                        <p:cTn id="22" dur="300" fill="hold"/>
                                        <p:tgtEl>
                                          <p:spTgt spid="8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additive="base">
                                        <p:cTn id="26" dur="300" fill="hold"/>
                                        <p:tgtEl>
                                          <p:spTgt spid="85"/>
                                        </p:tgtEl>
                                        <p:attrNameLst>
                                          <p:attrName>ppt_x</p:attrName>
                                        </p:attrNameLst>
                                      </p:cBhvr>
                                      <p:tavLst>
                                        <p:tav tm="0">
                                          <p:val>
                                            <p:strVal val="#ppt_x"/>
                                          </p:val>
                                        </p:tav>
                                        <p:tav tm="100000">
                                          <p:val>
                                            <p:strVal val="#ppt_x"/>
                                          </p:val>
                                        </p:tav>
                                      </p:tavLst>
                                    </p:anim>
                                    <p:anim calcmode="lin" valueType="num">
                                      <p:cBhvr additive="base">
                                        <p:cTn id="27" dur="300" fill="hold"/>
                                        <p:tgtEl>
                                          <p:spTgt spid="8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300" fill="hold"/>
                                        <p:tgtEl>
                                          <p:spTgt spid="86"/>
                                        </p:tgtEl>
                                        <p:attrNameLst>
                                          <p:attrName>ppt_x</p:attrName>
                                        </p:attrNameLst>
                                      </p:cBhvr>
                                      <p:tavLst>
                                        <p:tav tm="0">
                                          <p:val>
                                            <p:strVal val="#ppt_x"/>
                                          </p:val>
                                        </p:tav>
                                        <p:tav tm="100000">
                                          <p:val>
                                            <p:strVal val="#ppt_x"/>
                                          </p:val>
                                        </p:tav>
                                      </p:tavLst>
                                    </p:anim>
                                    <p:anim calcmode="lin" valueType="num">
                                      <p:cBhvr additive="base">
                                        <p:cTn id="32" dur="300" fill="hold"/>
                                        <p:tgtEl>
                                          <p:spTgt spid="86"/>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 calcmode="lin" valueType="num">
                                      <p:cBhvr additive="base">
                                        <p:cTn id="36" dur="300" fill="hold"/>
                                        <p:tgtEl>
                                          <p:spTgt spid="87"/>
                                        </p:tgtEl>
                                        <p:attrNameLst>
                                          <p:attrName>ppt_x</p:attrName>
                                        </p:attrNameLst>
                                      </p:cBhvr>
                                      <p:tavLst>
                                        <p:tav tm="0">
                                          <p:val>
                                            <p:strVal val="#ppt_x"/>
                                          </p:val>
                                        </p:tav>
                                        <p:tav tm="100000">
                                          <p:val>
                                            <p:strVal val="#ppt_x"/>
                                          </p:val>
                                        </p:tav>
                                      </p:tavLst>
                                    </p:anim>
                                    <p:anim calcmode="lin" valueType="num">
                                      <p:cBhvr additive="base">
                                        <p:cTn id="37" dur="300" fill="hold"/>
                                        <p:tgtEl>
                                          <p:spTgt spid="87"/>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autoUpdateAnimBg="0"/>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537f0bf8da05d.png"/>
          <p:cNvPicPr>
            <a:picLocks noChangeAspect="1" noChangeArrowheads="1"/>
          </p:cNvPicPr>
          <p:nvPr/>
        </p:nvPicPr>
        <p:blipFill>
          <a:blip r:embed="rId1" cstate="print"/>
          <a:srcRect l="50793" t="40734" r="4070" b="34302"/>
          <a:stretch>
            <a:fillRect/>
          </a:stretch>
        </p:blipFill>
        <p:spPr bwMode="auto">
          <a:xfrm>
            <a:off x="0" y="0"/>
            <a:ext cx="9144000" cy="3184612"/>
          </a:xfrm>
          <a:prstGeom prst="rect">
            <a:avLst/>
          </a:prstGeom>
          <a:noFill/>
        </p:spPr>
      </p:pic>
      <p:sp>
        <p:nvSpPr>
          <p:cNvPr id="5" name="Isosceles Triangle 20"/>
          <p:cNvSpPr/>
          <p:nvPr/>
        </p:nvSpPr>
        <p:spPr>
          <a:xfrm flipV="1">
            <a:off x="4359086" y="3164339"/>
            <a:ext cx="425828" cy="296881"/>
          </a:xfrm>
          <a:prstGeom prst="triangle">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a:p>
        </p:txBody>
      </p:sp>
      <p:sp>
        <p:nvSpPr>
          <p:cNvPr id="6" name="Oval 23"/>
          <p:cNvSpPr/>
          <p:nvPr/>
        </p:nvSpPr>
        <p:spPr>
          <a:xfrm>
            <a:off x="3856006" y="1081663"/>
            <a:ext cx="1470074" cy="1470527"/>
          </a:xfrm>
          <a:prstGeom prst="ellipse">
            <a:avLst/>
          </a:prstGeom>
          <a:solidFill>
            <a:schemeClr val="tx1">
              <a:alpha val="65000"/>
            </a:schemeClr>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6000" dirty="0"/>
              <a:t>0</a:t>
            </a:r>
            <a:r>
              <a:rPr lang="en-US" altLang="zh-CN" sz="6000" dirty="0"/>
              <a:t>2</a:t>
            </a:r>
            <a:endParaRPr lang="en-GB" sz="6000" dirty="0"/>
          </a:p>
        </p:txBody>
      </p:sp>
      <p:sp>
        <p:nvSpPr>
          <p:cNvPr id="7" name="淘宝网chenying0907出品 24"/>
          <p:cNvSpPr txBox="1"/>
          <p:nvPr/>
        </p:nvSpPr>
        <p:spPr>
          <a:xfrm>
            <a:off x="3438134" y="2700346"/>
            <a:ext cx="2627917" cy="438592"/>
          </a:xfrm>
          <a:prstGeom prst="rect">
            <a:avLst/>
          </a:prstGeom>
          <a:noFill/>
        </p:spPr>
        <p:txBody>
          <a:bodyPr wrap="none" lIns="68589" tIns="34295" rIns="68589" bIns="34295" rtlCol="0">
            <a:spAutoFit/>
          </a:bodyPr>
          <a:lstStyle/>
          <a:p>
            <a:r>
              <a:rPr lang="en-US" altLang="zh-CN" sz="2400" b="1" dirty="0">
                <a:solidFill>
                  <a:srgbClr val="B40000"/>
                </a:solidFill>
                <a:effectLst>
                  <a:outerShdw blurRad="38100" dist="38100" dir="2700000" algn="tl">
                    <a:srgbClr val="000000">
                      <a:alpha val="43137"/>
                    </a:srgbClr>
                  </a:outerShdw>
                </a:effectLst>
              </a:rPr>
              <a:t>The second chapter</a:t>
            </a:r>
            <a:endParaRPr lang="en-GB" sz="2400" b="1" dirty="0">
              <a:solidFill>
                <a:srgbClr val="B40000"/>
              </a:solidFill>
              <a:effectLst>
                <a:outerShdw blurRad="38100" dist="38100" dir="2700000" algn="tl">
                  <a:srgbClr val="000000">
                    <a:alpha val="43137"/>
                  </a:srgbClr>
                </a:outerShdw>
              </a:effectLst>
            </a:endParaRPr>
          </a:p>
        </p:txBody>
      </p:sp>
      <p:sp>
        <p:nvSpPr>
          <p:cNvPr id="8" name="淘宝网chenying0907出品 27"/>
          <p:cNvSpPr txBox="1"/>
          <p:nvPr/>
        </p:nvSpPr>
        <p:spPr>
          <a:xfrm>
            <a:off x="3702947" y="3466100"/>
            <a:ext cx="1985177" cy="438592"/>
          </a:xfrm>
          <a:prstGeom prst="rect">
            <a:avLst/>
          </a:prstGeom>
          <a:noFill/>
        </p:spPr>
        <p:txBody>
          <a:bodyPr wrap="none" lIns="68589" tIns="34295" rIns="68589" bIns="34295" rtlCol="0">
            <a:spAutoFit/>
          </a:bodyPr>
          <a:lstStyle/>
          <a:p>
            <a:pPr lvl="0"/>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Rectangle 28"/>
          <p:cNvSpPr/>
          <p:nvPr/>
        </p:nvSpPr>
        <p:spPr>
          <a:xfrm>
            <a:off x="3271792" y="3925635"/>
            <a:ext cx="1444224" cy="392425"/>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淘宝网chenying0907出品 1"/>
          <p:cNvSpPr/>
          <p:nvPr/>
        </p:nvSpPr>
        <p:spPr>
          <a:xfrm>
            <a:off x="4716016" y="3925636"/>
            <a:ext cx="1534197" cy="415498"/>
          </a:xfrm>
          <a:prstGeom prst="rect">
            <a:avLst/>
          </a:prstGeom>
        </p:spPr>
        <p:txBody>
          <a:bodyPr wrap="square">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9252521"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pic>
        <p:nvPicPr>
          <p:cNvPr id="68" name="Picture 5"/>
          <p:cNvPicPr>
            <a:picLocks noChangeAspect="1" noChangeArrowheads="1"/>
          </p:cNvPicPr>
          <p:nvPr/>
        </p:nvPicPr>
        <p:blipFill>
          <a:blip r:embed="rId1" cstate="print"/>
          <a:stretch>
            <a:fillRect/>
          </a:stretch>
        </p:blipFill>
        <p:spPr bwMode="auto">
          <a:xfrm>
            <a:off x="4289625" y="1502810"/>
            <a:ext cx="4268513" cy="2667821"/>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2" name="组合 12"/>
          <p:cNvGrpSpPr/>
          <p:nvPr/>
        </p:nvGrpSpPr>
        <p:grpSpPr bwMode="auto">
          <a:xfrm>
            <a:off x="400099" y="1431349"/>
            <a:ext cx="2356247" cy="443050"/>
            <a:chOff x="0" y="0"/>
            <a:chExt cx="3141314" cy="590550"/>
          </a:xfrm>
        </p:grpSpPr>
        <p:sp>
          <p:nvSpPr>
            <p:cNvPr id="70" name="TextBox 1"/>
            <p:cNvSpPr>
              <a:spLocks noChangeArrowheads="1"/>
            </p:cNvSpPr>
            <p:nvPr/>
          </p:nvSpPr>
          <p:spPr bwMode="auto">
            <a:xfrm>
              <a:off x="0" y="0"/>
              <a:ext cx="45776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100" dirty="0">
                  <a:solidFill>
                    <a:schemeClr val="tx1">
                      <a:lumMod val="65000"/>
                      <a:lumOff val="35000"/>
                    </a:schemeClr>
                  </a:solidFill>
                  <a:latin typeface="微软雅黑" panose="020B0503020204020204" pitchFamily="34" charset="-122"/>
                  <a:ea typeface="微软雅黑" panose="020B0503020204020204" pitchFamily="34" charset="-122"/>
                  <a:sym typeface="Impact" panose="020B0806030902050204" pitchFamily="34" charset="0"/>
                </a:rPr>
                <a:t>1</a:t>
              </a:r>
              <a:endParaRPr lang="zh-CN" altLang="en-US" sz="2100" dirty="0">
                <a:solidFill>
                  <a:schemeClr val="tx1">
                    <a:lumMod val="65000"/>
                    <a:lumOff val="35000"/>
                  </a:schemeClr>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71" name="直接连接符 15"/>
            <p:cNvSpPr>
              <a:spLocks noChangeShapeType="1"/>
            </p:cNvSpPr>
            <p:nvPr/>
          </p:nvSpPr>
          <p:spPr bwMode="auto">
            <a:xfrm flipH="1">
              <a:off x="0" y="0"/>
              <a:ext cx="590550" cy="590550"/>
            </a:xfrm>
            <a:prstGeom prst="line">
              <a:avLst/>
            </a:prstGeom>
            <a:noFill/>
            <a:ln w="9525" cap="flat" cmpd="sng">
              <a:solidFill>
                <a:schemeClr val="accent1"/>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2" name="矩形 7"/>
            <p:cNvSpPr>
              <a:spLocks noChangeArrowheads="1"/>
            </p:cNvSpPr>
            <p:nvPr/>
          </p:nvSpPr>
          <p:spPr bwMode="auto">
            <a:xfrm>
              <a:off x="452437" y="95250"/>
              <a:ext cx="2688877" cy="41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经验分享</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3" name="矩形 8"/>
          <p:cNvSpPr>
            <a:spLocks noChangeArrowheads="1"/>
          </p:cNvSpPr>
          <p:nvPr/>
        </p:nvSpPr>
        <p:spPr bwMode="auto">
          <a:xfrm>
            <a:off x="739428" y="1864870"/>
            <a:ext cx="3258741" cy="76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94" tIns="34297" rIns="68594" bIns="34297">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18"/>
          <p:cNvGrpSpPr/>
          <p:nvPr/>
        </p:nvGrpSpPr>
        <p:grpSpPr bwMode="auto">
          <a:xfrm>
            <a:off x="403670" y="2979640"/>
            <a:ext cx="1238429" cy="443050"/>
            <a:chOff x="0" y="0"/>
            <a:chExt cx="1651153" cy="590550"/>
          </a:xfrm>
        </p:grpSpPr>
        <p:sp>
          <p:nvSpPr>
            <p:cNvPr id="75" name="TextBox 10"/>
            <p:cNvSpPr>
              <a:spLocks noChangeArrowheads="1"/>
            </p:cNvSpPr>
            <p:nvPr/>
          </p:nvSpPr>
          <p:spPr bwMode="auto">
            <a:xfrm>
              <a:off x="0" y="0"/>
              <a:ext cx="457795"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100" dirty="0">
                  <a:solidFill>
                    <a:schemeClr val="tx1">
                      <a:lumMod val="65000"/>
                      <a:lumOff val="35000"/>
                    </a:schemeClr>
                  </a:solidFill>
                  <a:latin typeface="微软雅黑" panose="020B0503020204020204" pitchFamily="34" charset="-122"/>
                  <a:ea typeface="微软雅黑" panose="020B0503020204020204" pitchFamily="34" charset="-122"/>
                  <a:sym typeface="Impact" panose="020B0806030902050204" pitchFamily="34" charset="0"/>
                </a:rPr>
                <a:t>2</a:t>
              </a:r>
              <a:endParaRPr lang="zh-CN" altLang="en-US" sz="2100" dirty="0">
                <a:solidFill>
                  <a:schemeClr val="tx1">
                    <a:lumMod val="65000"/>
                    <a:lumOff val="35000"/>
                  </a:schemeClr>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76" name="直接连接符 20"/>
            <p:cNvSpPr>
              <a:spLocks noChangeShapeType="1"/>
            </p:cNvSpPr>
            <p:nvPr/>
          </p:nvSpPr>
          <p:spPr bwMode="auto">
            <a:xfrm flipH="1">
              <a:off x="0" y="0"/>
              <a:ext cx="590550" cy="590550"/>
            </a:xfrm>
            <a:prstGeom prst="line">
              <a:avLst/>
            </a:prstGeom>
            <a:noFill/>
            <a:ln w="9525" cap="flat" cmpd="sng">
              <a:solidFill>
                <a:schemeClr val="accent1"/>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7" name="矩形 12"/>
            <p:cNvSpPr>
              <a:spLocks noChangeArrowheads="1"/>
            </p:cNvSpPr>
            <p:nvPr/>
          </p:nvSpPr>
          <p:spPr bwMode="auto">
            <a:xfrm>
              <a:off x="447676" y="95250"/>
              <a:ext cx="1203477" cy="41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经验分享</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8" name="矩形 9"/>
          <p:cNvSpPr>
            <a:spLocks noChangeArrowheads="1"/>
          </p:cNvSpPr>
          <p:nvPr/>
        </p:nvSpPr>
        <p:spPr bwMode="auto">
          <a:xfrm>
            <a:off x="739428" y="3372667"/>
            <a:ext cx="3258741" cy="76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94" tIns="34297" rIns="68594" bIns="34297">
            <a:spAutoFit/>
          </a:body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68"/>
                                        </p:tgtEl>
                                      </p:cBhvr>
                                    </p:animEffect>
                                    <p:animScale>
                                      <p:cBhvr>
                                        <p:cTn id="17" dur="250" autoRev="1" fill="hold"/>
                                        <p:tgtEl>
                                          <p:spTgt spid="68"/>
                                        </p:tgtEl>
                                      </p:cBhvr>
                                      <p:by x="105000" y="105000"/>
                                    </p:animScale>
                                  </p:childTnLst>
                                </p:cTn>
                              </p:par>
                            </p:childTnLst>
                          </p:cTn>
                        </p:par>
                        <p:par>
                          <p:cTn id="18" fill="hold">
                            <p:stCondLst>
                              <p:cond delay="2000"/>
                            </p:stCondLst>
                            <p:childTnLst>
                              <p:par>
                                <p:cTn id="19" presetID="2" presetClass="entr" presetSubtype="2"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ppt_x</p:attrName>
                                        </p:attrNameLst>
                                      </p:cBhvr>
                                      <p:tavLst>
                                        <p:tav tm="0">
                                          <p:val>
                                            <p:strVal val="1+#ppt_w/2"/>
                                          </p:val>
                                        </p:tav>
                                        <p:tav tm="100000">
                                          <p:val>
                                            <p:strVal val="#ppt_x"/>
                                          </p:val>
                                        </p:tav>
                                      </p:tavLst>
                                    </p:anim>
                                    <p:anim calcmode="lin" valueType="num">
                                      <p:cBhvr>
                                        <p:cTn id="22" dur="50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ppt_x</p:attrName>
                                        </p:attrNameLst>
                                      </p:cBhvr>
                                      <p:tavLst>
                                        <p:tav tm="0">
                                          <p:val>
                                            <p:strVal val="0-#ppt_w/2"/>
                                          </p:val>
                                        </p:tav>
                                        <p:tav tm="100000">
                                          <p:val>
                                            <p:strVal val="#ppt_x"/>
                                          </p:val>
                                        </p:tav>
                                      </p:tavLst>
                                    </p:anim>
                                    <p:anim calcmode="lin" valueType="num">
                                      <p:cBhvr>
                                        <p:cTn id="26" dur="500" fill="hold"/>
                                        <p:tgtEl>
                                          <p:spTgt spid="7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ppt_x</p:attrName>
                                        </p:attrNameLst>
                                      </p:cBhvr>
                                      <p:tavLst>
                                        <p:tav tm="0">
                                          <p:val>
                                            <p:strVal val="1+#ppt_w/2"/>
                                          </p:val>
                                        </p:tav>
                                        <p:tav tm="100000">
                                          <p:val>
                                            <p:strVal val="#ppt_x"/>
                                          </p:val>
                                        </p:tav>
                                      </p:tavLst>
                                    </p:anim>
                                    <p:anim calcmode="lin" valueType="num">
                                      <p:cBhvr>
                                        <p:cTn id="31" dur="500" fill="hold"/>
                                        <p:tgtEl>
                                          <p:spTgt spid="3"/>
                                        </p:tgtEl>
                                        <p:attrNameLst>
                                          <p:attrName>ppt_y</p:attrName>
                                        </p:attrNameLst>
                                      </p:cBhvr>
                                      <p:tavLst>
                                        <p:tav tm="0">
                                          <p:val>
                                            <p:strVal val="#ppt_y"/>
                                          </p:val>
                                        </p:tav>
                                        <p:tav tm="100000">
                                          <p:val>
                                            <p:strVal val="#ppt_y"/>
                                          </p:val>
                                        </p:tav>
                                      </p:tavLst>
                                    </p:anim>
                                  </p:childTnLst>
                                </p:cTn>
                              </p:par>
                              <p:par>
                                <p:cTn id="32" presetID="2" presetClass="entr" presetSubtype="8" decel="100000"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ppt_x</p:attrName>
                                        </p:attrNameLst>
                                      </p:cBhvr>
                                      <p:tavLst>
                                        <p:tav tm="0">
                                          <p:val>
                                            <p:strVal val="0-#ppt_w/2"/>
                                          </p:val>
                                        </p:tav>
                                        <p:tav tm="100000">
                                          <p:val>
                                            <p:strVal val="#ppt_x"/>
                                          </p:val>
                                        </p:tav>
                                      </p:tavLst>
                                    </p:anim>
                                    <p:anim calcmode="lin" valueType="num">
                                      <p:cBhvr>
                                        <p:cTn id="35"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3" grpId="0" bldLvl="0" autoUpdateAnimBg="0"/>
      <p:bldP spid="7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3"/>
          <p:cNvGrpSpPr/>
          <p:nvPr/>
        </p:nvGrpSpPr>
        <p:grpSpPr>
          <a:xfrm>
            <a:off x="915575" y="1048074"/>
            <a:ext cx="4572000" cy="3612510"/>
            <a:chOff x="874403" y="1397000"/>
            <a:chExt cx="6096000" cy="4815194"/>
          </a:xfrm>
        </p:grpSpPr>
        <p:cxnSp>
          <p:nvCxnSpPr>
            <p:cNvPr id="39" name="直接连接符 9"/>
            <p:cNvCxnSpPr/>
            <p:nvPr/>
          </p:nvCxnSpPr>
          <p:spPr>
            <a:xfrm>
              <a:off x="2170547" y="1904140"/>
              <a:ext cx="1621562" cy="2596401"/>
            </a:xfrm>
            <a:prstGeom prst="line">
              <a:avLst/>
            </a:prstGeom>
            <a:ln w="19050">
              <a:solidFill>
                <a:srgbClr val="91D101"/>
              </a:solidFill>
            </a:ln>
          </p:spPr>
          <p:style>
            <a:lnRef idx="1">
              <a:schemeClr val="accent1"/>
            </a:lnRef>
            <a:fillRef idx="0">
              <a:schemeClr val="accent1"/>
            </a:fillRef>
            <a:effectRef idx="0">
              <a:schemeClr val="accent1"/>
            </a:effectRef>
            <a:fontRef idx="minor">
              <a:schemeClr val="tx1"/>
            </a:fontRef>
          </p:style>
        </p:cxnSp>
        <p:graphicFrame>
          <p:nvGraphicFramePr>
            <p:cNvPr id="40" name="图表 6"/>
            <p:cNvGraphicFramePr/>
            <p:nvPr/>
          </p:nvGraphicFramePr>
          <p:xfrm>
            <a:off x="874403" y="1397000"/>
            <a:ext cx="6096000" cy="4064000"/>
          </p:xfrm>
          <a:graphic>
            <a:graphicData uri="http://schemas.openxmlformats.org/drawingml/2006/chart">
              <c:chart xmlns:c="http://schemas.openxmlformats.org/drawingml/2006/chart" xmlns:r="http://schemas.openxmlformats.org/officeDocument/2006/relationships" r:id="rId1"/>
            </a:graphicData>
          </a:graphic>
        </p:graphicFrame>
        <p:sp>
          <p:nvSpPr>
            <p:cNvPr id="41" name="弧形 7"/>
            <p:cNvSpPr/>
            <p:nvPr/>
          </p:nvSpPr>
          <p:spPr>
            <a:xfrm rot="9625839">
              <a:off x="1329660" y="1677518"/>
              <a:ext cx="3088857" cy="3042927"/>
            </a:xfrm>
            <a:prstGeom prst="arc">
              <a:avLst>
                <a:gd name="adj1" fmla="val 15100161"/>
                <a:gd name="adj2" fmla="val 5009568"/>
              </a:avLst>
            </a:prstGeom>
            <a:ln w="539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2" name="直接连接符 11"/>
            <p:cNvCxnSpPr/>
            <p:nvPr/>
          </p:nvCxnSpPr>
          <p:spPr>
            <a:xfrm>
              <a:off x="2874088" y="4716565"/>
              <a:ext cx="0" cy="540000"/>
            </a:xfrm>
            <a:prstGeom prst="line">
              <a:avLst/>
            </a:prstGeom>
            <a:ln w="53975">
              <a:solidFill>
                <a:schemeClr val="accent3"/>
              </a:solidFill>
            </a:ln>
          </p:spPr>
          <p:style>
            <a:lnRef idx="1">
              <a:schemeClr val="accent1"/>
            </a:lnRef>
            <a:fillRef idx="0">
              <a:schemeClr val="accent1"/>
            </a:fillRef>
            <a:effectRef idx="0">
              <a:schemeClr val="accent1"/>
            </a:effectRef>
            <a:fontRef idx="minor">
              <a:schemeClr val="tx1"/>
            </a:fontRef>
          </p:style>
        </p:cxnSp>
        <p:sp>
          <p:nvSpPr>
            <p:cNvPr id="43" name="弦形 12"/>
            <p:cNvSpPr/>
            <p:nvPr/>
          </p:nvSpPr>
          <p:spPr>
            <a:xfrm rot="5400000">
              <a:off x="2331727" y="5005222"/>
              <a:ext cx="1062331" cy="1351613"/>
            </a:xfrm>
            <a:prstGeom prst="chord">
              <a:avLst>
                <a:gd name="adj1" fmla="val 5372933"/>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TextBox 44"/>
          <p:cNvSpPr txBox="1"/>
          <p:nvPr/>
        </p:nvSpPr>
        <p:spPr>
          <a:xfrm>
            <a:off x="6192180" y="1418528"/>
            <a:ext cx="754053"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Rectangle 45"/>
          <p:cNvSpPr/>
          <p:nvPr/>
        </p:nvSpPr>
        <p:spPr>
          <a:xfrm>
            <a:off x="6197580" y="1700982"/>
            <a:ext cx="1871238"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5302254" y="1737918"/>
            <a:ext cx="673902" cy="438582"/>
          </a:xfrm>
          <a:prstGeom prst="rect">
            <a:avLst/>
          </a:prstGeom>
          <a:noFill/>
        </p:spPr>
        <p:txBody>
          <a:bodyPr wrap="none" lIns="68580" tIns="34290" rIns="68580" bIns="34290" rtlCol="0">
            <a:spAutoFit/>
          </a:bodyPr>
          <a:lstStyle/>
          <a:p>
            <a:r>
              <a:rPr lang="en-US" sz="2400" b="1" dirty="0">
                <a:solidFill>
                  <a:schemeClr val="accent1"/>
                </a:solidFill>
                <a:latin typeface="+mj-lt"/>
              </a:rPr>
              <a:t>85%</a:t>
            </a:r>
            <a:endParaRPr lang="en-GB" sz="2400" b="1" dirty="0">
              <a:solidFill>
                <a:schemeClr val="accent1"/>
              </a:solidFill>
              <a:latin typeface="+mj-lt"/>
            </a:endParaRPr>
          </a:p>
        </p:txBody>
      </p:sp>
      <p:sp>
        <p:nvSpPr>
          <p:cNvPr id="48" name="Rectangle 47"/>
          <p:cNvSpPr/>
          <p:nvPr/>
        </p:nvSpPr>
        <p:spPr>
          <a:xfrm>
            <a:off x="5102809" y="2204329"/>
            <a:ext cx="2961299"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Rectangle 48"/>
          <p:cNvSpPr/>
          <p:nvPr/>
        </p:nvSpPr>
        <p:spPr>
          <a:xfrm>
            <a:off x="5103579" y="2912490"/>
            <a:ext cx="2960529"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bwMode="auto">
          <a:xfrm rot="3036074">
            <a:off x="4597991" y="1476123"/>
            <a:ext cx="1342541"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12700" cmpd="sng">
            <a:solidFill>
              <a:schemeClr val="bg1"/>
            </a:solidFill>
            <a:miter lim="800000"/>
          </a:ln>
        </p:spPr>
        <p:txBody>
          <a:bodyPr anchor="ctr"/>
          <a:lstStyle/>
          <a:p>
            <a:endParaRPr lang="zh-CN" altLang="en-US"/>
          </a:p>
        </p:txBody>
      </p:sp>
      <p:sp>
        <p:nvSpPr>
          <p:cNvPr id="4" name="TextBox 3"/>
          <p:cNvSpPr txBox="1"/>
          <p:nvPr/>
        </p:nvSpPr>
        <p:spPr>
          <a:xfrm>
            <a:off x="4817663" y="2079885"/>
            <a:ext cx="812356" cy="466237"/>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成功项目二</a:t>
            </a:r>
            <a:endParaRPr lang="zh-CN" altLang="en-US" sz="1600" dirty="0">
              <a:solidFill>
                <a:schemeClr val="bg1"/>
              </a:solidFill>
            </a:endParaRPr>
          </a:p>
        </p:txBody>
      </p:sp>
      <p:sp>
        <p:nvSpPr>
          <p:cNvPr id="5" name="等腰三角形 2"/>
          <p:cNvSpPr/>
          <p:nvPr/>
        </p:nvSpPr>
        <p:spPr bwMode="auto">
          <a:xfrm rot="8763501">
            <a:off x="3740010" y="2418843"/>
            <a:ext cx="1341602" cy="155339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3"/>
          </a:solidFill>
          <a:ln w="12700" cmpd="sng">
            <a:solidFill>
              <a:schemeClr val="bg1"/>
            </a:solidFill>
            <a:miter lim="800000"/>
          </a:ln>
        </p:spPr>
        <p:txBody>
          <a:bodyPr anchor="ctr"/>
          <a:lstStyle/>
          <a:p>
            <a:endParaRPr lang="zh-CN" altLang="en-US"/>
          </a:p>
        </p:txBody>
      </p:sp>
      <p:sp>
        <p:nvSpPr>
          <p:cNvPr id="7" name="TextBox 6"/>
          <p:cNvSpPr txBox="1"/>
          <p:nvPr/>
        </p:nvSpPr>
        <p:spPr>
          <a:xfrm>
            <a:off x="3927605" y="2956617"/>
            <a:ext cx="812356" cy="466237"/>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成功项目三</a:t>
            </a:r>
            <a:endParaRPr lang="zh-CN" altLang="en-US" sz="1600" dirty="0">
              <a:solidFill>
                <a:schemeClr val="bg1"/>
              </a:solidFill>
            </a:endParaRPr>
          </a:p>
        </p:txBody>
      </p:sp>
      <p:sp>
        <p:nvSpPr>
          <p:cNvPr id="8" name="等腰三角形 2"/>
          <p:cNvSpPr/>
          <p:nvPr/>
        </p:nvSpPr>
        <p:spPr bwMode="auto">
          <a:xfrm rot="16474575">
            <a:off x="3346122" y="1155162"/>
            <a:ext cx="1342541"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cmpd="sng">
            <a:solidFill>
              <a:schemeClr val="bg1"/>
            </a:solidFill>
            <a:miter lim="800000"/>
          </a:ln>
        </p:spPr>
        <p:txBody>
          <a:bodyPr anchor="ctr"/>
          <a:lstStyle/>
          <a:p>
            <a:endParaRPr lang="zh-CN" altLang="en-US"/>
          </a:p>
        </p:txBody>
      </p:sp>
      <p:sp>
        <p:nvSpPr>
          <p:cNvPr id="9" name="TextBox 8"/>
          <p:cNvSpPr txBox="1"/>
          <p:nvPr/>
        </p:nvSpPr>
        <p:spPr>
          <a:xfrm>
            <a:off x="3722716" y="1670184"/>
            <a:ext cx="812356" cy="466237"/>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成功项目一</a:t>
            </a:r>
            <a:endParaRPr lang="zh-CN" altLang="en-US" sz="1600" dirty="0">
              <a:solidFill>
                <a:schemeClr val="bg1"/>
              </a:solidFill>
            </a:endParaRPr>
          </a:p>
        </p:txBody>
      </p:sp>
      <p:sp>
        <p:nvSpPr>
          <p:cNvPr id="10" name="TextBox 9"/>
          <p:cNvSpPr txBox="1"/>
          <p:nvPr/>
        </p:nvSpPr>
        <p:spPr>
          <a:xfrm>
            <a:off x="1115618" y="1080751"/>
            <a:ext cx="1324685" cy="284675"/>
          </a:xfrm>
          <a:prstGeom prst="rect">
            <a:avLst/>
          </a:prstGeom>
          <a:noFill/>
        </p:spPr>
        <p:txBody>
          <a:bodyPr wrap="none" lIns="68562" tIns="34281" rIns="68562" bIns="3428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15616" y="1348030"/>
            <a:ext cx="2074576" cy="669396"/>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7" y="843821"/>
            <a:ext cx="1324685" cy="284675"/>
          </a:xfrm>
          <a:prstGeom prst="rect">
            <a:avLst/>
          </a:prstGeom>
          <a:noFill/>
        </p:spPr>
        <p:txBody>
          <a:bodyPr wrap="none" lIns="68562" tIns="34281" rIns="68562" bIns="3428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152726" y="2308270"/>
            <a:ext cx="2074576" cy="669396"/>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2" y="3839682"/>
            <a:ext cx="1324685" cy="284675"/>
          </a:xfrm>
          <a:prstGeom prst="rect">
            <a:avLst/>
          </a:prstGeom>
          <a:noFill/>
        </p:spPr>
        <p:txBody>
          <a:bodyPr wrap="none" lIns="68562" tIns="34281" rIns="68562" bIns="34281" rtlCol="0">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请输入您标题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2003261" y="4106961"/>
            <a:ext cx="3320861" cy="469341"/>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9" y="1160525"/>
            <a:ext cx="1845361" cy="1129018"/>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7" name="矩形 16"/>
          <p:cNvSpPr/>
          <p:nvPr/>
        </p:nvSpPr>
        <p:spPr bwMode="auto">
          <a:xfrm>
            <a:off x="1200525" y="2299268"/>
            <a:ext cx="1845361" cy="1123584"/>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8" name="矩形 17"/>
          <p:cNvSpPr/>
          <p:nvPr/>
        </p:nvSpPr>
        <p:spPr bwMode="auto">
          <a:xfrm>
            <a:off x="5400675" y="3652665"/>
            <a:ext cx="1879096" cy="1133934"/>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300" fill="hold"/>
                                        <p:tgtEl>
                                          <p:spTgt spid="4"/>
                                        </p:tgtEl>
                                        <p:attrNameLst>
                                          <p:attrName>ppt_w</p:attrName>
                                        </p:attrNameLst>
                                      </p:cBhvr>
                                      <p:tavLst>
                                        <p:tav tm="0">
                                          <p:val>
                                            <p:fltVal val="0"/>
                                          </p:val>
                                        </p:tav>
                                        <p:tav tm="100000">
                                          <p:val>
                                            <p:strVal val="#ppt_w"/>
                                          </p:val>
                                        </p:tav>
                                      </p:tavLst>
                                    </p:anim>
                                    <p:anim calcmode="lin" valueType="num">
                                      <p:cBhvr>
                                        <p:cTn id="13" dur="300" fill="hold"/>
                                        <p:tgtEl>
                                          <p:spTgt spid="4"/>
                                        </p:tgtEl>
                                        <p:attrNameLst>
                                          <p:attrName>ppt_h</p:attrName>
                                        </p:attrNameLst>
                                      </p:cBhvr>
                                      <p:tavLst>
                                        <p:tav tm="0">
                                          <p:val>
                                            <p:fltVal val="0"/>
                                          </p:val>
                                        </p:tav>
                                        <p:tav tm="100000">
                                          <p:val>
                                            <p:strVal val="#ppt_h"/>
                                          </p:val>
                                        </p:tav>
                                      </p:tavLst>
                                    </p:anim>
                                    <p:anim calcmode="lin" valueType="num">
                                      <p:cBhvr>
                                        <p:cTn id="14" dur="300" fill="hold"/>
                                        <p:tgtEl>
                                          <p:spTgt spid="4"/>
                                        </p:tgtEl>
                                        <p:attrNameLst>
                                          <p:attrName>style.rotation</p:attrName>
                                        </p:attrNameLst>
                                      </p:cBhvr>
                                      <p:tavLst>
                                        <p:tav tm="0">
                                          <p:val>
                                            <p:fltVal val="90"/>
                                          </p:val>
                                        </p:tav>
                                        <p:tav tm="100000">
                                          <p:val>
                                            <p:fltVal val="0"/>
                                          </p:val>
                                        </p:tav>
                                      </p:tavLst>
                                    </p:anim>
                                    <p:animEffect transition="in" filter="fade">
                                      <p:cBhvr>
                                        <p:cTn id="15" dur="300"/>
                                        <p:tgtEl>
                                          <p:spTgt spid="4"/>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par>
                          <p:cTn id="28" fill="hold">
                            <p:stCondLst>
                              <p:cond delay="2500"/>
                            </p:stCondLst>
                            <p:childTnLst>
                              <p:par>
                                <p:cTn id="29" presetID="2" presetClass="entr" presetSubtype="9"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300" fill="hold"/>
                                        <p:tgtEl>
                                          <p:spTgt spid="7"/>
                                        </p:tgtEl>
                                        <p:attrNameLst>
                                          <p:attrName>ppt_w</p:attrName>
                                        </p:attrNameLst>
                                      </p:cBhvr>
                                      <p:tavLst>
                                        <p:tav tm="0">
                                          <p:val>
                                            <p:fltVal val="0"/>
                                          </p:val>
                                        </p:tav>
                                        <p:tav tm="100000">
                                          <p:val>
                                            <p:strVal val="#ppt_w"/>
                                          </p:val>
                                        </p:tav>
                                      </p:tavLst>
                                    </p:anim>
                                    <p:anim calcmode="lin" valueType="num">
                                      <p:cBhvr>
                                        <p:cTn id="37" dur="300" fill="hold"/>
                                        <p:tgtEl>
                                          <p:spTgt spid="7"/>
                                        </p:tgtEl>
                                        <p:attrNameLst>
                                          <p:attrName>ppt_h</p:attrName>
                                        </p:attrNameLst>
                                      </p:cBhvr>
                                      <p:tavLst>
                                        <p:tav tm="0">
                                          <p:val>
                                            <p:fltVal val="0"/>
                                          </p:val>
                                        </p:tav>
                                        <p:tav tm="100000">
                                          <p:val>
                                            <p:strVal val="#ppt_h"/>
                                          </p:val>
                                        </p:tav>
                                      </p:tavLst>
                                    </p:anim>
                                    <p:anim calcmode="lin" valueType="num">
                                      <p:cBhvr>
                                        <p:cTn id="38" dur="300" fill="hold"/>
                                        <p:tgtEl>
                                          <p:spTgt spid="7"/>
                                        </p:tgtEl>
                                        <p:attrNameLst>
                                          <p:attrName>style.rotation</p:attrName>
                                        </p:attrNameLst>
                                      </p:cBhvr>
                                      <p:tavLst>
                                        <p:tav tm="0">
                                          <p:val>
                                            <p:fltVal val="90"/>
                                          </p:val>
                                        </p:tav>
                                        <p:tav tm="100000">
                                          <p:val>
                                            <p:fltVal val="0"/>
                                          </p:val>
                                        </p:tav>
                                      </p:tavLst>
                                    </p:anim>
                                    <p:animEffect transition="in" filter="fade">
                                      <p:cBhvr>
                                        <p:cTn id="39" dur="300"/>
                                        <p:tgtEl>
                                          <p:spTgt spid="7"/>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randombar(horizontal)">
                                      <p:cBhvr>
                                        <p:cTn id="51" dur="500"/>
                                        <p:tgtEl>
                                          <p:spTgt spid="18"/>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1+#ppt_w/2"/>
                                          </p:val>
                                        </p:tav>
                                        <p:tav tm="100000">
                                          <p:val>
                                            <p:strVal val="#ppt_x"/>
                                          </p:val>
                                        </p:tav>
                                      </p:tavLst>
                                    </p:anim>
                                    <p:anim calcmode="lin" valueType="num">
                                      <p:cBhvr additive="base">
                                        <p:cTn id="56" dur="500" fill="hold"/>
                                        <p:tgtEl>
                                          <p:spTgt spid="8"/>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31"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300" fill="hold"/>
                                        <p:tgtEl>
                                          <p:spTgt spid="9"/>
                                        </p:tgtEl>
                                        <p:attrNameLst>
                                          <p:attrName>ppt_w</p:attrName>
                                        </p:attrNameLst>
                                      </p:cBhvr>
                                      <p:tavLst>
                                        <p:tav tm="0">
                                          <p:val>
                                            <p:fltVal val="0"/>
                                          </p:val>
                                        </p:tav>
                                        <p:tav tm="100000">
                                          <p:val>
                                            <p:strVal val="#ppt_w"/>
                                          </p:val>
                                        </p:tav>
                                      </p:tavLst>
                                    </p:anim>
                                    <p:anim calcmode="lin" valueType="num">
                                      <p:cBhvr>
                                        <p:cTn id="61" dur="300" fill="hold"/>
                                        <p:tgtEl>
                                          <p:spTgt spid="9"/>
                                        </p:tgtEl>
                                        <p:attrNameLst>
                                          <p:attrName>ppt_h</p:attrName>
                                        </p:attrNameLst>
                                      </p:cBhvr>
                                      <p:tavLst>
                                        <p:tav tm="0">
                                          <p:val>
                                            <p:fltVal val="0"/>
                                          </p:val>
                                        </p:tav>
                                        <p:tav tm="100000">
                                          <p:val>
                                            <p:strVal val="#ppt_h"/>
                                          </p:val>
                                        </p:tav>
                                      </p:tavLst>
                                    </p:anim>
                                    <p:anim calcmode="lin" valueType="num">
                                      <p:cBhvr>
                                        <p:cTn id="62" dur="300" fill="hold"/>
                                        <p:tgtEl>
                                          <p:spTgt spid="9"/>
                                        </p:tgtEl>
                                        <p:attrNameLst>
                                          <p:attrName>style.rotation</p:attrName>
                                        </p:attrNameLst>
                                      </p:cBhvr>
                                      <p:tavLst>
                                        <p:tav tm="0">
                                          <p:val>
                                            <p:fltVal val="90"/>
                                          </p:val>
                                        </p:tav>
                                        <p:tav tm="100000">
                                          <p:val>
                                            <p:fltVal val="0"/>
                                          </p:val>
                                        </p:tav>
                                      </p:tavLst>
                                    </p:anim>
                                    <p:animEffect transition="in" filter="fade">
                                      <p:cBhvr>
                                        <p:cTn id="63" dur="300"/>
                                        <p:tgtEl>
                                          <p:spTgt spid="9"/>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par>
                          <p:cTn id="72" fill="hold">
                            <p:stCondLst>
                              <p:cond delay="7000"/>
                            </p:stCondLst>
                            <p:childTnLst>
                              <p:par>
                                <p:cTn id="73" presetID="14" presetClass="entr" presetSubtype="1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randombar(horizontal)">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8"/>
          <p:cNvCxnSpPr/>
          <p:nvPr/>
        </p:nvCxnSpPr>
        <p:spPr>
          <a:xfrm flipH="1">
            <a:off x="-752" y="2880975"/>
            <a:ext cx="9144000" cy="1"/>
          </a:xfrm>
          <a:prstGeom prst="line">
            <a:avLst/>
          </a:prstGeom>
          <a:noFill/>
          <a:ln w="19050" cap="flat" cmpd="sng" algn="ctr">
            <a:solidFill>
              <a:schemeClr val="accent2"/>
            </a:solidFill>
            <a:prstDash val="sysDash"/>
          </a:ln>
          <a:effectLst/>
        </p:spPr>
      </p:cxnSp>
      <p:grpSp>
        <p:nvGrpSpPr>
          <p:cNvPr id="2" name="Group 9"/>
          <p:cNvGrpSpPr/>
          <p:nvPr/>
        </p:nvGrpSpPr>
        <p:grpSpPr>
          <a:xfrm>
            <a:off x="3336336" y="3094061"/>
            <a:ext cx="97709" cy="278619"/>
            <a:chOff x="4448446" y="4124261"/>
            <a:chExt cx="130279" cy="371441"/>
          </a:xfrm>
        </p:grpSpPr>
        <p:cxnSp>
          <p:nvCxnSpPr>
            <p:cNvPr id="8" name="Straight Connector 10"/>
            <p:cNvCxnSpPr>
              <a:stCxn id="26" idx="4"/>
              <a:endCxn id="9" idx="0"/>
            </p:cNvCxnSpPr>
            <p:nvPr/>
          </p:nvCxnSpPr>
          <p:spPr>
            <a:xfrm flipH="1">
              <a:off x="4513586" y="4124261"/>
              <a:ext cx="836" cy="241165"/>
            </a:xfrm>
            <a:prstGeom prst="line">
              <a:avLst/>
            </a:prstGeom>
            <a:noFill/>
            <a:ln w="6350" cap="flat" cmpd="sng" algn="ctr">
              <a:solidFill>
                <a:schemeClr val="bg1">
                  <a:lumMod val="75000"/>
                </a:schemeClr>
              </a:solidFill>
              <a:prstDash val="sysDash"/>
            </a:ln>
            <a:effectLst/>
          </p:spPr>
        </p:cxnSp>
        <p:sp>
          <p:nvSpPr>
            <p:cNvPr id="9" name="Oval 11"/>
            <p:cNvSpPr/>
            <p:nvPr/>
          </p:nvSpPr>
          <p:spPr>
            <a:xfrm>
              <a:off x="4448446" y="4365426"/>
              <a:ext cx="130279" cy="130276"/>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grpSp>
      <p:grpSp>
        <p:nvGrpSpPr>
          <p:cNvPr id="3" name="Group 12"/>
          <p:cNvGrpSpPr/>
          <p:nvPr/>
        </p:nvGrpSpPr>
        <p:grpSpPr>
          <a:xfrm>
            <a:off x="5724578" y="3094061"/>
            <a:ext cx="97709" cy="278619"/>
            <a:chOff x="7632768" y="4124261"/>
            <a:chExt cx="130279" cy="371441"/>
          </a:xfrm>
        </p:grpSpPr>
        <p:cxnSp>
          <p:nvCxnSpPr>
            <p:cNvPr id="11" name="Straight Connector 13"/>
            <p:cNvCxnSpPr>
              <a:stCxn id="32" idx="4"/>
              <a:endCxn id="12" idx="0"/>
            </p:cNvCxnSpPr>
            <p:nvPr/>
          </p:nvCxnSpPr>
          <p:spPr>
            <a:xfrm flipH="1">
              <a:off x="7697908" y="4124261"/>
              <a:ext cx="3191" cy="241165"/>
            </a:xfrm>
            <a:prstGeom prst="line">
              <a:avLst/>
            </a:prstGeom>
            <a:noFill/>
            <a:ln w="6350" cap="flat" cmpd="sng" algn="ctr">
              <a:solidFill>
                <a:schemeClr val="bg1">
                  <a:lumMod val="75000"/>
                </a:schemeClr>
              </a:solidFill>
              <a:prstDash val="sysDash"/>
            </a:ln>
            <a:effectLst/>
          </p:spPr>
        </p:cxnSp>
        <p:sp>
          <p:nvSpPr>
            <p:cNvPr id="12" name="Oval 14"/>
            <p:cNvSpPr/>
            <p:nvPr/>
          </p:nvSpPr>
          <p:spPr>
            <a:xfrm>
              <a:off x="7632768" y="4365426"/>
              <a:ext cx="130279" cy="130276"/>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grpSp>
      <p:grpSp>
        <p:nvGrpSpPr>
          <p:cNvPr id="7" name="Group 15"/>
          <p:cNvGrpSpPr/>
          <p:nvPr/>
        </p:nvGrpSpPr>
        <p:grpSpPr>
          <a:xfrm>
            <a:off x="2134077" y="2379002"/>
            <a:ext cx="97709" cy="277997"/>
            <a:chOff x="2845435" y="3170977"/>
            <a:chExt cx="130279" cy="370612"/>
          </a:xfrm>
        </p:grpSpPr>
        <p:cxnSp>
          <p:nvCxnSpPr>
            <p:cNvPr id="14" name="Straight Connector 16"/>
            <p:cNvCxnSpPr>
              <a:stCxn id="15" idx="4"/>
              <a:endCxn id="23" idx="0"/>
            </p:cNvCxnSpPr>
            <p:nvPr/>
          </p:nvCxnSpPr>
          <p:spPr>
            <a:xfrm flipH="1">
              <a:off x="2909152" y="3301253"/>
              <a:ext cx="1423" cy="240336"/>
            </a:xfrm>
            <a:prstGeom prst="line">
              <a:avLst/>
            </a:prstGeom>
            <a:noFill/>
            <a:ln w="6350" cap="flat" cmpd="sng" algn="ctr">
              <a:solidFill>
                <a:schemeClr val="bg1">
                  <a:lumMod val="75000"/>
                </a:schemeClr>
              </a:solidFill>
              <a:prstDash val="sysDash"/>
            </a:ln>
            <a:effectLst/>
          </p:spPr>
        </p:cxnSp>
        <p:sp>
          <p:nvSpPr>
            <p:cNvPr id="15" name="Oval 17"/>
            <p:cNvSpPr/>
            <p:nvPr/>
          </p:nvSpPr>
          <p:spPr>
            <a:xfrm>
              <a:off x="2845435" y="3170977"/>
              <a:ext cx="130279" cy="130276"/>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10" name="Group 18"/>
          <p:cNvGrpSpPr/>
          <p:nvPr/>
        </p:nvGrpSpPr>
        <p:grpSpPr>
          <a:xfrm>
            <a:off x="4523442" y="2376882"/>
            <a:ext cx="97709" cy="280116"/>
            <a:chOff x="6031255" y="3168150"/>
            <a:chExt cx="130279" cy="373439"/>
          </a:xfrm>
        </p:grpSpPr>
        <p:cxnSp>
          <p:nvCxnSpPr>
            <p:cNvPr id="17" name="Straight Connector 19"/>
            <p:cNvCxnSpPr>
              <a:stCxn id="18" idx="4"/>
              <a:endCxn id="29" idx="0"/>
            </p:cNvCxnSpPr>
            <p:nvPr/>
          </p:nvCxnSpPr>
          <p:spPr>
            <a:xfrm flipH="1">
              <a:off x="6094997" y="3298426"/>
              <a:ext cx="1398" cy="243163"/>
            </a:xfrm>
            <a:prstGeom prst="line">
              <a:avLst/>
            </a:prstGeom>
            <a:noFill/>
            <a:ln w="6350" cap="flat" cmpd="sng" algn="ctr">
              <a:solidFill>
                <a:schemeClr val="bg1">
                  <a:lumMod val="75000"/>
                </a:schemeClr>
              </a:solidFill>
              <a:prstDash val="sysDash"/>
            </a:ln>
            <a:effectLst/>
          </p:spPr>
        </p:cxnSp>
        <p:sp>
          <p:nvSpPr>
            <p:cNvPr id="18" name="Oval 20"/>
            <p:cNvSpPr/>
            <p:nvPr/>
          </p:nvSpPr>
          <p:spPr>
            <a:xfrm>
              <a:off x="6031255" y="3168150"/>
              <a:ext cx="130279" cy="130276"/>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13" name="Group 21"/>
          <p:cNvGrpSpPr/>
          <p:nvPr/>
        </p:nvGrpSpPr>
        <p:grpSpPr>
          <a:xfrm>
            <a:off x="6937537" y="2378294"/>
            <a:ext cx="97709" cy="278705"/>
            <a:chOff x="9250048" y="3170033"/>
            <a:chExt cx="130279" cy="371556"/>
          </a:xfrm>
        </p:grpSpPr>
        <p:cxnSp>
          <p:nvCxnSpPr>
            <p:cNvPr id="20" name="Straight Connector 22"/>
            <p:cNvCxnSpPr>
              <a:stCxn id="21" idx="4"/>
              <a:endCxn id="35" idx="0"/>
            </p:cNvCxnSpPr>
            <p:nvPr/>
          </p:nvCxnSpPr>
          <p:spPr>
            <a:xfrm flipH="1">
              <a:off x="9313790" y="3300309"/>
              <a:ext cx="1398" cy="241280"/>
            </a:xfrm>
            <a:prstGeom prst="line">
              <a:avLst/>
            </a:prstGeom>
            <a:noFill/>
            <a:ln w="6350" cap="flat" cmpd="sng" algn="ctr">
              <a:solidFill>
                <a:schemeClr val="bg1">
                  <a:lumMod val="75000"/>
                </a:schemeClr>
              </a:solidFill>
              <a:prstDash val="sysDash"/>
            </a:ln>
            <a:effectLst/>
          </p:spPr>
        </p:cxnSp>
        <p:sp>
          <p:nvSpPr>
            <p:cNvPr id="21" name="Oval 23"/>
            <p:cNvSpPr/>
            <p:nvPr/>
          </p:nvSpPr>
          <p:spPr>
            <a:xfrm>
              <a:off x="9250048" y="3170033"/>
              <a:ext cx="130279" cy="130276"/>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16" name="Group 24"/>
          <p:cNvGrpSpPr/>
          <p:nvPr/>
        </p:nvGrpSpPr>
        <p:grpSpPr>
          <a:xfrm>
            <a:off x="1963358" y="2656998"/>
            <a:ext cx="437013" cy="437063"/>
            <a:chOff x="2617810" y="3541589"/>
            <a:chExt cx="582684" cy="582672"/>
          </a:xfrm>
        </p:grpSpPr>
        <p:sp>
          <p:nvSpPr>
            <p:cNvPr id="23" name="Oval 25"/>
            <p:cNvSpPr/>
            <p:nvPr/>
          </p:nvSpPr>
          <p:spPr>
            <a:xfrm>
              <a:off x="2617810" y="3541589"/>
              <a:ext cx="582684" cy="582672"/>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sp>
          <p:nvSpPr>
            <p:cNvPr id="24" name="Oval 26"/>
            <p:cNvSpPr/>
            <p:nvPr/>
          </p:nvSpPr>
          <p:spPr>
            <a:xfrm>
              <a:off x="2716822" y="3640600"/>
              <a:ext cx="384660" cy="384651"/>
            </a:xfrm>
            <a:prstGeom prst="ellipse">
              <a:avLst/>
            </a:prstGeom>
            <a:noFill/>
            <a:ln w="88900" cap="flat" cmpd="sng" algn="ctr">
              <a:solidFill>
                <a:schemeClr val="accent1"/>
              </a:solidFill>
              <a:prstDash val="solid"/>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19" name="Group 27"/>
          <p:cNvGrpSpPr/>
          <p:nvPr/>
        </p:nvGrpSpPr>
        <p:grpSpPr>
          <a:xfrm>
            <a:off x="3167311" y="2656998"/>
            <a:ext cx="437013" cy="437063"/>
            <a:chOff x="4223080" y="3541589"/>
            <a:chExt cx="582684" cy="582672"/>
          </a:xfrm>
        </p:grpSpPr>
        <p:sp>
          <p:nvSpPr>
            <p:cNvPr id="26" name="Oval 28"/>
            <p:cNvSpPr/>
            <p:nvPr/>
          </p:nvSpPr>
          <p:spPr>
            <a:xfrm>
              <a:off x="4223080" y="3541589"/>
              <a:ext cx="582684" cy="582672"/>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sp>
          <p:nvSpPr>
            <p:cNvPr id="27" name="Oval 29"/>
            <p:cNvSpPr/>
            <p:nvPr/>
          </p:nvSpPr>
          <p:spPr>
            <a:xfrm>
              <a:off x="4322092" y="3640600"/>
              <a:ext cx="384660" cy="384651"/>
            </a:xfrm>
            <a:prstGeom prst="ellipse">
              <a:avLst/>
            </a:prstGeom>
            <a:solidFill>
              <a:srgbClr val="F4F4F4"/>
            </a:solidFill>
            <a:ln w="88900" cap="flat" cmpd="sng" algn="ctr">
              <a:solidFill>
                <a:schemeClr val="accent3"/>
              </a:solidFill>
              <a:prstDash val="solid"/>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22" name="Group 30"/>
          <p:cNvGrpSpPr/>
          <p:nvPr/>
        </p:nvGrpSpPr>
        <p:grpSpPr>
          <a:xfrm>
            <a:off x="4352742" y="2656998"/>
            <a:ext cx="437013" cy="437063"/>
            <a:chOff x="5803655" y="3541589"/>
            <a:chExt cx="582684" cy="582672"/>
          </a:xfrm>
        </p:grpSpPr>
        <p:sp>
          <p:nvSpPr>
            <p:cNvPr id="29" name="Oval 31"/>
            <p:cNvSpPr/>
            <p:nvPr/>
          </p:nvSpPr>
          <p:spPr>
            <a:xfrm>
              <a:off x="5803655" y="3541589"/>
              <a:ext cx="582684" cy="582672"/>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sp>
          <p:nvSpPr>
            <p:cNvPr id="30" name="Oval 32"/>
            <p:cNvSpPr/>
            <p:nvPr/>
          </p:nvSpPr>
          <p:spPr>
            <a:xfrm>
              <a:off x="5902667" y="3640600"/>
              <a:ext cx="384660" cy="384651"/>
            </a:xfrm>
            <a:prstGeom prst="ellipse">
              <a:avLst/>
            </a:prstGeom>
            <a:solidFill>
              <a:srgbClr val="F4F4F4"/>
            </a:solidFill>
            <a:ln w="88900" cap="flat" cmpd="sng" algn="ctr">
              <a:solidFill>
                <a:schemeClr val="accent4"/>
              </a:solidFill>
              <a:prstDash val="solid"/>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25" name="Group 33"/>
          <p:cNvGrpSpPr/>
          <p:nvPr/>
        </p:nvGrpSpPr>
        <p:grpSpPr>
          <a:xfrm>
            <a:off x="5557320" y="2656998"/>
            <a:ext cx="437013" cy="437063"/>
            <a:chOff x="7409757" y="3541589"/>
            <a:chExt cx="582684" cy="582672"/>
          </a:xfrm>
        </p:grpSpPr>
        <p:sp>
          <p:nvSpPr>
            <p:cNvPr id="32" name="Oval 34"/>
            <p:cNvSpPr/>
            <p:nvPr/>
          </p:nvSpPr>
          <p:spPr>
            <a:xfrm>
              <a:off x="7409757" y="3541589"/>
              <a:ext cx="582684" cy="582672"/>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sp>
          <p:nvSpPr>
            <p:cNvPr id="33" name="Oval 35"/>
            <p:cNvSpPr/>
            <p:nvPr/>
          </p:nvSpPr>
          <p:spPr>
            <a:xfrm>
              <a:off x="7508769" y="3640600"/>
              <a:ext cx="384660" cy="384651"/>
            </a:xfrm>
            <a:prstGeom prst="ellipse">
              <a:avLst/>
            </a:prstGeom>
            <a:solidFill>
              <a:srgbClr val="F4F4F4"/>
            </a:solidFill>
            <a:ln w="88900" cap="flat" cmpd="sng" algn="ctr">
              <a:solidFill>
                <a:schemeClr val="accent2"/>
              </a:solidFill>
              <a:prstDash val="solid"/>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28" name="Group 36"/>
          <p:cNvGrpSpPr/>
          <p:nvPr/>
        </p:nvGrpSpPr>
        <p:grpSpPr>
          <a:xfrm>
            <a:off x="6766838" y="2656998"/>
            <a:ext cx="437013" cy="437063"/>
            <a:chOff x="9022448" y="3541589"/>
            <a:chExt cx="582684" cy="582672"/>
          </a:xfrm>
        </p:grpSpPr>
        <p:sp>
          <p:nvSpPr>
            <p:cNvPr id="35" name="Oval 37"/>
            <p:cNvSpPr/>
            <p:nvPr/>
          </p:nvSpPr>
          <p:spPr>
            <a:xfrm>
              <a:off x="9022448" y="3541589"/>
              <a:ext cx="582684" cy="582672"/>
            </a:xfrm>
            <a:prstGeom prst="ellipse">
              <a:avLst/>
            </a:prstGeom>
            <a:solidFill>
              <a:srgbClr val="F4F4F4"/>
            </a:solidFill>
            <a:ln w="6350" cap="flat" cmpd="sng" algn="ctr">
              <a:solidFill>
                <a:schemeClr val="bg1">
                  <a:lumMod val="75000"/>
                </a:schemeClr>
              </a:solidFill>
              <a:prstDash val="sysDash"/>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sp>
          <p:nvSpPr>
            <p:cNvPr id="36" name="Oval 38"/>
            <p:cNvSpPr/>
            <p:nvPr/>
          </p:nvSpPr>
          <p:spPr>
            <a:xfrm>
              <a:off x="9121460" y="3640600"/>
              <a:ext cx="384660" cy="384651"/>
            </a:xfrm>
            <a:prstGeom prst="ellipse">
              <a:avLst/>
            </a:prstGeom>
            <a:solidFill>
              <a:srgbClr val="F4F4F4"/>
            </a:solidFill>
            <a:ln w="88900" cap="flat" cmpd="sng" algn="ctr">
              <a:solidFill>
                <a:schemeClr val="accent2"/>
              </a:solidFill>
              <a:prstDash val="solid"/>
            </a:ln>
            <a:effectLst/>
          </p:spPr>
          <p:txBody>
            <a:bodyPr rtlCol="0" anchor="ctr"/>
            <a:lstStyle/>
            <a:p>
              <a:pPr algn="ctr" defTabSz="342265">
                <a:defRPr/>
              </a:pPr>
              <a:endParaRPr lang="en-US" kern="0" dirty="0">
                <a:solidFill>
                  <a:srgbClr val="070707"/>
                </a:solidFill>
                <a:latin typeface="微软雅黑" panose="020B0503020204020204" pitchFamily="34" charset="-122"/>
                <a:ea typeface="微软雅黑" panose="020B0503020204020204" pitchFamily="34" charset="-122"/>
              </a:endParaRPr>
            </a:p>
          </p:txBody>
        </p:sp>
      </p:grpSp>
      <p:grpSp>
        <p:nvGrpSpPr>
          <p:cNvPr id="31" name="Group 39"/>
          <p:cNvGrpSpPr/>
          <p:nvPr/>
        </p:nvGrpSpPr>
        <p:grpSpPr>
          <a:xfrm>
            <a:off x="1548222" y="1392229"/>
            <a:ext cx="1272212" cy="917005"/>
            <a:chOff x="2064295" y="1855459"/>
            <a:chExt cx="1696282" cy="1222508"/>
          </a:xfrm>
        </p:grpSpPr>
        <p:sp>
          <p:nvSpPr>
            <p:cNvPr id="38" name="Rounded Rectangle 40"/>
            <p:cNvSpPr/>
            <p:nvPr/>
          </p:nvSpPr>
          <p:spPr>
            <a:xfrm>
              <a:off x="2064295" y="1855459"/>
              <a:ext cx="1694844" cy="1222508"/>
            </a:xfrm>
            <a:prstGeom prst="roundRect">
              <a:avLst>
                <a:gd name="adj" fmla="val 3820"/>
              </a:avLst>
            </a:prstGeom>
            <a:noFill/>
            <a:ln w="6350" cap="flat" cmpd="sng" algn="ctr">
              <a:solidFill>
                <a:schemeClr val="accent1"/>
              </a:solidFill>
              <a:prstDash val="solid"/>
            </a:ln>
            <a:effectLst/>
          </p:spPr>
          <p:txBody>
            <a:bodyPr rtlCol="0" anchor="ctr"/>
            <a:lstStyle/>
            <a:p>
              <a:pPr algn="ctr" defTabSz="342265">
                <a:defRPr/>
              </a:pPr>
              <a:endParaRPr lang="en-US" kern="0" dirty="0">
                <a:solidFill>
                  <a:srgbClr val="F4F4F4"/>
                </a:solidFill>
                <a:latin typeface="微软雅黑" panose="020B0503020204020204" pitchFamily="34" charset="-122"/>
                <a:ea typeface="微软雅黑" panose="020B0503020204020204" pitchFamily="34" charset="-122"/>
              </a:endParaRPr>
            </a:p>
          </p:txBody>
        </p:sp>
        <p:sp>
          <p:nvSpPr>
            <p:cNvPr id="39" name="Round Same Side Corner Rectangle 41"/>
            <p:cNvSpPr/>
            <p:nvPr/>
          </p:nvSpPr>
          <p:spPr>
            <a:xfrm>
              <a:off x="2065813" y="1856170"/>
              <a:ext cx="1694764" cy="457456"/>
            </a:xfrm>
            <a:prstGeom prst="round2SameRect">
              <a:avLst>
                <a:gd name="adj1" fmla="val 12497"/>
                <a:gd name="adj2" fmla="val 0"/>
              </a:avLst>
            </a:prstGeom>
            <a:solidFill>
              <a:schemeClr val="accent1"/>
            </a:solidFill>
            <a:ln w="6350" cap="flat" cmpd="sng" algn="ctr">
              <a:solidFill>
                <a:schemeClr val="accent1"/>
              </a:solidFill>
              <a:prstDash val="solid"/>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sp>
          <p:nvSpPr>
            <p:cNvPr id="40" name="TextBox 42"/>
            <p:cNvSpPr txBox="1"/>
            <p:nvPr/>
          </p:nvSpPr>
          <p:spPr>
            <a:xfrm>
              <a:off x="2075206" y="1926236"/>
              <a:ext cx="1667946" cy="369332"/>
            </a:xfrm>
            <a:prstGeom prst="rect">
              <a:avLst/>
            </a:prstGeom>
            <a:noFill/>
          </p:spPr>
          <p:txBody>
            <a:bodyPr wrap="square" rtlCol="0">
              <a:spAutoFit/>
            </a:bodyPr>
            <a:lstStyle/>
            <a:p>
              <a:pPr algn="ctr"/>
              <a:r>
                <a:rPr lang="en-US" sz="1200" dirty="0">
                  <a:solidFill>
                    <a:schemeClr val="bg1"/>
                  </a:solidFill>
                  <a:latin typeface="微软雅黑" panose="020B0503020204020204" pitchFamily="34" charset="-122"/>
                  <a:ea typeface="微软雅黑" panose="020B0503020204020204" pitchFamily="34" charset="-122"/>
                </a:rPr>
                <a:t>0</a:t>
              </a:r>
              <a:r>
                <a:rPr lang="id-ID" sz="1200" dirty="0">
                  <a:solidFill>
                    <a:schemeClr val="bg1"/>
                  </a:solidFill>
                  <a:latin typeface="微软雅黑" panose="020B0503020204020204" pitchFamily="34" charset="-122"/>
                  <a:ea typeface="微软雅黑" panose="020B0503020204020204" pitchFamily="34" charset="-122"/>
                </a:rPr>
                <a:t>9</a:t>
              </a:r>
              <a:r>
                <a:rPr lang="en-US" sz="1200" dirty="0">
                  <a:solidFill>
                    <a:schemeClr val="bg1"/>
                  </a:solidFill>
                  <a:latin typeface="微软雅黑" panose="020B0503020204020204" pitchFamily="34" charset="-122"/>
                  <a:ea typeface="微软雅黑" panose="020B0503020204020204" pitchFamily="34" charset="-122"/>
                </a:rPr>
                <a:t>.00 am</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41" name="TextBox 43"/>
            <p:cNvSpPr txBox="1"/>
            <p:nvPr/>
          </p:nvSpPr>
          <p:spPr>
            <a:xfrm>
              <a:off x="2075206" y="2510602"/>
              <a:ext cx="1667946" cy="369332"/>
            </a:xfrm>
            <a:prstGeom prst="rect">
              <a:avLst/>
            </a:prstGeom>
            <a:noFill/>
          </p:spPr>
          <p:txBody>
            <a:bodyPr wrap="square"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cs typeface="Clear Sans" panose="020B0503030202020304" pitchFamily="34" charset="0"/>
                </a:rPr>
                <a:t>标题内容 </a:t>
              </a:r>
              <a:endParaRPr lang="en-US" sz="1200" b="1" dirty="0">
                <a:solidFill>
                  <a:schemeClr val="accent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34" name="Group 44"/>
          <p:cNvGrpSpPr/>
          <p:nvPr/>
        </p:nvGrpSpPr>
        <p:grpSpPr>
          <a:xfrm>
            <a:off x="3937587" y="1390109"/>
            <a:ext cx="1272212" cy="919125"/>
            <a:chOff x="5250115" y="1852631"/>
            <a:chExt cx="1696282" cy="1225335"/>
          </a:xfrm>
        </p:grpSpPr>
        <p:sp>
          <p:nvSpPr>
            <p:cNvPr id="43" name="Rounded Rectangle 45"/>
            <p:cNvSpPr/>
            <p:nvPr/>
          </p:nvSpPr>
          <p:spPr>
            <a:xfrm>
              <a:off x="5250115" y="1852631"/>
              <a:ext cx="1694844" cy="1225335"/>
            </a:xfrm>
            <a:prstGeom prst="roundRect">
              <a:avLst>
                <a:gd name="adj" fmla="val 3820"/>
              </a:avLst>
            </a:prstGeom>
            <a:noFill/>
            <a:ln w="6350" cap="flat" cmpd="sng" algn="ctr">
              <a:solidFill>
                <a:schemeClr val="accent4"/>
              </a:solidFill>
              <a:prstDash val="solid"/>
            </a:ln>
            <a:effectLst/>
          </p:spPr>
          <p:txBody>
            <a:bodyPr rtlCol="0" anchor="ctr"/>
            <a:lstStyle/>
            <a:p>
              <a:pPr algn="ctr" defTabSz="342265">
                <a:defRPr/>
              </a:pPr>
              <a:endParaRPr lang="en-US" kern="0" dirty="0">
                <a:solidFill>
                  <a:srgbClr val="F4F4F4"/>
                </a:solidFill>
                <a:latin typeface="微软雅黑" panose="020B0503020204020204" pitchFamily="34" charset="-122"/>
                <a:ea typeface="微软雅黑" panose="020B0503020204020204" pitchFamily="34" charset="-122"/>
              </a:endParaRPr>
            </a:p>
          </p:txBody>
        </p:sp>
        <p:sp>
          <p:nvSpPr>
            <p:cNvPr id="44" name="Round Same Side Corner Rectangle 46"/>
            <p:cNvSpPr/>
            <p:nvPr/>
          </p:nvSpPr>
          <p:spPr>
            <a:xfrm>
              <a:off x="5251633" y="1853343"/>
              <a:ext cx="1694764" cy="457456"/>
            </a:xfrm>
            <a:prstGeom prst="round2SameRect">
              <a:avLst>
                <a:gd name="adj1" fmla="val 12497"/>
                <a:gd name="adj2" fmla="val 0"/>
              </a:avLst>
            </a:prstGeom>
            <a:solidFill>
              <a:schemeClr val="accent4"/>
            </a:solidFill>
            <a:ln w="6350" cap="flat" cmpd="sng" algn="ctr">
              <a:solidFill>
                <a:schemeClr val="accent4"/>
              </a:solidFill>
              <a:prstDash val="solid"/>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sp>
          <p:nvSpPr>
            <p:cNvPr id="45" name="TextBox 47"/>
            <p:cNvSpPr txBox="1"/>
            <p:nvPr/>
          </p:nvSpPr>
          <p:spPr>
            <a:xfrm>
              <a:off x="5261026" y="1923408"/>
              <a:ext cx="1667946" cy="369332"/>
            </a:xfrm>
            <a:prstGeom prst="rect">
              <a:avLst/>
            </a:prstGeom>
            <a:noFill/>
          </p:spPr>
          <p:txBody>
            <a:bodyPr wrap="square" rtlCol="0">
              <a:spAutoFit/>
            </a:bodyPr>
            <a:lstStyle/>
            <a:p>
              <a:pPr algn="ctr"/>
              <a:r>
                <a:rPr lang="en-US" sz="1200" dirty="0">
                  <a:solidFill>
                    <a:schemeClr val="bg1"/>
                  </a:solidFill>
                  <a:latin typeface="微软雅黑" panose="020B0503020204020204" pitchFamily="34" charset="-122"/>
                  <a:ea typeface="微软雅黑" panose="020B0503020204020204" pitchFamily="34" charset="-122"/>
                </a:rPr>
                <a:t>10.00 am</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46" name="TextBox 48"/>
            <p:cNvSpPr txBox="1"/>
            <p:nvPr/>
          </p:nvSpPr>
          <p:spPr>
            <a:xfrm>
              <a:off x="5275026" y="2510602"/>
              <a:ext cx="1667946" cy="369332"/>
            </a:xfrm>
            <a:prstGeom prst="rect">
              <a:avLst/>
            </a:prstGeom>
            <a:noFill/>
          </p:spPr>
          <p:txBody>
            <a:bodyPr wrap="square" rtlCol="0">
              <a:spAutoFit/>
            </a:bodyPr>
            <a:lstStyle/>
            <a:p>
              <a:pPr algn="ctr"/>
              <a:r>
                <a:rPr lang="zh-CN" altLang="en-US" sz="1200" b="1" dirty="0">
                  <a:solidFill>
                    <a:schemeClr val="accent4"/>
                  </a:solidFill>
                  <a:latin typeface="微软雅黑" panose="020B0503020204020204" pitchFamily="34" charset="-122"/>
                  <a:ea typeface="微软雅黑" panose="020B0503020204020204" pitchFamily="34" charset="-122"/>
                  <a:cs typeface="Clear Sans" panose="020B0503030202020304" pitchFamily="34" charset="0"/>
                </a:rPr>
                <a:t>标题内容 </a:t>
              </a:r>
              <a:endParaRPr lang="en-US" altLang="zh-CN" sz="1200" b="1" dirty="0">
                <a:solidFill>
                  <a:schemeClr val="accent4"/>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37" name="Group 49"/>
          <p:cNvGrpSpPr/>
          <p:nvPr/>
        </p:nvGrpSpPr>
        <p:grpSpPr>
          <a:xfrm>
            <a:off x="6351681" y="1391521"/>
            <a:ext cx="1288066" cy="917713"/>
            <a:chOff x="8468908" y="1854515"/>
            <a:chExt cx="1717421" cy="1223452"/>
          </a:xfrm>
        </p:grpSpPr>
        <p:sp>
          <p:nvSpPr>
            <p:cNvPr id="48" name="Rounded Rectangle 50"/>
            <p:cNvSpPr/>
            <p:nvPr/>
          </p:nvSpPr>
          <p:spPr>
            <a:xfrm>
              <a:off x="8468908" y="1854515"/>
              <a:ext cx="1694844" cy="1223452"/>
            </a:xfrm>
            <a:prstGeom prst="roundRect">
              <a:avLst>
                <a:gd name="adj" fmla="val 3820"/>
              </a:avLst>
            </a:prstGeom>
            <a:noFill/>
            <a:ln w="6350" cap="flat" cmpd="sng" algn="ctr">
              <a:solidFill>
                <a:schemeClr val="accent2"/>
              </a:solidFill>
              <a:prstDash val="solid"/>
            </a:ln>
            <a:effectLst/>
          </p:spPr>
          <p:txBody>
            <a:bodyPr rtlCol="0" anchor="ctr"/>
            <a:lstStyle/>
            <a:p>
              <a:pPr algn="ctr" defTabSz="342265">
                <a:defRPr/>
              </a:pPr>
              <a:endParaRPr lang="en-US" kern="0" dirty="0">
                <a:solidFill>
                  <a:srgbClr val="F4F4F4"/>
                </a:solidFill>
                <a:latin typeface="微软雅黑" panose="020B0503020204020204" pitchFamily="34" charset="-122"/>
                <a:ea typeface="微软雅黑" panose="020B0503020204020204" pitchFamily="34" charset="-122"/>
              </a:endParaRPr>
            </a:p>
          </p:txBody>
        </p:sp>
        <p:sp>
          <p:nvSpPr>
            <p:cNvPr id="49" name="Round Same Side Corner Rectangle 51"/>
            <p:cNvSpPr/>
            <p:nvPr/>
          </p:nvSpPr>
          <p:spPr>
            <a:xfrm>
              <a:off x="8470426" y="1855226"/>
              <a:ext cx="1694764" cy="457456"/>
            </a:xfrm>
            <a:prstGeom prst="round2SameRect">
              <a:avLst>
                <a:gd name="adj1" fmla="val 12497"/>
                <a:gd name="adj2" fmla="val 0"/>
              </a:avLst>
            </a:prstGeom>
            <a:solidFill>
              <a:schemeClr val="accent2"/>
            </a:solidFill>
            <a:ln w="6350" cap="flat" cmpd="sng" algn="ctr">
              <a:solidFill>
                <a:schemeClr val="accent2"/>
              </a:solidFill>
              <a:prstDash val="solid"/>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sp>
          <p:nvSpPr>
            <p:cNvPr id="50" name="TextBox 52"/>
            <p:cNvSpPr txBox="1"/>
            <p:nvPr/>
          </p:nvSpPr>
          <p:spPr>
            <a:xfrm>
              <a:off x="8518383" y="1940715"/>
              <a:ext cx="1667946" cy="369332"/>
            </a:xfrm>
            <a:prstGeom prst="rect">
              <a:avLst/>
            </a:prstGeom>
            <a:noFill/>
          </p:spPr>
          <p:txBody>
            <a:bodyPr wrap="square" rtlCol="0">
              <a:spAutoFit/>
            </a:bodyPr>
            <a:lstStyle/>
            <a:p>
              <a:pPr algn="ctr"/>
              <a:r>
                <a:rPr lang="en-US" sz="1200" dirty="0">
                  <a:solidFill>
                    <a:schemeClr val="bg1"/>
                  </a:solidFill>
                  <a:latin typeface="微软雅黑" panose="020B0503020204020204" pitchFamily="34" charset="-122"/>
                  <a:ea typeface="微软雅黑" panose="020B0503020204020204" pitchFamily="34" charset="-122"/>
                </a:rPr>
                <a:t>12.00 am</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51" name="TextBox 53"/>
            <p:cNvSpPr txBox="1"/>
            <p:nvPr/>
          </p:nvSpPr>
          <p:spPr>
            <a:xfrm>
              <a:off x="8478183" y="2510602"/>
              <a:ext cx="1667946" cy="369332"/>
            </a:xfrm>
            <a:prstGeom prst="rect">
              <a:avLst/>
            </a:prstGeom>
            <a:noFill/>
          </p:spPr>
          <p:txBody>
            <a:bodyPr wrap="square" rtlCol="0">
              <a:spAutoFit/>
            </a:bodyPr>
            <a:lstStyle/>
            <a:p>
              <a:pPr algn="ctr"/>
              <a:r>
                <a:rPr lang="zh-CN" altLang="en-US" sz="1200" b="1" dirty="0">
                  <a:solidFill>
                    <a:schemeClr val="accent2"/>
                  </a:solidFill>
                  <a:latin typeface="微软雅黑" panose="020B0503020204020204" pitchFamily="34" charset="-122"/>
                  <a:ea typeface="微软雅黑" panose="020B0503020204020204" pitchFamily="34" charset="-122"/>
                  <a:cs typeface="Clear Sans" panose="020B0503030202020304" pitchFamily="34" charset="0"/>
                </a:rPr>
                <a:t>标题内容 </a:t>
              </a:r>
              <a:endParaRPr lang="en-US" altLang="zh-CN" sz="1200" b="1" dirty="0">
                <a:solidFill>
                  <a:schemeClr val="accent2"/>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42" name="Group 54"/>
          <p:cNvGrpSpPr/>
          <p:nvPr/>
        </p:nvGrpSpPr>
        <p:grpSpPr>
          <a:xfrm>
            <a:off x="5138721" y="3418733"/>
            <a:ext cx="1272212" cy="939138"/>
            <a:chOff x="6851628" y="4557096"/>
            <a:chExt cx="1696282" cy="1252015"/>
          </a:xfrm>
        </p:grpSpPr>
        <p:grpSp>
          <p:nvGrpSpPr>
            <p:cNvPr id="47" name="Group 55"/>
            <p:cNvGrpSpPr/>
            <p:nvPr/>
          </p:nvGrpSpPr>
          <p:grpSpPr>
            <a:xfrm>
              <a:off x="6851628" y="4557096"/>
              <a:ext cx="1696282" cy="1252015"/>
              <a:chOff x="6851628" y="4430096"/>
              <a:chExt cx="1696282" cy="1252015"/>
            </a:xfrm>
          </p:grpSpPr>
          <p:sp>
            <p:nvSpPr>
              <p:cNvPr id="55" name="Rounded Rectangle 57"/>
              <p:cNvSpPr/>
              <p:nvPr/>
            </p:nvSpPr>
            <p:spPr>
              <a:xfrm>
                <a:off x="6851628" y="4430096"/>
                <a:ext cx="1694844" cy="1252015"/>
              </a:xfrm>
              <a:prstGeom prst="roundRect">
                <a:avLst>
                  <a:gd name="adj" fmla="val 3820"/>
                </a:avLst>
              </a:prstGeom>
              <a:noFill/>
              <a:ln w="6350" cap="flat" cmpd="sng" algn="ctr">
                <a:solidFill>
                  <a:schemeClr val="accent2"/>
                </a:solidFill>
                <a:prstDash val="solid"/>
              </a:ln>
              <a:effectLst/>
            </p:spPr>
            <p:txBody>
              <a:bodyPr rtlCol="0" anchor="ctr"/>
              <a:lstStyle/>
              <a:p>
                <a:pPr algn="ctr" defTabSz="342265">
                  <a:defRPr/>
                </a:pPr>
                <a:endParaRPr lang="en-US" kern="0" dirty="0">
                  <a:solidFill>
                    <a:srgbClr val="F4F4F4"/>
                  </a:solidFill>
                  <a:latin typeface="微软雅黑" panose="020B0503020204020204" pitchFamily="34" charset="-122"/>
                  <a:ea typeface="微软雅黑" panose="020B0503020204020204" pitchFamily="34" charset="-122"/>
                </a:endParaRPr>
              </a:p>
            </p:txBody>
          </p:sp>
          <p:sp>
            <p:nvSpPr>
              <p:cNvPr id="56" name="Round Same Side Corner Rectangle 58"/>
              <p:cNvSpPr/>
              <p:nvPr/>
            </p:nvSpPr>
            <p:spPr>
              <a:xfrm>
                <a:off x="6853146" y="4430808"/>
                <a:ext cx="1694764" cy="457455"/>
              </a:xfrm>
              <a:prstGeom prst="round2SameRect">
                <a:avLst>
                  <a:gd name="adj1" fmla="val 12497"/>
                  <a:gd name="adj2" fmla="val 0"/>
                </a:avLst>
              </a:prstGeom>
              <a:solidFill>
                <a:schemeClr val="accent2"/>
              </a:solidFill>
              <a:ln w="6350" cap="flat" cmpd="sng" algn="ctr">
                <a:solidFill>
                  <a:schemeClr val="accent2"/>
                </a:solidFill>
                <a:prstDash val="solid"/>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sp>
            <p:nvSpPr>
              <p:cNvPr id="57" name="TextBox 59"/>
              <p:cNvSpPr txBox="1"/>
              <p:nvPr/>
            </p:nvSpPr>
            <p:spPr>
              <a:xfrm>
                <a:off x="6862539" y="4500873"/>
                <a:ext cx="1667946" cy="369332"/>
              </a:xfrm>
              <a:prstGeom prst="rect">
                <a:avLst/>
              </a:prstGeom>
              <a:noFill/>
            </p:spPr>
            <p:txBody>
              <a:bodyPr wrap="square" rtlCol="0">
                <a:spAutoFit/>
              </a:bodyPr>
              <a:lstStyle/>
              <a:p>
                <a:pPr algn="ctr"/>
                <a:r>
                  <a:rPr lang="en-US" sz="1200" dirty="0">
                    <a:solidFill>
                      <a:schemeClr val="bg1"/>
                    </a:solidFill>
                    <a:latin typeface="微软雅黑" panose="020B0503020204020204" pitchFamily="34" charset="-122"/>
                    <a:ea typeface="微软雅黑" panose="020B0503020204020204" pitchFamily="34" charset="-122"/>
                  </a:rPr>
                  <a:t>11.00 am</a:t>
                </a:r>
                <a:endParaRPr lang="en-US" sz="1200" dirty="0">
                  <a:solidFill>
                    <a:schemeClr val="bg1"/>
                  </a:solidFill>
                  <a:latin typeface="微软雅黑" panose="020B0503020204020204" pitchFamily="34" charset="-122"/>
                  <a:ea typeface="微软雅黑" panose="020B0503020204020204" pitchFamily="34" charset="-122"/>
                </a:endParaRPr>
              </a:p>
            </p:txBody>
          </p:sp>
        </p:grpSp>
        <p:sp>
          <p:nvSpPr>
            <p:cNvPr id="54" name="TextBox 56"/>
            <p:cNvSpPr txBox="1"/>
            <p:nvPr/>
          </p:nvSpPr>
          <p:spPr>
            <a:xfrm>
              <a:off x="6862539" y="5253422"/>
              <a:ext cx="1667946" cy="369332"/>
            </a:xfrm>
            <a:prstGeom prst="rect">
              <a:avLst/>
            </a:prstGeom>
            <a:noFill/>
          </p:spPr>
          <p:txBody>
            <a:bodyPr wrap="square"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cs typeface="Clear Sans" panose="020B0503030202020304" pitchFamily="34" charset="0"/>
                </a:rPr>
                <a:t>标题内容 </a:t>
              </a:r>
              <a:endParaRPr lang="en-US" altLang="zh-CN" sz="1200" b="1" dirty="0">
                <a:solidFill>
                  <a:schemeClr val="accent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52" name="Group 60"/>
          <p:cNvGrpSpPr/>
          <p:nvPr/>
        </p:nvGrpSpPr>
        <p:grpSpPr>
          <a:xfrm>
            <a:off x="2750481" y="3418731"/>
            <a:ext cx="1278595" cy="941438"/>
            <a:chOff x="3667306" y="4557097"/>
            <a:chExt cx="1704793" cy="1255080"/>
          </a:xfrm>
        </p:grpSpPr>
        <p:grpSp>
          <p:nvGrpSpPr>
            <p:cNvPr id="53" name="Group 61"/>
            <p:cNvGrpSpPr/>
            <p:nvPr/>
          </p:nvGrpSpPr>
          <p:grpSpPr>
            <a:xfrm>
              <a:off x="3667306" y="4557097"/>
              <a:ext cx="1696282" cy="1255080"/>
              <a:chOff x="3667306" y="4430097"/>
              <a:chExt cx="1696282" cy="1255080"/>
            </a:xfrm>
          </p:grpSpPr>
          <p:sp>
            <p:nvSpPr>
              <p:cNvPr id="61" name="Rounded Rectangle 63"/>
              <p:cNvSpPr/>
              <p:nvPr/>
            </p:nvSpPr>
            <p:spPr>
              <a:xfrm>
                <a:off x="3667306" y="4430097"/>
                <a:ext cx="1694844" cy="1255080"/>
              </a:xfrm>
              <a:prstGeom prst="roundRect">
                <a:avLst>
                  <a:gd name="adj" fmla="val 3820"/>
                </a:avLst>
              </a:prstGeom>
              <a:noFill/>
              <a:ln w="6350" cap="flat" cmpd="sng" algn="ctr">
                <a:solidFill>
                  <a:schemeClr val="accent3"/>
                </a:solidFill>
                <a:prstDash val="solid"/>
              </a:ln>
              <a:effectLst/>
            </p:spPr>
            <p:txBody>
              <a:bodyPr rtlCol="0" anchor="ctr"/>
              <a:lstStyle/>
              <a:p>
                <a:pPr algn="ctr" defTabSz="342265">
                  <a:defRPr/>
                </a:pPr>
                <a:endParaRPr lang="en-US" kern="0" dirty="0">
                  <a:solidFill>
                    <a:srgbClr val="F4F4F4"/>
                  </a:solidFill>
                  <a:latin typeface="微软雅黑" panose="020B0503020204020204" pitchFamily="34" charset="-122"/>
                  <a:ea typeface="微软雅黑" panose="020B0503020204020204" pitchFamily="34" charset="-122"/>
                </a:endParaRPr>
              </a:p>
            </p:txBody>
          </p:sp>
          <p:sp>
            <p:nvSpPr>
              <p:cNvPr id="62" name="Round Same Side Corner Rectangle 64"/>
              <p:cNvSpPr/>
              <p:nvPr/>
            </p:nvSpPr>
            <p:spPr>
              <a:xfrm>
                <a:off x="3668824" y="4430808"/>
                <a:ext cx="1694764" cy="457455"/>
              </a:xfrm>
              <a:prstGeom prst="round2SameRect">
                <a:avLst>
                  <a:gd name="adj1" fmla="val 12497"/>
                  <a:gd name="adj2" fmla="val 0"/>
                </a:avLst>
              </a:prstGeom>
              <a:solidFill>
                <a:schemeClr val="accent3"/>
              </a:solidFill>
              <a:ln w="6350" cap="flat" cmpd="sng" algn="ctr">
                <a:solidFill>
                  <a:schemeClr val="accent3"/>
                </a:solidFill>
                <a:prstDash val="solid"/>
              </a:ln>
              <a:effectLst/>
            </p:spPr>
            <p:txBody>
              <a:bodyPr rtlCol="0" anchor="ctr"/>
              <a:lstStyle/>
              <a:p>
                <a:pPr algn="ctr" defTabSz="342265">
                  <a:defRPr/>
                </a:pPr>
                <a:endParaRPr lang="en-US" kern="0" dirty="0">
                  <a:solidFill>
                    <a:schemeClr val="bg1"/>
                  </a:solidFill>
                  <a:latin typeface="微软雅黑" panose="020B0503020204020204" pitchFamily="34" charset="-122"/>
                  <a:ea typeface="微软雅黑" panose="020B0503020204020204" pitchFamily="34" charset="-122"/>
                </a:endParaRPr>
              </a:p>
            </p:txBody>
          </p:sp>
          <p:sp>
            <p:nvSpPr>
              <p:cNvPr id="63" name="TextBox 65"/>
              <p:cNvSpPr txBox="1"/>
              <p:nvPr/>
            </p:nvSpPr>
            <p:spPr>
              <a:xfrm>
                <a:off x="3678217" y="4500874"/>
                <a:ext cx="1667946" cy="369332"/>
              </a:xfrm>
              <a:prstGeom prst="rect">
                <a:avLst/>
              </a:prstGeom>
              <a:noFill/>
            </p:spPr>
            <p:txBody>
              <a:bodyPr wrap="square" rtlCol="0">
                <a:spAutoFit/>
              </a:bodyPr>
              <a:lstStyle/>
              <a:p>
                <a:pPr algn="ctr"/>
                <a:r>
                  <a:rPr lang="en-US" sz="1200" dirty="0">
                    <a:solidFill>
                      <a:schemeClr val="bg1"/>
                    </a:solidFill>
                    <a:latin typeface="微软雅黑" panose="020B0503020204020204" pitchFamily="34" charset="-122"/>
                    <a:ea typeface="微软雅黑" panose="020B0503020204020204" pitchFamily="34" charset="-122"/>
                  </a:rPr>
                  <a:t>0</a:t>
                </a:r>
                <a:r>
                  <a:rPr lang="id-ID" sz="1200" dirty="0">
                    <a:solidFill>
                      <a:schemeClr val="bg1"/>
                    </a:solidFill>
                    <a:latin typeface="微软雅黑" panose="020B0503020204020204" pitchFamily="34" charset="-122"/>
                    <a:ea typeface="微软雅黑" panose="020B0503020204020204" pitchFamily="34" charset="-122"/>
                  </a:rPr>
                  <a:t>9</a:t>
                </a:r>
                <a:r>
                  <a:rPr lang="en-US" sz="1200" dirty="0">
                    <a:solidFill>
                      <a:schemeClr val="bg1"/>
                    </a:solidFill>
                    <a:latin typeface="微软雅黑" panose="020B0503020204020204" pitchFamily="34" charset="-122"/>
                    <a:ea typeface="微软雅黑" panose="020B0503020204020204" pitchFamily="34" charset="-122"/>
                  </a:rPr>
                  <a:t>.30 am</a:t>
                </a:r>
                <a:endParaRPr lang="en-US" sz="1200" dirty="0">
                  <a:solidFill>
                    <a:schemeClr val="bg1"/>
                  </a:solidFill>
                  <a:latin typeface="微软雅黑" panose="020B0503020204020204" pitchFamily="34" charset="-122"/>
                  <a:ea typeface="微软雅黑" panose="020B0503020204020204" pitchFamily="34" charset="-122"/>
                </a:endParaRPr>
              </a:p>
            </p:txBody>
          </p:sp>
        </p:grpSp>
        <p:sp>
          <p:nvSpPr>
            <p:cNvPr id="60" name="TextBox 62"/>
            <p:cNvSpPr txBox="1"/>
            <p:nvPr/>
          </p:nvSpPr>
          <p:spPr>
            <a:xfrm>
              <a:off x="3678217" y="5253421"/>
              <a:ext cx="1693882" cy="369332"/>
            </a:xfrm>
            <a:prstGeom prst="rect">
              <a:avLst/>
            </a:prstGeom>
            <a:noFill/>
          </p:spPr>
          <p:txBody>
            <a:bodyPr wrap="square" rtlCol="0">
              <a:spAutoFit/>
            </a:bodyPr>
            <a:lstStyle/>
            <a:p>
              <a:pPr algn="ctr"/>
              <a:r>
                <a:rPr lang="zh-CN" altLang="en-US" sz="1200" b="1" dirty="0">
                  <a:solidFill>
                    <a:schemeClr val="accent3"/>
                  </a:solidFill>
                  <a:latin typeface="微软雅黑" panose="020B0503020204020204" pitchFamily="34" charset="-122"/>
                  <a:ea typeface="微软雅黑" panose="020B0503020204020204" pitchFamily="34" charset="-122"/>
                  <a:cs typeface="Clear Sans" panose="020B0503030202020304" pitchFamily="34" charset="0"/>
                </a:rPr>
                <a:t>标题内容 </a:t>
              </a:r>
              <a:endParaRPr lang="en-US" altLang="zh-CN" sz="1200" b="1" dirty="0">
                <a:solidFill>
                  <a:schemeClr val="accent3"/>
                </a:solidFill>
                <a:latin typeface="微软雅黑" panose="020B0503020204020204" pitchFamily="34" charset="-122"/>
                <a:ea typeface="微软雅黑" panose="020B0503020204020204" pitchFamily="34" charset="-122"/>
                <a:cs typeface="Clear Sans" panose="020B05030302020203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3500"/>
                            </p:stCondLst>
                            <p:childTnLst>
                              <p:par>
                                <p:cTn id="35" presetID="2" presetClass="entr" presetSubtype="8"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5000"/>
                            </p:stCondLst>
                            <p:childTnLst>
                              <p:par>
                                <p:cTn id="48" presetID="2" presetClass="entr" presetSubtype="8"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0-#ppt_w/2"/>
                                          </p:val>
                                        </p:tav>
                                        <p:tav tm="100000">
                                          <p:val>
                                            <p:strVal val="#ppt_x"/>
                                          </p:val>
                                        </p:tav>
                                      </p:tavLst>
                                    </p:anim>
                                    <p:anim calcmode="lin" valueType="num">
                                      <p:cBhvr additive="base">
                                        <p:cTn id="51" dur="500" fill="hold"/>
                                        <p:tgtEl>
                                          <p:spTgt spid="25"/>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par>
                          <p:cTn id="60" fill="hold">
                            <p:stCondLst>
                              <p:cond delay="6500"/>
                            </p:stCondLst>
                            <p:childTnLst>
                              <p:par>
                                <p:cTn id="61" presetID="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0-#ppt_w/2"/>
                                          </p:val>
                                        </p:tav>
                                        <p:tav tm="100000">
                                          <p:val>
                                            <p:strVal val="#ppt_x"/>
                                          </p:val>
                                        </p:tav>
                                      </p:tavLst>
                                    </p:anim>
                                    <p:anim calcmode="lin" valueType="num">
                                      <p:cBhvr additive="base">
                                        <p:cTn id="64" dur="500" fill="hold"/>
                                        <p:tgtEl>
                                          <p:spTgt spid="28"/>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22" presetClass="entr" presetSubtype="4"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down)">
                                      <p:cBhvr>
                                        <p:cTn id="68" dur="500"/>
                                        <p:tgtEl>
                                          <p:spTgt spid="13"/>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537f0bf8da05d.png"/>
          <p:cNvPicPr>
            <a:picLocks noChangeAspect="1" noChangeArrowheads="1"/>
          </p:cNvPicPr>
          <p:nvPr/>
        </p:nvPicPr>
        <p:blipFill>
          <a:blip r:embed="rId1" cstate="print"/>
          <a:srcRect l="50793" t="40734" r="4070" b="34302"/>
          <a:stretch>
            <a:fillRect/>
          </a:stretch>
        </p:blipFill>
        <p:spPr bwMode="auto">
          <a:xfrm>
            <a:off x="0" y="0"/>
            <a:ext cx="9144000" cy="3184612"/>
          </a:xfrm>
          <a:prstGeom prst="rect">
            <a:avLst/>
          </a:prstGeom>
          <a:noFill/>
        </p:spPr>
      </p:pic>
      <p:sp>
        <p:nvSpPr>
          <p:cNvPr id="5" name="Isosceles Triangle 20"/>
          <p:cNvSpPr/>
          <p:nvPr/>
        </p:nvSpPr>
        <p:spPr>
          <a:xfrm flipV="1">
            <a:off x="4359086" y="3164339"/>
            <a:ext cx="425828" cy="296881"/>
          </a:xfrm>
          <a:prstGeom prst="triangle">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a:p>
        </p:txBody>
      </p:sp>
      <p:sp>
        <p:nvSpPr>
          <p:cNvPr id="6" name="Oval 23"/>
          <p:cNvSpPr/>
          <p:nvPr/>
        </p:nvSpPr>
        <p:spPr>
          <a:xfrm>
            <a:off x="3856006" y="1081663"/>
            <a:ext cx="1470074" cy="1470527"/>
          </a:xfrm>
          <a:prstGeom prst="ellipse">
            <a:avLst/>
          </a:prstGeom>
          <a:solidFill>
            <a:schemeClr val="tx1">
              <a:alpha val="65000"/>
            </a:schemeClr>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6000" dirty="0"/>
              <a:t>0</a:t>
            </a:r>
            <a:r>
              <a:rPr lang="en-US" altLang="zh-CN" sz="6000" dirty="0"/>
              <a:t>3</a:t>
            </a:r>
            <a:endParaRPr lang="en-GB" sz="6000" dirty="0"/>
          </a:p>
        </p:txBody>
      </p:sp>
      <p:sp>
        <p:nvSpPr>
          <p:cNvPr id="7" name="淘宝网chenying0907出品 24"/>
          <p:cNvSpPr txBox="1"/>
          <p:nvPr/>
        </p:nvSpPr>
        <p:spPr>
          <a:xfrm>
            <a:off x="3438134" y="2700346"/>
            <a:ext cx="2345084" cy="438592"/>
          </a:xfrm>
          <a:prstGeom prst="rect">
            <a:avLst/>
          </a:prstGeom>
          <a:noFill/>
        </p:spPr>
        <p:txBody>
          <a:bodyPr wrap="none" lIns="68589" tIns="34295" rIns="68589" bIns="34295" rtlCol="0">
            <a:spAutoFit/>
          </a:bodyPr>
          <a:lstStyle/>
          <a:p>
            <a:r>
              <a:rPr lang="en-US" altLang="zh-CN" sz="2400" b="1" dirty="0">
                <a:solidFill>
                  <a:srgbClr val="B40000"/>
                </a:solidFill>
                <a:effectLst>
                  <a:outerShdw blurRad="38100" dist="38100" dir="2700000" algn="tl">
                    <a:srgbClr val="000000">
                      <a:alpha val="43137"/>
                    </a:srgbClr>
                  </a:outerShdw>
                </a:effectLst>
              </a:rPr>
              <a:t>The third chapter</a:t>
            </a:r>
            <a:endParaRPr lang="en-GB" sz="2400" b="1" dirty="0">
              <a:solidFill>
                <a:srgbClr val="B40000"/>
              </a:solidFill>
              <a:effectLst>
                <a:outerShdw blurRad="38100" dist="38100" dir="2700000" algn="tl">
                  <a:srgbClr val="000000">
                    <a:alpha val="43137"/>
                  </a:srgbClr>
                </a:outerShdw>
              </a:effectLst>
            </a:endParaRPr>
          </a:p>
        </p:txBody>
      </p:sp>
      <p:sp>
        <p:nvSpPr>
          <p:cNvPr id="8" name="淘宝网chenying0907出品 27"/>
          <p:cNvSpPr txBox="1"/>
          <p:nvPr/>
        </p:nvSpPr>
        <p:spPr>
          <a:xfrm>
            <a:off x="3618087" y="3466100"/>
            <a:ext cx="1985177" cy="438592"/>
          </a:xfrm>
          <a:prstGeom prst="rect">
            <a:avLst/>
          </a:prstGeom>
          <a:noFill/>
        </p:spPr>
        <p:txBody>
          <a:bodyPr wrap="none" lIns="68589" tIns="34295" rIns="68589" bIns="34295" rtlCol="0">
            <a:spAutoFit/>
          </a:bodyPr>
          <a:lstStyle/>
          <a:p>
            <a:pPr lvl="0"/>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Rectangle 28"/>
          <p:cNvSpPr/>
          <p:nvPr/>
        </p:nvSpPr>
        <p:spPr>
          <a:xfrm>
            <a:off x="3271792" y="3925635"/>
            <a:ext cx="1444224" cy="392425"/>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淘宝网chenying0907出品 1"/>
          <p:cNvSpPr/>
          <p:nvPr/>
        </p:nvSpPr>
        <p:spPr>
          <a:xfrm>
            <a:off x="4716016" y="3925636"/>
            <a:ext cx="1534197" cy="415498"/>
          </a:xfrm>
          <a:prstGeom prst="rect">
            <a:avLst/>
          </a:prstGeom>
        </p:spPr>
        <p:txBody>
          <a:bodyPr wrap="square">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4" y="1276000"/>
            <a:ext cx="790575" cy="1578462"/>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0" name="Freeform 13"/>
          <p:cNvSpPr>
            <a:spLocks noChangeArrowheads="1"/>
          </p:cNvSpPr>
          <p:nvPr/>
        </p:nvSpPr>
        <p:spPr bwMode="auto">
          <a:xfrm>
            <a:off x="3701583" y="2941802"/>
            <a:ext cx="787400" cy="1578462"/>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accent2"/>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1" name="TextBox 341"/>
          <p:cNvSpPr>
            <a:spLocks noChangeArrowheads="1"/>
          </p:cNvSpPr>
          <p:nvPr/>
        </p:nvSpPr>
        <p:spPr bwMode="auto">
          <a:xfrm>
            <a:off x="2172762" y="157546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a:spLocks noChangeArrowheads="1"/>
          </p:cNvSpPr>
          <p:nvPr/>
        </p:nvSpPr>
        <p:spPr bwMode="auto">
          <a:xfrm>
            <a:off x="1174283" y="1865144"/>
            <a:ext cx="3092450"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682"/>
          <p:cNvSpPr>
            <a:spLocks noChangeArrowheads="1"/>
          </p:cNvSpPr>
          <p:nvPr/>
        </p:nvSpPr>
        <p:spPr bwMode="auto">
          <a:xfrm>
            <a:off x="4641880" y="1772752"/>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反应</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缓慢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TextBox 344"/>
          <p:cNvSpPr>
            <a:spLocks noChangeArrowheads="1"/>
          </p:cNvSpPr>
          <p:nvPr/>
        </p:nvSpPr>
        <p:spPr bwMode="auto">
          <a:xfrm>
            <a:off x="6137543" y="3231649"/>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5138272" y="3545238"/>
            <a:ext cx="3094037" cy="69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682"/>
          <p:cNvSpPr>
            <a:spLocks noChangeArrowheads="1"/>
          </p:cNvSpPr>
          <p:nvPr/>
        </p:nvSpPr>
        <p:spPr bwMode="auto">
          <a:xfrm>
            <a:off x="3964905" y="344305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动作</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迟缓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456062" y="1386647"/>
            <a:ext cx="2968366" cy="1357167"/>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2225" y="3052448"/>
            <a:ext cx="2856566" cy="1357167"/>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896" y="4858469"/>
            <a:ext cx="242570" cy="213995"/>
          </a:xfrm>
          <a:prstGeom prst="rect">
            <a:avLst/>
          </a:prstGeom>
          <a:noFill/>
        </p:spPr>
        <p:txBody>
          <a:bodyPr wrap="none" rtlCol="0">
            <a:spAutoFit/>
          </a:bodyPr>
          <a:lstStyle/>
          <a:p>
            <a:r>
              <a:rPr lang="zh-CN" altLang="en-US" sz="800" i="1"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800" i="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43515" y="2046137"/>
            <a:ext cx="2320438" cy="720222"/>
            <a:chOff x="5357840" y="2226480"/>
            <a:chExt cx="2320438" cy="720000"/>
          </a:xfrm>
        </p:grpSpPr>
        <p:sp>
          <p:nvSpPr>
            <p:cNvPr id="14" name="任意多边形 13"/>
            <p:cNvSpPr/>
            <p:nvPr/>
          </p:nvSpPr>
          <p:spPr>
            <a:xfrm>
              <a:off x="5357840" y="2226480"/>
              <a:ext cx="2320438" cy="720000"/>
            </a:xfrm>
            <a:custGeom>
              <a:avLst/>
              <a:gdLst>
                <a:gd name="connsiteX0" fmla="*/ 0 w 2320438"/>
                <a:gd name="connsiteY0" fmla="*/ 0 h 720000"/>
                <a:gd name="connsiteX1" fmla="*/ 1958973 w 2320438"/>
                <a:gd name="connsiteY1" fmla="*/ 0 h 720000"/>
                <a:gd name="connsiteX2" fmla="*/ 2320438 w 2320438"/>
                <a:gd name="connsiteY2" fmla="*/ 360000 h 720000"/>
                <a:gd name="connsiteX3" fmla="*/ 1958973 w 2320438"/>
                <a:gd name="connsiteY3" fmla="*/ 720000 h 720000"/>
                <a:gd name="connsiteX4" fmla="*/ 391217 w 2320438"/>
                <a:gd name="connsiteY4" fmla="*/ 720000 h 720000"/>
                <a:gd name="connsiteX5" fmla="*/ 376161 w 2320438"/>
                <a:gd name="connsiteY5" fmla="*/ 570653 h 720000"/>
                <a:gd name="connsiteX6" fmla="*/ 123380 w 2320438"/>
                <a:gd name="connsiteY6" fmla="*/ 101798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438" h="720000">
                  <a:moveTo>
                    <a:pt x="0" y="0"/>
                  </a:moveTo>
                  <a:lnTo>
                    <a:pt x="1958973" y="0"/>
                  </a:lnTo>
                  <a:cubicBezTo>
                    <a:pt x="2158604" y="0"/>
                    <a:pt x="2320438" y="161178"/>
                    <a:pt x="2320438" y="360000"/>
                  </a:cubicBezTo>
                  <a:cubicBezTo>
                    <a:pt x="2320438" y="558823"/>
                    <a:pt x="2158604" y="720000"/>
                    <a:pt x="1958973" y="720000"/>
                  </a:cubicBezTo>
                  <a:lnTo>
                    <a:pt x="391217" y="720000"/>
                  </a:lnTo>
                  <a:lnTo>
                    <a:pt x="376161" y="570653"/>
                  </a:lnTo>
                  <a:cubicBezTo>
                    <a:pt x="339101" y="389544"/>
                    <a:pt x="249247" y="227665"/>
                    <a:pt x="123380" y="1017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6" name="同心圆 5"/>
            <p:cNvSpPr/>
            <p:nvPr/>
          </p:nvSpPr>
          <p:spPr>
            <a:xfrm>
              <a:off x="7016290" y="2291556"/>
              <a:ext cx="589848" cy="589848"/>
            </a:xfrm>
            <a:prstGeom prst="donut">
              <a:avLst>
                <a:gd name="adj" fmla="val 47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3" name="组合 25"/>
            <p:cNvGrpSpPr/>
            <p:nvPr/>
          </p:nvGrpSpPr>
          <p:grpSpPr>
            <a:xfrm>
              <a:off x="7116301" y="2389552"/>
              <a:ext cx="402101" cy="362458"/>
              <a:chOff x="3232675" y="1391959"/>
              <a:chExt cx="510569" cy="460232"/>
            </a:xfrm>
            <a:solidFill>
              <a:schemeClr val="bg1"/>
            </a:solidFill>
          </p:grpSpPr>
          <p:sp>
            <p:nvSpPr>
              <p:cNvPr id="27" name="Oval 22"/>
              <p:cNvSpPr>
                <a:spLocks noChangeArrowheads="1"/>
              </p:cNvSpPr>
              <p:nvPr/>
            </p:nvSpPr>
            <p:spPr bwMode="auto">
              <a:xfrm>
                <a:off x="3662944" y="1671214"/>
                <a:ext cx="34757" cy="347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23"/>
              <p:cNvSpPr/>
              <p:nvPr/>
            </p:nvSpPr>
            <p:spPr bwMode="auto">
              <a:xfrm>
                <a:off x="3658150" y="1711964"/>
                <a:ext cx="44345" cy="70713"/>
              </a:xfrm>
              <a:custGeom>
                <a:avLst/>
                <a:gdLst>
                  <a:gd name="T0" fmla="*/ 4 w 37"/>
                  <a:gd name="T1" fmla="*/ 15 h 59"/>
                  <a:gd name="T2" fmla="*/ 19 w 37"/>
                  <a:gd name="T3" fmla="*/ 0 h 59"/>
                  <a:gd name="T4" fmla="*/ 33 w 37"/>
                  <a:gd name="T5" fmla="*/ 15 h 59"/>
                  <a:gd name="T6" fmla="*/ 36 w 37"/>
                  <a:gd name="T7" fmla="*/ 44 h 59"/>
                  <a:gd name="T8" fmla="*/ 22 w 37"/>
                  <a:gd name="T9" fmla="*/ 59 h 59"/>
                  <a:gd name="T10" fmla="*/ 15 w 37"/>
                  <a:gd name="T11" fmla="*/ 59 h 59"/>
                  <a:gd name="T12" fmla="*/ 1 w 37"/>
                  <a:gd name="T13" fmla="*/ 44 h 59"/>
                  <a:gd name="T14" fmla="*/ 4 w 37"/>
                  <a:gd name="T15" fmla="*/ 15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59">
                    <a:moveTo>
                      <a:pt x="4" y="15"/>
                    </a:moveTo>
                    <a:cubicBezTo>
                      <a:pt x="5" y="7"/>
                      <a:pt x="11" y="0"/>
                      <a:pt x="19" y="0"/>
                    </a:cubicBezTo>
                    <a:cubicBezTo>
                      <a:pt x="26" y="0"/>
                      <a:pt x="33" y="7"/>
                      <a:pt x="33" y="15"/>
                    </a:cubicBezTo>
                    <a:cubicBezTo>
                      <a:pt x="36" y="44"/>
                      <a:pt x="36" y="44"/>
                      <a:pt x="36" y="44"/>
                    </a:cubicBezTo>
                    <a:cubicBezTo>
                      <a:pt x="37" y="52"/>
                      <a:pt x="30" y="59"/>
                      <a:pt x="22" y="59"/>
                    </a:cubicBezTo>
                    <a:cubicBezTo>
                      <a:pt x="15" y="59"/>
                      <a:pt x="15" y="59"/>
                      <a:pt x="15" y="59"/>
                    </a:cubicBezTo>
                    <a:cubicBezTo>
                      <a:pt x="6" y="59"/>
                      <a:pt x="0" y="52"/>
                      <a:pt x="1" y="44"/>
                    </a:cubicBez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24"/>
              <p:cNvSpPr/>
              <p:nvPr/>
            </p:nvSpPr>
            <p:spPr bwMode="auto">
              <a:xfrm>
                <a:off x="3702494" y="1550163"/>
                <a:ext cx="40750" cy="43147"/>
              </a:xfrm>
              <a:custGeom>
                <a:avLst/>
                <a:gdLst>
                  <a:gd name="T0" fmla="*/ 12 w 35"/>
                  <a:gd name="T1" fmla="*/ 5 h 36"/>
                  <a:gd name="T2" fmla="*/ 0 w 35"/>
                  <a:gd name="T3" fmla="*/ 11 h 36"/>
                  <a:gd name="T4" fmla="*/ 0 w 35"/>
                  <a:gd name="T5" fmla="*/ 24 h 36"/>
                  <a:gd name="T6" fmla="*/ 13 w 35"/>
                  <a:gd name="T7" fmla="*/ 31 h 36"/>
                  <a:gd name="T8" fmla="*/ 33 w 35"/>
                  <a:gd name="T9" fmla="*/ 18 h 36"/>
                  <a:gd name="T10" fmla="*/ 12 w 35"/>
                  <a:gd name="T11" fmla="*/ 5 h 36"/>
                </a:gdLst>
                <a:ahLst/>
                <a:cxnLst>
                  <a:cxn ang="0">
                    <a:pos x="T0" y="T1"/>
                  </a:cxn>
                  <a:cxn ang="0">
                    <a:pos x="T2" y="T3"/>
                  </a:cxn>
                  <a:cxn ang="0">
                    <a:pos x="T4" y="T5"/>
                  </a:cxn>
                  <a:cxn ang="0">
                    <a:pos x="T6" y="T7"/>
                  </a:cxn>
                  <a:cxn ang="0">
                    <a:pos x="T8" y="T9"/>
                  </a:cxn>
                  <a:cxn ang="0">
                    <a:pos x="T10" y="T11"/>
                  </a:cxn>
                </a:cxnLst>
                <a:rect l="0" t="0" r="r" b="b"/>
                <a:pathLst>
                  <a:path w="35" h="36">
                    <a:moveTo>
                      <a:pt x="12" y="5"/>
                    </a:moveTo>
                    <a:cubicBezTo>
                      <a:pt x="5" y="0"/>
                      <a:pt x="0" y="3"/>
                      <a:pt x="0" y="11"/>
                    </a:cubicBezTo>
                    <a:cubicBezTo>
                      <a:pt x="0" y="24"/>
                      <a:pt x="0" y="24"/>
                      <a:pt x="0" y="24"/>
                    </a:cubicBezTo>
                    <a:cubicBezTo>
                      <a:pt x="0" y="32"/>
                      <a:pt x="6" y="36"/>
                      <a:pt x="13" y="31"/>
                    </a:cubicBezTo>
                    <a:cubicBezTo>
                      <a:pt x="13" y="31"/>
                      <a:pt x="35" y="16"/>
                      <a:pt x="33" y="18"/>
                    </a:cubicBezTo>
                    <a:cubicBezTo>
                      <a:pt x="31" y="19"/>
                      <a:pt x="12" y="5"/>
                      <a:pt x="1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26"/>
              <p:cNvSpPr>
                <a:spLocks noEditPoints="1"/>
              </p:cNvSpPr>
              <p:nvPr/>
            </p:nvSpPr>
            <p:spPr bwMode="auto">
              <a:xfrm>
                <a:off x="3359718" y="1616082"/>
                <a:ext cx="263674" cy="236109"/>
              </a:xfrm>
              <a:custGeom>
                <a:avLst/>
                <a:gdLst>
                  <a:gd name="T0" fmla="*/ 111 w 223"/>
                  <a:gd name="T1" fmla="*/ 200 h 200"/>
                  <a:gd name="T2" fmla="*/ 0 w 223"/>
                  <a:gd name="T3" fmla="*/ 79 h 200"/>
                  <a:gd name="T4" fmla="*/ 10 w 223"/>
                  <a:gd name="T5" fmla="*/ 29 h 200"/>
                  <a:gd name="T6" fmla="*/ 11 w 223"/>
                  <a:gd name="T7" fmla="*/ 27 h 200"/>
                  <a:gd name="T8" fmla="*/ 13 w 223"/>
                  <a:gd name="T9" fmla="*/ 25 h 200"/>
                  <a:gd name="T10" fmla="*/ 111 w 223"/>
                  <a:gd name="T11" fmla="*/ 0 h 200"/>
                  <a:gd name="T12" fmla="*/ 113 w 223"/>
                  <a:gd name="T13" fmla="*/ 0 h 200"/>
                  <a:gd name="T14" fmla="*/ 209 w 223"/>
                  <a:gd name="T15" fmla="*/ 25 h 200"/>
                  <a:gd name="T16" fmla="*/ 210 w 223"/>
                  <a:gd name="T17" fmla="*/ 26 h 200"/>
                  <a:gd name="T18" fmla="*/ 212 w 223"/>
                  <a:gd name="T19" fmla="*/ 27 h 200"/>
                  <a:gd name="T20" fmla="*/ 213 w 223"/>
                  <a:gd name="T21" fmla="*/ 30 h 200"/>
                  <a:gd name="T22" fmla="*/ 223 w 223"/>
                  <a:gd name="T23" fmla="*/ 79 h 200"/>
                  <a:gd name="T24" fmla="*/ 111 w 223"/>
                  <a:gd name="T25" fmla="*/ 200 h 200"/>
                  <a:gd name="T26" fmla="*/ 24 w 223"/>
                  <a:gd name="T27" fmla="*/ 37 h 200"/>
                  <a:gd name="T28" fmla="*/ 16 w 223"/>
                  <a:gd name="T29" fmla="*/ 79 h 200"/>
                  <a:gd name="T30" fmla="*/ 111 w 223"/>
                  <a:gd name="T31" fmla="*/ 184 h 200"/>
                  <a:gd name="T32" fmla="*/ 207 w 223"/>
                  <a:gd name="T33" fmla="*/ 79 h 200"/>
                  <a:gd name="T34" fmla="*/ 200 w 223"/>
                  <a:gd name="T35" fmla="*/ 38 h 200"/>
                  <a:gd name="T36" fmla="*/ 199 w 223"/>
                  <a:gd name="T37" fmla="*/ 38 h 200"/>
                  <a:gd name="T38" fmla="*/ 113 w 223"/>
                  <a:gd name="T39" fmla="*/ 16 h 200"/>
                  <a:gd name="T40" fmla="*/ 111 w 223"/>
                  <a:gd name="T41" fmla="*/ 16 h 200"/>
                  <a:gd name="T42" fmla="*/ 24 w 223"/>
                  <a:gd name="T43" fmla="*/ 3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3" h="200">
                    <a:moveTo>
                      <a:pt x="111" y="200"/>
                    </a:moveTo>
                    <a:cubicBezTo>
                      <a:pt x="75" y="200"/>
                      <a:pt x="0" y="144"/>
                      <a:pt x="0" y="79"/>
                    </a:cubicBezTo>
                    <a:cubicBezTo>
                      <a:pt x="0" y="61"/>
                      <a:pt x="3" y="45"/>
                      <a:pt x="10" y="29"/>
                    </a:cubicBezTo>
                    <a:cubicBezTo>
                      <a:pt x="11" y="27"/>
                      <a:pt x="11" y="27"/>
                      <a:pt x="11" y="27"/>
                    </a:cubicBezTo>
                    <a:cubicBezTo>
                      <a:pt x="13" y="25"/>
                      <a:pt x="13" y="25"/>
                      <a:pt x="13" y="25"/>
                    </a:cubicBezTo>
                    <a:cubicBezTo>
                      <a:pt x="23" y="18"/>
                      <a:pt x="55" y="0"/>
                      <a:pt x="111" y="0"/>
                    </a:cubicBezTo>
                    <a:cubicBezTo>
                      <a:pt x="113" y="0"/>
                      <a:pt x="113" y="0"/>
                      <a:pt x="113" y="0"/>
                    </a:cubicBezTo>
                    <a:cubicBezTo>
                      <a:pt x="176" y="0"/>
                      <a:pt x="207" y="24"/>
                      <a:pt x="209" y="25"/>
                    </a:cubicBezTo>
                    <a:cubicBezTo>
                      <a:pt x="209" y="26"/>
                      <a:pt x="209" y="26"/>
                      <a:pt x="210" y="26"/>
                    </a:cubicBezTo>
                    <a:cubicBezTo>
                      <a:pt x="212" y="27"/>
                      <a:pt x="212" y="27"/>
                      <a:pt x="212" y="27"/>
                    </a:cubicBezTo>
                    <a:cubicBezTo>
                      <a:pt x="213" y="30"/>
                      <a:pt x="213" y="30"/>
                      <a:pt x="213" y="30"/>
                    </a:cubicBezTo>
                    <a:cubicBezTo>
                      <a:pt x="220" y="45"/>
                      <a:pt x="223" y="62"/>
                      <a:pt x="223" y="79"/>
                    </a:cubicBezTo>
                    <a:cubicBezTo>
                      <a:pt x="223" y="144"/>
                      <a:pt x="148" y="200"/>
                      <a:pt x="111" y="200"/>
                    </a:cubicBezTo>
                    <a:close/>
                    <a:moveTo>
                      <a:pt x="24" y="37"/>
                    </a:moveTo>
                    <a:cubicBezTo>
                      <a:pt x="19" y="50"/>
                      <a:pt x="16" y="64"/>
                      <a:pt x="16" y="79"/>
                    </a:cubicBezTo>
                    <a:cubicBezTo>
                      <a:pt x="16" y="137"/>
                      <a:pt x="85" y="184"/>
                      <a:pt x="111" y="184"/>
                    </a:cubicBezTo>
                    <a:cubicBezTo>
                      <a:pt x="138" y="184"/>
                      <a:pt x="207" y="137"/>
                      <a:pt x="207" y="79"/>
                    </a:cubicBezTo>
                    <a:cubicBezTo>
                      <a:pt x="207" y="65"/>
                      <a:pt x="204" y="51"/>
                      <a:pt x="200" y="38"/>
                    </a:cubicBezTo>
                    <a:cubicBezTo>
                      <a:pt x="199" y="38"/>
                      <a:pt x="199" y="38"/>
                      <a:pt x="199" y="38"/>
                    </a:cubicBezTo>
                    <a:cubicBezTo>
                      <a:pt x="198" y="38"/>
                      <a:pt x="170" y="16"/>
                      <a:pt x="113" y="16"/>
                    </a:cubicBezTo>
                    <a:cubicBezTo>
                      <a:pt x="111" y="16"/>
                      <a:pt x="111" y="16"/>
                      <a:pt x="111" y="16"/>
                    </a:cubicBezTo>
                    <a:cubicBezTo>
                      <a:pt x="63" y="16"/>
                      <a:pt x="35" y="30"/>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27"/>
              <p:cNvSpPr/>
              <p:nvPr/>
            </p:nvSpPr>
            <p:spPr bwMode="auto">
              <a:xfrm>
                <a:off x="3365711" y="1540575"/>
                <a:ext cx="251689" cy="131837"/>
              </a:xfrm>
              <a:custGeom>
                <a:avLst/>
                <a:gdLst>
                  <a:gd name="T0" fmla="*/ 213 w 213"/>
                  <a:gd name="T1" fmla="*/ 44 h 112"/>
                  <a:gd name="T2" fmla="*/ 213 w 213"/>
                  <a:gd name="T3" fmla="*/ 44 h 112"/>
                  <a:gd name="T4" fmla="*/ 213 w 213"/>
                  <a:gd name="T5" fmla="*/ 112 h 112"/>
                  <a:gd name="T6" fmla="*/ 106 w 213"/>
                  <a:gd name="T7" fmla="*/ 69 h 112"/>
                  <a:gd name="T8" fmla="*/ 0 w 213"/>
                  <a:gd name="T9" fmla="*/ 112 h 112"/>
                  <a:gd name="T10" fmla="*/ 0 w 213"/>
                  <a:gd name="T11" fmla="*/ 44 h 112"/>
                  <a:gd name="T12" fmla="*/ 0 w 213"/>
                  <a:gd name="T13" fmla="*/ 44 h 112"/>
                  <a:gd name="T14" fmla="*/ 0 w 213"/>
                  <a:gd name="T15" fmla="*/ 43 h 112"/>
                  <a:gd name="T16" fmla="*/ 106 w 213"/>
                  <a:gd name="T17" fmla="*/ 0 h 112"/>
                  <a:gd name="T18" fmla="*/ 213 w 213"/>
                  <a:gd name="T19" fmla="*/ 43 h 112"/>
                  <a:gd name="T20" fmla="*/ 213 w 213"/>
                  <a:gd name="T21" fmla="*/ 4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112">
                    <a:moveTo>
                      <a:pt x="213" y="44"/>
                    </a:moveTo>
                    <a:cubicBezTo>
                      <a:pt x="213" y="44"/>
                      <a:pt x="213" y="44"/>
                      <a:pt x="213" y="44"/>
                    </a:cubicBezTo>
                    <a:cubicBezTo>
                      <a:pt x="213" y="112"/>
                      <a:pt x="213" y="112"/>
                      <a:pt x="213" y="112"/>
                    </a:cubicBezTo>
                    <a:cubicBezTo>
                      <a:pt x="213" y="93"/>
                      <a:pt x="165" y="69"/>
                      <a:pt x="106" y="69"/>
                    </a:cubicBezTo>
                    <a:cubicBezTo>
                      <a:pt x="47" y="69"/>
                      <a:pt x="0" y="93"/>
                      <a:pt x="0" y="112"/>
                    </a:cubicBezTo>
                    <a:cubicBezTo>
                      <a:pt x="0" y="44"/>
                      <a:pt x="0" y="44"/>
                      <a:pt x="0" y="44"/>
                    </a:cubicBezTo>
                    <a:cubicBezTo>
                      <a:pt x="0" y="44"/>
                      <a:pt x="0" y="44"/>
                      <a:pt x="0" y="44"/>
                    </a:cubicBezTo>
                    <a:cubicBezTo>
                      <a:pt x="0" y="44"/>
                      <a:pt x="0" y="43"/>
                      <a:pt x="0" y="43"/>
                    </a:cubicBezTo>
                    <a:cubicBezTo>
                      <a:pt x="0" y="19"/>
                      <a:pt x="47" y="0"/>
                      <a:pt x="106" y="0"/>
                    </a:cubicBezTo>
                    <a:cubicBezTo>
                      <a:pt x="165" y="0"/>
                      <a:pt x="213" y="19"/>
                      <a:pt x="213" y="43"/>
                    </a:cubicBezTo>
                    <a:cubicBezTo>
                      <a:pt x="213" y="43"/>
                      <a:pt x="213" y="44"/>
                      <a:pt x="21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Freeform 28"/>
              <p:cNvSpPr/>
              <p:nvPr/>
            </p:nvSpPr>
            <p:spPr bwMode="auto">
              <a:xfrm>
                <a:off x="3232675" y="1391959"/>
                <a:ext cx="425474" cy="258880"/>
              </a:xfrm>
              <a:custGeom>
                <a:avLst/>
                <a:gdLst>
                  <a:gd name="T0" fmla="*/ 348 w 360"/>
                  <a:gd name="T1" fmla="*/ 94 h 219"/>
                  <a:gd name="T2" fmla="*/ 229 w 360"/>
                  <a:gd name="T3" fmla="*/ 5 h 219"/>
                  <a:gd name="T4" fmla="*/ 205 w 360"/>
                  <a:gd name="T5" fmla="*/ 5 h 219"/>
                  <a:gd name="T6" fmla="*/ 0 w 360"/>
                  <a:gd name="T7" fmla="*/ 152 h 219"/>
                  <a:gd name="T8" fmla="*/ 97 w 360"/>
                  <a:gd name="T9" fmla="*/ 219 h 219"/>
                  <a:gd name="T10" fmla="*/ 97 w 360"/>
                  <a:gd name="T11" fmla="*/ 155 h 219"/>
                  <a:gd name="T12" fmla="*/ 100 w 360"/>
                  <a:gd name="T13" fmla="*/ 155 h 219"/>
                  <a:gd name="T14" fmla="*/ 218 w 360"/>
                  <a:gd name="T15" fmla="*/ 110 h 219"/>
                  <a:gd name="T16" fmla="*/ 337 w 360"/>
                  <a:gd name="T17" fmla="*/ 155 h 219"/>
                  <a:gd name="T18" fmla="*/ 340 w 360"/>
                  <a:gd name="T19" fmla="*/ 155 h 219"/>
                  <a:gd name="T20" fmla="*/ 340 w 360"/>
                  <a:gd name="T21" fmla="*/ 167 h 219"/>
                  <a:gd name="T22" fmla="*/ 340 w 360"/>
                  <a:gd name="T23" fmla="*/ 168 h 219"/>
                  <a:gd name="T24" fmla="*/ 340 w 360"/>
                  <a:gd name="T25" fmla="*/ 168 h 219"/>
                  <a:gd name="T26" fmla="*/ 340 w 360"/>
                  <a:gd name="T27" fmla="*/ 169 h 219"/>
                  <a:gd name="T28" fmla="*/ 340 w 360"/>
                  <a:gd name="T29" fmla="*/ 214 h 219"/>
                  <a:gd name="T30" fmla="*/ 360 w 360"/>
                  <a:gd name="T31" fmla="*/ 197 h 219"/>
                  <a:gd name="T32" fmla="*/ 360 w 360"/>
                  <a:gd name="T33" fmla="*/ 119 h 219"/>
                  <a:gd name="T34" fmla="*/ 348 w 360"/>
                  <a:gd name="T35" fmla="*/ 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0" h="219">
                    <a:moveTo>
                      <a:pt x="348" y="94"/>
                    </a:moveTo>
                    <a:cubicBezTo>
                      <a:pt x="229" y="5"/>
                      <a:pt x="229" y="5"/>
                      <a:pt x="229" y="5"/>
                    </a:cubicBezTo>
                    <a:cubicBezTo>
                      <a:pt x="223" y="0"/>
                      <a:pt x="212" y="0"/>
                      <a:pt x="205" y="5"/>
                    </a:cubicBezTo>
                    <a:cubicBezTo>
                      <a:pt x="205" y="5"/>
                      <a:pt x="5" y="149"/>
                      <a:pt x="0" y="152"/>
                    </a:cubicBezTo>
                    <a:cubicBezTo>
                      <a:pt x="97" y="219"/>
                      <a:pt x="97" y="219"/>
                      <a:pt x="97" y="219"/>
                    </a:cubicBezTo>
                    <a:cubicBezTo>
                      <a:pt x="97" y="155"/>
                      <a:pt x="97" y="155"/>
                      <a:pt x="97" y="155"/>
                    </a:cubicBezTo>
                    <a:cubicBezTo>
                      <a:pt x="100" y="155"/>
                      <a:pt x="100" y="155"/>
                      <a:pt x="100" y="155"/>
                    </a:cubicBezTo>
                    <a:cubicBezTo>
                      <a:pt x="112" y="125"/>
                      <a:pt x="166" y="110"/>
                      <a:pt x="218" y="110"/>
                    </a:cubicBezTo>
                    <a:cubicBezTo>
                      <a:pt x="271" y="110"/>
                      <a:pt x="325" y="125"/>
                      <a:pt x="337" y="155"/>
                    </a:cubicBezTo>
                    <a:cubicBezTo>
                      <a:pt x="340" y="155"/>
                      <a:pt x="340" y="155"/>
                      <a:pt x="340" y="155"/>
                    </a:cubicBezTo>
                    <a:cubicBezTo>
                      <a:pt x="340" y="167"/>
                      <a:pt x="340" y="167"/>
                      <a:pt x="340" y="167"/>
                    </a:cubicBezTo>
                    <a:cubicBezTo>
                      <a:pt x="340" y="167"/>
                      <a:pt x="340" y="167"/>
                      <a:pt x="340" y="168"/>
                    </a:cubicBezTo>
                    <a:cubicBezTo>
                      <a:pt x="340" y="168"/>
                      <a:pt x="340" y="168"/>
                      <a:pt x="340" y="168"/>
                    </a:cubicBezTo>
                    <a:cubicBezTo>
                      <a:pt x="340" y="169"/>
                      <a:pt x="340" y="169"/>
                      <a:pt x="340" y="169"/>
                    </a:cubicBezTo>
                    <a:cubicBezTo>
                      <a:pt x="340" y="214"/>
                      <a:pt x="340" y="214"/>
                      <a:pt x="340" y="214"/>
                    </a:cubicBezTo>
                    <a:cubicBezTo>
                      <a:pt x="360" y="197"/>
                      <a:pt x="360" y="197"/>
                      <a:pt x="360" y="197"/>
                    </a:cubicBezTo>
                    <a:cubicBezTo>
                      <a:pt x="360" y="119"/>
                      <a:pt x="360" y="119"/>
                      <a:pt x="360" y="119"/>
                    </a:cubicBezTo>
                    <a:cubicBezTo>
                      <a:pt x="360" y="110"/>
                      <a:pt x="355" y="99"/>
                      <a:pt x="34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Freeform 29"/>
              <p:cNvSpPr/>
              <p:nvPr/>
            </p:nvSpPr>
            <p:spPr bwMode="auto">
              <a:xfrm>
                <a:off x="3460393" y="1618479"/>
                <a:ext cx="158205" cy="112661"/>
              </a:xfrm>
              <a:custGeom>
                <a:avLst/>
                <a:gdLst>
                  <a:gd name="T0" fmla="*/ 123 w 132"/>
                  <a:gd name="T1" fmla="*/ 94 h 94"/>
                  <a:gd name="T2" fmla="*/ 0 w 132"/>
                  <a:gd name="T3" fmla="*/ 12 h 94"/>
                  <a:gd name="T4" fmla="*/ 8 w 132"/>
                  <a:gd name="T5" fmla="*/ 0 h 94"/>
                  <a:gd name="T6" fmla="*/ 132 w 132"/>
                  <a:gd name="T7" fmla="*/ 81 h 94"/>
                  <a:gd name="T8" fmla="*/ 123 w 132"/>
                  <a:gd name="T9" fmla="*/ 94 h 94"/>
                </a:gdLst>
                <a:ahLst/>
                <a:cxnLst>
                  <a:cxn ang="0">
                    <a:pos x="T0" y="T1"/>
                  </a:cxn>
                  <a:cxn ang="0">
                    <a:pos x="T2" y="T3"/>
                  </a:cxn>
                  <a:cxn ang="0">
                    <a:pos x="T4" y="T5"/>
                  </a:cxn>
                  <a:cxn ang="0">
                    <a:pos x="T6" y="T7"/>
                  </a:cxn>
                  <a:cxn ang="0">
                    <a:pos x="T8" y="T9"/>
                  </a:cxn>
                </a:cxnLst>
                <a:rect l="0" t="0" r="r" b="b"/>
                <a:pathLst>
                  <a:path w="132" h="94">
                    <a:moveTo>
                      <a:pt x="123" y="94"/>
                    </a:moveTo>
                    <a:lnTo>
                      <a:pt x="0" y="12"/>
                    </a:lnTo>
                    <a:lnTo>
                      <a:pt x="8" y="0"/>
                    </a:lnTo>
                    <a:lnTo>
                      <a:pt x="132" y="81"/>
                    </a:lnTo>
                    <a:lnTo>
                      <a:pt x="123"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Freeform 30"/>
              <p:cNvSpPr/>
              <p:nvPr/>
            </p:nvSpPr>
            <p:spPr bwMode="auto">
              <a:xfrm>
                <a:off x="3365711" y="1637655"/>
                <a:ext cx="134234" cy="93484"/>
              </a:xfrm>
              <a:custGeom>
                <a:avLst/>
                <a:gdLst>
                  <a:gd name="T0" fmla="*/ 8 w 112"/>
                  <a:gd name="T1" fmla="*/ 78 h 78"/>
                  <a:gd name="T2" fmla="*/ 0 w 112"/>
                  <a:gd name="T3" fmla="*/ 64 h 78"/>
                  <a:gd name="T4" fmla="*/ 104 w 112"/>
                  <a:gd name="T5" fmla="*/ 0 h 78"/>
                  <a:gd name="T6" fmla="*/ 112 w 112"/>
                  <a:gd name="T7" fmla="*/ 13 h 78"/>
                  <a:gd name="T8" fmla="*/ 8 w 112"/>
                  <a:gd name="T9" fmla="*/ 78 h 78"/>
                </a:gdLst>
                <a:ahLst/>
                <a:cxnLst>
                  <a:cxn ang="0">
                    <a:pos x="T0" y="T1"/>
                  </a:cxn>
                  <a:cxn ang="0">
                    <a:pos x="T2" y="T3"/>
                  </a:cxn>
                  <a:cxn ang="0">
                    <a:pos x="T4" y="T5"/>
                  </a:cxn>
                  <a:cxn ang="0">
                    <a:pos x="T6" y="T7"/>
                  </a:cxn>
                  <a:cxn ang="0">
                    <a:pos x="T8" y="T9"/>
                  </a:cxn>
                </a:cxnLst>
                <a:rect l="0" t="0" r="r" b="b"/>
                <a:pathLst>
                  <a:path w="112" h="78">
                    <a:moveTo>
                      <a:pt x="8" y="78"/>
                    </a:moveTo>
                    <a:lnTo>
                      <a:pt x="0" y="64"/>
                    </a:lnTo>
                    <a:lnTo>
                      <a:pt x="104" y="0"/>
                    </a:lnTo>
                    <a:lnTo>
                      <a:pt x="112" y="13"/>
                    </a:lnTo>
                    <a:lnTo>
                      <a:pt x="8"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Oval 31"/>
              <p:cNvSpPr>
                <a:spLocks noChangeArrowheads="1"/>
              </p:cNvSpPr>
              <p:nvPr/>
            </p:nvSpPr>
            <p:spPr bwMode="auto">
              <a:xfrm>
                <a:off x="3662944" y="1671214"/>
                <a:ext cx="34757" cy="347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Freeform 32"/>
              <p:cNvSpPr/>
              <p:nvPr/>
            </p:nvSpPr>
            <p:spPr bwMode="auto">
              <a:xfrm>
                <a:off x="3668936" y="1511810"/>
                <a:ext cx="22771" cy="143822"/>
              </a:xfrm>
              <a:custGeom>
                <a:avLst/>
                <a:gdLst>
                  <a:gd name="T0" fmla="*/ 9 w 19"/>
                  <a:gd name="T1" fmla="*/ 120 h 122"/>
                  <a:gd name="T2" fmla="*/ 19 w 19"/>
                  <a:gd name="T3" fmla="*/ 122 h 122"/>
                  <a:gd name="T4" fmla="*/ 19 w 19"/>
                  <a:gd name="T5" fmla="*/ 25 h 122"/>
                  <a:gd name="T6" fmla="*/ 7 w 19"/>
                  <a:gd name="T7" fmla="*/ 3 h 122"/>
                  <a:gd name="T8" fmla="*/ 0 w 19"/>
                  <a:gd name="T9" fmla="*/ 0 h 122"/>
                  <a:gd name="T10" fmla="*/ 0 w 19"/>
                  <a:gd name="T11" fmla="*/ 122 h 122"/>
                  <a:gd name="T12" fmla="*/ 9 w 19"/>
                  <a:gd name="T13" fmla="*/ 12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9" y="120"/>
                    </a:moveTo>
                    <a:cubicBezTo>
                      <a:pt x="13" y="120"/>
                      <a:pt x="16" y="121"/>
                      <a:pt x="19" y="122"/>
                    </a:cubicBezTo>
                    <a:cubicBezTo>
                      <a:pt x="19" y="25"/>
                      <a:pt x="19" y="25"/>
                      <a:pt x="19" y="25"/>
                    </a:cubicBezTo>
                    <a:cubicBezTo>
                      <a:pt x="19" y="18"/>
                      <a:pt x="13" y="8"/>
                      <a:pt x="7" y="3"/>
                    </a:cubicBezTo>
                    <a:cubicBezTo>
                      <a:pt x="7" y="3"/>
                      <a:pt x="3" y="0"/>
                      <a:pt x="0" y="0"/>
                    </a:cubicBezTo>
                    <a:cubicBezTo>
                      <a:pt x="0" y="122"/>
                      <a:pt x="0" y="122"/>
                      <a:pt x="0" y="122"/>
                    </a:cubicBezTo>
                    <a:cubicBezTo>
                      <a:pt x="3" y="121"/>
                      <a:pt x="6" y="120"/>
                      <a:pt x="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11" name="圆角矩形 10"/>
          <p:cNvSpPr/>
          <p:nvPr/>
        </p:nvSpPr>
        <p:spPr>
          <a:xfrm>
            <a:off x="3617109" y="1942211"/>
            <a:ext cx="1724024" cy="173948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TextBox 6"/>
          <p:cNvSpPr txBox="1">
            <a:spLocks noChangeArrowheads="1"/>
          </p:cNvSpPr>
          <p:nvPr/>
        </p:nvSpPr>
        <p:spPr bwMode="auto">
          <a:xfrm>
            <a:off x="5483140" y="2027467"/>
            <a:ext cx="10768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Tx/>
              <a:buNone/>
            </a:pPr>
            <a:r>
              <a:rPr kumimoji="0" lang="zh-CN" altLang="en-US" sz="1400" i="0" u="none" strike="noStrike" cap="none" normalizeH="0" baseline="0" dirty="0">
                <a:ln>
                  <a:noFill/>
                </a:ln>
                <a:solidFill>
                  <a:schemeClr val="bg1"/>
                </a:solidFill>
                <a:effectLst/>
                <a:cs typeface="+mn-ea"/>
                <a:sym typeface="+mn-lt"/>
              </a:rPr>
              <a:t>这里是具添加具体</a:t>
            </a:r>
            <a:r>
              <a:rPr lang="zh-CN" altLang="en-US" sz="1400" dirty="0">
                <a:solidFill>
                  <a:schemeClr val="bg1"/>
                </a:solidFill>
                <a:cs typeface="+mn-ea"/>
                <a:sym typeface="+mn-lt"/>
              </a:rPr>
              <a:t>内</a:t>
            </a:r>
            <a:r>
              <a:rPr kumimoji="0" lang="zh-CN" altLang="en-US" sz="1400" i="0" u="none" strike="noStrike" cap="none" normalizeH="0" baseline="0" dirty="0">
                <a:ln>
                  <a:noFill/>
                </a:ln>
                <a:solidFill>
                  <a:schemeClr val="bg1"/>
                </a:solidFill>
                <a:effectLst/>
                <a:cs typeface="+mn-ea"/>
                <a:sym typeface="+mn-lt"/>
              </a:rPr>
              <a:t>容</a:t>
            </a:r>
            <a:endParaRPr kumimoji="0" lang="zh-CN" sz="1400" i="0" u="none" strike="noStrike" cap="none" normalizeH="0" baseline="0" dirty="0">
              <a:ln>
                <a:noFill/>
              </a:ln>
              <a:solidFill>
                <a:schemeClr val="bg1"/>
              </a:solidFill>
              <a:effectLst/>
              <a:cs typeface="+mn-ea"/>
              <a:sym typeface="+mn-lt"/>
            </a:endParaRPr>
          </a:p>
        </p:txBody>
      </p:sp>
      <p:grpSp>
        <p:nvGrpSpPr>
          <p:cNvPr id="4" name="组合 4"/>
          <p:cNvGrpSpPr/>
          <p:nvPr/>
        </p:nvGrpSpPr>
        <p:grpSpPr>
          <a:xfrm>
            <a:off x="1594289" y="2878650"/>
            <a:ext cx="2320438" cy="720222"/>
            <a:chOff x="1908614" y="3058736"/>
            <a:chExt cx="2320438" cy="720000"/>
          </a:xfrm>
        </p:grpSpPr>
        <p:sp>
          <p:nvSpPr>
            <p:cNvPr id="20" name="任意多边形 19"/>
            <p:cNvSpPr/>
            <p:nvPr/>
          </p:nvSpPr>
          <p:spPr>
            <a:xfrm rot="10800000">
              <a:off x="1908614" y="3058736"/>
              <a:ext cx="2320438" cy="720000"/>
            </a:xfrm>
            <a:custGeom>
              <a:avLst/>
              <a:gdLst>
                <a:gd name="connsiteX0" fmla="*/ 0 w 2320438"/>
                <a:gd name="connsiteY0" fmla="*/ 0 h 720000"/>
                <a:gd name="connsiteX1" fmla="*/ 1958973 w 2320438"/>
                <a:gd name="connsiteY1" fmla="*/ 0 h 720000"/>
                <a:gd name="connsiteX2" fmla="*/ 2320438 w 2320438"/>
                <a:gd name="connsiteY2" fmla="*/ 360000 h 720000"/>
                <a:gd name="connsiteX3" fmla="*/ 1958973 w 2320438"/>
                <a:gd name="connsiteY3" fmla="*/ 720000 h 720000"/>
                <a:gd name="connsiteX4" fmla="*/ 391217 w 2320438"/>
                <a:gd name="connsiteY4" fmla="*/ 720000 h 720000"/>
                <a:gd name="connsiteX5" fmla="*/ 376161 w 2320438"/>
                <a:gd name="connsiteY5" fmla="*/ 570653 h 720000"/>
                <a:gd name="connsiteX6" fmla="*/ 123380 w 2320438"/>
                <a:gd name="connsiteY6" fmla="*/ 101798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438" h="720000">
                  <a:moveTo>
                    <a:pt x="0" y="0"/>
                  </a:moveTo>
                  <a:lnTo>
                    <a:pt x="1958973" y="0"/>
                  </a:lnTo>
                  <a:cubicBezTo>
                    <a:pt x="2158604" y="0"/>
                    <a:pt x="2320438" y="161178"/>
                    <a:pt x="2320438" y="360000"/>
                  </a:cubicBezTo>
                  <a:cubicBezTo>
                    <a:pt x="2320438" y="558823"/>
                    <a:pt x="2158604" y="720000"/>
                    <a:pt x="1958973" y="720000"/>
                  </a:cubicBezTo>
                  <a:lnTo>
                    <a:pt x="391217" y="720000"/>
                  </a:lnTo>
                  <a:lnTo>
                    <a:pt x="376161" y="570653"/>
                  </a:lnTo>
                  <a:cubicBezTo>
                    <a:pt x="339101" y="389544"/>
                    <a:pt x="249247" y="227665"/>
                    <a:pt x="123380" y="1017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4" name="同心圆 23"/>
            <p:cNvSpPr/>
            <p:nvPr/>
          </p:nvSpPr>
          <p:spPr>
            <a:xfrm>
              <a:off x="1980754" y="3123812"/>
              <a:ext cx="589848" cy="589848"/>
            </a:xfrm>
            <a:prstGeom prst="donut">
              <a:avLst>
                <a:gd name="adj" fmla="val 47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5" name="组合 37"/>
            <p:cNvGrpSpPr/>
            <p:nvPr/>
          </p:nvGrpSpPr>
          <p:grpSpPr>
            <a:xfrm>
              <a:off x="2077907" y="3277473"/>
              <a:ext cx="395542" cy="302178"/>
              <a:chOff x="1728534" y="2226128"/>
              <a:chExt cx="472216" cy="360754"/>
            </a:xfrm>
            <a:solidFill>
              <a:schemeClr val="bg1"/>
            </a:solidFill>
          </p:grpSpPr>
          <p:sp>
            <p:nvSpPr>
              <p:cNvPr id="40" name="Freeform 46"/>
              <p:cNvSpPr>
                <a:spLocks noEditPoints="1"/>
              </p:cNvSpPr>
              <p:nvPr/>
            </p:nvSpPr>
            <p:spPr bwMode="auto">
              <a:xfrm>
                <a:off x="1729732" y="2386729"/>
                <a:ext cx="200152" cy="200153"/>
              </a:xfrm>
              <a:custGeom>
                <a:avLst/>
                <a:gdLst>
                  <a:gd name="T0" fmla="*/ 85 w 169"/>
                  <a:gd name="T1" fmla="*/ 169 h 169"/>
                  <a:gd name="T2" fmla="*/ 0 w 169"/>
                  <a:gd name="T3" fmla="*/ 84 h 169"/>
                  <a:gd name="T4" fmla="*/ 85 w 169"/>
                  <a:gd name="T5" fmla="*/ 0 h 169"/>
                  <a:gd name="T6" fmla="*/ 169 w 169"/>
                  <a:gd name="T7" fmla="*/ 84 h 169"/>
                  <a:gd name="T8" fmla="*/ 85 w 169"/>
                  <a:gd name="T9" fmla="*/ 169 h 169"/>
                  <a:gd name="T10" fmla="*/ 85 w 169"/>
                  <a:gd name="T11" fmla="*/ 20 h 169"/>
                  <a:gd name="T12" fmla="*/ 20 w 169"/>
                  <a:gd name="T13" fmla="*/ 84 h 169"/>
                  <a:gd name="T14" fmla="*/ 85 w 169"/>
                  <a:gd name="T15" fmla="*/ 149 h 169"/>
                  <a:gd name="T16" fmla="*/ 149 w 169"/>
                  <a:gd name="T17" fmla="*/ 84 h 169"/>
                  <a:gd name="T18" fmla="*/ 85 w 169"/>
                  <a:gd name="T19" fmla="*/ 2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69">
                    <a:moveTo>
                      <a:pt x="85" y="169"/>
                    </a:moveTo>
                    <a:cubicBezTo>
                      <a:pt x="38" y="169"/>
                      <a:pt x="0" y="131"/>
                      <a:pt x="0" y="84"/>
                    </a:cubicBezTo>
                    <a:cubicBezTo>
                      <a:pt x="0" y="38"/>
                      <a:pt x="38" y="0"/>
                      <a:pt x="85" y="0"/>
                    </a:cubicBezTo>
                    <a:cubicBezTo>
                      <a:pt x="131" y="0"/>
                      <a:pt x="169" y="38"/>
                      <a:pt x="169" y="84"/>
                    </a:cubicBezTo>
                    <a:cubicBezTo>
                      <a:pt x="169" y="131"/>
                      <a:pt x="131" y="169"/>
                      <a:pt x="85" y="169"/>
                    </a:cubicBezTo>
                    <a:close/>
                    <a:moveTo>
                      <a:pt x="85" y="20"/>
                    </a:moveTo>
                    <a:cubicBezTo>
                      <a:pt x="49" y="20"/>
                      <a:pt x="20" y="49"/>
                      <a:pt x="20" y="84"/>
                    </a:cubicBezTo>
                    <a:cubicBezTo>
                      <a:pt x="20" y="120"/>
                      <a:pt x="49" y="149"/>
                      <a:pt x="85" y="149"/>
                    </a:cubicBezTo>
                    <a:cubicBezTo>
                      <a:pt x="120" y="149"/>
                      <a:pt x="149" y="120"/>
                      <a:pt x="149" y="84"/>
                    </a:cubicBezTo>
                    <a:cubicBezTo>
                      <a:pt x="149" y="49"/>
                      <a:pt x="120" y="20"/>
                      <a:pt x="8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47"/>
              <p:cNvSpPr/>
              <p:nvPr/>
            </p:nvSpPr>
            <p:spPr bwMode="auto">
              <a:xfrm>
                <a:off x="1728534" y="2270473"/>
                <a:ext cx="51536" cy="165396"/>
              </a:xfrm>
              <a:custGeom>
                <a:avLst/>
                <a:gdLst>
                  <a:gd name="T0" fmla="*/ 0 w 43"/>
                  <a:gd name="T1" fmla="*/ 140 h 140"/>
                  <a:gd name="T2" fmla="*/ 21 w 43"/>
                  <a:gd name="T3" fmla="*/ 111 h 140"/>
                  <a:gd name="T4" fmla="*/ 43 w 43"/>
                  <a:gd name="T5" fmla="*/ 16 h 140"/>
                  <a:gd name="T6" fmla="*/ 35 w 43"/>
                  <a:gd name="T7" fmla="*/ 2 h 140"/>
                  <a:gd name="T8" fmla="*/ 0 w 43"/>
                  <a:gd name="T9" fmla="*/ 140 h 140"/>
                </a:gdLst>
                <a:ahLst/>
                <a:cxnLst>
                  <a:cxn ang="0">
                    <a:pos x="T0" y="T1"/>
                  </a:cxn>
                  <a:cxn ang="0">
                    <a:pos x="T2" y="T3"/>
                  </a:cxn>
                  <a:cxn ang="0">
                    <a:pos x="T4" y="T5"/>
                  </a:cxn>
                  <a:cxn ang="0">
                    <a:pos x="T6" y="T7"/>
                  </a:cxn>
                  <a:cxn ang="0">
                    <a:pos x="T8" y="T9"/>
                  </a:cxn>
                </a:cxnLst>
                <a:rect l="0" t="0" r="r" b="b"/>
                <a:pathLst>
                  <a:path w="43" h="140">
                    <a:moveTo>
                      <a:pt x="0" y="140"/>
                    </a:moveTo>
                    <a:cubicBezTo>
                      <a:pt x="1" y="139"/>
                      <a:pt x="21" y="111"/>
                      <a:pt x="21" y="111"/>
                    </a:cubicBezTo>
                    <a:cubicBezTo>
                      <a:pt x="43" y="16"/>
                      <a:pt x="43" y="16"/>
                      <a:pt x="43" y="16"/>
                    </a:cubicBezTo>
                    <a:cubicBezTo>
                      <a:pt x="43" y="16"/>
                      <a:pt x="35" y="0"/>
                      <a:pt x="35" y="2"/>
                    </a:cubicBezTo>
                    <a:cubicBezTo>
                      <a:pt x="35" y="4"/>
                      <a:pt x="0" y="140"/>
                      <a:pt x="0" y="1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48"/>
              <p:cNvSpPr/>
              <p:nvPr/>
            </p:nvSpPr>
            <p:spPr bwMode="auto">
              <a:xfrm>
                <a:off x="2150412" y="2269275"/>
                <a:ext cx="50338" cy="166595"/>
              </a:xfrm>
              <a:custGeom>
                <a:avLst/>
                <a:gdLst>
                  <a:gd name="T0" fmla="*/ 43 w 43"/>
                  <a:gd name="T1" fmla="*/ 141 h 141"/>
                  <a:gd name="T2" fmla="*/ 21 w 43"/>
                  <a:gd name="T3" fmla="*/ 112 h 141"/>
                  <a:gd name="T4" fmla="*/ 0 w 43"/>
                  <a:gd name="T5" fmla="*/ 17 h 141"/>
                  <a:gd name="T6" fmla="*/ 8 w 43"/>
                  <a:gd name="T7" fmla="*/ 2 h 141"/>
                  <a:gd name="T8" fmla="*/ 43 w 43"/>
                  <a:gd name="T9" fmla="*/ 141 h 141"/>
                </a:gdLst>
                <a:ahLst/>
                <a:cxnLst>
                  <a:cxn ang="0">
                    <a:pos x="T0" y="T1"/>
                  </a:cxn>
                  <a:cxn ang="0">
                    <a:pos x="T2" y="T3"/>
                  </a:cxn>
                  <a:cxn ang="0">
                    <a:pos x="T4" y="T5"/>
                  </a:cxn>
                  <a:cxn ang="0">
                    <a:pos x="T6" y="T7"/>
                  </a:cxn>
                  <a:cxn ang="0">
                    <a:pos x="T8" y="T9"/>
                  </a:cxn>
                </a:cxnLst>
                <a:rect l="0" t="0" r="r" b="b"/>
                <a:pathLst>
                  <a:path w="43" h="141">
                    <a:moveTo>
                      <a:pt x="43" y="141"/>
                    </a:moveTo>
                    <a:cubicBezTo>
                      <a:pt x="42" y="140"/>
                      <a:pt x="21" y="112"/>
                      <a:pt x="21" y="112"/>
                    </a:cubicBezTo>
                    <a:cubicBezTo>
                      <a:pt x="0" y="17"/>
                      <a:pt x="0" y="17"/>
                      <a:pt x="0" y="17"/>
                    </a:cubicBezTo>
                    <a:cubicBezTo>
                      <a:pt x="0" y="17"/>
                      <a:pt x="8" y="0"/>
                      <a:pt x="8" y="2"/>
                    </a:cubicBezTo>
                    <a:cubicBezTo>
                      <a:pt x="8" y="4"/>
                      <a:pt x="43" y="141"/>
                      <a:pt x="43" y="1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49"/>
              <p:cNvSpPr/>
              <p:nvPr/>
            </p:nvSpPr>
            <p:spPr bwMode="auto">
              <a:xfrm>
                <a:off x="1775276" y="2226128"/>
                <a:ext cx="65918" cy="112661"/>
              </a:xfrm>
              <a:custGeom>
                <a:avLst/>
                <a:gdLst>
                  <a:gd name="T0" fmla="*/ 0 w 56"/>
                  <a:gd name="T1" fmla="*/ 29 h 95"/>
                  <a:gd name="T2" fmla="*/ 8 w 56"/>
                  <a:gd name="T3" fmla="*/ 46 h 95"/>
                  <a:gd name="T4" fmla="*/ 27 w 56"/>
                  <a:gd name="T5" fmla="*/ 14 h 95"/>
                  <a:gd name="T6" fmla="*/ 41 w 56"/>
                  <a:gd name="T7" fmla="*/ 56 h 95"/>
                  <a:gd name="T8" fmla="*/ 42 w 56"/>
                  <a:gd name="T9" fmla="*/ 94 h 95"/>
                  <a:gd name="T10" fmla="*/ 56 w 56"/>
                  <a:gd name="T11" fmla="*/ 93 h 95"/>
                  <a:gd name="T12" fmla="*/ 52 w 56"/>
                  <a:gd name="T13" fmla="*/ 45 h 95"/>
                  <a:gd name="T14" fmla="*/ 22 w 56"/>
                  <a:gd name="T15" fmla="*/ 1 h 95"/>
                  <a:gd name="T16" fmla="*/ 0 w 56"/>
                  <a:gd name="T17"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5">
                    <a:moveTo>
                      <a:pt x="0" y="29"/>
                    </a:moveTo>
                    <a:cubicBezTo>
                      <a:pt x="8" y="46"/>
                      <a:pt x="8" y="46"/>
                      <a:pt x="8" y="46"/>
                    </a:cubicBezTo>
                    <a:cubicBezTo>
                      <a:pt x="8" y="46"/>
                      <a:pt x="11" y="3"/>
                      <a:pt x="27" y="14"/>
                    </a:cubicBezTo>
                    <a:cubicBezTo>
                      <a:pt x="42" y="26"/>
                      <a:pt x="41" y="51"/>
                      <a:pt x="41" y="56"/>
                    </a:cubicBezTo>
                    <a:cubicBezTo>
                      <a:pt x="41" y="61"/>
                      <a:pt x="42" y="94"/>
                      <a:pt x="42" y="94"/>
                    </a:cubicBezTo>
                    <a:cubicBezTo>
                      <a:pt x="42" y="94"/>
                      <a:pt x="56" y="95"/>
                      <a:pt x="56" y="93"/>
                    </a:cubicBezTo>
                    <a:cubicBezTo>
                      <a:pt x="56" y="92"/>
                      <a:pt x="53" y="53"/>
                      <a:pt x="52" y="45"/>
                    </a:cubicBezTo>
                    <a:cubicBezTo>
                      <a:pt x="50" y="29"/>
                      <a:pt x="39" y="0"/>
                      <a:pt x="22" y="1"/>
                    </a:cubicBezTo>
                    <a:cubicBezTo>
                      <a:pt x="4" y="1"/>
                      <a:pt x="0" y="29"/>
                      <a:pt x="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50"/>
              <p:cNvSpPr/>
              <p:nvPr/>
            </p:nvSpPr>
            <p:spPr bwMode="auto">
              <a:xfrm>
                <a:off x="2088089" y="2226128"/>
                <a:ext cx="67117" cy="112661"/>
              </a:xfrm>
              <a:custGeom>
                <a:avLst/>
                <a:gdLst>
                  <a:gd name="T0" fmla="*/ 57 w 57"/>
                  <a:gd name="T1" fmla="*/ 29 h 95"/>
                  <a:gd name="T2" fmla="*/ 48 w 57"/>
                  <a:gd name="T3" fmla="*/ 46 h 95"/>
                  <a:gd name="T4" fmla="*/ 30 w 57"/>
                  <a:gd name="T5" fmla="*/ 14 h 95"/>
                  <a:gd name="T6" fmla="*/ 15 w 57"/>
                  <a:gd name="T7" fmla="*/ 56 h 95"/>
                  <a:gd name="T8" fmla="*/ 15 w 57"/>
                  <a:gd name="T9" fmla="*/ 94 h 95"/>
                  <a:gd name="T10" fmla="*/ 0 w 57"/>
                  <a:gd name="T11" fmla="*/ 93 h 95"/>
                  <a:gd name="T12" fmla="*/ 4 w 57"/>
                  <a:gd name="T13" fmla="*/ 45 h 95"/>
                  <a:gd name="T14" fmla="*/ 34 w 57"/>
                  <a:gd name="T15" fmla="*/ 1 h 95"/>
                  <a:gd name="T16" fmla="*/ 57 w 57"/>
                  <a:gd name="T17"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95">
                    <a:moveTo>
                      <a:pt x="57" y="29"/>
                    </a:moveTo>
                    <a:cubicBezTo>
                      <a:pt x="48" y="46"/>
                      <a:pt x="48" y="46"/>
                      <a:pt x="48" y="46"/>
                    </a:cubicBezTo>
                    <a:cubicBezTo>
                      <a:pt x="48" y="46"/>
                      <a:pt x="45" y="3"/>
                      <a:pt x="30" y="14"/>
                    </a:cubicBezTo>
                    <a:cubicBezTo>
                      <a:pt x="14" y="26"/>
                      <a:pt x="15" y="51"/>
                      <a:pt x="15" y="56"/>
                    </a:cubicBezTo>
                    <a:cubicBezTo>
                      <a:pt x="15" y="61"/>
                      <a:pt x="15" y="94"/>
                      <a:pt x="15" y="94"/>
                    </a:cubicBezTo>
                    <a:cubicBezTo>
                      <a:pt x="15" y="94"/>
                      <a:pt x="0" y="95"/>
                      <a:pt x="0" y="93"/>
                    </a:cubicBezTo>
                    <a:cubicBezTo>
                      <a:pt x="0" y="92"/>
                      <a:pt x="3" y="53"/>
                      <a:pt x="4" y="45"/>
                    </a:cubicBezTo>
                    <a:cubicBezTo>
                      <a:pt x="7" y="29"/>
                      <a:pt x="17" y="0"/>
                      <a:pt x="34" y="1"/>
                    </a:cubicBezTo>
                    <a:cubicBezTo>
                      <a:pt x="52" y="1"/>
                      <a:pt x="57" y="29"/>
                      <a:pt x="5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52"/>
              <p:cNvSpPr>
                <a:spLocks noEditPoints="1"/>
              </p:cNvSpPr>
              <p:nvPr/>
            </p:nvSpPr>
            <p:spPr bwMode="auto">
              <a:xfrm>
                <a:off x="2000597" y="2386729"/>
                <a:ext cx="198954" cy="200153"/>
              </a:xfrm>
              <a:custGeom>
                <a:avLst/>
                <a:gdLst>
                  <a:gd name="T0" fmla="*/ 85 w 169"/>
                  <a:gd name="T1" fmla="*/ 169 h 169"/>
                  <a:gd name="T2" fmla="*/ 0 w 169"/>
                  <a:gd name="T3" fmla="*/ 84 h 169"/>
                  <a:gd name="T4" fmla="*/ 85 w 169"/>
                  <a:gd name="T5" fmla="*/ 0 h 169"/>
                  <a:gd name="T6" fmla="*/ 169 w 169"/>
                  <a:gd name="T7" fmla="*/ 84 h 169"/>
                  <a:gd name="T8" fmla="*/ 85 w 169"/>
                  <a:gd name="T9" fmla="*/ 169 h 169"/>
                  <a:gd name="T10" fmla="*/ 85 w 169"/>
                  <a:gd name="T11" fmla="*/ 20 h 169"/>
                  <a:gd name="T12" fmla="*/ 20 w 169"/>
                  <a:gd name="T13" fmla="*/ 84 h 169"/>
                  <a:gd name="T14" fmla="*/ 85 w 169"/>
                  <a:gd name="T15" fmla="*/ 149 h 169"/>
                  <a:gd name="T16" fmla="*/ 149 w 169"/>
                  <a:gd name="T17" fmla="*/ 84 h 169"/>
                  <a:gd name="T18" fmla="*/ 85 w 169"/>
                  <a:gd name="T19" fmla="*/ 2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69">
                    <a:moveTo>
                      <a:pt x="85" y="169"/>
                    </a:moveTo>
                    <a:cubicBezTo>
                      <a:pt x="38" y="169"/>
                      <a:pt x="0" y="131"/>
                      <a:pt x="0" y="84"/>
                    </a:cubicBezTo>
                    <a:cubicBezTo>
                      <a:pt x="0" y="38"/>
                      <a:pt x="38" y="0"/>
                      <a:pt x="85" y="0"/>
                    </a:cubicBezTo>
                    <a:cubicBezTo>
                      <a:pt x="131" y="0"/>
                      <a:pt x="169" y="38"/>
                      <a:pt x="169" y="84"/>
                    </a:cubicBezTo>
                    <a:cubicBezTo>
                      <a:pt x="169" y="131"/>
                      <a:pt x="131" y="169"/>
                      <a:pt x="85" y="169"/>
                    </a:cubicBezTo>
                    <a:close/>
                    <a:moveTo>
                      <a:pt x="85" y="20"/>
                    </a:moveTo>
                    <a:cubicBezTo>
                      <a:pt x="49" y="20"/>
                      <a:pt x="20" y="49"/>
                      <a:pt x="20" y="84"/>
                    </a:cubicBezTo>
                    <a:cubicBezTo>
                      <a:pt x="20" y="120"/>
                      <a:pt x="49" y="149"/>
                      <a:pt x="85" y="149"/>
                    </a:cubicBezTo>
                    <a:cubicBezTo>
                      <a:pt x="120" y="149"/>
                      <a:pt x="149" y="120"/>
                      <a:pt x="149" y="84"/>
                    </a:cubicBezTo>
                    <a:cubicBezTo>
                      <a:pt x="149" y="49"/>
                      <a:pt x="120" y="20"/>
                      <a:pt x="8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53"/>
              <p:cNvSpPr/>
              <p:nvPr/>
            </p:nvSpPr>
            <p:spPr bwMode="auto">
              <a:xfrm>
                <a:off x="1765687" y="2422685"/>
                <a:ext cx="50338" cy="63522"/>
              </a:xfrm>
              <a:custGeom>
                <a:avLst/>
                <a:gdLst>
                  <a:gd name="T0" fmla="*/ 42 w 43"/>
                  <a:gd name="T1" fmla="*/ 1 h 54"/>
                  <a:gd name="T2" fmla="*/ 40 w 43"/>
                  <a:gd name="T3" fmla="*/ 9 h 54"/>
                  <a:gd name="T4" fmla="*/ 9 w 43"/>
                  <a:gd name="T5" fmla="*/ 50 h 54"/>
                  <a:gd name="T6" fmla="*/ 1 w 43"/>
                  <a:gd name="T7" fmla="*/ 53 h 54"/>
                  <a:gd name="T8" fmla="*/ 3 w 43"/>
                  <a:gd name="T9" fmla="*/ 45 h 54"/>
                  <a:gd name="T10" fmla="*/ 34 w 43"/>
                  <a:gd name="T11" fmla="*/ 4 h 54"/>
                  <a:gd name="T12" fmla="*/ 42 w 43"/>
                  <a:gd name="T13" fmla="*/ 1 h 54"/>
                </a:gdLst>
                <a:ahLst/>
                <a:cxnLst>
                  <a:cxn ang="0">
                    <a:pos x="T0" y="T1"/>
                  </a:cxn>
                  <a:cxn ang="0">
                    <a:pos x="T2" y="T3"/>
                  </a:cxn>
                  <a:cxn ang="0">
                    <a:pos x="T4" y="T5"/>
                  </a:cxn>
                  <a:cxn ang="0">
                    <a:pos x="T6" y="T7"/>
                  </a:cxn>
                  <a:cxn ang="0">
                    <a:pos x="T8" y="T9"/>
                  </a:cxn>
                  <a:cxn ang="0">
                    <a:pos x="T10" y="T11"/>
                  </a:cxn>
                  <a:cxn ang="0">
                    <a:pos x="T12" y="T13"/>
                  </a:cxn>
                </a:cxnLst>
                <a:rect l="0" t="0" r="r" b="b"/>
                <a:pathLst>
                  <a:path w="43" h="54">
                    <a:moveTo>
                      <a:pt x="42" y="1"/>
                    </a:moveTo>
                    <a:cubicBezTo>
                      <a:pt x="43" y="2"/>
                      <a:pt x="43" y="6"/>
                      <a:pt x="40" y="9"/>
                    </a:cubicBezTo>
                    <a:cubicBezTo>
                      <a:pt x="9" y="50"/>
                      <a:pt x="9" y="50"/>
                      <a:pt x="9" y="50"/>
                    </a:cubicBezTo>
                    <a:cubicBezTo>
                      <a:pt x="6" y="53"/>
                      <a:pt x="3" y="54"/>
                      <a:pt x="1" y="53"/>
                    </a:cubicBezTo>
                    <a:cubicBezTo>
                      <a:pt x="0" y="52"/>
                      <a:pt x="0" y="48"/>
                      <a:pt x="3" y="45"/>
                    </a:cubicBezTo>
                    <a:cubicBezTo>
                      <a:pt x="34" y="4"/>
                      <a:pt x="34" y="4"/>
                      <a:pt x="34" y="4"/>
                    </a:cubicBezTo>
                    <a:cubicBezTo>
                      <a:pt x="37" y="1"/>
                      <a:pt x="40" y="0"/>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8" name="Freeform 54"/>
              <p:cNvSpPr/>
              <p:nvPr/>
            </p:nvSpPr>
            <p:spPr bwMode="auto">
              <a:xfrm>
                <a:off x="1783666" y="2438266"/>
                <a:ext cx="40750" cy="51537"/>
              </a:xfrm>
              <a:custGeom>
                <a:avLst/>
                <a:gdLst>
                  <a:gd name="T0" fmla="*/ 34 w 35"/>
                  <a:gd name="T1" fmla="*/ 1 h 43"/>
                  <a:gd name="T2" fmla="*/ 33 w 35"/>
                  <a:gd name="T3" fmla="*/ 7 h 43"/>
                  <a:gd name="T4" fmla="*/ 8 w 35"/>
                  <a:gd name="T5" fmla="*/ 40 h 43"/>
                  <a:gd name="T6" fmla="*/ 2 w 35"/>
                  <a:gd name="T7" fmla="*/ 42 h 43"/>
                  <a:gd name="T8" fmla="*/ 2 w 35"/>
                  <a:gd name="T9" fmla="*/ 35 h 43"/>
                  <a:gd name="T10" fmla="*/ 27 w 35"/>
                  <a:gd name="T11" fmla="*/ 3 h 43"/>
                  <a:gd name="T12" fmla="*/ 34 w 35"/>
                  <a:gd name="T13" fmla="*/ 1 h 43"/>
                </a:gdLst>
                <a:ahLst/>
                <a:cxnLst>
                  <a:cxn ang="0">
                    <a:pos x="T0" y="T1"/>
                  </a:cxn>
                  <a:cxn ang="0">
                    <a:pos x="T2" y="T3"/>
                  </a:cxn>
                  <a:cxn ang="0">
                    <a:pos x="T4" y="T5"/>
                  </a:cxn>
                  <a:cxn ang="0">
                    <a:pos x="T6" y="T7"/>
                  </a:cxn>
                  <a:cxn ang="0">
                    <a:pos x="T8" y="T9"/>
                  </a:cxn>
                  <a:cxn ang="0">
                    <a:pos x="T10" y="T11"/>
                  </a:cxn>
                  <a:cxn ang="0">
                    <a:pos x="T12" y="T13"/>
                  </a:cxn>
                </a:cxnLst>
                <a:rect l="0" t="0" r="r" b="b"/>
                <a:pathLst>
                  <a:path w="35" h="43">
                    <a:moveTo>
                      <a:pt x="34" y="1"/>
                    </a:moveTo>
                    <a:cubicBezTo>
                      <a:pt x="35" y="2"/>
                      <a:pt x="35" y="5"/>
                      <a:pt x="33" y="7"/>
                    </a:cubicBezTo>
                    <a:cubicBezTo>
                      <a:pt x="8" y="40"/>
                      <a:pt x="8" y="40"/>
                      <a:pt x="8" y="40"/>
                    </a:cubicBezTo>
                    <a:cubicBezTo>
                      <a:pt x="6" y="42"/>
                      <a:pt x="3" y="43"/>
                      <a:pt x="2" y="42"/>
                    </a:cubicBezTo>
                    <a:cubicBezTo>
                      <a:pt x="0" y="41"/>
                      <a:pt x="1" y="38"/>
                      <a:pt x="2" y="35"/>
                    </a:cubicBezTo>
                    <a:cubicBezTo>
                      <a:pt x="27" y="3"/>
                      <a:pt x="27" y="3"/>
                      <a:pt x="27" y="3"/>
                    </a:cubicBezTo>
                    <a:cubicBezTo>
                      <a:pt x="29" y="1"/>
                      <a:pt x="32" y="0"/>
                      <a:pt x="3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9" name="Freeform 55"/>
              <p:cNvSpPr/>
              <p:nvPr/>
            </p:nvSpPr>
            <p:spPr bwMode="auto">
              <a:xfrm>
                <a:off x="2032958" y="2420288"/>
                <a:ext cx="51536" cy="64720"/>
              </a:xfrm>
              <a:custGeom>
                <a:avLst/>
                <a:gdLst>
                  <a:gd name="T0" fmla="*/ 42 w 44"/>
                  <a:gd name="T1" fmla="*/ 1 h 55"/>
                  <a:gd name="T2" fmla="*/ 41 w 44"/>
                  <a:gd name="T3" fmla="*/ 9 h 55"/>
                  <a:gd name="T4" fmla="*/ 9 w 44"/>
                  <a:gd name="T5" fmla="*/ 50 h 55"/>
                  <a:gd name="T6" fmla="*/ 2 w 44"/>
                  <a:gd name="T7" fmla="*/ 53 h 55"/>
                  <a:gd name="T8" fmla="*/ 3 w 44"/>
                  <a:gd name="T9" fmla="*/ 45 h 55"/>
                  <a:gd name="T10" fmla="*/ 35 w 44"/>
                  <a:gd name="T11" fmla="*/ 5 h 55"/>
                  <a:gd name="T12" fmla="*/ 42 w 44"/>
                  <a:gd name="T13" fmla="*/ 1 h 55"/>
                </a:gdLst>
                <a:ahLst/>
                <a:cxnLst>
                  <a:cxn ang="0">
                    <a:pos x="T0" y="T1"/>
                  </a:cxn>
                  <a:cxn ang="0">
                    <a:pos x="T2" y="T3"/>
                  </a:cxn>
                  <a:cxn ang="0">
                    <a:pos x="T4" y="T5"/>
                  </a:cxn>
                  <a:cxn ang="0">
                    <a:pos x="T6" y="T7"/>
                  </a:cxn>
                  <a:cxn ang="0">
                    <a:pos x="T8" y="T9"/>
                  </a:cxn>
                  <a:cxn ang="0">
                    <a:pos x="T10" y="T11"/>
                  </a:cxn>
                  <a:cxn ang="0">
                    <a:pos x="T12" y="T13"/>
                  </a:cxn>
                </a:cxnLst>
                <a:rect l="0" t="0" r="r" b="b"/>
                <a:pathLst>
                  <a:path w="44" h="55">
                    <a:moveTo>
                      <a:pt x="42" y="1"/>
                    </a:moveTo>
                    <a:cubicBezTo>
                      <a:pt x="44" y="3"/>
                      <a:pt x="43" y="6"/>
                      <a:pt x="41" y="9"/>
                    </a:cubicBezTo>
                    <a:cubicBezTo>
                      <a:pt x="9" y="50"/>
                      <a:pt x="9" y="50"/>
                      <a:pt x="9" y="50"/>
                    </a:cubicBezTo>
                    <a:cubicBezTo>
                      <a:pt x="7" y="53"/>
                      <a:pt x="4" y="55"/>
                      <a:pt x="2" y="53"/>
                    </a:cubicBezTo>
                    <a:cubicBezTo>
                      <a:pt x="0" y="52"/>
                      <a:pt x="1" y="49"/>
                      <a:pt x="3" y="45"/>
                    </a:cubicBezTo>
                    <a:cubicBezTo>
                      <a:pt x="35" y="5"/>
                      <a:pt x="35" y="5"/>
                      <a:pt x="35" y="5"/>
                    </a:cubicBezTo>
                    <a:cubicBezTo>
                      <a:pt x="37" y="2"/>
                      <a:pt x="40" y="0"/>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0" name="Freeform 56"/>
              <p:cNvSpPr/>
              <p:nvPr/>
            </p:nvSpPr>
            <p:spPr bwMode="auto">
              <a:xfrm>
                <a:off x="2050935" y="2435869"/>
                <a:ext cx="41948" cy="52735"/>
              </a:xfrm>
              <a:custGeom>
                <a:avLst/>
                <a:gdLst>
                  <a:gd name="T0" fmla="*/ 33 w 35"/>
                  <a:gd name="T1" fmla="*/ 1 h 44"/>
                  <a:gd name="T2" fmla="*/ 32 w 35"/>
                  <a:gd name="T3" fmla="*/ 8 h 44"/>
                  <a:gd name="T4" fmla="*/ 8 w 35"/>
                  <a:gd name="T5" fmla="*/ 40 h 44"/>
                  <a:gd name="T6" fmla="*/ 1 w 35"/>
                  <a:gd name="T7" fmla="*/ 42 h 44"/>
                  <a:gd name="T8" fmla="*/ 2 w 35"/>
                  <a:gd name="T9" fmla="*/ 36 h 44"/>
                  <a:gd name="T10" fmla="*/ 27 w 35"/>
                  <a:gd name="T11" fmla="*/ 4 h 44"/>
                  <a:gd name="T12" fmla="*/ 33 w 35"/>
                  <a:gd name="T13" fmla="*/ 1 h 44"/>
                </a:gdLst>
                <a:ahLst/>
                <a:cxnLst>
                  <a:cxn ang="0">
                    <a:pos x="T0" y="T1"/>
                  </a:cxn>
                  <a:cxn ang="0">
                    <a:pos x="T2" y="T3"/>
                  </a:cxn>
                  <a:cxn ang="0">
                    <a:pos x="T4" y="T5"/>
                  </a:cxn>
                  <a:cxn ang="0">
                    <a:pos x="T6" y="T7"/>
                  </a:cxn>
                  <a:cxn ang="0">
                    <a:pos x="T8" y="T9"/>
                  </a:cxn>
                  <a:cxn ang="0">
                    <a:pos x="T10" y="T11"/>
                  </a:cxn>
                  <a:cxn ang="0">
                    <a:pos x="T12" y="T13"/>
                  </a:cxn>
                </a:cxnLst>
                <a:rect l="0" t="0" r="r" b="b"/>
                <a:pathLst>
                  <a:path w="35" h="44">
                    <a:moveTo>
                      <a:pt x="33" y="1"/>
                    </a:moveTo>
                    <a:cubicBezTo>
                      <a:pt x="35" y="2"/>
                      <a:pt x="34" y="5"/>
                      <a:pt x="32" y="8"/>
                    </a:cubicBezTo>
                    <a:cubicBezTo>
                      <a:pt x="8" y="40"/>
                      <a:pt x="8" y="40"/>
                      <a:pt x="8" y="40"/>
                    </a:cubicBezTo>
                    <a:cubicBezTo>
                      <a:pt x="6" y="43"/>
                      <a:pt x="3" y="44"/>
                      <a:pt x="1" y="42"/>
                    </a:cubicBezTo>
                    <a:cubicBezTo>
                      <a:pt x="0" y="41"/>
                      <a:pt x="0" y="38"/>
                      <a:pt x="2" y="36"/>
                    </a:cubicBezTo>
                    <a:cubicBezTo>
                      <a:pt x="27" y="4"/>
                      <a:pt x="27" y="4"/>
                      <a:pt x="27" y="4"/>
                    </a:cubicBezTo>
                    <a:cubicBezTo>
                      <a:pt x="29" y="1"/>
                      <a:pt x="32" y="0"/>
                      <a:pt x="3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1" name="Freeform 57"/>
              <p:cNvSpPr/>
              <p:nvPr/>
            </p:nvSpPr>
            <p:spPr bwMode="auto">
              <a:xfrm>
                <a:off x="1915503" y="2428678"/>
                <a:ext cx="98279" cy="29963"/>
              </a:xfrm>
              <a:custGeom>
                <a:avLst/>
                <a:gdLst>
                  <a:gd name="T0" fmla="*/ 83 w 83"/>
                  <a:gd name="T1" fmla="*/ 10 h 25"/>
                  <a:gd name="T2" fmla="*/ 83 w 83"/>
                  <a:gd name="T3" fmla="*/ 25 h 25"/>
                  <a:gd name="T4" fmla="*/ 42 w 83"/>
                  <a:gd name="T5" fmla="*/ 12 h 25"/>
                  <a:gd name="T6" fmla="*/ 0 w 83"/>
                  <a:gd name="T7" fmla="*/ 25 h 25"/>
                  <a:gd name="T8" fmla="*/ 0 w 83"/>
                  <a:gd name="T9" fmla="*/ 10 h 25"/>
                  <a:gd name="T10" fmla="*/ 42 w 83"/>
                  <a:gd name="T11" fmla="*/ 0 h 25"/>
                  <a:gd name="T12" fmla="*/ 83 w 83"/>
                  <a:gd name="T13" fmla="*/ 10 h 25"/>
                </a:gdLst>
                <a:ahLst/>
                <a:cxnLst>
                  <a:cxn ang="0">
                    <a:pos x="T0" y="T1"/>
                  </a:cxn>
                  <a:cxn ang="0">
                    <a:pos x="T2" y="T3"/>
                  </a:cxn>
                  <a:cxn ang="0">
                    <a:pos x="T4" y="T5"/>
                  </a:cxn>
                  <a:cxn ang="0">
                    <a:pos x="T6" y="T7"/>
                  </a:cxn>
                  <a:cxn ang="0">
                    <a:pos x="T8" y="T9"/>
                  </a:cxn>
                  <a:cxn ang="0">
                    <a:pos x="T10" y="T11"/>
                  </a:cxn>
                  <a:cxn ang="0">
                    <a:pos x="T12" y="T13"/>
                  </a:cxn>
                </a:cxnLst>
                <a:rect l="0" t="0" r="r" b="b"/>
                <a:pathLst>
                  <a:path w="83" h="25">
                    <a:moveTo>
                      <a:pt x="83" y="10"/>
                    </a:moveTo>
                    <a:cubicBezTo>
                      <a:pt x="83" y="25"/>
                      <a:pt x="83" y="25"/>
                      <a:pt x="83" y="25"/>
                    </a:cubicBezTo>
                    <a:cubicBezTo>
                      <a:pt x="71" y="17"/>
                      <a:pt x="57" y="13"/>
                      <a:pt x="42" y="12"/>
                    </a:cubicBezTo>
                    <a:cubicBezTo>
                      <a:pt x="26" y="13"/>
                      <a:pt x="12" y="17"/>
                      <a:pt x="0" y="25"/>
                    </a:cubicBezTo>
                    <a:cubicBezTo>
                      <a:pt x="0" y="10"/>
                      <a:pt x="0" y="10"/>
                      <a:pt x="0" y="10"/>
                    </a:cubicBezTo>
                    <a:cubicBezTo>
                      <a:pt x="12" y="4"/>
                      <a:pt x="27" y="0"/>
                      <a:pt x="42" y="0"/>
                    </a:cubicBezTo>
                    <a:cubicBezTo>
                      <a:pt x="57" y="0"/>
                      <a:pt x="71" y="4"/>
                      <a:pt x="8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7" name="组合 2"/>
          <p:cNvGrpSpPr/>
          <p:nvPr/>
        </p:nvGrpSpPr>
        <p:grpSpPr>
          <a:xfrm>
            <a:off x="5013762" y="2878650"/>
            <a:ext cx="2350193" cy="720222"/>
            <a:chOff x="5328086" y="3058736"/>
            <a:chExt cx="2350193" cy="720000"/>
          </a:xfrm>
        </p:grpSpPr>
        <p:sp>
          <p:nvSpPr>
            <p:cNvPr id="17" name="任意多边形 16"/>
            <p:cNvSpPr/>
            <p:nvPr/>
          </p:nvSpPr>
          <p:spPr>
            <a:xfrm>
              <a:off x="5328086" y="3058736"/>
              <a:ext cx="2350193" cy="720000"/>
            </a:xfrm>
            <a:custGeom>
              <a:avLst/>
              <a:gdLst>
                <a:gd name="connsiteX0" fmla="*/ 418844 w 2350193"/>
                <a:gd name="connsiteY0" fmla="*/ 0 h 720000"/>
                <a:gd name="connsiteX1" fmla="*/ 1988728 w 2350193"/>
                <a:gd name="connsiteY1" fmla="*/ 0 h 720000"/>
                <a:gd name="connsiteX2" fmla="*/ 2350193 w 2350193"/>
                <a:gd name="connsiteY2" fmla="*/ 360000 h 720000"/>
                <a:gd name="connsiteX3" fmla="*/ 1988728 w 2350193"/>
                <a:gd name="connsiteY3" fmla="*/ 720000 h 720000"/>
                <a:gd name="connsiteX4" fmla="*/ 0 w 2350193"/>
                <a:gd name="connsiteY4" fmla="*/ 720000 h 720000"/>
                <a:gd name="connsiteX5" fmla="*/ 15885 w 2350193"/>
                <a:gd name="connsiteY5" fmla="*/ 710349 h 720000"/>
                <a:gd name="connsiteX6" fmla="*/ 405915 w 2350193"/>
                <a:gd name="connsiteY6" fmla="*/ 128253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0193" h="720000">
                  <a:moveTo>
                    <a:pt x="418844" y="0"/>
                  </a:moveTo>
                  <a:lnTo>
                    <a:pt x="1988728" y="0"/>
                  </a:lnTo>
                  <a:cubicBezTo>
                    <a:pt x="2188359" y="0"/>
                    <a:pt x="2350193" y="161178"/>
                    <a:pt x="2350193" y="360000"/>
                  </a:cubicBezTo>
                  <a:cubicBezTo>
                    <a:pt x="2350193" y="558823"/>
                    <a:pt x="2188359" y="720000"/>
                    <a:pt x="1988728" y="720000"/>
                  </a:cubicBezTo>
                  <a:lnTo>
                    <a:pt x="0" y="720000"/>
                  </a:lnTo>
                  <a:lnTo>
                    <a:pt x="15885" y="710349"/>
                  </a:lnTo>
                  <a:cubicBezTo>
                    <a:pt x="213232" y="577024"/>
                    <a:pt x="356501" y="369733"/>
                    <a:pt x="405915" y="1282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2" name="同心圆 21"/>
            <p:cNvSpPr/>
            <p:nvPr/>
          </p:nvSpPr>
          <p:spPr>
            <a:xfrm>
              <a:off x="7016290" y="3123812"/>
              <a:ext cx="589848" cy="589848"/>
            </a:xfrm>
            <a:prstGeom prst="donut">
              <a:avLst>
                <a:gd name="adj" fmla="val 47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8" name="组合 51"/>
            <p:cNvGrpSpPr/>
            <p:nvPr/>
          </p:nvGrpSpPr>
          <p:grpSpPr>
            <a:xfrm>
              <a:off x="7194515" y="3252587"/>
              <a:ext cx="251336" cy="341819"/>
              <a:chOff x="2569894" y="4393050"/>
              <a:chExt cx="329592" cy="448247"/>
            </a:xfrm>
            <a:solidFill>
              <a:schemeClr val="bg1"/>
            </a:solidFill>
          </p:grpSpPr>
          <p:sp>
            <p:nvSpPr>
              <p:cNvPr id="55" name="Freeform 131"/>
              <p:cNvSpPr>
                <a:spLocks noEditPoints="1"/>
              </p:cNvSpPr>
              <p:nvPr/>
            </p:nvSpPr>
            <p:spPr bwMode="auto">
              <a:xfrm>
                <a:off x="2627423" y="4558446"/>
                <a:ext cx="70712" cy="69514"/>
              </a:xfrm>
              <a:custGeom>
                <a:avLst/>
                <a:gdLst>
                  <a:gd name="T0" fmla="*/ 48 w 60"/>
                  <a:gd name="T1" fmla="*/ 59 h 59"/>
                  <a:gd name="T2" fmla="*/ 12 w 60"/>
                  <a:gd name="T3" fmla="*/ 59 h 59"/>
                  <a:gd name="T4" fmla="*/ 0 w 60"/>
                  <a:gd name="T5" fmla="*/ 48 h 59"/>
                  <a:gd name="T6" fmla="*/ 0 w 60"/>
                  <a:gd name="T7" fmla="*/ 11 h 59"/>
                  <a:gd name="T8" fmla="*/ 12 w 60"/>
                  <a:gd name="T9" fmla="*/ 0 h 59"/>
                  <a:gd name="T10" fmla="*/ 48 w 60"/>
                  <a:gd name="T11" fmla="*/ 0 h 59"/>
                  <a:gd name="T12" fmla="*/ 60 w 60"/>
                  <a:gd name="T13" fmla="*/ 11 h 59"/>
                  <a:gd name="T14" fmla="*/ 60 w 60"/>
                  <a:gd name="T15" fmla="*/ 48 h 59"/>
                  <a:gd name="T16" fmla="*/ 48 w 60"/>
                  <a:gd name="T17" fmla="*/ 59 h 59"/>
                  <a:gd name="T18" fmla="*/ 12 w 60"/>
                  <a:gd name="T19" fmla="*/ 10 h 59"/>
                  <a:gd name="T20" fmla="*/ 10 w 60"/>
                  <a:gd name="T21" fmla="*/ 11 h 59"/>
                  <a:gd name="T22" fmla="*/ 10 w 60"/>
                  <a:gd name="T23" fmla="*/ 48 h 59"/>
                  <a:gd name="T24" fmla="*/ 12 w 60"/>
                  <a:gd name="T25" fmla="*/ 49 h 59"/>
                  <a:gd name="T26" fmla="*/ 48 w 60"/>
                  <a:gd name="T27" fmla="*/ 49 h 59"/>
                  <a:gd name="T28" fmla="*/ 50 w 60"/>
                  <a:gd name="T29" fmla="*/ 48 h 59"/>
                  <a:gd name="T30" fmla="*/ 50 w 60"/>
                  <a:gd name="T31" fmla="*/ 11 h 59"/>
                  <a:gd name="T32" fmla="*/ 48 w 60"/>
                  <a:gd name="T33" fmla="*/ 10 h 59"/>
                  <a:gd name="T34" fmla="*/ 12 w 60"/>
                  <a:gd name="T3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59">
                    <a:moveTo>
                      <a:pt x="48" y="59"/>
                    </a:moveTo>
                    <a:cubicBezTo>
                      <a:pt x="12" y="59"/>
                      <a:pt x="12" y="59"/>
                      <a:pt x="12" y="59"/>
                    </a:cubicBezTo>
                    <a:cubicBezTo>
                      <a:pt x="5" y="59"/>
                      <a:pt x="0" y="54"/>
                      <a:pt x="0" y="48"/>
                    </a:cubicBezTo>
                    <a:cubicBezTo>
                      <a:pt x="0" y="11"/>
                      <a:pt x="0" y="11"/>
                      <a:pt x="0" y="11"/>
                    </a:cubicBezTo>
                    <a:cubicBezTo>
                      <a:pt x="0" y="5"/>
                      <a:pt x="5" y="0"/>
                      <a:pt x="12" y="0"/>
                    </a:cubicBezTo>
                    <a:cubicBezTo>
                      <a:pt x="48" y="0"/>
                      <a:pt x="48" y="0"/>
                      <a:pt x="48" y="0"/>
                    </a:cubicBezTo>
                    <a:cubicBezTo>
                      <a:pt x="54" y="0"/>
                      <a:pt x="60" y="5"/>
                      <a:pt x="60" y="11"/>
                    </a:cubicBezTo>
                    <a:cubicBezTo>
                      <a:pt x="60" y="48"/>
                      <a:pt x="60" y="48"/>
                      <a:pt x="60" y="48"/>
                    </a:cubicBezTo>
                    <a:cubicBezTo>
                      <a:pt x="60" y="54"/>
                      <a:pt x="54" y="59"/>
                      <a:pt x="48" y="59"/>
                    </a:cubicBezTo>
                    <a:close/>
                    <a:moveTo>
                      <a:pt x="12" y="10"/>
                    </a:moveTo>
                    <a:cubicBezTo>
                      <a:pt x="11" y="10"/>
                      <a:pt x="10" y="10"/>
                      <a:pt x="10" y="11"/>
                    </a:cubicBezTo>
                    <a:cubicBezTo>
                      <a:pt x="10" y="48"/>
                      <a:pt x="10" y="48"/>
                      <a:pt x="10" y="48"/>
                    </a:cubicBezTo>
                    <a:cubicBezTo>
                      <a:pt x="10" y="49"/>
                      <a:pt x="11" y="49"/>
                      <a:pt x="12" y="49"/>
                    </a:cubicBezTo>
                    <a:cubicBezTo>
                      <a:pt x="48" y="49"/>
                      <a:pt x="48" y="49"/>
                      <a:pt x="48" y="49"/>
                    </a:cubicBezTo>
                    <a:cubicBezTo>
                      <a:pt x="49" y="49"/>
                      <a:pt x="50" y="49"/>
                      <a:pt x="50" y="48"/>
                    </a:cubicBezTo>
                    <a:cubicBezTo>
                      <a:pt x="50" y="11"/>
                      <a:pt x="50" y="11"/>
                      <a:pt x="50" y="11"/>
                    </a:cubicBezTo>
                    <a:cubicBezTo>
                      <a:pt x="50" y="10"/>
                      <a:pt x="49" y="10"/>
                      <a:pt x="48"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7" name="Freeform 133"/>
              <p:cNvSpPr>
                <a:spLocks noEditPoints="1"/>
              </p:cNvSpPr>
              <p:nvPr/>
            </p:nvSpPr>
            <p:spPr bwMode="auto">
              <a:xfrm>
                <a:off x="2627423" y="4639945"/>
                <a:ext cx="70712" cy="70713"/>
              </a:xfrm>
              <a:custGeom>
                <a:avLst/>
                <a:gdLst>
                  <a:gd name="T0" fmla="*/ 48 w 60"/>
                  <a:gd name="T1" fmla="*/ 60 h 60"/>
                  <a:gd name="T2" fmla="*/ 12 w 60"/>
                  <a:gd name="T3" fmla="*/ 60 h 60"/>
                  <a:gd name="T4" fmla="*/ 0 w 60"/>
                  <a:gd name="T5" fmla="*/ 48 h 60"/>
                  <a:gd name="T6" fmla="*/ 0 w 60"/>
                  <a:gd name="T7" fmla="*/ 12 h 60"/>
                  <a:gd name="T8" fmla="*/ 12 w 60"/>
                  <a:gd name="T9" fmla="*/ 0 h 60"/>
                  <a:gd name="T10" fmla="*/ 48 w 60"/>
                  <a:gd name="T11" fmla="*/ 0 h 60"/>
                  <a:gd name="T12" fmla="*/ 60 w 60"/>
                  <a:gd name="T13" fmla="*/ 12 h 60"/>
                  <a:gd name="T14" fmla="*/ 60 w 60"/>
                  <a:gd name="T15" fmla="*/ 48 h 60"/>
                  <a:gd name="T16" fmla="*/ 48 w 60"/>
                  <a:gd name="T17" fmla="*/ 60 h 60"/>
                  <a:gd name="T18" fmla="*/ 12 w 60"/>
                  <a:gd name="T19" fmla="*/ 10 h 60"/>
                  <a:gd name="T20" fmla="*/ 10 w 60"/>
                  <a:gd name="T21" fmla="*/ 12 h 60"/>
                  <a:gd name="T22" fmla="*/ 10 w 60"/>
                  <a:gd name="T23" fmla="*/ 48 h 60"/>
                  <a:gd name="T24" fmla="*/ 12 w 60"/>
                  <a:gd name="T25" fmla="*/ 50 h 60"/>
                  <a:gd name="T26" fmla="*/ 48 w 60"/>
                  <a:gd name="T27" fmla="*/ 50 h 60"/>
                  <a:gd name="T28" fmla="*/ 50 w 60"/>
                  <a:gd name="T29" fmla="*/ 48 h 60"/>
                  <a:gd name="T30" fmla="*/ 50 w 60"/>
                  <a:gd name="T31" fmla="*/ 12 h 60"/>
                  <a:gd name="T32" fmla="*/ 48 w 60"/>
                  <a:gd name="T33" fmla="*/ 10 h 60"/>
                  <a:gd name="T34" fmla="*/ 12 w 60"/>
                  <a:gd name="T35"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60">
                    <a:moveTo>
                      <a:pt x="48" y="60"/>
                    </a:moveTo>
                    <a:cubicBezTo>
                      <a:pt x="12" y="60"/>
                      <a:pt x="12" y="60"/>
                      <a:pt x="12" y="60"/>
                    </a:cubicBezTo>
                    <a:cubicBezTo>
                      <a:pt x="5" y="60"/>
                      <a:pt x="0" y="55"/>
                      <a:pt x="0" y="48"/>
                    </a:cubicBezTo>
                    <a:cubicBezTo>
                      <a:pt x="0" y="12"/>
                      <a:pt x="0" y="12"/>
                      <a:pt x="0" y="12"/>
                    </a:cubicBezTo>
                    <a:cubicBezTo>
                      <a:pt x="0" y="5"/>
                      <a:pt x="5" y="0"/>
                      <a:pt x="12" y="0"/>
                    </a:cubicBezTo>
                    <a:cubicBezTo>
                      <a:pt x="48" y="0"/>
                      <a:pt x="48" y="0"/>
                      <a:pt x="48" y="0"/>
                    </a:cubicBezTo>
                    <a:cubicBezTo>
                      <a:pt x="54" y="0"/>
                      <a:pt x="60" y="5"/>
                      <a:pt x="60" y="12"/>
                    </a:cubicBezTo>
                    <a:cubicBezTo>
                      <a:pt x="60" y="48"/>
                      <a:pt x="60" y="48"/>
                      <a:pt x="60" y="48"/>
                    </a:cubicBezTo>
                    <a:cubicBezTo>
                      <a:pt x="60" y="55"/>
                      <a:pt x="54" y="60"/>
                      <a:pt x="48" y="60"/>
                    </a:cubicBezTo>
                    <a:close/>
                    <a:moveTo>
                      <a:pt x="12" y="10"/>
                    </a:moveTo>
                    <a:cubicBezTo>
                      <a:pt x="11" y="10"/>
                      <a:pt x="10" y="11"/>
                      <a:pt x="10" y="12"/>
                    </a:cubicBezTo>
                    <a:cubicBezTo>
                      <a:pt x="10" y="48"/>
                      <a:pt x="10" y="48"/>
                      <a:pt x="10" y="48"/>
                    </a:cubicBezTo>
                    <a:cubicBezTo>
                      <a:pt x="10" y="49"/>
                      <a:pt x="11" y="50"/>
                      <a:pt x="12" y="50"/>
                    </a:cubicBezTo>
                    <a:cubicBezTo>
                      <a:pt x="48" y="50"/>
                      <a:pt x="48" y="50"/>
                      <a:pt x="48" y="50"/>
                    </a:cubicBezTo>
                    <a:cubicBezTo>
                      <a:pt x="49" y="50"/>
                      <a:pt x="50" y="49"/>
                      <a:pt x="50" y="48"/>
                    </a:cubicBezTo>
                    <a:cubicBezTo>
                      <a:pt x="50" y="12"/>
                      <a:pt x="50" y="12"/>
                      <a:pt x="50" y="12"/>
                    </a:cubicBezTo>
                    <a:cubicBezTo>
                      <a:pt x="50" y="11"/>
                      <a:pt x="49" y="10"/>
                      <a:pt x="48"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9" name="Freeform 135"/>
              <p:cNvSpPr>
                <a:spLocks noEditPoints="1"/>
              </p:cNvSpPr>
              <p:nvPr/>
            </p:nvSpPr>
            <p:spPr bwMode="auto">
              <a:xfrm>
                <a:off x="2627423" y="4722643"/>
                <a:ext cx="70712" cy="69514"/>
              </a:xfrm>
              <a:custGeom>
                <a:avLst/>
                <a:gdLst>
                  <a:gd name="T0" fmla="*/ 48 w 60"/>
                  <a:gd name="T1" fmla="*/ 59 h 59"/>
                  <a:gd name="T2" fmla="*/ 12 w 60"/>
                  <a:gd name="T3" fmla="*/ 59 h 59"/>
                  <a:gd name="T4" fmla="*/ 0 w 60"/>
                  <a:gd name="T5" fmla="*/ 48 h 59"/>
                  <a:gd name="T6" fmla="*/ 0 w 60"/>
                  <a:gd name="T7" fmla="*/ 11 h 59"/>
                  <a:gd name="T8" fmla="*/ 12 w 60"/>
                  <a:gd name="T9" fmla="*/ 0 h 59"/>
                  <a:gd name="T10" fmla="*/ 48 w 60"/>
                  <a:gd name="T11" fmla="*/ 0 h 59"/>
                  <a:gd name="T12" fmla="*/ 60 w 60"/>
                  <a:gd name="T13" fmla="*/ 11 h 59"/>
                  <a:gd name="T14" fmla="*/ 60 w 60"/>
                  <a:gd name="T15" fmla="*/ 48 h 59"/>
                  <a:gd name="T16" fmla="*/ 48 w 60"/>
                  <a:gd name="T17" fmla="*/ 59 h 59"/>
                  <a:gd name="T18" fmla="*/ 12 w 60"/>
                  <a:gd name="T19" fmla="*/ 10 h 59"/>
                  <a:gd name="T20" fmla="*/ 10 w 60"/>
                  <a:gd name="T21" fmla="*/ 11 h 59"/>
                  <a:gd name="T22" fmla="*/ 10 w 60"/>
                  <a:gd name="T23" fmla="*/ 48 h 59"/>
                  <a:gd name="T24" fmla="*/ 12 w 60"/>
                  <a:gd name="T25" fmla="*/ 49 h 59"/>
                  <a:gd name="T26" fmla="*/ 48 w 60"/>
                  <a:gd name="T27" fmla="*/ 49 h 59"/>
                  <a:gd name="T28" fmla="*/ 50 w 60"/>
                  <a:gd name="T29" fmla="*/ 48 h 59"/>
                  <a:gd name="T30" fmla="*/ 50 w 60"/>
                  <a:gd name="T31" fmla="*/ 11 h 59"/>
                  <a:gd name="T32" fmla="*/ 48 w 60"/>
                  <a:gd name="T33" fmla="*/ 10 h 59"/>
                  <a:gd name="T34" fmla="*/ 12 w 60"/>
                  <a:gd name="T3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59">
                    <a:moveTo>
                      <a:pt x="48" y="59"/>
                    </a:moveTo>
                    <a:cubicBezTo>
                      <a:pt x="12" y="59"/>
                      <a:pt x="12" y="59"/>
                      <a:pt x="12" y="59"/>
                    </a:cubicBezTo>
                    <a:cubicBezTo>
                      <a:pt x="5" y="59"/>
                      <a:pt x="0" y="54"/>
                      <a:pt x="0" y="48"/>
                    </a:cubicBezTo>
                    <a:cubicBezTo>
                      <a:pt x="0" y="11"/>
                      <a:pt x="0" y="11"/>
                      <a:pt x="0" y="11"/>
                    </a:cubicBezTo>
                    <a:cubicBezTo>
                      <a:pt x="0" y="5"/>
                      <a:pt x="5" y="0"/>
                      <a:pt x="12" y="0"/>
                    </a:cubicBezTo>
                    <a:cubicBezTo>
                      <a:pt x="48" y="0"/>
                      <a:pt x="48" y="0"/>
                      <a:pt x="48" y="0"/>
                    </a:cubicBezTo>
                    <a:cubicBezTo>
                      <a:pt x="54" y="0"/>
                      <a:pt x="60" y="5"/>
                      <a:pt x="60" y="11"/>
                    </a:cubicBezTo>
                    <a:cubicBezTo>
                      <a:pt x="60" y="48"/>
                      <a:pt x="60" y="48"/>
                      <a:pt x="60" y="48"/>
                    </a:cubicBezTo>
                    <a:cubicBezTo>
                      <a:pt x="60" y="54"/>
                      <a:pt x="54" y="59"/>
                      <a:pt x="48" y="59"/>
                    </a:cubicBezTo>
                    <a:close/>
                    <a:moveTo>
                      <a:pt x="12" y="10"/>
                    </a:moveTo>
                    <a:cubicBezTo>
                      <a:pt x="11" y="10"/>
                      <a:pt x="10" y="10"/>
                      <a:pt x="10" y="11"/>
                    </a:cubicBezTo>
                    <a:cubicBezTo>
                      <a:pt x="10" y="48"/>
                      <a:pt x="10" y="48"/>
                      <a:pt x="10" y="48"/>
                    </a:cubicBezTo>
                    <a:cubicBezTo>
                      <a:pt x="10" y="49"/>
                      <a:pt x="11" y="49"/>
                      <a:pt x="12" y="49"/>
                    </a:cubicBezTo>
                    <a:cubicBezTo>
                      <a:pt x="48" y="49"/>
                      <a:pt x="48" y="49"/>
                      <a:pt x="48" y="49"/>
                    </a:cubicBezTo>
                    <a:cubicBezTo>
                      <a:pt x="49" y="49"/>
                      <a:pt x="50" y="49"/>
                      <a:pt x="50" y="48"/>
                    </a:cubicBezTo>
                    <a:cubicBezTo>
                      <a:pt x="50" y="11"/>
                      <a:pt x="50" y="11"/>
                      <a:pt x="50" y="11"/>
                    </a:cubicBezTo>
                    <a:cubicBezTo>
                      <a:pt x="50" y="10"/>
                      <a:pt x="49" y="10"/>
                      <a:pt x="48" y="10"/>
                    </a:cubicBezTo>
                    <a:lnTo>
                      <a:pt x="12"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0" name="Freeform 136"/>
              <p:cNvSpPr/>
              <p:nvPr/>
            </p:nvSpPr>
            <p:spPr bwMode="auto">
              <a:xfrm>
                <a:off x="2638209" y="4553652"/>
                <a:ext cx="91087" cy="55132"/>
              </a:xfrm>
              <a:custGeom>
                <a:avLst/>
                <a:gdLst>
                  <a:gd name="T0" fmla="*/ 4 w 77"/>
                  <a:gd name="T1" fmla="*/ 31 h 47"/>
                  <a:gd name="T2" fmla="*/ 17 w 77"/>
                  <a:gd name="T3" fmla="*/ 45 h 47"/>
                  <a:gd name="T4" fmla="*/ 24 w 77"/>
                  <a:gd name="T5" fmla="*/ 45 h 47"/>
                  <a:gd name="T6" fmla="*/ 72 w 77"/>
                  <a:gd name="T7" fmla="*/ 6 h 47"/>
                  <a:gd name="T8" fmla="*/ 62 w 77"/>
                  <a:gd name="T9" fmla="*/ 5 h 47"/>
                  <a:gd name="T10" fmla="*/ 23 w 77"/>
                  <a:gd name="T11" fmla="*/ 30 h 47"/>
                  <a:gd name="T12" fmla="*/ 14 w 77"/>
                  <a:gd name="T13" fmla="*/ 23 h 47"/>
                  <a:gd name="T14" fmla="*/ 4 w 77"/>
                  <a:gd name="T15" fmla="*/ 31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47">
                    <a:moveTo>
                      <a:pt x="4" y="31"/>
                    </a:moveTo>
                    <a:cubicBezTo>
                      <a:pt x="5" y="33"/>
                      <a:pt x="15" y="44"/>
                      <a:pt x="17" y="45"/>
                    </a:cubicBezTo>
                    <a:cubicBezTo>
                      <a:pt x="19" y="47"/>
                      <a:pt x="20" y="47"/>
                      <a:pt x="24" y="45"/>
                    </a:cubicBezTo>
                    <a:cubicBezTo>
                      <a:pt x="27" y="42"/>
                      <a:pt x="68" y="9"/>
                      <a:pt x="72" y="6"/>
                    </a:cubicBezTo>
                    <a:cubicBezTo>
                      <a:pt x="77" y="3"/>
                      <a:pt x="73" y="0"/>
                      <a:pt x="62" y="5"/>
                    </a:cubicBezTo>
                    <a:cubicBezTo>
                      <a:pt x="50" y="11"/>
                      <a:pt x="23" y="30"/>
                      <a:pt x="23" y="30"/>
                    </a:cubicBezTo>
                    <a:cubicBezTo>
                      <a:pt x="23" y="30"/>
                      <a:pt x="16" y="25"/>
                      <a:pt x="14" y="23"/>
                    </a:cubicBezTo>
                    <a:cubicBezTo>
                      <a:pt x="8" y="18"/>
                      <a:pt x="0" y="27"/>
                      <a:pt x="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1" name="Freeform 137"/>
              <p:cNvSpPr/>
              <p:nvPr/>
            </p:nvSpPr>
            <p:spPr bwMode="auto">
              <a:xfrm>
                <a:off x="2638209" y="4636350"/>
                <a:ext cx="91087" cy="55132"/>
              </a:xfrm>
              <a:custGeom>
                <a:avLst/>
                <a:gdLst>
                  <a:gd name="T0" fmla="*/ 4 w 77"/>
                  <a:gd name="T1" fmla="*/ 31 h 47"/>
                  <a:gd name="T2" fmla="*/ 17 w 77"/>
                  <a:gd name="T3" fmla="*/ 45 h 47"/>
                  <a:gd name="T4" fmla="*/ 24 w 77"/>
                  <a:gd name="T5" fmla="*/ 44 h 47"/>
                  <a:gd name="T6" fmla="*/ 72 w 77"/>
                  <a:gd name="T7" fmla="*/ 6 h 47"/>
                  <a:gd name="T8" fmla="*/ 62 w 77"/>
                  <a:gd name="T9" fmla="*/ 5 h 47"/>
                  <a:gd name="T10" fmla="*/ 23 w 77"/>
                  <a:gd name="T11" fmla="*/ 29 h 47"/>
                  <a:gd name="T12" fmla="*/ 14 w 77"/>
                  <a:gd name="T13" fmla="*/ 23 h 47"/>
                  <a:gd name="T14" fmla="*/ 4 w 77"/>
                  <a:gd name="T15" fmla="*/ 31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47">
                    <a:moveTo>
                      <a:pt x="4" y="31"/>
                    </a:moveTo>
                    <a:cubicBezTo>
                      <a:pt x="5" y="32"/>
                      <a:pt x="15" y="43"/>
                      <a:pt x="17" y="45"/>
                    </a:cubicBezTo>
                    <a:cubicBezTo>
                      <a:pt x="19" y="47"/>
                      <a:pt x="20" y="47"/>
                      <a:pt x="24" y="44"/>
                    </a:cubicBezTo>
                    <a:cubicBezTo>
                      <a:pt x="27" y="42"/>
                      <a:pt x="68" y="9"/>
                      <a:pt x="72" y="6"/>
                    </a:cubicBezTo>
                    <a:cubicBezTo>
                      <a:pt x="77" y="2"/>
                      <a:pt x="73" y="0"/>
                      <a:pt x="62" y="5"/>
                    </a:cubicBezTo>
                    <a:cubicBezTo>
                      <a:pt x="50" y="10"/>
                      <a:pt x="23" y="29"/>
                      <a:pt x="23" y="29"/>
                    </a:cubicBezTo>
                    <a:cubicBezTo>
                      <a:pt x="23" y="29"/>
                      <a:pt x="16" y="24"/>
                      <a:pt x="14" y="23"/>
                    </a:cubicBezTo>
                    <a:cubicBezTo>
                      <a:pt x="8" y="18"/>
                      <a:pt x="0" y="26"/>
                      <a:pt x="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2" name="Freeform 138"/>
              <p:cNvSpPr/>
              <p:nvPr/>
            </p:nvSpPr>
            <p:spPr bwMode="auto">
              <a:xfrm>
                <a:off x="2638209" y="4717849"/>
                <a:ext cx="91087" cy="55132"/>
              </a:xfrm>
              <a:custGeom>
                <a:avLst/>
                <a:gdLst>
                  <a:gd name="T0" fmla="*/ 4 w 77"/>
                  <a:gd name="T1" fmla="*/ 31 h 47"/>
                  <a:gd name="T2" fmla="*/ 17 w 77"/>
                  <a:gd name="T3" fmla="*/ 45 h 47"/>
                  <a:gd name="T4" fmla="*/ 24 w 77"/>
                  <a:gd name="T5" fmla="*/ 45 h 47"/>
                  <a:gd name="T6" fmla="*/ 72 w 77"/>
                  <a:gd name="T7" fmla="*/ 6 h 47"/>
                  <a:gd name="T8" fmla="*/ 62 w 77"/>
                  <a:gd name="T9" fmla="*/ 5 h 47"/>
                  <a:gd name="T10" fmla="*/ 23 w 77"/>
                  <a:gd name="T11" fmla="*/ 30 h 47"/>
                  <a:gd name="T12" fmla="*/ 14 w 77"/>
                  <a:gd name="T13" fmla="*/ 23 h 47"/>
                  <a:gd name="T14" fmla="*/ 4 w 77"/>
                  <a:gd name="T15" fmla="*/ 31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47">
                    <a:moveTo>
                      <a:pt x="4" y="31"/>
                    </a:moveTo>
                    <a:cubicBezTo>
                      <a:pt x="5" y="33"/>
                      <a:pt x="15" y="44"/>
                      <a:pt x="17" y="45"/>
                    </a:cubicBezTo>
                    <a:cubicBezTo>
                      <a:pt x="19" y="47"/>
                      <a:pt x="20" y="47"/>
                      <a:pt x="24" y="45"/>
                    </a:cubicBezTo>
                    <a:cubicBezTo>
                      <a:pt x="27" y="42"/>
                      <a:pt x="68" y="9"/>
                      <a:pt x="72" y="6"/>
                    </a:cubicBezTo>
                    <a:cubicBezTo>
                      <a:pt x="77" y="3"/>
                      <a:pt x="73" y="0"/>
                      <a:pt x="62" y="5"/>
                    </a:cubicBezTo>
                    <a:cubicBezTo>
                      <a:pt x="50" y="11"/>
                      <a:pt x="23" y="30"/>
                      <a:pt x="23" y="30"/>
                    </a:cubicBezTo>
                    <a:cubicBezTo>
                      <a:pt x="23" y="30"/>
                      <a:pt x="16" y="25"/>
                      <a:pt x="14" y="23"/>
                    </a:cubicBezTo>
                    <a:cubicBezTo>
                      <a:pt x="8" y="18"/>
                      <a:pt x="0" y="26"/>
                      <a:pt x="4"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Rectangle 139"/>
              <p:cNvSpPr>
                <a:spLocks noChangeArrowheads="1"/>
              </p:cNvSpPr>
              <p:nvPr/>
            </p:nvSpPr>
            <p:spPr bwMode="auto">
              <a:xfrm>
                <a:off x="2738885" y="4660320"/>
                <a:ext cx="93484" cy="29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4" name="Rectangle 140"/>
              <p:cNvSpPr>
                <a:spLocks noChangeArrowheads="1"/>
              </p:cNvSpPr>
              <p:nvPr/>
            </p:nvSpPr>
            <p:spPr bwMode="auto">
              <a:xfrm>
                <a:off x="2738885" y="4741820"/>
                <a:ext cx="93484" cy="311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5" name="Freeform 141"/>
              <p:cNvSpPr/>
              <p:nvPr/>
            </p:nvSpPr>
            <p:spPr bwMode="auto">
              <a:xfrm>
                <a:off x="2631018" y="4442190"/>
                <a:ext cx="206145" cy="80301"/>
              </a:xfrm>
              <a:custGeom>
                <a:avLst/>
                <a:gdLst>
                  <a:gd name="T0" fmla="*/ 163 w 175"/>
                  <a:gd name="T1" fmla="*/ 0 h 68"/>
                  <a:gd name="T2" fmla="*/ 118 w 175"/>
                  <a:gd name="T3" fmla="*/ 0 h 68"/>
                  <a:gd name="T4" fmla="*/ 87 w 175"/>
                  <a:gd name="T5" fmla="*/ 30 h 68"/>
                  <a:gd name="T6" fmla="*/ 57 w 175"/>
                  <a:gd name="T7" fmla="*/ 0 h 68"/>
                  <a:gd name="T8" fmla="*/ 11 w 175"/>
                  <a:gd name="T9" fmla="*/ 0 h 68"/>
                  <a:gd name="T10" fmla="*/ 0 w 175"/>
                  <a:gd name="T11" fmla="*/ 12 h 68"/>
                  <a:gd name="T12" fmla="*/ 0 w 175"/>
                  <a:gd name="T13" fmla="*/ 57 h 68"/>
                  <a:gd name="T14" fmla="*/ 11 w 175"/>
                  <a:gd name="T15" fmla="*/ 68 h 68"/>
                  <a:gd name="T16" fmla="*/ 163 w 175"/>
                  <a:gd name="T17" fmla="*/ 68 h 68"/>
                  <a:gd name="T18" fmla="*/ 175 w 175"/>
                  <a:gd name="T19" fmla="*/ 57 h 68"/>
                  <a:gd name="T20" fmla="*/ 175 w 175"/>
                  <a:gd name="T21" fmla="*/ 12 h 68"/>
                  <a:gd name="T22" fmla="*/ 163 w 175"/>
                  <a:gd name="T2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 h="68">
                    <a:moveTo>
                      <a:pt x="163" y="0"/>
                    </a:moveTo>
                    <a:cubicBezTo>
                      <a:pt x="118" y="0"/>
                      <a:pt x="118" y="0"/>
                      <a:pt x="118" y="0"/>
                    </a:cubicBezTo>
                    <a:cubicBezTo>
                      <a:pt x="118" y="17"/>
                      <a:pt x="104" y="30"/>
                      <a:pt x="87" y="30"/>
                    </a:cubicBezTo>
                    <a:cubicBezTo>
                      <a:pt x="71" y="30"/>
                      <a:pt x="57" y="17"/>
                      <a:pt x="57" y="0"/>
                    </a:cubicBezTo>
                    <a:cubicBezTo>
                      <a:pt x="11" y="0"/>
                      <a:pt x="11" y="0"/>
                      <a:pt x="11" y="0"/>
                    </a:cubicBezTo>
                    <a:cubicBezTo>
                      <a:pt x="5" y="0"/>
                      <a:pt x="0" y="5"/>
                      <a:pt x="0" y="12"/>
                    </a:cubicBezTo>
                    <a:cubicBezTo>
                      <a:pt x="0" y="57"/>
                      <a:pt x="0" y="57"/>
                      <a:pt x="0" y="57"/>
                    </a:cubicBezTo>
                    <a:cubicBezTo>
                      <a:pt x="0" y="63"/>
                      <a:pt x="5" y="68"/>
                      <a:pt x="11" y="68"/>
                    </a:cubicBezTo>
                    <a:cubicBezTo>
                      <a:pt x="163" y="68"/>
                      <a:pt x="163" y="68"/>
                      <a:pt x="163" y="68"/>
                    </a:cubicBezTo>
                    <a:cubicBezTo>
                      <a:pt x="170" y="68"/>
                      <a:pt x="175" y="63"/>
                      <a:pt x="175" y="57"/>
                    </a:cubicBezTo>
                    <a:cubicBezTo>
                      <a:pt x="175" y="12"/>
                      <a:pt x="175" y="12"/>
                      <a:pt x="175" y="12"/>
                    </a:cubicBezTo>
                    <a:cubicBezTo>
                      <a:pt x="175" y="5"/>
                      <a:pt x="170" y="0"/>
                      <a:pt x="1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6" name="Freeform 142"/>
              <p:cNvSpPr/>
              <p:nvPr/>
            </p:nvSpPr>
            <p:spPr bwMode="auto">
              <a:xfrm>
                <a:off x="2569894" y="4466160"/>
                <a:ext cx="329592" cy="375137"/>
              </a:xfrm>
              <a:custGeom>
                <a:avLst/>
                <a:gdLst>
                  <a:gd name="T0" fmla="*/ 245 w 279"/>
                  <a:gd name="T1" fmla="*/ 0 h 318"/>
                  <a:gd name="T2" fmla="*/ 242 w 279"/>
                  <a:gd name="T3" fmla="*/ 0 h 318"/>
                  <a:gd name="T4" fmla="*/ 242 w 279"/>
                  <a:gd name="T5" fmla="*/ 22 h 318"/>
                  <a:gd name="T6" fmla="*/ 245 w 279"/>
                  <a:gd name="T7" fmla="*/ 22 h 318"/>
                  <a:gd name="T8" fmla="*/ 257 w 279"/>
                  <a:gd name="T9" fmla="*/ 34 h 318"/>
                  <a:gd name="T10" fmla="*/ 257 w 279"/>
                  <a:gd name="T11" fmla="*/ 284 h 318"/>
                  <a:gd name="T12" fmla="*/ 245 w 279"/>
                  <a:gd name="T13" fmla="*/ 296 h 318"/>
                  <a:gd name="T14" fmla="*/ 34 w 279"/>
                  <a:gd name="T15" fmla="*/ 296 h 318"/>
                  <a:gd name="T16" fmla="*/ 22 w 279"/>
                  <a:gd name="T17" fmla="*/ 284 h 318"/>
                  <a:gd name="T18" fmla="*/ 22 w 279"/>
                  <a:gd name="T19" fmla="*/ 34 h 318"/>
                  <a:gd name="T20" fmla="*/ 34 w 279"/>
                  <a:gd name="T21" fmla="*/ 22 h 318"/>
                  <a:gd name="T22" fmla="*/ 37 w 279"/>
                  <a:gd name="T23" fmla="*/ 22 h 318"/>
                  <a:gd name="T24" fmla="*/ 37 w 279"/>
                  <a:gd name="T25" fmla="*/ 0 h 318"/>
                  <a:gd name="T26" fmla="*/ 34 w 279"/>
                  <a:gd name="T27" fmla="*/ 0 h 318"/>
                  <a:gd name="T28" fmla="*/ 0 w 279"/>
                  <a:gd name="T29" fmla="*/ 34 h 318"/>
                  <a:gd name="T30" fmla="*/ 0 w 279"/>
                  <a:gd name="T31" fmla="*/ 284 h 318"/>
                  <a:gd name="T32" fmla="*/ 34 w 279"/>
                  <a:gd name="T33" fmla="*/ 318 h 318"/>
                  <a:gd name="T34" fmla="*/ 245 w 279"/>
                  <a:gd name="T35" fmla="*/ 318 h 318"/>
                  <a:gd name="T36" fmla="*/ 279 w 279"/>
                  <a:gd name="T37" fmla="*/ 284 h 318"/>
                  <a:gd name="T38" fmla="*/ 279 w 279"/>
                  <a:gd name="T39" fmla="*/ 34 h 318"/>
                  <a:gd name="T40" fmla="*/ 245 w 279"/>
                  <a:gd name="T41"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9" h="318">
                    <a:moveTo>
                      <a:pt x="245" y="0"/>
                    </a:moveTo>
                    <a:cubicBezTo>
                      <a:pt x="242" y="0"/>
                      <a:pt x="242" y="0"/>
                      <a:pt x="242" y="0"/>
                    </a:cubicBezTo>
                    <a:cubicBezTo>
                      <a:pt x="242" y="22"/>
                      <a:pt x="242" y="22"/>
                      <a:pt x="242" y="22"/>
                    </a:cubicBezTo>
                    <a:cubicBezTo>
                      <a:pt x="245" y="22"/>
                      <a:pt x="245" y="22"/>
                      <a:pt x="245" y="22"/>
                    </a:cubicBezTo>
                    <a:cubicBezTo>
                      <a:pt x="251" y="22"/>
                      <a:pt x="257" y="28"/>
                      <a:pt x="257" y="34"/>
                    </a:cubicBezTo>
                    <a:cubicBezTo>
                      <a:pt x="257" y="284"/>
                      <a:pt x="257" y="284"/>
                      <a:pt x="257" y="284"/>
                    </a:cubicBezTo>
                    <a:cubicBezTo>
                      <a:pt x="257" y="291"/>
                      <a:pt x="251" y="296"/>
                      <a:pt x="245" y="296"/>
                    </a:cubicBezTo>
                    <a:cubicBezTo>
                      <a:pt x="34" y="296"/>
                      <a:pt x="34" y="296"/>
                      <a:pt x="34" y="296"/>
                    </a:cubicBezTo>
                    <a:cubicBezTo>
                      <a:pt x="27" y="296"/>
                      <a:pt x="22" y="291"/>
                      <a:pt x="22" y="284"/>
                    </a:cubicBezTo>
                    <a:cubicBezTo>
                      <a:pt x="22" y="34"/>
                      <a:pt x="22" y="34"/>
                      <a:pt x="22" y="34"/>
                    </a:cubicBezTo>
                    <a:cubicBezTo>
                      <a:pt x="22" y="28"/>
                      <a:pt x="27" y="22"/>
                      <a:pt x="34" y="22"/>
                    </a:cubicBezTo>
                    <a:cubicBezTo>
                      <a:pt x="37" y="22"/>
                      <a:pt x="37" y="22"/>
                      <a:pt x="37" y="22"/>
                    </a:cubicBezTo>
                    <a:cubicBezTo>
                      <a:pt x="37" y="0"/>
                      <a:pt x="37" y="0"/>
                      <a:pt x="37" y="0"/>
                    </a:cubicBezTo>
                    <a:cubicBezTo>
                      <a:pt x="34" y="0"/>
                      <a:pt x="34" y="0"/>
                      <a:pt x="34" y="0"/>
                    </a:cubicBezTo>
                    <a:cubicBezTo>
                      <a:pt x="15" y="0"/>
                      <a:pt x="0" y="15"/>
                      <a:pt x="0" y="34"/>
                    </a:cubicBezTo>
                    <a:cubicBezTo>
                      <a:pt x="0" y="284"/>
                      <a:pt x="0" y="284"/>
                      <a:pt x="0" y="284"/>
                    </a:cubicBezTo>
                    <a:cubicBezTo>
                      <a:pt x="0" y="303"/>
                      <a:pt x="15" y="318"/>
                      <a:pt x="34" y="318"/>
                    </a:cubicBezTo>
                    <a:cubicBezTo>
                      <a:pt x="245" y="318"/>
                      <a:pt x="245" y="318"/>
                      <a:pt x="245" y="318"/>
                    </a:cubicBezTo>
                    <a:cubicBezTo>
                      <a:pt x="264" y="318"/>
                      <a:pt x="279" y="303"/>
                      <a:pt x="279" y="284"/>
                    </a:cubicBezTo>
                    <a:cubicBezTo>
                      <a:pt x="279" y="34"/>
                      <a:pt x="279" y="34"/>
                      <a:pt x="279" y="34"/>
                    </a:cubicBezTo>
                    <a:cubicBezTo>
                      <a:pt x="279" y="15"/>
                      <a:pt x="264" y="0"/>
                      <a:pt x="2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7" name="Freeform 143"/>
              <p:cNvSpPr>
                <a:spLocks noEditPoints="1"/>
              </p:cNvSpPr>
              <p:nvPr/>
            </p:nvSpPr>
            <p:spPr bwMode="auto">
              <a:xfrm>
                <a:off x="2683753" y="4393050"/>
                <a:ext cx="99477" cy="99477"/>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23 h 84"/>
                  <a:gd name="T12" fmla="*/ 24 w 84"/>
                  <a:gd name="T13" fmla="*/ 42 h 84"/>
                  <a:gd name="T14" fmla="*/ 42 w 84"/>
                  <a:gd name="T15" fmla="*/ 61 h 84"/>
                  <a:gd name="T16" fmla="*/ 61 w 84"/>
                  <a:gd name="T17" fmla="*/ 42 h 84"/>
                  <a:gd name="T18" fmla="*/ 42 w 84"/>
                  <a:gd name="T19" fmla="*/ 2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6" y="0"/>
                      <a:pt x="84" y="19"/>
                      <a:pt x="84" y="42"/>
                    </a:cubicBezTo>
                    <a:cubicBezTo>
                      <a:pt x="84" y="65"/>
                      <a:pt x="66" y="84"/>
                      <a:pt x="42" y="84"/>
                    </a:cubicBezTo>
                    <a:close/>
                    <a:moveTo>
                      <a:pt x="42" y="23"/>
                    </a:moveTo>
                    <a:cubicBezTo>
                      <a:pt x="32" y="23"/>
                      <a:pt x="24" y="32"/>
                      <a:pt x="24" y="42"/>
                    </a:cubicBezTo>
                    <a:cubicBezTo>
                      <a:pt x="24" y="52"/>
                      <a:pt x="32" y="61"/>
                      <a:pt x="42" y="61"/>
                    </a:cubicBezTo>
                    <a:cubicBezTo>
                      <a:pt x="53" y="61"/>
                      <a:pt x="61" y="52"/>
                      <a:pt x="61" y="42"/>
                    </a:cubicBezTo>
                    <a:cubicBezTo>
                      <a:pt x="61" y="32"/>
                      <a:pt x="53" y="23"/>
                      <a:pt x="4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8" name="Rectangle 144"/>
              <p:cNvSpPr>
                <a:spLocks noChangeArrowheads="1"/>
              </p:cNvSpPr>
              <p:nvPr/>
            </p:nvSpPr>
            <p:spPr bwMode="auto">
              <a:xfrm>
                <a:off x="2738885" y="4577622"/>
                <a:ext cx="69514" cy="311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9" name="组合 3"/>
          <p:cNvGrpSpPr/>
          <p:nvPr/>
        </p:nvGrpSpPr>
        <p:grpSpPr>
          <a:xfrm>
            <a:off x="1594289" y="2046137"/>
            <a:ext cx="2350193" cy="720222"/>
            <a:chOff x="1908613" y="2226480"/>
            <a:chExt cx="2350193" cy="720000"/>
          </a:xfrm>
        </p:grpSpPr>
        <p:sp>
          <p:nvSpPr>
            <p:cNvPr id="21" name="任意多边形 20"/>
            <p:cNvSpPr/>
            <p:nvPr/>
          </p:nvSpPr>
          <p:spPr>
            <a:xfrm rot="10800000">
              <a:off x="1908613" y="2226480"/>
              <a:ext cx="2350193" cy="720000"/>
            </a:xfrm>
            <a:custGeom>
              <a:avLst/>
              <a:gdLst>
                <a:gd name="connsiteX0" fmla="*/ 418844 w 2350193"/>
                <a:gd name="connsiteY0" fmla="*/ 0 h 720000"/>
                <a:gd name="connsiteX1" fmla="*/ 1988728 w 2350193"/>
                <a:gd name="connsiteY1" fmla="*/ 0 h 720000"/>
                <a:gd name="connsiteX2" fmla="*/ 2350193 w 2350193"/>
                <a:gd name="connsiteY2" fmla="*/ 360000 h 720000"/>
                <a:gd name="connsiteX3" fmla="*/ 1988728 w 2350193"/>
                <a:gd name="connsiteY3" fmla="*/ 720000 h 720000"/>
                <a:gd name="connsiteX4" fmla="*/ 0 w 2350193"/>
                <a:gd name="connsiteY4" fmla="*/ 720000 h 720000"/>
                <a:gd name="connsiteX5" fmla="*/ 15885 w 2350193"/>
                <a:gd name="connsiteY5" fmla="*/ 710349 h 720000"/>
                <a:gd name="connsiteX6" fmla="*/ 405915 w 2350193"/>
                <a:gd name="connsiteY6" fmla="*/ 128253 h 7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0193" h="720000">
                  <a:moveTo>
                    <a:pt x="418844" y="0"/>
                  </a:moveTo>
                  <a:lnTo>
                    <a:pt x="1988728" y="0"/>
                  </a:lnTo>
                  <a:cubicBezTo>
                    <a:pt x="2188359" y="0"/>
                    <a:pt x="2350193" y="161178"/>
                    <a:pt x="2350193" y="360000"/>
                  </a:cubicBezTo>
                  <a:cubicBezTo>
                    <a:pt x="2350193" y="558823"/>
                    <a:pt x="2188359" y="720000"/>
                    <a:pt x="1988728" y="720000"/>
                  </a:cubicBezTo>
                  <a:lnTo>
                    <a:pt x="0" y="720000"/>
                  </a:lnTo>
                  <a:lnTo>
                    <a:pt x="15885" y="710349"/>
                  </a:lnTo>
                  <a:cubicBezTo>
                    <a:pt x="213232" y="577024"/>
                    <a:pt x="356501" y="369733"/>
                    <a:pt x="405915" y="1282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3" name="同心圆 22"/>
            <p:cNvSpPr/>
            <p:nvPr/>
          </p:nvSpPr>
          <p:spPr>
            <a:xfrm>
              <a:off x="1980754" y="2291556"/>
              <a:ext cx="589848" cy="589848"/>
            </a:xfrm>
            <a:prstGeom prst="donut">
              <a:avLst>
                <a:gd name="adj" fmla="val 47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10" name="组合 68"/>
            <p:cNvGrpSpPr/>
            <p:nvPr/>
          </p:nvGrpSpPr>
          <p:grpSpPr>
            <a:xfrm>
              <a:off x="2151192" y="2397725"/>
              <a:ext cx="252886" cy="369602"/>
              <a:chOff x="2579482" y="1415929"/>
              <a:chExt cx="311615" cy="455437"/>
            </a:xfrm>
            <a:solidFill>
              <a:schemeClr val="bg1"/>
            </a:solidFill>
          </p:grpSpPr>
          <p:sp>
            <p:nvSpPr>
              <p:cNvPr id="71" name="Freeform 252"/>
              <p:cNvSpPr>
                <a:spLocks noEditPoints="1"/>
              </p:cNvSpPr>
              <p:nvPr/>
            </p:nvSpPr>
            <p:spPr bwMode="auto">
              <a:xfrm>
                <a:off x="2579482" y="1415929"/>
                <a:ext cx="311615" cy="320004"/>
              </a:xfrm>
              <a:custGeom>
                <a:avLst/>
                <a:gdLst>
                  <a:gd name="T0" fmla="*/ 109 w 264"/>
                  <a:gd name="T1" fmla="*/ 259 h 271"/>
                  <a:gd name="T2" fmla="*/ 92 w 264"/>
                  <a:gd name="T3" fmla="*/ 242 h 271"/>
                  <a:gd name="T4" fmla="*/ 75 w 264"/>
                  <a:gd name="T5" fmla="*/ 248 h 271"/>
                  <a:gd name="T6" fmla="*/ 41 w 264"/>
                  <a:gd name="T7" fmla="*/ 222 h 271"/>
                  <a:gd name="T8" fmla="*/ 36 w 264"/>
                  <a:gd name="T9" fmla="*/ 198 h 271"/>
                  <a:gd name="T10" fmla="*/ 3 w 264"/>
                  <a:gd name="T11" fmla="*/ 176 h 271"/>
                  <a:gd name="T12" fmla="*/ 17 w 264"/>
                  <a:gd name="T13" fmla="*/ 139 h 271"/>
                  <a:gd name="T14" fmla="*/ 8 w 264"/>
                  <a:gd name="T15" fmla="*/ 116 h 271"/>
                  <a:gd name="T16" fmla="*/ 22 w 264"/>
                  <a:gd name="T17" fmla="*/ 76 h 271"/>
                  <a:gd name="T18" fmla="*/ 43 w 264"/>
                  <a:gd name="T19" fmla="*/ 63 h 271"/>
                  <a:gd name="T20" fmla="*/ 69 w 264"/>
                  <a:gd name="T21" fmla="*/ 20 h 271"/>
                  <a:gd name="T22" fmla="*/ 94 w 264"/>
                  <a:gd name="T23" fmla="*/ 25 h 271"/>
                  <a:gd name="T24" fmla="*/ 101 w 264"/>
                  <a:gd name="T25" fmla="*/ 27 h 271"/>
                  <a:gd name="T26" fmla="*/ 112 w 264"/>
                  <a:gd name="T27" fmla="*/ 13 h 271"/>
                  <a:gd name="T28" fmla="*/ 134 w 264"/>
                  <a:gd name="T29" fmla="*/ 0 h 271"/>
                  <a:gd name="T30" fmla="*/ 165 w 264"/>
                  <a:gd name="T31" fmla="*/ 26 h 271"/>
                  <a:gd name="T32" fmla="*/ 174 w 264"/>
                  <a:gd name="T33" fmla="*/ 29 h 271"/>
                  <a:gd name="T34" fmla="*/ 216 w 264"/>
                  <a:gd name="T35" fmla="*/ 30 h 271"/>
                  <a:gd name="T36" fmla="*/ 223 w 264"/>
                  <a:gd name="T37" fmla="*/ 66 h 271"/>
                  <a:gd name="T38" fmla="*/ 244 w 264"/>
                  <a:gd name="T39" fmla="*/ 79 h 271"/>
                  <a:gd name="T40" fmla="*/ 257 w 264"/>
                  <a:gd name="T41" fmla="*/ 119 h 271"/>
                  <a:gd name="T42" fmla="*/ 247 w 264"/>
                  <a:gd name="T43" fmla="*/ 142 h 271"/>
                  <a:gd name="T44" fmla="*/ 261 w 264"/>
                  <a:gd name="T45" fmla="*/ 179 h 271"/>
                  <a:gd name="T46" fmla="*/ 227 w 264"/>
                  <a:gd name="T47" fmla="*/ 200 h 271"/>
                  <a:gd name="T48" fmla="*/ 221 w 264"/>
                  <a:gd name="T49" fmla="*/ 225 h 271"/>
                  <a:gd name="T50" fmla="*/ 186 w 264"/>
                  <a:gd name="T51" fmla="*/ 249 h 271"/>
                  <a:gd name="T52" fmla="*/ 169 w 264"/>
                  <a:gd name="T53" fmla="*/ 244 h 271"/>
                  <a:gd name="T54" fmla="*/ 152 w 264"/>
                  <a:gd name="T55" fmla="*/ 260 h 271"/>
                  <a:gd name="T56" fmla="*/ 92 w 264"/>
                  <a:gd name="T57" fmla="*/ 222 h 271"/>
                  <a:gd name="T58" fmla="*/ 126 w 264"/>
                  <a:gd name="T59" fmla="*/ 248 h 271"/>
                  <a:gd name="T60" fmla="*/ 145 w 264"/>
                  <a:gd name="T61" fmla="*/ 235 h 271"/>
                  <a:gd name="T62" fmla="*/ 178 w 264"/>
                  <a:gd name="T63" fmla="*/ 225 h 271"/>
                  <a:gd name="T64" fmla="*/ 196 w 264"/>
                  <a:gd name="T65" fmla="*/ 231 h 271"/>
                  <a:gd name="T66" fmla="*/ 201 w 264"/>
                  <a:gd name="T67" fmla="*/ 208 h 271"/>
                  <a:gd name="T68" fmla="*/ 237 w 264"/>
                  <a:gd name="T69" fmla="*/ 177 h 271"/>
                  <a:gd name="T70" fmla="*/ 240 w 264"/>
                  <a:gd name="T71" fmla="*/ 167 h 271"/>
                  <a:gd name="T72" fmla="*/ 231 w 264"/>
                  <a:gd name="T73" fmla="*/ 120 h 271"/>
                  <a:gd name="T74" fmla="*/ 243 w 264"/>
                  <a:gd name="T75" fmla="*/ 102 h 271"/>
                  <a:gd name="T76" fmla="*/ 223 w 264"/>
                  <a:gd name="T77" fmla="*/ 93 h 271"/>
                  <a:gd name="T78" fmla="*/ 204 w 264"/>
                  <a:gd name="T79" fmla="*/ 49 h 271"/>
                  <a:gd name="T80" fmla="*/ 198 w 264"/>
                  <a:gd name="T81" fmla="*/ 42 h 271"/>
                  <a:gd name="T82" fmla="*/ 180 w 264"/>
                  <a:gd name="T83" fmla="*/ 48 h 271"/>
                  <a:gd name="T84" fmla="*/ 148 w 264"/>
                  <a:gd name="T85" fmla="*/ 37 h 271"/>
                  <a:gd name="T86" fmla="*/ 134 w 264"/>
                  <a:gd name="T87" fmla="*/ 20 h 271"/>
                  <a:gd name="T88" fmla="*/ 129 w 264"/>
                  <a:gd name="T89" fmla="*/ 23 h 271"/>
                  <a:gd name="T90" fmla="*/ 102 w 264"/>
                  <a:gd name="T91" fmla="*/ 48 h 271"/>
                  <a:gd name="T92" fmla="*/ 97 w 264"/>
                  <a:gd name="T93" fmla="*/ 47 h 271"/>
                  <a:gd name="T94" fmla="*/ 88 w 264"/>
                  <a:gd name="T95" fmla="*/ 45 h 271"/>
                  <a:gd name="T96" fmla="*/ 69 w 264"/>
                  <a:gd name="T97" fmla="*/ 40 h 271"/>
                  <a:gd name="T98" fmla="*/ 63 w 264"/>
                  <a:gd name="T99" fmla="*/ 63 h 271"/>
                  <a:gd name="T100" fmla="*/ 27 w 264"/>
                  <a:gd name="T101" fmla="*/ 95 h 271"/>
                  <a:gd name="T102" fmla="*/ 24 w 264"/>
                  <a:gd name="T103" fmla="*/ 104 h 271"/>
                  <a:gd name="T104" fmla="*/ 33 w 264"/>
                  <a:gd name="T105" fmla="*/ 151 h 271"/>
                  <a:gd name="T106" fmla="*/ 22 w 264"/>
                  <a:gd name="T107" fmla="*/ 170 h 271"/>
                  <a:gd name="T108" fmla="*/ 42 w 264"/>
                  <a:gd name="T109" fmla="*/ 179 h 271"/>
                  <a:gd name="T110" fmla="*/ 61 w 264"/>
                  <a:gd name="T111" fmla="*/ 223 h 271"/>
                  <a:gd name="T112" fmla="*/ 66 w 264"/>
                  <a:gd name="T113" fmla="*/ 229 h 271"/>
                  <a:gd name="T114" fmla="*/ 84 w 264"/>
                  <a:gd name="T115" fmla="*/ 224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4" h="271">
                    <a:moveTo>
                      <a:pt x="131" y="271"/>
                    </a:moveTo>
                    <a:cubicBezTo>
                      <a:pt x="122" y="271"/>
                      <a:pt x="114" y="267"/>
                      <a:pt x="109" y="259"/>
                    </a:cubicBezTo>
                    <a:cubicBezTo>
                      <a:pt x="100" y="246"/>
                      <a:pt x="100" y="246"/>
                      <a:pt x="100" y="246"/>
                    </a:cubicBezTo>
                    <a:cubicBezTo>
                      <a:pt x="99" y="244"/>
                      <a:pt x="96" y="242"/>
                      <a:pt x="92" y="242"/>
                    </a:cubicBezTo>
                    <a:cubicBezTo>
                      <a:pt x="92" y="242"/>
                      <a:pt x="91" y="243"/>
                      <a:pt x="90" y="243"/>
                    </a:cubicBezTo>
                    <a:cubicBezTo>
                      <a:pt x="75" y="248"/>
                      <a:pt x="75" y="248"/>
                      <a:pt x="75" y="248"/>
                    </a:cubicBezTo>
                    <a:cubicBezTo>
                      <a:pt x="65" y="251"/>
                      <a:pt x="55" y="249"/>
                      <a:pt x="48" y="242"/>
                    </a:cubicBezTo>
                    <a:cubicBezTo>
                      <a:pt x="43" y="237"/>
                      <a:pt x="41" y="230"/>
                      <a:pt x="41" y="222"/>
                    </a:cubicBezTo>
                    <a:cubicBezTo>
                      <a:pt x="41" y="206"/>
                      <a:pt x="41" y="206"/>
                      <a:pt x="41" y="206"/>
                    </a:cubicBezTo>
                    <a:cubicBezTo>
                      <a:pt x="41" y="203"/>
                      <a:pt x="38" y="199"/>
                      <a:pt x="36" y="198"/>
                    </a:cubicBezTo>
                    <a:cubicBezTo>
                      <a:pt x="20" y="193"/>
                      <a:pt x="20" y="193"/>
                      <a:pt x="20" y="193"/>
                    </a:cubicBezTo>
                    <a:cubicBezTo>
                      <a:pt x="12" y="190"/>
                      <a:pt x="5" y="184"/>
                      <a:pt x="3" y="176"/>
                    </a:cubicBezTo>
                    <a:cubicBezTo>
                      <a:pt x="0" y="168"/>
                      <a:pt x="2" y="159"/>
                      <a:pt x="8" y="152"/>
                    </a:cubicBezTo>
                    <a:cubicBezTo>
                      <a:pt x="17" y="139"/>
                      <a:pt x="17" y="139"/>
                      <a:pt x="17" y="139"/>
                    </a:cubicBezTo>
                    <a:cubicBezTo>
                      <a:pt x="19" y="137"/>
                      <a:pt x="19" y="132"/>
                      <a:pt x="18" y="129"/>
                    </a:cubicBezTo>
                    <a:cubicBezTo>
                      <a:pt x="8" y="116"/>
                      <a:pt x="8" y="116"/>
                      <a:pt x="8" y="116"/>
                    </a:cubicBezTo>
                    <a:cubicBezTo>
                      <a:pt x="3" y="109"/>
                      <a:pt x="1" y="100"/>
                      <a:pt x="4" y="92"/>
                    </a:cubicBezTo>
                    <a:cubicBezTo>
                      <a:pt x="7" y="84"/>
                      <a:pt x="13" y="78"/>
                      <a:pt x="22" y="76"/>
                    </a:cubicBezTo>
                    <a:cubicBezTo>
                      <a:pt x="37" y="71"/>
                      <a:pt x="37" y="71"/>
                      <a:pt x="37" y="71"/>
                    </a:cubicBezTo>
                    <a:cubicBezTo>
                      <a:pt x="40" y="70"/>
                      <a:pt x="43" y="66"/>
                      <a:pt x="43" y="63"/>
                    </a:cubicBezTo>
                    <a:cubicBezTo>
                      <a:pt x="43" y="47"/>
                      <a:pt x="43" y="47"/>
                      <a:pt x="43" y="47"/>
                    </a:cubicBezTo>
                    <a:cubicBezTo>
                      <a:pt x="43" y="32"/>
                      <a:pt x="54" y="20"/>
                      <a:pt x="69" y="20"/>
                    </a:cubicBezTo>
                    <a:cubicBezTo>
                      <a:pt x="72" y="20"/>
                      <a:pt x="78" y="21"/>
                      <a:pt x="80" y="22"/>
                    </a:cubicBezTo>
                    <a:cubicBezTo>
                      <a:pt x="82" y="22"/>
                      <a:pt x="86" y="23"/>
                      <a:pt x="94" y="25"/>
                    </a:cubicBezTo>
                    <a:cubicBezTo>
                      <a:pt x="97" y="26"/>
                      <a:pt x="99" y="27"/>
                      <a:pt x="101" y="27"/>
                    </a:cubicBezTo>
                    <a:cubicBezTo>
                      <a:pt x="101" y="27"/>
                      <a:pt x="101" y="27"/>
                      <a:pt x="101" y="27"/>
                    </a:cubicBezTo>
                    <a:cubicBezTo>
                      <a:pt x="101" y="27"/>
                      <a:pt x="101" y="27"/>
                      <a:pt x="101" y="27"/>
                    </a:cubicBezTo>
                    <a:cubicBezTo>
                      <a:pt x="103" y="25"/>
                      <a:pt x="107" y="20"/>
                      <a:pt x="112" y="13"/>
                    </a:cubicBezTo>
                    <a:cubicBezTo>
                      <a:pt x="112" y="12"/>
                      <a:pt x="112" y="12"/>
                      <a:pt x="112" y="12"/>
                    </a:cubicBezTo>
                    <a:cubicBezTo>
                      <a:pt x="117" y="4"/>
                      <a:pt x="124" y="0"/>
                      <a:pt x="134" y="0"/>
                    </a:cubicBezTo>
                    <a:cubicBezTo>
                      <a:pt x="142" y="0"/>
                      <a:pt x="150" y="4"/>
                      <a:pt x="155" y="12"/>
                    </a:cubicBezTo>
                    <a:cubicBezTo>
                      <a:pt x="165" y="26"/>
                      <a:pt x="165" y="26"/>
                      <a:pt x="165" y="26"/>
                    </a:cubicBezTo>
                    <a:cubicBezTo>
                      <a:pt x="166" y="27"/>
                      <a:pt x="169" y="29"/>
                      <a:pt x="172" y="29"/>
                    </a:cubicBezTo>
                    <a:cubicBezTo>
                      <a:pt x="173" y="29"/>
                      <a:pt x="174" y="29"/>
                      <a:pt x="174" y="29"/>
                    </a:cubicBezTo>
                    <a:cubicBezTo>
                      <a:pt x="189" y="24"/>
                      <a:pt x="189" y="24"/>
                      <a:pt x="189" y="24"/>
                    </a:cubicBezTo>
                    <a:cubicBezTo>
                      <a:pt x="199" y="21"/>
                      <a:pt x="210" y="23"/>
                      <a:pt x="216" y="30"/>
                    </a:cubicBezTo>
                    <a:cubicBezTo>
                      <a:pt x="221" y="35"/>
                      <a:pt x="224" y="42"/>
                      <a:pt x="224" y="49"/>
                    </a:cubicBezTo>
                    <a:cubicBezTo>
                      <a:pt x="223" y="66"/>
                      <a:pt x="223" y="66"/>
                      <a:pt x="223" y="66"/>
                    </a:cubicBezTo>
                    <a:cubicBezTo>
                      <a:pt x="223" y="68"/>
                      <a:pt x="226" y="73"/>
                      <a:pt x="229" y="74"/>
                    </a:cubicBezTo>
                    <a:cubicBezTo>
                      <a:pt x="244" y="79"/>
                      <a:pt x="244" y="79"/>
                      <a:pt x="244" y="79"/>
                    </a:cubicBezTo>
                    <a:cubicBezTo>
                      <a:pt x="253" y="82"/>
                      <a:pt x="259" y="88"/>
                      <a:pt x="262" y="96"/>
                    </a:cubicBezTo>
                    <a:cubicBezTo>
                      <a:pt x="264" y="104"/>
                      <a:pt x="263" y="112"/>
                      <a:pt x="257" y="119"/>
                    </a:cubicBezTo>
                    <a:cubicBezTo>
                      <a:pt x="247" y="132"/>
                      <a:pt x="247" y="132"/>
                      <a:pt x="247" y="132"/>
                    </a:cubicBezTo>
                    <a:cubicBezTo>
                      <a:pt x="245" y="135"/>
                      <a:pt x="245" y="140"/>
                      <a:pt x="247" y="142"/>
                    </a:cubicBezTo>
                    <a:cubicBezTo>
                      <a:pt x="256" y="156"/>
                      <a:pt x="256" y="156"/>
                      <a:pt x="256" y="156"/>
                    </a:cubicBezTo>
                    <a:cubicBezTo>
                      <a:pt x="262" y="163"/>
                      <a:pt x="263" y="172"/>
                      <a:pt x="261" y="179"/>
                    </a:cubicBezTo>
                    <a:cubicBezTo>
                      <a:pt x="258" y="187"/>
                      <a:pt x="251" y="193"/>
                      <a:pt x="243" y="196"/>
                    </a:cubicBezTo>
                    <a:cubicBezTo>
                      <a:pt x="227" y="200"/>
                      <a:pt x="227" y="200"/>
                      <a:pt x="227" y="200"/>
                    </a:cubicBezTo>
                    <a:cubicBezTo>
                      <a:pt x="224" y="201"/>
                      <a:pt x="221" y="205"/>
                      <a:pt x="221" y="209"/>
                    </a:cubicBezTo>
                    <a:cubicBezTo>
                      <a:pt x="221" y="225"/>
                      <a:pt x="221" y="225"/>
                      <a:pt x="221" y="225"/>
                    </a:cubicBezTo>
                    <a:cubicBezTo>
                      <a:pt x="221" y="240"/>
                      <a:pt x="211" y="251"/>
                      <a:pt x="196" y="251"/>
                    </a:cubicBezTo>
                    <a:cubicBezTo>
                      <a:pt x="193" y="251"/>
                      <a:pt x="189" y="250"/>
                      <a:pt x="186" y="249"/>
                    </a:cubicBezTo>
                    <a:cubicBezTo>
                      <a:pt x="171" y="244"/>
                      <a:pt x="171" y="244"/>
                      <a:pt x="171" y="244"/>
                    </a:cubicBezTo>
                    <a:cubicBezTo>
                      <a:pt x="170" y="244"/>
                      <a:pt x="170" y="244"/>
                      <a:pt x="169" y="244"/>
                    </a:cubicBezTo>
                    <a:cubicBezTo>
                      <a:pt x="166" y="244"/>
                      <a:pt x="163" y="245"/>
                      <a:pt x="161" y="247"/>
                    </a:cubicBezTo>
                    <a:cubicBezTo>
                      <a:pt x="152" y="260"/>
                      <a:pt x="152" y="260"/>
                      <a:pt x="152" y="260"/>
                    </a:cubicBezTo>
                    <a:cubicBezTo>
                      <a:pt x="147" y="267"/>
                      <a:pt x="139" y="271"/>
                      <a:pt x="131" y="271"/>
                    </a:cubicBezTo>
                    <a:close/>
                    <a:moveTo>
                      <a:pt x="92" y="222"/>
                    </a:moveTo>
                    <a:cubicBezTo>
                      <a:pt x="102" y="222"/>
                      <a:pt x="111" y="227"/>
                      <a:pt x="117" y="235"/>
                    </a:cubicBezTo>
                    <a:cubicBezTo>
                      <a:pt x="126" y="248"/>
                      <a:pt x="126" y="248"/>
                      <a:pt x="126" y="248"/>
                    </a:cubicBezTo>
                    <a:cubicBezTo>
                      <a:pt x="129" y="252"/>
                      <a:pt x="133" y="252"/>
                      <a:pt x="136" y="248"/>
                    </a:cubicBezTo>
                    <a:cubicBezTo>
                      <a:pt x="145" y="235"/>
                      <a:pt x="145" y="235"/>
                      <a:pt x="145" y="235"/>
                    </a:cubicBezTo>
                    <a:cubicBezTo>
                      <a:pt x="150" y="228"/>
                      <a:pt x="160" y="224"/>
                      <a:pt x="169" y="224"/>
                    </a:cubicBezTo>
                    <a:cubicBezTo>
                      <a:pt x="172" y="224"/>
                      <a:pt x="175" y="224"/>
                      <a:pt x="178" y="225"/>
                    </a:cubicBezTo>
                    <a:cubicBezTo>
                      <a:pt x="193" y="230"/>
                      <a:pt x="193" y="230"/>
                      <a:pt x="193" y="230"/>
                    </a:cubicBezTo>
                    <a:cubicBezTo>
                      <a:pt x="194" y="231"/>
                      <a:pt x="195" y="231"/>
                      <a:pt x="196" y="231"/>
                    </a:cubicBezTo>
                    <a:cubicBezTo>
                      <a:pt x="200" y="231"/>
                      <a:pt x="201" y="227"/>
                      <a:pt x="201" y="225"/>
                    </a:cubicBezTo>
                    <a:cubicBezTo>
                      <a:pt x="201" y="208"/>
                      <a:pt x="201" y="208"/>
                      <a:pt x="201" y="208"/>
                    </a:cubicBezTo>
                    <a:cubicBezTo>
                      <a:pt x="201" y="197"/>
                      <a:pt x="210" y="185"/>
                      <a:pt x="221" y="181"/>
                    </a:cubicBezTo>
                    <a:cubicBezTo>
                      <a:pt x="237" y="177"/>
                      <a:pt x="237" y="177"/>
                      <a:pt x="237" y="177"/>
                    </a:cubicBezTo>
                    <a:cubicBezTo>
                      <a:pt x="239" y="176"/>
                      <a:pt x="241" y="175"/>
                      <a:pt x="242" y="173"/>
                    </a:cubicBezTo>
                    <a:cubicBezTo>
                      <a:pt x="242" y="171"/>
                      <a:pt x="242" y="169"/>
                      <a:pt x="240" y="167"/>
                    </a:cubicBezTo>
                    <a:cubicBezTo>
                      <a:pt x="231" y="154"/>
                      <a:pt x="231" y="154"/>
                      <a:pt x="231" y="154"/>
                    </a:cubicBezTo>
                    <a:cubicBezTo>
                      <a:pt x="224" y="145"/>
                      <a:pt x="224" y="130"/>
                      <a:pt x="231" y="120"/>
                    </a:cubicBezTo>
                    <a:cubicBezTo>
                      <a:pt x="241" y="107"/>
                      <a:pt x="241" y="107"/>
                      <a:pt x="241" y="107"/>
                    </a:cubicBezTo>
                    <a:cubicBezTo>
                      <a:pt x="243" y="105"/>
                      <a:pt x="243" y="103"/>
                      <a:pt x="243" y="102"/>
                    </a:cubicBezTo>
                    <a:cubicBezTo>
                      <a:pt x="242" y="100"/>
                      <a:pt x="241" y="99"/>
                      <a:pt x="238" y="98"/>
                    </a:cubicBezTo>
                    <a:cubicBezTo>
                      <a:pt x="223" y="93"/>
                      <a:pt x="223" y="93"/>
                      <a:pt x="223" y="93"/>
                    </a:cubicBezTo>
                    <a:cubicBezTo>
                      <a:pt x="211" y="89"/>
                      <a:pt x="203" y="77"/>
                      <a:pt x="203" y="65"/>
                    </a:cubicBezTo>
                    <a:cubicBezTo>
                      <a:pt x="204" y="49"/>
                      <a:pt x="204" y="49"/>
                      <a:pt x="204" y="49"/>
                    </a:cubicBezTo>
                    <a:cubicBezTo>
                      <a:pt x="204" y="47"/>
                      <a:pt x="203" y="45"/>
                      <a:pt x="202" y="44"/>
                    </a:cubicBezTo>
                    <a:cubicBezTo>
                      <a:pt x="201" y="42"/>
                      <a:pt x="200" y="42"/>
                      <a:pt x="198" y="42"/>
                    </a:cubicBezTo>
                    <a:cubicBezTo>
                      <a:pt x="198" y="42"/>
                      <a:pt x="197" y="42"/>
                      <a:pt x="196" y="43"/>
                    </a:cubicBezTo>
                    <a:cubicBezTo>
                      <a:pt x="180" y="48"/>
                      <a:pt x="180" y="48"/>
                      <a:pt x="180" y="48"/>
                    </a:cubicBezTo>
                    <a:cubicBezTo>
                      <a:pt x="178" y="49"/>
                      <a:pt x="175" y="49"/>
                      <a:pt x="172" y="49"/>
                    </a:cubicBezTo>
                    <a:cubicBezTo>
                      <a:pt x="163" y="49"/>
                      <a:pt x="153" y="44"/>
                      <a:pt x="148" y="37"/>
                    </a:cubicBezTo>
                    <a:cubicBezTo>
                      <a:pt x="139" y="23"/>
                      <a:pt x="139" y="23"/>
                      <a:pt x="139" y="23"/>
                    </a:cubicBezTo>
                    <a:cubicBezTo>
                      <a:pt x="137" y="21"/>
                      <a:pt x="136" y="20"/>
                      <a:pt x="134" y="20"/>
                    </a:cubicBezTo>
                    <a:cubicBezTo>
                      <a:pt x="132" y="20"/>
                      <a:pt x="131" y="20"/>
                      <a:pt x="129" y="23"/>
                    </a:cubicBezTo>
                    <a:cubicBezTo>
                      <a:pt x="129" y="23"/>
                      <a:pt x="129" y="23"/>
                      <a:pt x="129" y="23"/>
                    </a:cubicBezTo>
                    <a:cubicBezTo>
                      <a:pt x="125" y="30"/>
                      <a:pt x="120" y="37"/>
                      <a:pt x="115" y="42"/>
                    </a:cubicBezTo>
                    <a:cubicBezTo>
                      <a:pt x="112" y="44"/>
                      <a:pt x="108" y="48"/>
                      <a:pt x="102" y="48"/>
                    </a:cubicBezTo>
                    <a:cubicBezTo>
                      <a:pt x="101" y="48"/>
                      <a:pt x="99" y="48"/>
                      <a:pt x="98" y="47"/>
                    </a:cubicBezTo>
                    <a:cubicBezTo>
                      <a:pt x="97" y="47"/>
                      <a:pt x="97" y="47"/>
                      <a:pt x="97" y="47"/>
                    </a:cubicBezTo>
                    <a:cubicBezTo>
                      <a:pt x="96" y="47"/>
                      <a:pt x="96" y="47"/>
                      <a:pt x="96" y="47"/>
                    </a:cubicBezTo>
                    <a:cubicBezTo>
                      <a:pt x="94" y="46"/>
                      <a:pt x="91" y="46"/>
                      <a:pt x="88" y="45"/>
                    </a:cubicBezTo>
                    <a:cubicBezTo>
                      <a:pt x="84" y="44"/>
                      <a:pt x="77" y="42"/>
                      <a:pt x="76" y="41"/>
                    </a:cubicBezTo>
                    <a:cubicBezTo>
                      <a:pt x="73" y="41"/>
                      <a:pt x="70" y="40"/>
                      <a:pt x="69" y="40"/>
                    </a:cubicBezTo>
                    <a:cubicBezTo>
                      <a:pt x="65" y="40"/>
                      <a:pt x="63" y="44"/>
                      <a:pt x="63" y="47"/>
                    </a:cubicBezTo>
                    <a:cubicBezTo>
                      <a:pt x="63" y="63"/>
                      <a:pt x="63" y="63"/>
                      <a:pt x="63" y="63"/>
                    </a:cubicBezTo>
                    <a:cubicBezTo>
                      <a:pt x="63" y="75"/>
                      <a:pt x="54" y="87"/>
                      <a:pt x="43" y="90"/>
                    </a:cubicBezTo>
                    <a:cubicBezTo>
                      <a:pt x="27" y="95"/>
                      <a:pt x="27" y="95"/>
                      <a:pt x="27" y="95"/>
                    </a:cubicBezTo>
                    <a:cubicBezTo>
                      <a:pt x="25" y="95"/>
                      <a:pt x="23" y="97"/>
                      <a:pt x="23" y="98"/>
                    </a:cubicBezTo>
                    <a:cubicBezTo>
                      <a:pt x="22" y="100"/>
                      <a:pt x="23" y="102"/>
                      <a:pt x="24" y="104"/>
                    </a:cubicBezTo>
                    <a:cubicBezTo>
                      <a:pt x="34" y="117"/>
                      <a:pt x="34" y="117"/>
                      <a:pt x="34" y="117"/>
                    </a:cubicBezTo>
                    <a:cubicBezTo>
                      <a:pt x="41" y="127"/>
                      <a:pt x="41" y="142"/>
                      <a:pt x="33" y="151"/>
                    </a:cubicBezTo>
                    <a:cubicBezTo>
                      <a:pt x="23" y="164"/>
                      <a:pt x="23" y="164"/>
                      <a:pt x="23" y="164"/>
                    </a:cubicBezTo>
                    <a:cubicBezTo>
                      <a:pt x="22" y="166"/>
                      <a:pt x="21" y="168"/>
                      <a:pt x="22" y="170"/>
                    </a:cubicBezTo>
                    <a:cubicBezTo>
                      <a:pt x="22" y="172"/>
                      <a:pt x="24" y="173"/>
                      <a:pt x="26" y="174"/>
                    </a:cubicBezTo>
                    <a:cubicBezTo>
                      <a:pt x="42" y="179"/>
                      <a:pt x="42" y="179"/>
                      <a:pt x="42" y="179"/>
                    </a:cubicBezTo>
                    <a:cubicBezTo>
                      <a:pt x="53" y="182"/>
                      <a:pt x="62" y="195"/>
                      <a:pt x="61" y="206"/>
                    </a:cubicBezTo>
                    <a:cubicBezTo>
                      <a:pt x="61" y="223"/>
                      <a:pt x="61" y="223"/>
                      <a:pt x="61" y="223"/>
                    </a:cubicBezTo>
                    <a:cubicBezTo>
                      <a:pt x="61" y="225"/>
                      <a:pt x="61" y="227"/>
                      <a:pt x="62" y="228"/>
                    </a:cubicBezTo>
                    <a:cubicBezTo>
                      <a:pt x="64" y="229"/>
                      <a:pt x="65" y="229"/>
                      <a:pt x="66" y="229"/>
                    </a:cubicBezTo>
                    <a:cubicBezTo>
                      <a:pt x="67" y="229"/>
                      <a:pt x="68" y="229"/>
                      <a:pt x="69" y="229"/>
                    </a:cubicBezTo>
                    <a:cubicBezTo>
                      <a:pt x="84" y="224"/>
                      <a:pt x="84" y="224"/>
                      <a:pt x="84" y="224"/>
                    </a:cubicBezTo>
                    <a:cubicBezTo>
                      <a:pt x="87" y="223"/>
                      <a:pt x="90" y="222"/>
                      <a:pt x="92" y="2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 name="Freeform 254"/>
              <p:cNvSpPr>
                <a:spLocks noEditPoints="1"/>
              </p:cNvSpPr>
              <p:nvPr/>
            </p:nvSpPr>
            <p:spPr bwMode="auto">
              <a:xfrm>
                <a:off x="2639407" y="1485443"/>
                <a:ext cx="190564" cy="190564"/>
              </a:xfrm>
              <a:custGeom>
                <a:avLst/>
                <a:gdLst>
                  <a:gd name="T0" fmla="*/ 81 w 161"/>
                  <a:gd name="T1" fmla="*/ 161 h 161"/>
                  <a:gd name="T2" fmla="*/ 0 w 161"/>
                  <a:gd name="T3" fmla="*/ 81 h 161"/>
                  <a:gd name="T4" fmla="*/ 81 w 161"/>
                  <a:gd name="T5" fmla="*/ 0 h 161"/>
                  <a:gd name="T6" fmla="*/ 161 w 161"/>
                  <a:gd name="T7" fmla="*/ 81 h 161"/>
                  <a:gd name="T8" fmla="*/ 81 w 161"/>
                  <a:gd name="T9" fmla="*/ 161 h 161"/>
                  <a:gd name="T10" fmla="*/ 81 w 161"/>
                  <a:gd name="T11" fmla="*/ 12 h 161"/>
                  <a:gd name="T12" fmla="*/ 12 w 161"/>
                  <a:gd name="T13" fmla="*/ 81 h 161"/>
                  <a:gd name="T14" fmla="*/ 81 w 161"/>
                  <a:gd name="T15" fmla="*/ 149 h 161"/>
                  <a:gd name="T16" fmla="*/ 149 w 161"/>
                  <a:gd name="T17" fmla="*/ 81 h 161"/>
                  <a:gd name="T18" fmla="*/ 81 w 161"/>
                  <a:gd name="T19"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1">
                    <a:moveTo>
                      <a:pt x="81" y="161"/>
                    </a:moveTo>
                    <a:cubicBezTo>
                      <a:pt x="36" y="161"/>
                      <a:pt x="0" y="125"/>
                      <a:pt x="0" y="81"/>
                    </a:cubicBezTo>
                    <a:cubicBezTo>
                      <a:pt x="0" y="36"/>
                      <a:pt x="36" y="0"/>
                      <a:pt x="81" y="0"/>
                    </a:cubicBezTo>
                    <a:cubicBezTo>
                      <a:pt x="125" y="0"/>
                      <a:pt x="161" y="36"/>
                      <a:pt x="161" y="81"/>
                    </a:cubicBezTo>
                    <a:cubicBezTo>
                      <a:pt x="161" y="125"/>
                      <a:pt x="125" y="161"/>
                      <a:pt x="81" y="161"/>
                    </a:cubicBezTo>
                    <a:close/>
                    <a:moveTo>
                      <a:pt x="81" y="12"/>
                    </a:moveTo>
                    <a:cubicBezTo>
                      <a:pt x="43" y="12"/>
                      <a:pt x="12" y="43"/>
                      <a:pt x="12" y="81"/>
                    </a:cubicBezTo>
                    <a:cubicBezTo>
                      <a:pt x="12" y="119"/>
                      <a:pt x="43" y="149"/>
                      <a:pt x="81" y="149"/>
                    </a:cubicBezTo>
                    <a:cubicBezTo>
                      <a:pt x="119" y="149"/>
                      <a:pt x="149" y="119"/>
                      <a:pt x="149" y="81"/>
                    </a:cubicBezTo>
                    <a:cubicBezTo>
                      <a:pt x="149" y="43"/>
                      <a:pt x="119" y="12"/>
                      <a:pt x="8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4" name="Oval 255"/>
              <p:cNvSpPr>
                <a:spLocks noChangeArrowheads="1"/>
              </p:cNvSpPr>
              <p:nvPr/>
            </p:nvSpPr>
            <p:spPr bwMode="auto">
              <a:xfrm>
                <a:off x="2666974" y="1513009"/>
                <a:ext cx="135432" cy="13663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5" name="Freeform 256"/>
              <p:cNvSpPr/>
              <p:nvPr/>
            </p:nvSpPr>
            <p:spPr bwMode="auto">
              <a:xfrm>
                <a:off x="2752068" y="1723948"/>
                <a:ext cx="97080" cy="137829"/>
              </a:xfrm>
              <a:custGeom>
                <a:avLst/>
                <a:gdLst>
                  <a:gd name="T0" fmla="*/ 50 w 82"/>
                  <a:gd name="T1" fmla="*/ 6 h 116"/>
                  <a:gd name="T2" fmla="*/ 49 w 82"/>
                  <a:gd name="T3" fmla="*/ 6 h 116"/>
                  <a:gd name="T4" fmla="*/ 34 w 82"/>
                  <a:gd name="T5" fmla="*/ 3 h 116"/>
                  <a:gd name="T6" fmla="*/ 24 w 82"/>
                  <a:gd name="T7" fmla="*/ 0 h 116"/>
                  <a:gd name="T8" fmla="*/ 18 w 82"/>
                  <a:gd name="T9" fmla="*/ 8 h 116"/>
                  <a:gd name="T10" fmla="*/ 0 w 82"/>
                  <a:gd name="T11" fmla="*/ 23 h 116"/>
                  <a:gd name="T12" fmla="*/ 5 w 82"/>
                  <a:gd name="T13" fmla="*/ 103 h 116"/>
                  <a:gd name="T14" fmla="*/ 11 w 82"/>
                  <a:gd name="T15" fmla="*/ 105 h 116"/>
                  <a:gd name="T16" fmla="*/ 28 w 82"/>
                  <a:gd name="T17" fmla="*/ 79 h 116"/>
                  <a:gd name="T18" fmla="*/ 42 w 82"/>
                  <a:gd name="T19" fmla="*/ 77 h 116"/>
                  <a:gd name="T20" fmla="*/ 75 w 82"/>
                  <a:gd name="T21" fmla="*/ 111 h 116"/>
                  <a:gd name="T22" fmla="*/ 80 w 82"/>
                  <a:gd name="T23" fmla="*/ 109 h 116"/>
                  <a:gd name="T24" fmla="*/ 50 w 82"/>
                  <a:gd name="T25"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 h="116">
                    <a:moveTo>
                      <a:pt x="50" y="6"/>
                    </a:moveTo>
                    <a:cubicBezTo>
                      <a:pt x="50" y="6"/>
                      <a:pt x="49" y="6"/>
                      <a:pt x="49" y="6"/>
                    </a:cubicBezTo>
                    <a:cubicBezTo>
                      <a:pt x="44" y="6"/>
                      <a:pt x="39" y="5"/>
                      <a:pt x="34" y="3"/>
                    </a:cubicBezTo>
                    <a:cubicBezTo>
                      <a:pt x="24" y="0"/>
                      <a:pt x="24" y="0"/>
                      <a:pt x="24" y="0"/>
                    </a:cubicBezTo>
                    <a:cubicBezTo>
                      <a:pt x="18" y="8"/>
                      <a:pt x="18" y="8"/>
                      <a:pt x="18" y="8"/>
                    </a:cubicBezTo>
                    <a:cubicBezTo>
                      <a:pt x="13" y="15"/>
                      <a:pt x="7" y="20"/>
                      <a:pt x="0" y="23"/>
                    </a:cubicBezTo>
                    <a:cubicBezTo>
                      <a:pt x="5" y="103"/>
                      <a:pt x="5" y="103"/>
                      <a:pt x="5" y="103"/>
                    </a:cubicBezTo>
                    <a:cubicBezTo>
                      <a:pt x="5" y="109"/>
                      <a:pt x="8" y="110"/>
                      <a:pt x="11" y="105"/>
                    </a:cubicBezTo>
                    <a:cubicBezTo>
                      <a:pt x="28" y="79"/>
                      <a:pt x="28" y="79"/>
                      <a:pt x="28" y="79"/>
                    </a:cubicBezTo>
                    <a:cubicBezTo>
                      <a:pt x="31" y="73"/>
                      <a:pt x="37" y="73"/>
                      <a:pt x="42" y="77"/>
                    </a:cubicBezTo>
                    <a:cubicBezTo>
                      <a:pt x="75" y="111"/>
                      <a:pt x="75" y="111"/>
                      <a:pt x="75" y="111"/>
                    </a:cubicBezTo>
                    <a:cubicBezTo>
                      <a:pt x="79" y="116"/>
                      <a:pt x="82" y="115"/>
                      <a:pt x="80" y="109"/>
                    </a:cubicBezTo>
                    <a:cubicBezTo>
                      <a:pt x="80" y="109"/>
                      <a:pt x="59" y="37"/>
                      <a:pt x="5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6" name="Freeform 257"/>
              <p:cNvSpPr/>
              <p:nvPr/>
            </p:nvSpPr>
            <p:spPr bwMode="auto">
              <a:xfrm>
                <a:off x="2615437" y="1722750"/>
                <a:ext cx="122249" cy="148616"/>
              </a:xfrm>
              <a:custGeom>
                <a:avLst/>
                <a:gdLst>
                  <a:gd name="T0" fmla="*/ 100 w 103"/>
                  <a:gd name="T1" fmla="*/ 27 h 126"/>
                  <a:gd name="T2" fmla="*/ 65 w 103"/>
                  <a:gd name="T3" fmla="*/ 8 h 126"/>
                  <a:gd name="T4" fmla="*/ 59 w 103"/>
                  <a:gd name="T5" fmla="*/ 0 h 126"/>
                  <a:gd name="T6" fmla="*/ 49 w 103"/>
                  <a:gd name="T7" fmla="*/ 3 h 126"/>
                  <a:gd name="T8" fmla="*/ 35 w 103"/>
                  <a:gd name="T9" fmla="*/ 5 h 126"/>
                  <a:gd name="T10" fmla="*/ 29 w 103"/>
                  <a:gd name="T11" fmla="*/ 5 h 126"/>
                  <a:gd name="T12" fmla="*/ 1 w 103"/>
                  <a:gd name="T13" fmla="*/ 109 h 126"/>
                  <a:gd name="T14" fmla="*/ 15 w 103"/>
                  <a:gd name="T15" fmla="*/ 119 h 126"/>
                  <a:gd name="T16" fmla="*/ 51 w 103"/>
                  <a:gd name="T17" fmla="*/ 90 h 126"/>
                  <a:gd name="T18" fmla="*/ 65 w 103"/>
                  <a:gd name="T19" fmla="*/ 91 h 126"/>
                  <a:gd name="T20" fmla="*/ 91 w 103"/>
                  <a:gd name="T21" fmla="*/ 114 h 126"/>
                  <a:gd name="T22" fmla="*/ 103 w 103"/>
                  <a:gd name="T23" fmla="*/ 109 h 126"/>
                  <a:gd name="T24" fmla="*/ 101 w 103"/>
                  <a:gd name="T25" fmla="*/ 27 h 126"/>
                  <a:gd name="T26" fmla="*/ 100 w 103"/>
                  <a:gd name="T27" fmla="*/ 2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126">
                    <a:moveTo>
                      <a:pt x="100" y="27"/>
                    </a:moveTo>
                    <a:cubicBezTo>
                      <a:pt x="86" y="27"/>
                      <a:pt x="73" y="20"/>
                      <a:pt x="65" y="8"/>
                    </a:cubicBezTo>
                    <a:cubicBezTo>
                      <a:pt x="59" y="0"/>
                      <a:pt x="59" y="0"/>
                      <a:pt x="59" y="0"/>
                    </a:cubicBezTo>
                    <a:cubicBezTo>
                      <a:pt x="49" y="3"/>
                      <a:pt x="49" y="3"/>
                      <a:pt x="49" y="3"/>
                    </a:cubicBezTo>
                    <a:cubicBezTo>
                      <a:pt x="45" y="4"/>
                      <a:pt x="40" y="5"/>
                      <a:pt x="35" y="5"/>
                    </a:cubicBezTo>
                    <a:cubicBezTo>
                      <a:pt x="33" y="5"/>
                      <a:pt x="31" y="5"/>
                      <a:pt x="29" y="5"/>
                    </a:cubicBezTo>
                    <a:cubicBezTo>
                      <a:pt x="21" y="36"/>
                      <a:pt x="2" y="107"/>
                      <a:pt x="1" y="109"/>
                    </a:cubicBezTo>
                    <a:cubicBezTo>
                      <a:pt x="0" y="115"/>
                      <a:pt x="4" y="126"/>
                      <a:pt x="15" y="119"/>
                    </a:cubicBezTo>
                    <a:cubicBezTo>
                      <a:pt x="17" y="118"/>
                      <a:pt x="51" y="90"/>
                      <a:pt x="51" y="90"/>
                    </a:cubicBezTo>
                    <a:cubicBezTo>
                      <a:pt x="55" y="86"/>
                      <a:pt x="60" y="86"/>
                      <a:pt x="65" y="91"/>
                    </a:cubicBezTo>
                    <a:cubicBezTo>
                      <a:pt x="91" y="114"/>
                      <a:pt x="91" y="114"/>
                      <a:pt x="91" y="114"/>
                    </a:cubicBezTo>
                    <a:cubicBezTo>
                      <a:pt x="96" y="118"/>
                      <a:pt x="103" y="115"/>
                      <a:pt x="103" y="109"/>
                    </a:cubicBezTo>
                    <a:cubicBezTo>
                      <a:pt x="101" y="27"/>
                      <a:pt x="101" y="27"/>
                      <a:pt x="101" y="27"/>
                    </a:cubicBezTo>
                    <a:cubicBezTo>
                      <a:pt x="100" y="27"/>
                      <a:pt x="100" y="27"/>
                      <a:pt x="10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77" name="TextBox 6"/>
          <p:cNvSpPr txBox="1">
            <a:spLocks noChangeArrowheads="1"/>
          </p:cNvSpPr>
          <p:nvPr/>
        </p:nvSpPr>
        <p:spPr bwMode="auto">
          <a:xfrm>
            <a:off x="5483140" y="2829279"/>
            <a:ext cx="10768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Tx/>
              <a:buNone/>
            </a:pPr>
            <a:r>
              <a:rPr kumimoji="0" lang="zh-CN" altLang="en-US" sz="1400" i="0" u="none" strike="noStrike" cap="none" normalizeH="0" baseline="0" dirty="0">
                <a:ln>
                  <a:noFill/>
                </a:ln>
                <a:solidFill>
                  <a:schemeClr val="bg1"/>
                </a:solidFill>
                <a:effectLst/>
                <a:cs typeface="+mn-ea"/>
                <a:sym typeface="+mn-lt"/>
              </a:rPr>
              <a:t>这里是具添加具体</a:t>
            </a:r>
            <a:r>
              <a:rPr lang="zh-CN" altLang="en-US" sz="1400" dirty="0">
                <a:solidFill>
                  <a:schemeClr val="bg1"/>
                </a:solidFill>
                <a:cs typeface="+mn-ea"/>
                <a:sym typeface="+mn-lt"/>
              </a:rPr>
              <a:t>内</a:t>
            </a:r>
            <a:r>
              <a:rPr kumimoji="0" lang="zh-CN" altLang="en-US" sz="1400" i="0" u="none" strike="noStrike" cap="none" normalizeH="0" baseline="0" dirty="0">
                <a:ln>
                  <a:noFill/>
                </a:ln>
                <a:solidFill>
                  <a:schemeClr val="bg1"/>
                </a:solidFill>
                <a:effectLst/>
                <a:cs typeface="+mn-ea"/>
                <a:sym typeface="+mn-lt"/>
              </a:rPr>
              <a:t>容</a:t>
            </a:r>
            <a:endParaRPr kumimoji="0" lang="zh-CN" sz="1400" i="0" u="none" strike="noStrike" cap="none" normalizeH="0" baseline="0" dirty="0">
              <a:ln>
                <a:noFill/>
              </a:ln>
              <a:solidFill>
                <a:schemeClr val="bg1"/>
              </a:solidFill>
              <a:effectLst/>
              <a:cs typeface="+mn-ea"/>
              <a:sym typeface="+mn-lt"/>
            </a:endParaRPr>
          </a:p>
        </p:txBody>
      </p:sp>
      <p:sp>
        <p:nvSpPr>
          <p:cNvPr id="78" name="TextBox 6"/>
          <p:cNvSpPr txBox="1">
            <a:spLocks noChangeArrowheads="1"/>
          </p:cNvSpPr>
          <p:nvPr/>
        </p:nvSpPr>
        <p:spPr bwMode="auto">
          <a:xfrm>
            <a:off x="2389168" y="2027467"/>
            <a:ext cx="10768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Tx/>
              <a:buNone/>
            </a:pPr>
            <a:r>
              <a:rPr kumimoji="0" lang="zh-CN" altLang="en-US" sz="1400" i="0" u="none" strike="noStrike" cap="none" normalizeH="0" baseline="0" dirty="0">
                <a:ln>
                  <a:noFill/>
                </a:ln>
                <a:solidFill>
                  <a:schemeClr val="bg1"/>
                </a:solidFill>
                <a:effectLst/>
                <a:cs typeface="+mn-ea"/>
                <a:sym typeface="+mn-lt"/>
              </a:rPr>
              <a:t>这里是具添加具体</a:t>
            </a:r>
            <a:r>
              <a:rPr lang="zh-CN" altLang="en-US" sz="1400" dirty="0">
                <a:solidFill>
                  <a:schemeClr val="bg1"/>
                </a:solidFill>
                <a:cs typeface="+mn-ea"/>
                <a:sym typeface="+mn-lt"/>
              </a:rPr>
              <a:t>内</a:t>
            </a:r>
            <a:r>
              <a:rPr kumimoji="0" lang="zh-CN" altLang="en-US" sz="1400" i="0" u="none" strike="noStrike" cap="none" normalizeH="0" baseline="0" dirty="0">
                <a:ln>
                  <a:noFill/>
                </a:ln>
                <a:solidFill>
                  <a:schemeClr val="bg1"/>
                </a:solidFill>
                <a:effectLst/>
                <a:cs typeface="+mn-ea"/>
                <a:sym typeface="+mn-lt"/>
              </a:rPr>
              <a:t>容</a:t>
            </a:r>
            <a:endParaRPr kumimoji="0" lang="zh-CN" sz="1400" i="0" u="none" strike="noStrike" cap="none" normalizeH="0" baseline="0" dirty="0">
              <a:ln>
                <a:noFill/>
              </a:ln>
              <a:solidFill>
                <a:schemeClr val="bg1"/>
              </a:solidFill>
              <a:effectLst/>
              <a:cs typeface="+mn-ea"/>
              <a:sym typeface="+mn-lt"/>
            </a:endParaRPr>
          </a:p>
        </p:txBody>
      </p:sp>
      <p:sp>
        <p:nvSpPr>
          <p:cNvPr id="79" name="TextBox 6"/>
          <p:cNvSpPr txBox="1">
            <a:spLocks noChangeArrowheads="1"/>
          </p:cNvSpPr>
          <p:nvPr/>
        </p:nvSpPr>
        <p:spPr bwMode="auto">
          <a:xfrm>
            <a:off x="2389168" y="2829279"/>
            <a:ext cx="107681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Tx/>
              <a:buNone/>
            </a:pPr>
            <a:r>
              <a:rPr kumimoji="0" lang="zh-CN" altLang="en-US" sz="1400" i="0" u="none" strike="noStrike" cap="none" normalizeH="0" baseline="0" dirty="0">
                <a:ln>
                  <a:noFill/>
                </a:ln>
                <a:solidFill>
                  <a:schemeClr val="bg1"/>
                </a:solidFill>
                <a:effectLst/>
                <a:cs typeface="+mn-ea"/>
                <a:sym typeface="+mn-lt"/>
              </a:rPr>
              <a:t>这里是具添加具体</a:t>
            </a:r>
            <a:r>
              <a:rPr lang="zh-CN" altLang="en-US" sz="1400" dirty="0">
                <a:solidFill>
                  <a:schemeClr val="bg1"/>
                </a:solidFill>
                <a:cs typeface="+mn-ea"/>
                <a:sym typeface="+mn-lt"/>
              </a:rPr>
              <a:t>内</a:t>
            </a:r>
            <a:r>
              <a:rPr kumimoji="0" lang="zh-CN" altLang="en-US" sz="1400" i="0" u="none" strike="noStrike" cap="none" normalizeH="0" baseline="0" dirty="0">
                <a:ln>
                  <a:noFill/>
                </a:ln>
                <a:solidFill>
                  <a:schemeClr val="bg1"/>
                </a:solidFill>
                <a:effectLst/>
                <a:cs typeface="+mn-ea"/>
                <a:sym typeface="+mn-lt"/>
              </a:rPr>
              <a:t>容</a:t>
            </a:r>
            <a:endParaRPr kumimoji="0" lang="zh-CN" sz="1400" i="0" u="none" strike="noStrike" cap="none" normalizeH="0" baseline="0" dirty="0">
              <a:ln>
                <a:noFill/>
              </a:ln>
              <a:solidFill>
                <a:schemeClr val="bg1"/>
              </a:solidFill>
              <a:effectLst/>
              <a:cs typeface="+mn-ea"/>
              <a:sym typeface="+mn-lt"/>
            </a:endParaRPr>
          </a:p>
        </p:txBody>
      </p:sp>
      <p:sp>
        <p:nvSpPr>
          <p:cNvPr id="80" name="TextBox 6"/>
          <p:cNvSpPr txBox="1">
            <a:spLocks noChangeArrowheads="1"/>
          </p:cNvSpPr>
          <p:nvPr/>
        </p:nvSpPr>
        <p:spPr bwMode="auto">
          <a:xfrm>
            <a:off x="3834468" y="2323222"/>
            <a:ext cx="13620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Tx/>
              <a:buNone/>
            </a:pPr>
            <a:r>
              <a:rPr kumimoji="0" lang="zh-CN" altLang="en-US" sz="1800" i="0" u="none" strike="noStrike" cap="none" normalizeH="0" baseline="0" dirty="0">
                <a:ln>
                  <a:noFill/>
                </a:ln>
                <a:effectLst/>
                <a:cs typeface="+mn-ea"/>
                <a:sym typeface="+mn-lt"/>
              </a:rPr>
              <a:t>这里是具添加具体</a:t>
            </a:r>
            <a:r>
              <a:rPr lang="zh-CN" altLang="en-US" sz="1800" dirty="0">
                <a:cs typeface="+mn-ea"/>
                <a:sym typeface="+mn-lt"/>
              </a:rPr>
              <a:t>内</a:t>
            </a:r>
            <a:r>
              <a:rPr kumimoji="0" lang="zh-CN" altLang="en-US" sz="1800" i="0" u="none" strike="noStrike" cap="none" normalizeH="0" baseline="0" dirty="0">
                <a:ln>
                  <a:noFill/>
                </a:ln>
                <a:effectLst/>
                <a:cs typeface="+mn-ea"/>
                <a:sym typeface="+mn-lt"/>
              </a:rPr>
              <a:t>容</a:t>
            </a:r>
            <a:endParaRPr kumimoji="0" lang="zh-CN" sz="1800" i="0" u="none" strike="noStrike" cap="none" normalizeH="0" baseline="0" dirty="0">
              <a:ln>
                <a:noFill/>
              </a:ln>
              <a:effectLst/>
              <a:cs typeface="+mn-ea"/>
              <a:sym typeface="+mn-lt"/>
            </a:endParaRPr>
          </a:p>
        </p:txBody>
      </p:sp>
      <p:sp>
        <p:nvSpPr>
          <p:cNvPr id="81"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01</a:t>
            </a:r>
            <a:endParaRPr kumimoji="0" lang="zh-CN" sz="1800" u="none" strike="noStrike" cap="none" normalizeH="0" baseline="0" dirty="0">
              <a:ln>
                <a:noFill/>
              </a:ln>
              <a:solidFill>
                <a:schemeClr val="bg1"/>
              </a:solidFill>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12" presetClass="entr" presetSubtype="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200"/>
                                        <p:tgtEl>
                                          <p:spTgt spid="9"/>
                                        </p:tgtEl>
                                        <p:attrNameLst>
                                          <p:attrName>ppt_x</p:attrName>
                                        </p:attrNameLst>
                                      </p:cBhvr>
                                      <p:tavLst>
                                        <p:tav tm="0">
                                          <p:val>
                                            <p:strVal val="#ppt_x+#ppt_w*1.125000"/>
                                          </p:val>
                                        </p:tav>
                                        <p:tav tm="100000">
                                          <p:val>
                                            <p:strVal val="#ppt_x"/>
                                          </p:val>
                                        </p:tav>
                                      </p:tavLst>
                                    </p:anim>
                                    <p:animEffect transition="in" filter="wipe(left)">
                                      <p:cBhvr>
                                        <p:cTn id="17" dur="200"/>
                                        <p:tgtEl>
                                          <p:spTgt spid="9"/>
                                        </p:tgtEl>
                                      </p:cBhvr>
                                    </p:animEffect>
                                  </p:childTnLst>
                                </p:cTn>
                              </p:par>
                            </p:childTnLst>
                          </p:cTn>
                        </p:par>
                        <p:par>
                          <p:cTn id="18" fill="hold">
                            <p:stCondLst>
                              <p:cond delay="1000"/>
                            </p:stCondLst>
                            <p:childTnLst>
                              <p:par>
                                <p:cTn id="19" presetID="64" presetClass="path" presetSubtype="0" decel="50000" autoRev="1" fill="hold" nodeType="afterEffect">
                                  <p:stCondLst>
                                    <p:cond delay="0"/>
                                  </p:stCondLst>
                                  <p:childTnLst>
                                    <p:animMotion origin="layout" path="M 2.22222E-6 -2.59259E-6 L -0.01858 -2.59259E-6 " pathEditMode="relative" rAng="0" ptsTypes="AA">
                                      <p:cBhvr>
                                        <p:cTn id="20" dur="200" fill="hold"/>
                                        <p:tgtEl>
                                          <p:spTgt spid="9"/>
                                        </p:tgtEl>
                                        <p:attrNameLst>
                                          <p:attrName>ppt_x</p:attrName>
                                          <p:attrName>ppt_y</p:attrName>
                                        </p:attrNameLst>
                                      </p:cBhvr>
                                      <p:rCtr x="-938" y="0"/>
                                    </p:animMotion>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200"/>
                                        <p:tgtEl>
                                          <p:spTgt spid="2"/>
                                        </p:tgtEl>
                                        <p:attrNameLst>
                                          <p:attrName>ppt_x</p:attrName>
                                        </p:attrNameLst>
                                      </p:cBhvr>
                                      <p:tavLst>
                                        <p:tav tm="0">
                                          <p:val>
                                            <p:strVal val="#ppt_x-#ppt_w*1.125000"/>
                                          </p:val>
                                        </p:tav>
                                        <p:tav tm="100000">
                                          <p:val>
                                            <p:strVal val="#ppt_x"/>
                                          </p:val>
                                        </p:tav>
                                      </p:tavLst>
                                    </p:anim>
                                    <p:animEffect transition="in" filter="wipe(right)">
                                      <p:cBhvr>
                                        <p:cTn id="30" dur="200"/>
                                        <p:tgtEl>
                                          <p:spTgt spid="2"/>
                                        </p:tgtEl>
                                      </p:cBhvr>
                                    </p:animEffect>
                                  </p:childTnLst>
                                </p:cTn>
                              </p:par>
                            </p:childTnLst>
                          </p:cTn>
                        </p:par>
                        <p:par>
                          <p:cTn id="31" fill="hold">
                            <p:stCondLst>
                              <p:cond delay="500"/>
                            </p:stCondLst>
                            <p:childTnLst>
                              <p:par>
                                <p:cTn id="32" presetID="64" presetClass="path" presetSubtype="0" decel="50000" autoRev="1" fill="hold" nodeType="afterEffect">
                                  <p:stCondLst>
                                    <p:cond delay="0"/>
                                  </p:stCondLst>
                                  <p:childTnLst>
                                    <p:animMotion origin="layout" path="M -2.22222E-6 -2.59259E-6 L 0.01684 -2.59259E-6 " pathEditMode="relative" rAng="0" ptsTypes="AA">
                                      <p:cBhvr>
                                        <p:cTn id="33" dur="200" fill="hold"/>
                                        <p:tgtEl>
                                          <p:spTgt spid="2"/>
                                        </p:tgtEl>
                                        <p:attrNameLst>
                                          <p:attrName>ppt_x</p:attrName>
                                          <p:attrName>ppt_y</p:attrName>
                                        </p:attrNameLst>
                                      </p:cBhvr>
                                      <p:rCtr x="833" y="0"/>
                                    </p:animMotion>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2"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200"/>
                                        <p:tgtEl>
                                          <p:spTgt spid="4"/>
                                        </p:tgtEl>
                                        <p:attrNameLst>
                                          <p:attrName>ppt_x</p:attrName>
                                        </p:attrNameLst>
                                      </p:cBhvr>
                                      <p:tavLst>
                                        <p:tav tm="0">
                                          <p:val>
                                            <p:strVal val="#ppt_x+#ppt_w*1.125000"/>
                                          </p:val>
                                        </p:tav>
                                        <p:tav tm="100000">
                                          <p:val>
                                            <p:strVal val="#ppt_x"/>
                                          </p:val>
                                        </p:tav>
                                      </p:tavLst>
                                    </p:anim>
                                    <p:animEffect transition="in" filter="wipe(left)">
                                      <p:cBhvr>
                                        <p:cTn id="43" dur="200"/>
                                        <p:tgtEl>
                                          <p:spTgt spid="4"/>
                                        </p:tgtEl>
                                      </p:cBhvr>
                                    </p:animEffect>
                                  </p:childTnLst>
                                </p:cTn>
                              </p:par>
                            </p:childTnLst>
                          </p:cTn>
                        </p:par>
                        <p:par>
                          <p:cTn id="44" fill="hold">
                            <p:stCondLst>
                              <p:cond delay="500"/>
                            </p:stCondLst>
                            <p:childTnLst>
                              <p:par>
                                <p:cTn id="45" presetID="64" presetClass="path" presetSubtype="0" decel="50000" autoRev="1" fill="hold" nodeType="afterEffect">
                                  <p:stCondLst>
                                    <p:cond delay="0"/>
                                  </p:stCondLst>
                                  <p:childTnLst>
                                    <p:animMotion origin="layout" path="M 4.72222E-6 -9.87654E-7 L -0.01858 -9.87654E-7 " pathEditMode="relative" rAng="0" ptsTypes="AA">
                                      <p:cBhvr>
                                        <p:cTn id="46" dur="200" fill="hold"/>
                                        <p:tgtEl>
                                          <p:spTgt spid="4"/>
                                        </p:tgtEl>
                                        <p:attrNameLst>
                                          <p:attrName>ppt_x</p:attrName>
                                          <p:attrName>ppt_y</p:attrName>
                                        </p:attrNameLst>
                                      </p:cBhvr>
                                      <p:rCtr x="-938" y="0"/>
                                    </p:animMotion>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8"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200"/>
                                        <p:tgtEl>
                                          <p:spTgt spid="7"/>
                                        </p:tgtEl>
                                        <p:attrNameLst>
                                          <p:attrName>ppt_x</p:attrName>
                                        </p:attrNameLst>
                                      </p:cBhvr>
                                      <p:tavLst>
                                        <p:tav tm="0">
                                          <p:val>
                                            <p:strVal val="#ppt_x-#ppt_w*1.125000"/>
                                          </p:val>
                                        </p:tav>
                                        <p:tav tm="100000">
                                          <p:val>
                                            <p:strVal val="#ppt_x"/>
                                          </p:val>
                                        </p:tav>
                                      </p:tavLst>
                                    </p:anim>
                                    <p:animEffect transition="in" filter="wipe(right)">
                                      <p:cBhvr>
                                        <p:cTn id="56" dur="200"/>
                                        <p:tgtEl>
                                          <p:spTgt spid="7"/>
                                        </p:tgtEl>
                                      </p:cBhvr>
                                    </p:animEffect>
                                  </p:childTnLst>
                                </p:cTn>
                              </p:par>
                            </p:childTnLst>
                          </p:cTn>
                        </p:par>
                        <p:par>
                          <p:cTn id="57" fill="hold">
                            <p:stCondLst>
                              <p:cond delay="500"/>
                            </p:stCondLst>
                            <p:childTnLst>
                              <p:par>
                                <p:cTn id="58" presetID="64" presetClass="path" presetSubtype="0" decel="50000" autoRev="1" fill="hold" nodeType="afterEffect">
                                  <p:stCondLst>
                                    <p:cond delay="0"/>
                                  </p:stCondLst>
                                  <p:childTnLst>
                                    <p:animMotion origin="layout" path="M 3.88889E-6 -9.87654E-7 L 0.01684 -9.87654E-7 " pathEditMode="relative" rAng="0" ptsTypes="AA">
                                      <p:cBhvr>
                                        <p:cTn id="59" dur="200" fill="hold"/>
                                        <p:tgtEl>
                                          <p:spTgt spid="7"/>
                                        </p:tgtEl>
                                        <p:attrNameLst>
                                          <p:attrName>ppt_x</p:attrName>
                                          <p:attrName>ppt_y</p:attrName>
                                        </p:attrNameLst>
                                      </p:cBhvr>
                                      <p:rCtr x="833" y="0"/>
                                    </p:animMotion>
                                  </p:childTnLst>
                                </p:cTn>
                              </p:par>
                            </p:childTnLst>
                          </p:cTn>
                        </p:par>
                        <p:par>
                          <p:cTn id="60" fill="hold">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5" grpId="0"/>
      <p:bldP spid="77" grpId="0"/>
      <p:bldP spid="78" grpId="0"/>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p:nvPr/>
        </p:nvGrpSpPr>
        <p:grpSpPr>
          <a:xfrm>
            <a:off x="1248876" y="1065650"/>
            <a:ext cx="2827193" cy="3548678"/>
            <a:chOff x="1665167" y="1115627"/>
            <a:chExt cx="3769590" cy="4730110"/>
          </a:xfrm>
        </p:grpSpPr>
        <p:sp>
          <p:nvSpPr>
            <p:cNvPr id="42" name="圆角矩形 41"/>
            <p:cNvSpPr/>
            <p:nvPr/>
          </p:nvSpPr>
          <p:spPr>
            <a:xfrm>
              <a:off x="1665167" y="1190610"/>
              <a:ext cx="3769590" cy="4655127"/>
            </a:xfrm>
            <a:prstGeom prst="roundRect">
              <a:avLst>
                <a:gd name="adj" fmla="val 4670"/>
              </a:avLst>
            </a:prstGeom>
            <a:solidFill>
              <a:schemeClr val="accent2"/>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43"/>
            <p:cNvGrpSpPr/>
            <p:nvPr/>
          </p:nvGrpSpPr>
          <p:grpSpPr>
            <a:xfrm>
              <a:off x="1965492" y="1443022"/>
              <a:ext cx="3168938" cy="213302"/>
              <a:chOff x="2149634" y="1165384"/>
              <a:chExt cx="3485832" cy="234632"/>
            </a:xfrm>
          </p:grpSpPr>
          <p:grpSp>
            <p:nvGrpSpPr>
              <p:cNvPr id="4" name="组合 78"/>
              <p:cNvGrpSpPr/>
              <p:nvPr/>
            </p:nvGrpSpPr>
            <p:grpSpPr>
              <a:xfrm>
                <a:off x="2149634" y="1165384"/>
                <a:ext cx="234632" cy="234632"/>
                <a:chOff x="2483009" y="1114425"/>
                <a:chExt cx="209550" cy="209550"/>
              </a:xfrm>
            </p:grpSpPr>
            <p:sp>
              <p:nvSpPr>
                <p:cNvPr id="107" name="椭圆 10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79"/>
              <p:cNvGrpSpPr/>
              <p:nvPr/>
            </p:nvGrpSpPr>
            <p:grpSpPr>
              <a:xfrm>
                <a:off x="2510879" y="1165384"/>
                <a:ext cx="234632" cy="234632"/>
                <a:chOff x="2483009" y="1114425"/>
                <a:chExt cx="209550" cy="209550"/>
              </a:xfrm>
            </p:grpSpPr>
            <p:sp>
              <p:nvSpPr>
                <p:cNvPr id="105" name="椭圆 10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80"/>
              <p:cNvGrpSpPr/>
              <p:nvPr/>
            </p:nvGrpSpPr>
            <p:grpSpPr>
              <a:xfrm>
                <a:off x="2872123" y="1165384"/>
                <a:ext cx="234632" cy="234632"/>
                <a:chOff x="2483009" y="1114425"/>
                <a:chExt cx="209550" cy="209550"/>
              </a:xfrm>
            </p:grpSpPr>
            <p:sp>
              <p:nvSpPr>
                <p:cNvPr id="103" name="椭圆 10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81"/>
              <p:cNvGrpSpPr/>
              <p:nvPr/>
            </p:nvGrpSpPr>
            <p:grpSpPr>
              <a:xfrm>
                <a:off x="3233367" y="1165384"/>
                <a:ext cx="234632" cy="234632"/>
                <a:chOff x="2483009" y="1114425"/>
                <a:chExt cx="209550" cy="209550"/>
              </a:xfrm>
            </p:grpSpPr>
            <p:sp>
              <p:nvSpPr>
                <p:cNvPr id="101" name="椭圆 10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82"/>
              <p:cNvGrpSpPr/>
              <p:nvPr/>
            </p:nvGrpSpPr>
            <p:grpSpPr>
              <a:xfrm>
                <a:off x="3594612" y="1165384"/>
                <a:ext cx="234632" cy="234632"/>
                <a:chOff x="2483009" y="1114425"/>
                <a:chExt cx="209550" cy="209550"/>
              </a:xfrm>
            </p:grpSpPr>
            <p:sp>
              <p:nvSpPr>
                <p:cNvPr id="99" name="椭圆 9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椭圆 9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3"/>
              <p:cNvGrpSpPr/>
              <p:nvPr/>
            </p:nvGrpSpPr>
            <p:grpSpPr>
              <a:xfrm>
                <a:off x="3955856" y="1165384"/>
                <a:ext cx="234632" cy="234632"/>
                <a:chOff x="2483009" y="1114425"/>
                <a:chExt cx="209550" cy="209550"/>
              </a:xfrm>
            </p:grpSpPr>
            <p:sp>
              <p:nvSpPr>
                <p:cNvPr id="97" name="椭圆 9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84"/>
              <p:cNvGrpSpPr/>
              <p:nvPr/>
            </p:nvGrpSpPr>
            <p:grpSpPr>
              <a:xfrm>
                <a:off x="4317101" y="1165384"/>
                <a:ext cx="234632" cy="234632"/>
                <a:chOff x="2483009" y="1114425"/>
                <a:chExt cx="209550" cy="209550"/>
              </a:xfrm>
            </p:grpSpPr>
            <p:sp>
              <p:nvSpPr>
                <p:cNvPr id="95" name="椭圆 9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85"/>
              <p:cNvGrpSpPr/>
              <p:nvPr/>
            </p:nvGrpSpPr>
            <p:grpSpPr>
              <a:xfrm>
                <a:off x="4678345" y="1165384"/>
                <a:ext cx="234632" cy="234632"/>
                <a:chOff x="2483009" y="1114425"/>
                <a:chExt cx="209550" cy="209550"/>
              </a:xfrm>
            </p:grpSpPr>
            <p:sp>
              <p:nvSpPr>
                <p:cNvPr id="93" name="椭圆 9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86"/>
              <p:cNvGrpSpPr/>
              <p:nvPr/>
            </p:nvGrpSpPr>
            <p:grpSpPr>
              <a:xfrm>
                <a:off x="5039590" y="1165384"/>
                <a:ext cx="234632" cy="234632"/>
                <a:chOff x="2483009" y="1114425"/>
                <a:chExt cx="209550" cy="209550"/>
              </a:xfrm>
            </p:grpSpPr>
            <p:sp>
              <p:nvSpPr>
                <p:cNvPr id="91" name="椭圆 9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87"/>
              <p:cNvGrpSpPr/>
              <p:nvPr/>
            </p:nvGrpSpPr>
            <p:grpSpPr>
              <a:xfrm>
                <a:off x="5400834" y="1165384"/>
                <a:ext cx="234632" cy="234632"/>
                <a:chOff x="2483009" y="1114425"/>
                <a:chExt cx="209550" cy="209550"/>
              </a:xfrm>
            </p:grpSpPr>
            <p:sp>
              <p:nvSpPr>
                <p:cNvPr id="89" name="椭圆 8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44"/>
            <p:cNvGrpSpPr/>
            <p:nvPr/>
          </p:nvGrpSpPr>
          <p:grpSpPr>
            <a:xfrm>
              <a:off x="2020452" y="1115627"/>
              <a:ext cx="86065" cy="440911"/>
              <a:chOff x="2244442" y="772895"/>
              <a:chExt cx="94671" cy="485002"/>
            </a:xfrm>
          </p:grpSpPr>
          <p:sp>
            <p:nvSpPr>
              <p:cNvPr id="77" name="圆角矩形 7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45"/>
            <p:cNvGrpSpPr/>
            <p:nvPr/>
          </p:nvGrpSpPr>
          <p:grpSpPr>
            <a:xfrm>
              <a:off x="2350139" y="1115627"/>
              <a:ext cx="86065" cy="440911"/>
              <a:chOff x="2244442" y="772895"/>
              <a:chExt cx="94671" cy="485002"/>
            </a:xfrm>
          </p:grpSpPr>
          <p:sp>
            <p:nvSpPr>
              <p:cNvPr id="7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46"/>
            <p:cNvGrpSpPr/>
            <p:nvPr/>
          </p:nvGrpSpPr>
          <p:grpSpPr>
            <a:xfrm>
              <a:off x="2679826" y="1115627"/>
              <a:ext cx="86065" cy="440911"/>
              <a:chOff x="2244442" y="772895"/>
              <a:chExt cx="94671" cy="485002"/>
            </a:xfrm>
          </p:grpSpPr>
          <p:sp>
            <p:nvSpPr>
              <p:cNvPr id="7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47"/>
            <p:cNvGrpSpPr/>
            <p:nvPr/>
          </p:nvGrpSpPr>
          <p:grpSpPr>
            <a:xfrm>
              <a:off x="3009512" y="1115627"/>
              <a:ext cx="86065" cy="440911"/>
              <a:chOff x="2244442" y="772895"/>
              <a:chExt cx="94671" cy="485002"/>
            </a:xfrm>
          </p:grpSpPr>
          <p:sp>
            <p:nvSpPr>
              <p:cNvPr id="7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48"/>
            <p:cNvGrpSpPr/>
            <p:nvPr/>
          </p:nvGrpSpPr>
          <p:grpSpPr>
            <a:xfrm>
              <a:off x="3339200" y="1115627"/>
              <a:ext cx="86065" cy="440911"/>
              <a:chOff x="2244442" y="772895"/>
              <a:chExt cx="94671" cy="485002"/>
            </a:xfrm>
          </p:grpSpPr>
          <p:sp>
            <p:nvSpPr>
              <p:cNvPr id="6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49"/>
            <p:cNvGrpSpPr/>
            <p:nvPr/>
          </p:nvGrpSpPr>
          <p:grpSpPr>
            <a:xfrm>
              <a:off x="3668886" y="1115627"/>
              <a:ext cx="86065" cy="440911"/>
              <a:chOff x="2244442" y="772895"/>
              <a:chExt cx="94671" cy="485002"/>
            </a:xfrm>
          </p:grpSpPr>
          <p:sp>
            <p:nvSpPr>
              <p:cNvPr id="6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50"/>
            <p:cNvGrpSpPr/>
            <p:nvPr/>
          </p:nvGrpSpPr>
          <p:grpSpPr>
            <a:xfrm>
              <a:off x="3998573" y="1115627"/>
              <a:ext cx="86065" cy="440911"/>
              <a:chOff x="2244442" y="772895"/>
              <a:chExt cx="94671" cy="485002"/>
            </a:xfrm>
          </p:grpSpPr>
          <p:sp>
            <p:nvSpPr>
              <p:cNvPr id="6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51"/>
            <p:cNvGrpSpPr/>
            <p:nvPr/>
          </p:nvGrpSpPr>
          <p:grpSpPr>
            <a:xfrm>
              <a:off x="4328260" y="1115627"/>
              <a:ext cx="86065" cy="440911"/>
              <a:chOff x="2244442" y="772895"/>
              <a:chExt cx="94671" cy="485002"/>
            </a:xfrm>
          </p:grpSpPr>
          <p:sp>
            <p:nvSpPr>
              <p:cNvPr id="63" name="圆角矩形 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52"/>
            <p:cNvGrpSpPr/>
            <p:nvPr/>
          </p:nvGrpSpPr>
          <p:grpSpPr>
            <a:xfrm>
              <a:off x="4657947" y="1115627"/>
              <a:ext cx="86065" cy="440911"/>
              <a:chOff x="2244442" y="772895"/>
              <a:chExt cx="94671" cy="485002"/>
            </a:xfrm>
          </p:grpSpPr>
          <p:sp>
            <p:nvSpPr>
              <p:cNvPr id="61" name="圆角矩形 6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6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53"/>
            <p:cNvGrpSpPr/>
            <p:nvPr/>
          </p:nvGrpSpPr>
          <p:grpSpPr>
            <a:xfrm>
              <a:off x="4987634" y="1115627"/>
              <a:ext cx="86065" cy="440911"/>
              <a:chOff x="2244442" y="772895"/>
              <a:chExt cx="94671" cy="485002"/>
            </a:xfrm>
          </p:grpSpPr>
          <p:sp>
            <p:nvSpPr>
              <p:cNvPr id="59" name="圆角矩形 5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圆角矩形 5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54"/>
            <p:cNvGrpSpPr/>
            <p:nvPr/>
          </p:nvGrpSpPr>
          <p:grpSpPr>
            <a:xfrm>
              <a:off x="2303577" y="4436659"/>
              <a:ext cx="2782843" cy="943094"/>
              <a:chOff x="7177725" y="2621083"/>
              <a:chExt cx="2090790" cy="943094"/>
            </a:xfrm>
          </p:grpSpPr>
          <p:sp>
            <p:nvSpPr>
              <p:cNvPr id="57" name="文本框 435"/>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436"/>
              <p:cNvSpPr txBox="1"/>
              <p:nvPr/>
            </p:nvSpPr>
            <p:spPr>
              <a:xfrm>
                <a:off x="7177725" y="2961121"/>
                <a:ext cx="1803354" cy="603056"/>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56" name="图片 55"/>
            <p:cNvPicPr>
              <a:picLocks noChangeAspect="1"/>
            </p:cNvPicPr>
            <p:nvPr/>
          </p:nvPicPr>
          <p:blipFill>
            <a:blip r:embed="rId1" cstate="print"/>
            <a:stretch>
              <a:fillRect/>
            </a:stretch>
          </p:blipFill>
          <p:spPr>
            <a:xfrm>
              <a:off x="2111556" y="1876445"/>
              <a:ext cx="2928325" cy="2543497"/>
            </a:xfrm>
            <a:prstGeom prst="rect">
              <a:avLst/>
            </a:prstGeom>
          </p:spPr>
        </p:pic>
      </p:grpSp>
      <p:sp>
        <p:nvSpPr>
          <p:cNvPr id="109" name="椭圆 108"/>
          <p:cNvSpPr/>
          <p:nvPr/>
        </p:nvSpPr>
        <p:spPr>
          <a:xfrm>
            <a:off x="3736638" y="852051"/>
            <a:ext cx="2855260" cy="885074"/>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10" name="椭圆 109"/>
          <p:cNvSpPr/>
          <p:nvPr/>
        </p:nvSpPr>
        <p:spPr>
          <a:xfrm>
            <a:off x="3682617" y="3911470"/>
            <a:ext cx="2855260" cy="885074"/>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5" name="组合 110"/>
          <p:cNvGrpSpPr/>
          <p:nvPr/>
        </p:nvGrpSpPr>
        <p:grpSpPr>
          <a:xfrm>
            <a:off x="3904673" y="1054979"/>
            <a:ext cx="1367219" cy="3442552"/>
            <a:chOff x="5206229" y="1101404"/>
            <a:chExt cx="1822958" cy="4588652"/>
          </a:xfrm>
        </p:grpSpPr>
        <p:grpSp>
          <p:nvGrpSpPr>
            <p:cNvPr id="26" name="组合 111"/>
            <p:cNvGrpSpPr/>
            <p:nvPr/>
          </p:nvGrpSpPr>
          <p:grpSpPr>
            <a:xfrm>
              <a:off x="5624034" y="1101404"/>
              <a:ext cx="860661" cy="1640723"/>
              <a:chOff x="5537459" y="941354"/>
              <a:chExt cx="946727" cy="1804795"/>
            </a:xfrm>
            <a:scene3d>
              <a:camera prst="orthographicFront">
                <a:rot lat="600000" lon="20399993" rev="0"/>
              </a:camera>
              <a:lightRig rig="threePt" dir="t"/>
            </a:scene3d>
          </p:grpSpPr>
          <p:sp>
            <p:nvSpPr>
              <p:cNvPr id="128" name="圆角矩形 127"/>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9" name="圆角矩形 128"/>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13" name="梯形 112"/>
            <p:cNvSpPr/>
            <p:nvPr/>
          </p:nvSpPr>
          <p:spPr>
            <a:xfrm rot="16200000">
              <a:off x="3776493" y="2613514"/>
              <a:ext cx="4506278" cy="164680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7" name="组合 113"/>
            <p:cNvGrpSpPr/>
            <p:nvPr/>
          </p:nvGrpSpPr>
          <p:grpSpPr>
            <a:xfrm>
              <a:off x="5767215" y="1136749"/>
              <a:ext cx="568651" cy="996955"/>
              <a:chOff x="5695240" y="977137"/>
              <a:chExt cx="625516" cy="1096651"/>
            </a:xfrm>
            <a:scene3d>
              <a:camera prst="orthographicFront">
                <a:rot lat="600000" lon="20399993" rev="0"/>
              </a:camera>
              <a:lightRig rig="threePt" dir="t"/>
            </a:scene3d>
          </p:grpSpPr>
          <p:sp>
            <p:nvSpPr>
              <p:cNvPr id="126" name="任意多边形 125"/>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7" name="任意多边形 126"/>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8" name="组合 114"/>
            <p:cNvGrpSpPr/>
            <p:nvPr/>
          </p:nvGrpSpPr>
          <p:grpSpPr>
            <a:xfrm>
              <a:off x="5542590" y="2593211"/>
              <a:ext cx="1000117" cy="904558"/>
              <a:chOff x="4123036" y="1134371"/>
              <a:chExt cx="1000117" cy="904558"/>
            </a:xfrm>
            <a:scene3d>
              <a:camera prst="perspectiveFront">
                <a:rot lat="0" lon="1799981" rev="0"/>
              </a:camera>
              <a:lightRig rig="threePt" dir="t"/>
            </a:scene3d>
          </p:grpSpPr>
          <p:sp>
            <p:nvSpPr>
              <p:cNvPr id="124" name="文本框 200"/>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5" name="文本框 201"/>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115"/>
            <p:cNvGrpSpPr/>
            <p:nvPr/>
          </p:nvGrpSpPr>
          <p:grpSpPr>
            <a:xfrm>
              <a:off x="5248720" y="3608720"/>
              <a:ext cx="1780467" cy="1392753"/>
              <a:chOff x="7488048" y="2621083"/>
              <a:chExt cx="1780467" cy="1392753"/>
            </a:xfrm>
            <a:scene3d>
              <a:camera prst="perspectiveFront">
                <a:rot lat="0" lon="2099990" rev="0"/>
              </a:camera>
              <a:lightRig rig="threePt" dir="t"/>
            </a:scene3d>
          </p:grpSpPr>
          <p:sp>
            <p:nvSpPr>
              <p:cNvPr id="122" name="文本框 209"/>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3" name="文本框 210"/>
              <p:cNvSpPr txBox="1"/>
              <p:nvPr/>
            </p:nvSpPr>
            <p:spPr>
              <a:xfrm>
                <a:off x="7492053" y="2930798"/>
                <a:ext cx="1571976" cy="1083038"/>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Group 4"/>
            <p:cNvGrpSpPr>
              <a:grpSpLocks noChangeAspect="1"/>
            </p:cNvGrpSpPr>
            <p:nvPr/>
          </p:nvGrpSpPr>
          <p:grpSpPr bwMode="auto">
            <a:xfrm>
              <a:off x="6321857" y="5034452"/>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1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0"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1" name="组合 129"/>
          <p:cNvGrpSpPr/>
          <p:nvPr/>
        </p:nvGrpSpPr>
        <p:grpSpPr>
          <a:xfrm>
            <a:off x="5139152" y="1075942"/>
            <a:ext cx="1361429" cy="3421589"/>
            <a:chOff x="6852202" y="1129344"/>
            <a:chExt cx="1815238" cy="4560711"/>
          </a:xfrm>
        </p:grpSpPr>
        <p:grpSp>
          <p:nvGrpSpPr>
            <p:cNvPr id="32" name="组合 130"/>
            <p:cNvGrpSpPr/>
            <p:nvPr/>
          </p:nvGrpSpPr>
          <p:grpSpPr>
            <a:xfrm>
              <a:off x="7264831" y="1129344"/>
              <a:ext cx="860661" cy="1640723"/>
              <a:chOff x="5537459" y="941354"/>
              <a:chExt cx="946727" cy="1804795"/>
            </a:xfrm>
            <a:scene3d>
              <a:camera prst="orthographicFront">
                <a:rot lat="20967539" lon="19191102" rev="113251"/>
              </a:camera>
              <a:lightRig rig="threePt" dir="t"/>
            </a:scene3d>
          </p:grpSpPr>
          <p:sp>
            <p:nvSpPr>
              <p:cNvPr id="145" name="圆角矩形 14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6" name="圆角矩形 14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2" name="梯形 131"/>
            <p:cNvSpPr/>
            <p:nvPr/>
          </p:nvSpPr>
          <p:spPr>
            <a:xfrm rot="5400000" flipH="1">
              <a:off x="5422466" y="2613513"/>
              <a:ext cx="4506278" cy="164680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组合 132"/>
            <p:cNvGrpSpPr/>
            <p:nvPr/>
          </p:nvGrpSpPr>
          <p:grpSpPr>
            <a:xfrm>
              <a:off x="7411034" y="1166629"/>
              <a:ext cx="568651" cy="996956"/>
              <a:chOff x="5695240" y="977137"/>
              <a:chExt cx="625516" cy="1096651"/>
            </a:xfrm>
            <a:scene3d>
              <a:camera prst="orthographicFront">
                <a:rot lat="20944032" lon="19239453" rev="161931"/>
              </a:camera>
              <a:lightRig rig="threePt" dir="t"/>
            </a:scene3d>
          </p:grpSpPr>
          <p:sp>
            <p:nvSpPr>
              <p:cNvPr id="143" name="任意多边形 142"/>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4" name="任意多边形 143"/>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4" name="组合 133"/>
            <p:cNvGrpSpPr/>
            <p:nvPr/>
          </p:nvGrpSpPr>
          <p:grpSpPr>
            <a:xfrm>
              <a:off x="7162891" y="2593211"/>
              <a:ext cx="1000117" cy="904556"/>
              <a:chOff x="4123036" y="1134371"/>
              <a:chExt cx="1000117" cy="904556"/>
            </a:xfrm>
            <a:scene3d>
              <a:camera prst="perspectiveFront">
                <a:rot lat="0" lon="19799991" rev="0"/>
              </a:camera>
              <a:lightRig rig="threePt" dir="t"/>
            </a:scene3d>
          </p:grpSpPr>
          <p:sp>
            <p:nvSpPr>
              <p:cNvPr id="141" name="文本框 203"/>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文本框 204"/>
              <p:cNvSpPr txBox="1"/>
              <p:nvPr/>
            </p:nvSpPr>
            <p:spPr>
              <a:xfrm>
                <a:off x="4188959" y="1731246"/>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134"/>
            <p:cNvGrpSpPr/>
            <p:nvPr/>
          </p:nvGrpSpPr>
          <p:grpSpPr>
            <a:xfrm>
              <a:off x="6886973" y="3608720"/>
              <a:ext cx="1780467" cy="1392754"/>
              <a:chOff x="7488048" y="2621083"/>
              <a:chExt cx="1780467" cy="1392754"/>
            </a:xfrm>
            <a:scene3d>
              <a:camera prst="perspectiveFront">
                <a:rot lat="0" lon="19799991" rev="0"/>
              </a:camera>
              <a:lightRig rig="threePt" dir="t"/>
            </a:scene3d>
          </p:grpSpPr>
          <p:sp>
            <p:nvSpPr>
              <p:cNvPr id="139" name="文本框 212"/>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文本框 213"/>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6" name="Group 13"/>
            <p:cNvGrpSpPr>
              <a:grpSpLocks noChangeAspect="1"/>
            </p:cNvGrpSpPr>
            <p:nvPr/>
          </p:nvGrpSpPr>
          <p:grpSpPr bwMode="auto">
            <a:xfrm>
              <a:off x="7975650" y="4994409"/>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13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solidFill>
                  <a:schemeClr val="accent1"/>
                </a:solidFill>
              </a:ln>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7" name="组合 146"/>
          <p:cNvGrpSpPr/>
          <p:nvPr/>
        </p:nvGrpSpPr>
        <p:grpSpPr>
          <a:xfrm>
            <a:off x="6374255" y="819360"/>
            <a:ext cx="1520870" cy="3801524"/>
            <a:chOff x="8499007" y="784648"/>
            <a:chExt cx="2027826" cy="5067134"/>
          </a:xfrm>
        </p:grpSpPr>
        <p:grpSp>
          <p:nvGrpSpPr>
            <p:cNvPr id="38" name="组合 147"/>
            <p:cNvGrpSpPr/>
            <p:nvPr/>
          </p:nvGrpSpPr>
          <p:grpSpPr>
            <a:xfrm>
              <a:off x="8910113" y="1110294"/>
              <a:ext cx="860661" cy="1640723"/>
              <a:chOff x="5537459" y="941354"/>
              <a:chExt cx="946727" cy="1804795"/>
            </a:xfrm>
            <a:scene3d>
              <a:camera prst="orthographicFront">
                <a:rot lat="600000" lon="20399993" rev="0"/>
              </a:camera>
              <a:lightRig rig="threePt" dir="t"/>
            </a:scene3d>
          </p:grpSpPr>
          <p:sp>
            <p:nvSpPr>
              <p:cNvPr id="165" name="圆角矩形 16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6" name="圆角矩形 16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9" name="椭圆 148"/>
            <p:cNvSpPr/>
            <p:nvPr/>
          </p:nvSpPr>
          <p:spPr>
            <a:xfrm rot="5400000">
              <a:off x="7505773" y="2830722"/>
              <a:ext cx="5067134" cy="974986"/>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梯形 149"/>
            <p:cNvSpPr/>
            <p:nvPr/>
          </p:nvSpPr>
          <p:spPr>
            <a:xfrm rot="16200000">
              <a:off x="7069271" y="2613513"/>
              <a:ext cx="4506278" cy="164680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9" name="组合 150"/>
            <p:cNvGrpSpPr/>
            <p:nvPr/>
          </p:nvGrpSpPr>
          <p:grpSpPr>
            <a:xfrm>
              <a:off x="9053294" y="1145639"/>
              <a:ext cx="568651" cy="996955"/>
              <a:chOff x="5695240" y="977137"/>
              <a:chExt cx="625516" cy="1096651"/>
            </a:xfrm>
            <a:scene3d>
              <a:camera prst="orthographicFront">
                <a:rot lat="600000" lon="20399993" rev="0"/>
              </a:camera>
              <a:lightRig rig="threePt" dir="t"/>
            </a:scene3d>
          </p:grpSpPr>
          <p:sp>
            <p:nvSpPr>
              <p:cNvPr id="163" name="任意多边形 162"/>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4" name="任意多边形 163"/>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0" name="组合 151"/>
            <p:cNvGrpSpPr/>
            <p:nvPr/>
          </p:nvGrpSpPr>
          <p:grpSpPr>
            <a:xfrm>
              <a:off x="8846802" y="2593211"/>
              <a:ext cx="1000117" cy="904558"/>
              <a:chOff x="4123036" y="1134371"/>
              <a:chExt cx="1000117" cy="904558"/>
            </a:xfrm>
            <a:scene3d>
              <a:camera prst="perspectiveFront">
                <a:rot lat="0" lon="1800000" rev="0"/>
              </a:camera>
              <a:lightRig rig="threePt" dir="t"/>
            </a:scene3d>
          </p:grpSpPr>
          <p:sp>
            <p:nvSpPr>
              <p:cNvPr id="161" name="文本框 206"/>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2" name="文本框 207"/>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1" name="组合 152"/>
            <p:cNvGrpSpPr/>
            <p:nvPr/>
          </p:nvGrpSpPr>
          <p:grpSpPr>
            <a:xfrm>
              <a:off x="8500750" y="3608720"/>
              <a:ext cx="1780467" cy="1392754"/>
              <a:chOff x="7488048" y="2621083"/>
              <a:chExt cx="1780467" cy="1392754"/>
            </a:xfrm>
            <a:scene3d>
              <a:camera prst="perspectiveFront">
                <a:rot lat="0" lon="1800000" rev="0"/>
              </a:camera>
              <a:lightRig rig="threePt" dir="t"/>
            </a:scene3d>
          </p:grpSpPr>
          <p:sp>
            <p:nvSpPr>
              <p:cNvPr id="159" name="文本框 215"/>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0" name="文本框 216"/>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4" name="组合 153"/>
            <p:cNvGrpSpPr/>
            <p:nvPr/>
          </p:nvGrpSpPr>
          <p:grpSpPr>
            <a:xfrm>
              <a:off x="9546100" y="5045457"/>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55"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6"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7"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8"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ppt_w/2"/>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par>
                                <p:cTn id="21" presetID="17" presetClass="entr" presetSubtype="8" fill="hold"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ppt_x-#ppt_w/2"/>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par>
                                <p:cTn id="27" presetID="17" presetClass="entr" presetSubtype="8" fill="hold" nodeType="withEffect">
                                  <p:stCondLst>
                                    <p:cond delay="10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ppt_x</p:attrName>
                                        </p:attrNameLst>
                                      </p:cBhvr>
                                      <p:tavLst>
                                        <p:tav tm="0">
                                          <p:val>
                                            <p:strVal val="#ppt_x-#ppt_w/2"/>
                                          </p:val>
                                        </p:tav>
                                        <p:tav tm="100000">
                                          <p:val>
                                            <p:strVal val="#ppt_x"/>
                                          </p:val>
                                        </p:tav>
                                      </p:tavLst>
                                    </p:anim>
                                    <p:anim calcmode="lin" valueType="num">
                                      <p:cBhvr>
                                        <p:cTn id="30" dur="500" fill="hold"/>
                                        <p:tgtEl>
                                          <p:spTgt spid="37"/>
                                        </p:tgtEl>
                                        <p:attrNameLst>
                                          <p:attrName>ppt_y</p:attrName>
                                        </p:attrNameLst>
                                      </p:cBhvr>
                                      <p:tavLst>
                                        <p:tav tm="0">
                                          <p:val>
                                            <p:strVal val="#ppt_y"/>
                                          </p:val>
                                        </p:tav>
                                        <p:tav tm="100000">
                                          <p:val>
                                            <p:strVal val="#ppt_y"/>
                                          </p:val>
                                        </p:tav>
                                      </p:tavLst>
                                    </p:anim>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1515269" y="888256"/>
          <a:ext cx="5900784" cy="3510290"/>
        </p:xfrm>
        <a:graphic>
          <a:graphicData uri="http://schemas.openxmlformats.org/drawingml/2006/chart">
            <c:chart xmlns:c="http://schemas.openxmlformats.org/drawingml/2006/chart" xmlns:r="http://schemas.openxmlformats.org/officeDocument/2006/relationships" r:id="rId1"/>
          </a:graphicData>
        </a:graphic>
      </p:graphicFrame>
      <p:sp>
        <p:nvSpPr>
          <p:cNvPr id="4" name="文本框 3"/>
          <p:cNvSpPr txBox="1"/>
          <p:nvPr/>
        </p:nvSpPr>
        <p:spPr>
          <a:xfrm>
            <a:off x="4049449" y="721768"/>
            <a:ext cx="1666583" cy="277085"/>
          </a:xfrm>
          <a:prstGeom prst="rect">
            <a:avLst/>
          </a:prstGeom>
          <a:noFill/>
        </p:spPr>
        <p:txBody>
          <a:bodyPr wrap="square" rtlCol="0">
            <a:spAutoFit/>
          </a:bodyPr>
          <a:lstStyle/>
          <a:p>
            <a:pPr algn="ctr"/>
            <a:r>
              <a:rPr lang="en-US" altLang="zh-CN" sz="1200" dirty="0">
                <a:solidFill>
                  <a:schemeClr val="bg1">
                    <a:lumMod val="65000"/>
                  </a:schemeClr>
                </a:solidFill>
                <a:cs typeface="+mn-ea"/>
                <a:sym typeface="+mn-lt"/>
              </a:rPr>
              <a:t>Add Your Title Here</a:t>
            </a:r>
            <a:endParaRPr lang="zh-CN" altLang="en-US" sz="1200" dirty="0">
              <a:solidFill>
                <a:schemeClr val="bg1">
                  <a:lumMod val="65000"/>
                </a:schemeClr>
              </a:solidFill>
              <a:cs typeface="+mn-ea"/>
              <a:sym typeface="+mn-lt"/>
            </a:endParaRPr>
          </a:p>
        </p:txBody>
      </p:sp>
      <p:sp>
        <p:nvSpPr>
          <p:cNvPr id="5"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04</a:t>
            </a:r>
            <a:endParaRPr kumimoji="0" lang="zh-CN" sz="1800" u="none" strike="noStrike" cap="none" normalizeH="0" baseline="0" dirty="0">
              <a:ln>
                <a:noFill/>
              </a:ln>
              <a:solidFill>
                <a:schemeClr val="bg1"/>
              </a:solidFill>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ipe(left)">
                                      <p:cBhvr>
                                        <p:cTn id="7" dur="500"/>
                                        <p:tgtEl>
                                          <p:spTgt spid="2">
                                            <p:graphicEl>
                                              <a:chart seriesIdx="-3" categoryIdx="-3" bldStep="gridLegend"/>
                                            </p:graphicEl>
                                          </p:spTgt>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wipe(down)">
                                      <p:cBhvr>
                                        <p:cTn id="10" dur="500"/>
                                        <p:tgtEl>
                                          <p:spTgt spid="2">
                                            <p:graphicEl>
                                              <a:chart seriesIdx="0" categoryIdx="-4" bldStep="series"/>
                                            </p:graphicEl>
                                          </p:spTgt>
                                        </p:tgtEl>
                                      </p:cBhvr>
                                    </p:animEffect>
                                  </p:childTnLst>
                                </p:cTn>
                              </p:par>
                              <p:par>
                                <p:cTn id="11" presetID="22" presetClass="entr" presetSubtype="4" fill="hold" grpId="0" nodeType="withEffect">
                                  <p:stCondLst>
                                    <p:cond delay="700"/>
                                  </p:stCondLst>
                                  <p:childTnLst>
                                    <p:set>
                                      <p:cBhvr>
                                        <p:cTn id="12" dur="1" fill="hold">
                                          <p:stCondLst>
                                            <p:cond delay="0"/>
                                          </p:stCondLst>
                                        </p:cTn>
                                        <p:tgtEl>
                                          <p:spTgt spid="2">
                                            <p:graphicEl>
                                              <a:chart seriesIdx="1" categoryIdx="-4" bldStep="series"/>
                                            </p:graphicEl>
                                          </p:spTgt>
                                        </p:tgtEl>
                                        <p:attrNameLst>
                                          <p:attrName>style.visibility</p:attrName>
                                        </p:attrNameLst>
                                      </p:cBhvr>
                                      <p:to>
                                        <p:strVal val="visible"/>
                                      </p:to>
                                    </p:set>
                                    <p:animEffect transition="in" filter="wipe(down)">
                                      <p:cBhvr>
                                        <p:cTn id="13" dur="500"/>
                                        <p:tgtEl>
                                          <p:spTgt spid="2">
                                            <p:graphicEl>
                                              <a:chart seriesIdx="1" categoryIdx="-4" bldStep="series"/>
                                            </p:graphicEl>
                                          </p:spTgt>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2">
                                            <p:graphicEl>
                                              <a:chart seriesIdx="2" categoryIdx="-4" bldStep="series"/>
                                            </p:graphicEl>
                                          </p:spTgt>
                                        </p:tgtEl>
                                        <p:attrNameLst>
                                          <p:attrName>style.visibility</p:attrName>
                                        </p:attrNameLst>
                                      </p:cBhvr>
                                      <p:to>
                                        <p:strVal val="visible"/>
                                      </p:to>
                                    </p:set>
                                    <p:animEffect transition="in" filter="wipe(down)">
                                      <p:cBhvr>
                                        <p:cTn id="16" dur="500"/>
                                        <p:tgtEl>
                                          <p:spTgt spid="2">
                                            <p:graphicEl>
                                              <a:chart seriesIdx="2" categoryIdx="-4" bldStep="series"/>
                                            </p:graphicEl>
                                          </p:spTgt>
                                        </p:tgtEl>
                                      </p:cBhvr>
                                    </p:animEffect>
                                  </p:childTnLst>
                                </p:cTn>
                              </p:par>
                              <p:par>
                                <p:cTn id="17" presetID="22" presetClass="entr" presetSubtype="4" fill="hold" grpId="0" nodeType="withEffect">
                                  <p:stCondLst>
                                    <p:cond delay="1300"/>
                                  </p:stCondLst>
                                  <p:childTnLst>
                                    <p:set>
                                      <p:cBhvr>
                                        <p:cTn id="18" dur="1" fill="hold">
                                          <p:stCondLst>
                                            <p:cond delay="0"/>
                                          </p:stCondLst>
                                        </p:cTn>
                                        <p:tgtEl>
                                          <p:spTgt spid="2">
                                            <p:graphicEl>
                                              <a:chart seriesIdx="3" categoryIdx="-4" bldStep="series"/>
                                            </p:graphicEl>
                                          </p:spTgt>
                                        </p:tgtEl>
                                        <p:attrNameLst>
                                          <p:attrName>style.visibility</p:attrName>
                                        </p:attrNameLst>
                                      </p:cBhvr>
                                      <p:to>
                                        <p:strVal val="visible"/>
                                      </p:to>
                                    </p:set>
                                    <p:animEffect transition="in" filter="wipe(down)">
                                      <p:cBhvr>
                                        <p:cTn id="19" dur="500"/>
                                        <p:tgtEl>
                                          <p:spTgt spid="2">
                                            <p:graphicEl>
                                              <a:chart seriesIdx="3" categoryIdx="-4" bldStep="series"/>
                                            </p:graphicEl>
                                          </p:spTgt>
                                        </p:tgtEl>
                                      </p:cBhvr>
                                    </p:animEffect>
                                  </p:childTnLst>
                                </p:cTn>
                              </p:par>
                              <p:par>
                                <p:cTn id="20" presetID="22" presetClass="entr" presetSubtype="4" fill="hold" grpId="0" nodeType="withEffect">
                                  <p:stCondLst>
                                    <p:cond delay="1600"/>
                                  </p:stCondLst>
                                  <p:childTnLst>
                                    <p:set>
                                      <p:cBhvr>
                                        <p:cTn id="21" dur="1" fill="hold">
                                          <p:stCondLst>
                                            <p:cond delay="0"/>
                                          </p:stCondLst>
                                        </p:cTn>
                                        <p:tgtEl>
                                          <p:spTgt spid="2">
                                            <p:graphicEl>
                                              <a:chart seriesIdx="4" categoryIdx="-4" bldStep="series"/>
                                            </p:graphicEl>
                                          </p:spTgt>
                                        </p:tgtEl>
                                        <p:attrNameLst>
                                          <p:attrName>style.visibility</p:attrName>
                                        </p:attrNameLst>
                                      </p:cBhvr>
                                      <p:to>
                                        <p:strVal val="visible"/>
                                      </p:to>
                                    </p:set>
                                    <p:animEffect transition="in" filter="wipe(down)">
                                      <p:cBhvr>
                                        <p:cTn id="22" dur="500"/>
                                        <p:tgtEl>
                                          <p:spTgt spid="2">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092504" y="2320517"/>
            <a:ext cx="2484914" cy="2486448"/>
          </a:xfrm>
          <a:prstGeom prst="ellipse">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436096" y="2573339"/>
            <a:ext cx="2232248" cy="2233626"/>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6980107" y="3184612"/>
            <a:ext cx="1621351" cy="1622352"/>
          </a:xfrm>
          <a:prstGeom prst="ellipse">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4" y="1503364"/>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bwMode="auto">
          <a:xfrm>
            <a:off x="390874" y="1213913"/>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400374" y="2656203"/>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bwMode="auto">
          <a:xfrm>
            <a:off x="390874" y="2366752"/>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400374" y="3986520"/>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395537" y="3663697"/>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5148064" y="1816460"/>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444208" y="2248508"/>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7596336" y="2824572"/>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ppt_w"/>
                                          </p:val>
                                        </p:tav>
                                        <p:tav tm="100000">
                                          <p:val>
                                            <p:strVal val="#ppt_w"/>
                                          </p:val>
                                        </p:tav>
                                      </p:tavLst>
                                    </p:anim>
                                    <p:anim calcmode="lin" valueType="num">
                                      <p:cBhvr>
                                        <p:cTn id="13" dur="500" fill="hold"/>
                                        <p:tgtEl>
                                          <p:spTgt spid="7"/>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ppt_w"/>
                                          </p:val>
                                        </p:tav>
                                        <p:tav tm="100000">
                                          <p:val>
                                            <p:strVal val="#ppt_w"/>
                                          </p:val>
                                        </p:tav>
                                      </p:tavLst>
                                    </p:anim>
                                    <p:anim calcmode="lin" valueType="num">
                                      <p:cBhvr>
                                        <p:cTn id="18" dur="500" fill="hold"/>
                                        <p:tgtEl>
                                          <p:spTgt spid="8"/>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537f0bf8da05d.png"/>
          <p:cNvPicPr>
            <a:picLocks noChangeAspect="1" noChangeArrowheads="1"/>
          </p:cNvPicPr>
          <p:nvPr/>
        </p:nvPicPr>
        <p:blipFill>
          <a:blip r:embed="rId1" cstate="print"/>
          <a:srcRect l="50793" t="40734" r="4070" b="34302"/>
          <a:stretch>
            <a:fillRect/>
          </a:stretch>
        </p:blipFill>
        <p:spPr bwMode="auto">
          <a:xfrm>
            <a:off x="0" y="0"/>
            <a:ext cx="9144000" cy="3184612"/>
          </a:xfrm>
          <a:prstGeom prst="rect">
            <a:avLst/>
          </a:prstGeom>
          <a:noFill/>
        </p:spPr>
      </p:pic>
      <p:sp>
        <p:nvSpPr>
          <p:cNvPr id="5" name="Isosceles Triangle 20"/>
          <p:cNvSpPr/>
          <p:nvPr/>
        </p:nvSpPr>
        <p:spPr>
          <a:xfrm flipV="1">
            <a:off x="4359086" y="3164339"/>
            <a:ext cx="425828" cy="296881"/>
          </a:xfrm>
          <a:prstGeom prst="triangle">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a:p>
        </p:txBody>
      </p:sp>
      <p:sp>
        <p:nvSpPr>
          <p:cNvPr id="6" name="Oval 23"/>
          <p:cNvSpPr/>
          <p:nvPr/>
        </p:nvSpPr>
        <p:spPr>
          <a:xfrm>
            <a:off x="3856006" y="1081663"/>
            <a:ext cx="1470074" cy="1470527"/>
          </a:xfrm>
          <a:prstGeom prst="ellipse">
            <a:avLst/>
          </a:prstGeom>
          <a:solidFill>
            <a:schemeClr val="tx1">
              <a:alpha val="65000"/>
            </a:schemeClr>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6000" dirty="0"/>
              <a:t>0</a:t>
            </a:r>
            <a:r>
              <a:rPr lang="en-US" altLang="zh-CN" sz="6000" dirty="0"/>
              <a:t>4</a:t>
            </a:r>
            <a:endParaRPr lang="en-GB" sz="6000" dirty="0"/>
          </a:p>
        </p:txBody>
      </p:sp>
      <p:sp>
        <p:nvSpPr>
          <p:cNvPr id="7" name="淘宝网chenying0907出品 24"/>
          <p:cNvSpPr txBox="1"/>
          <p:nvPr/>
        </p:nvSpPr>
        <p:spPr>
          <a:xfrm>
            <a:off x="3438134" y="2700346"/>
            <a:ext cx="2531737" cy="438592"/>
          </a:xfrm>
          <a:prstGeom prst="rect">
            <a:avLst/>
          </a:prstGeom>
          <a:noFill/>
        </p:spPr>
        <p:txBody>
          <a:bodyPr wrap="none" lIns="68589" tIns="34295" rIns="68589" bIns="34295" rtlCol="0">
            <a:spAutoFit/>
          </a:bodyPr>
          <a:lstStyle/>
          <a:p>
            <a:r>
              <a:rPr lang="en-US" altLang="zh-CN" sz="2400" b="1" dirty="0">
                <a:solidFill>
                  <a:srgbClr val="B40000"/>
                </a:solidFill>
                <a:effectLst>
                  <a:outerShdw blurRad="38100" dist="38100" dir="2700000" algn="tl">
                    <a:srgbClr val="000000">
                      <a:alpha val="43137"/>
                    </a:srgbClr>
                  </a:outerShdw>
                </a:effectLst>
              </a:rPr>
              <a:t>The fourth</a:t>
            </a:r>
            <a:r>
              <a:rPr lang="zh-CN" altLang="en-US" sz="2400" b="1" dirty="0">
                <a:solidFill>
                  <a:srgbClr val="B40000"/>
                </a:solidFill>
                <a:effectLst>
                  <a:outerShdw blurRad="38100" dist="38100" dir="2700000" algn="tl">
                    <a:srgbClr val="000000">
                      <a:alpha val="43137"/>
                    </a:srgbClr>
                  </a:outerShdw>
                </a:effectLst>
              </a:rPr>
              <a:t> </a:t>
            </a:r>
            <a:r>
              <a:rPr lang="en-US" altLang="zh-CN" sz="2400" b="1" dirty="0">
                <a:solidFill>
                  <a:srgbClr val="B40000"/>
                </a:solidFill>
                <a:effectLst>
                  <a:outerShdw blurRad="38100" dist="38100" dir="2700000" algn="tl">
                    <a:srgbClr val="000000">
                      <a:alpha val="43137"/>
                    </a:srgbClr>
                  </a:outerShdw>
                </a:effectLst>
              </a:rPr>
              <a:t>chapter</a:t>
            </a:r>
            <a:endParaRPr lang="en-GB" sz="2400" b="1" dirty="0">
              <a:solidFill>
                <a:srgbClr val="B40000"/>
              </a:solidFill>
              <a:effectLst>
                <a:outerShdw blurRad="38100" dist="38100" dir="2700000" algn="tl">
                  <a:srgbClr val="000000">
                    <a:alpha val="43137"/>
                  </a:srgbClr>
                </a:outerShdw>
              </a:effectLst>
            </a:endParaRPr>
          </a:p>
        </p:txBody>
      </p:sp>
      <p:sp>
        <p:nvSpPr>
          <p:cNvPr id="8" name="淘宝网chenying0907出品 27"/>
          <p:cNvSpPr txBox="1"/>
          <p:nvPr/>
        </p:nvSpPr>
        <p:spPr>
          <a:xfrm>
            <a:off x="3630939" y="3466100"/>
            <a:ext cx="1985177" cy="438592"/>
          </a:xfrm>
          <a:prstGeom prst="rect">
            <a:avLst/>
          </a:prstGeom>
          <a:noFill/>
        </p:spPr>
        <p:txBody>
          <a:bodyPr wrap="none" lIns="68589" tIns="34295" rIns="68589" bIns="34295" rtlCol="0">
            <a:spAutoFit/>
          </a:bodyPr>
          <a:lstStyle/>
          <a:p>
            <a:r>
              <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Rectangle 28"/>
          <p:cNvSpPr/>
          <p:nvPr/>
        </p:nvSpPr>
        <p:spPr>
          <a:xfrm>
            <a:off x="3271792" y="3925635"/>
            <a:ext cx="1444224" cy="392425"/>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淘宝网chenying0907出品 1"/>
          <p:cNvSpPr/>
          <p:nvPr/>
        </p:nvSpPr>
        <p:spPr>
          <a:xfrm>
            <a:off x="4716016" y="3925636"/>
            <a:ext cx="1534197" cy="415498"/>
          </a:xfrm>
          <a:prstGeom prst="rect">
            <a:avLst/>
          </a:prstGeom>
        </p:spPr>
        <p:txBody>
          <a:bodyPr wrap="square">
            <a:spAutoFit/>
          </a:bodyPr>
          <a:lstStyle/>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此处添加节标题</a:t>
            </a:r>
            <a:endParaRPr lang="en-GB"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719943" y="2581886"/>
            <a:ext cx="0" cy="1297113"/>
          </a:xfrm>
          <a:prstGeom prst="line">
            <a:avLst/>
          </a:prstGeom>
          <a:noFill/>
          <a:ln>
            <a:solidFill>
              <a:schemeClr val="accent5"/>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628701" y="2357836"/>
            <a:ext cx="0" cy="1608569"/>
          </a:xfrm>
          <a:prstGeom prst="line">
            <a:avLst/>
          </a:prstGeom>
          <a:noFill/>
          <a:ln>
            <a:solidFill>
              <a:schemeClr val="accent5"/>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sp>
        <p:nvSpPr>
          <p:cNvPr id="3" name="灯片编号占位符 2"/>
          <p:cNvSpPr>
            <a:spLocks noGrp="1"/>
          </p:cNvSpPr>
          <p:nvPr>
            <p:ph type="sldNum" sz="quarter" idx="4294967295"/>
          </p:nvPr>
        </p:nvSpPr>
        <p:spPr>
          <a:xfrm>
            <a:off x="7010400" y="4768850"/>
            <a:ext cx="2133600" cy="273050"/>
          </a:xfrm>
          <a:prstGeom prst="rect">
            <a:avLst/>
          </a:prstGeom>
        </p:spPr>
        <p:txBody>
          <a:bodyPr vert="horz" lIns="68580" tIns="34290" rIns="68580" bIns="34290" rtlCol="0" anchor="ctr"/>
          <a:lstStyle/>
          <a:p>
            <a:fld id="{55F039D9-FC67-4A8C-8444-E80ABB364C27}" type="slidenum">
              <a:rPr lang="zh-CN" altLang="en-US" smtClean="0"/>
            </a:fld>
            <a:endParaRPr lang="zh-CN" altLang="en-US"/>
          </a:p>
        </p:txBody>
      </p:sp>
      <p:grpSp>
        <p:nvGrpSpPr>
          <p:cNvPr id="4" name="组合 36"/>
          <p:cNvGrpSpPr/>
          <p:nvPr/>
        </p:nvGrpSpPr>
        <p:grpSpPr>
          <a:xfrm>
            <a:off x="-1" y="2544671"/>
            <a:ext cx="9133115" cy="1283984"/>
            <a:chOff x="-1" y="3391836"/>
            <a:chExt cx="12177486" cy="1711978"/>
          </a:xfrm>
        </p:grpSpPr>
        <p:sp>
          <p:nvSpPr>
            <p:cNvPr id="2" name="任意多边形: 形状 1"/>
            <p:cNvSpPr/>
            <p:nvPr/>
          </p:nvSpPr>
          <p:spPr>
            <a:xfrm>
              <a:off x="0" y="3579814"/>
              <a:ext cx="12177485" cy="1524000"/>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1" y="3391836"/>
              <a:ext cx="12177485" cy="1184928"/>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 name="直接连接符 19"/>
          <p:cNvCxnSpPr/>
          <p:nvPr/>
        </p:nvCxnSpPr>
        <p:spPr>
          <a:xfrm>
            <a:off x="7532914" y="1583306"/>
            <a:ext cx="0" cy="952421"/>
          </a:xfrm>
          <a:prstGeom prst="line">
            <a:avLst/>
          </a:prstGeom>
          <a:noFill/>
          <a:ln>
            <a:solidFill>
              <a:schemeClr val="accent4"/>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a:off x="3958356" y="1583306"/>
            <a:ext cx="0" cy="1556657"/>
          </a:xfrm>
          <a:prstGeom prst="line">
            <a:avLst/>
          </a:prstGeom>
          <a:noFill/>
          <a:ln>
            <a:solidFill>
              <a:schemeClr val="accent4"/>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grpSp>
        <p:nvGrpSpPr>
          <p:cNvPr id="6" name="组合 40"/>
          <p:cNvGrpSpPr/>
          <p:nvPr/>
        </p:nvGrpSpPr>
        <p:grpSpPr>
          <a:xfrm>
            <a:off x="7206539" y="2535707"/>
            <a:ext cx="652744" cy="599141"/>
            <a:chOff x="9608723" y="3379883"/>
            <a:chExt cx="870325" cy="798854"/>
          </a:xfrm>
        </p:grpSpPr>
        <p:sp>
          <p:nvSpPr>
            <p:cNvPr id="11" name="泪滴形 10"/>
            <p:cNvSpPr/>
            <p:nvPr/>
          </p:nvSpPr>
          <p:spPr>
            <a:xfrm rot="8100000">
              <a:off x="9645376" y="3379883"/>
              <a:ext cx="798854" cy="79885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608723" y="3603501"/>
              <a:ext cx="870325" cy="492442"/>
            </a:xfrm>
            <a:prstGeom prst="rect">
              <a:avLst/>
            </a:prstGeom>
            <a:noFill/>
          </p:spPr>
          <p:txBody>
            <a:bodyPr wrap="none" rtlCol="0">
              <a:spAutoFit/>
            </a:bodyPr>
            <a:lstStyle/>
            <a:p>
              <a:pPr algn="ctr"/>
              <a:r>
                <a:rPr lang="en-US" altLang="zh-CN" dirty="0">
                  <a:solidFill>
                    <a:schemeClr val="bg1"/>
                  </a:solidFill>
                </a:rPr>
                <a:t>2017</a:t>
              </a:r>
              <a:endParaRPr lang="zh-CN" altLang="en-US" dirty="0">
                <a:solidFill>
                  <a:schemeClr val="bg1"/>
                </a:solidFill>
              </a:endParaRPr>
            </a:p>
          </p:txBody>
        </p:sp>
      </p:grpSp>
      <p:grpSp>
        <p:nvGrpSpPr>
          <p:cNvPr id="7" name="组合 39"/>
          <p:cNvGrpSpPr/>
          <p:nvPr/>
        </p:nvGrpSpPr>
        <p:grpSpPr>
          <a:xfrm>
            <a:off x="5302331" y="2265640"/>
            <a:ext cx="652744" cy="529140"/>
            <a:chOff x="7069772" y="3019795"/>
            <a:chExt cx="870325" cy="705520"/>
          </a:xfrm>
        </p:grpSpPr>
        <p:sp>
          <p:nvSpPr>
            <p:cNvPr id="12" name="泪滴形 11"/>
            <p:cNvSpPr/>
            <p:nvPr/>
          </p:nvSpPr>
          <p:spPr>
            <a:xfrm rot="8100000">
              <a:off x="7152175" y="3019795"/>
              <a:ext cx="705520" cy="70552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069772" y="3152450"/>
              <a:ext cx="870325" cy="492443"/>
            </a:xfrm>
            <a:prstGeom prst="rect">
              <a:avLst/>
            </a:prstGeom>
            <a:noFill/>
          </p:spPr>
          <p:txBody>
            <a:bodyPr wrap="none" rtlCol="0">
              <a:spAutoFit/>
            </a:bodyPr>
            <a:lstStyle/>
            <a:p>
              <a:pPr algn="ctr"/>
              <a:r>
                <a:rPr lang="en-US" altLang="zh-CN" dirty="0">
                  <a:solidFill>
                    <a:schemeClr val="bg1"/>
                  </a:solidFill>
                </a:rPr>
                <a:t>2016</a:t>
              </a:r>
              <a:endParaRPr lang="zh-CN" altLang="en-US" dirty="0">
                <a:solidFill>
                  <a:schemeClr val="bg1"/>
                </a:solidFill>
              </a:endParaRPr>
            </a:p>
          </p:txBody>
        </p:sp>
      </p:grpSp>
      <p:grpSp>
        <p:nvGrpSpPr>
          <p:cNvPr id="8" name="组合 38"/>
          <p:cNvGrpSpPr/>
          <p:nvPr/>
        </p:nvGrpSpPr>
        <p:grpSpPr>
          <a:xfrm>
            <a:off x="3664641" y="2854437"/>
            <a:ext cx="652744" cy="599141"/>
            <a:chOff x="4886190" y="3804856"/>
            <a:chExt cx="870325" cy="798854"/>
          </a:xfrm>
        </p:grpSpPr>
        <p:sp>
          <p:nvSpPr>
            <p:cNvPr id="5" name="泪滴形 4"/>
            <p:cNvSpPr/>
            <p:nvPr/>
          </p:nvSpPr>
          <p:spPr>
            <a:xfrm rot="8100000">
              <a:off x="4921923" y="3804856"/>
              <a:ext cx="798854" cy="79885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886190" y="4002001"/>
              <a:ext cx="870325" cy="492442"/>
            </a:xfrm>
            <a:prstGeom prst="rect">
              <a:avLst/>
            </a:prstGeom>
            <a:noFill/>
          </p:spPr>
          <p:txBody>
            <a:bodyPr wrap="none" rtlCol="0">
              <a:spAutoFit/>
            </a:bodyPr>
            <a:lstStyle/>
            <a:p>
              <a:pPr algn="ctr"/>
              <a:r>
                <a:rPr lang="en-US" altLang="zh-CN" dirty="0">
                  <a:solidFill>
                    <a:schemeClr val="bg1"/>
                  </a:solidFill>
                </a:rPr>
                <a:t>2015</a:t>
              </a:r>
              <a:endParaRPr lang="zh-CN" altLang="en-US" dirty="0">
                <a:solidFill>
                  <a:schemeClr val="bg1"/>
                </a:solidFill>
              </a:endParaRPr>
            </a:p>
          </p:txBody>
        </p:sp>
      </p:grpSp>
      <p:grpSp>
        <p:nvGrpSpPr>
          <p:cNvPr id="9" name="组合 37"/>
          <p:cNvGrpSpPr/>
          <p:nvPr/>
        </p:nvGrpSpPr>
        <p:grpSpPr>
          <a:xfrm>
            <a:off x="1396032" y="2209567"/>
            <a:ext cx="652744" cy="529140"/>
            <a:chOff x="1861374" y="2945030"/>
            <a:chExt cx="870325" cy="705520"/>
          </a:xfrm>
        </p:grpSpPr>
        <p:sp>
          <p:nvSpPr>
            <p:cNvPr id="13" name="泪滴形 12"/>
            <p:cNvSpPr/>
            <p:nvPr/>
          </p:nvSpPr>
          <p:spPr>
            <a:xfrm rot="8100000">
              <a:off x="1943294" y="2945030"/>
              <a:ext cx="705520" cy="70552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861374" y="3082261"/>
              <a:ext cx="870325" cy="492443"/>
            </a:xfrm>
            <a:prstGeom prst="rect">
              <a:avLst/>
            </a:prstGeom>
            <a:noFill/>
          </p:spPr>
          <p:txBody>
            <a:bodyPr wrap="none" rtlCol="0">
              <a:spAutoFit/>
            </a:bodyPr>
            <a:lstStyle/>
            <a:p>
              <a:pPr algn="ctr"/>
              <a:r>
                <a:rPr lang="en-US" altLang="zh-CN" dirty="0">
                  <a:solidFill>
                    <a:schemeClr val="bg1"/>
                  </a:solidFill>
                </a:rPr>
                <a:t>2014</a:t>
              </a:r>
              <a:endParaRPr lang="zh-CN" altLang="en-US" dirty="0">
                <a:solidFill>
                  <a:schemeClr val="bg1"/>
                </a:solidFill>
              </a:endParaRPr>
            </a:p>
          </p:txBody>
        </p:sp>
      </p:grpSp>
      <p:grpSp>
        <p:nvGrpSpPr>
          <p:cNvPr id="14" name="组合 41"/>
          <p:cNvGrpSpPr/>
          <p:nvPr/>
        </p:nvGrpSpPr>
        <p:grpSpPr>
          <a:xfrm>
            <a:off x="1876283" y="3657261"/>
            <a:ext cx="2495728" cy="966200"/>
            <a:chOff x="2501711" y="4875289"/>
            <a:chExt cx="3327637" cy="1288266"/>
          </a:xfrm>
        </p:grpSpPr>
        <p:sp>
          <p:nvSpPr>
            <p:cNvPr id="28" name="矩形 27"/>
            <p:cNvSpPr/>
            <p:nvPr/>
          </p:nvSpPr>
          <p:spPr>
            <a:xfrm>
              <a:off x="2501712" y="5227914"/>
              <a:ext cx="3327636" cy="935641"/>
            </a:xfrm>
            <a:prstGeom prst="rect">
              <a:avLst/>
            </a:prstGeom>
          </p:spPr>
          <p:txBody>
            <a:bodyPr wrap="square">
              <a:spAutoFit/>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100" dirty="0">
                <a:solidFill>
                  <a:schemeClr val="tx1">
                    <a:lumMod val="50000"/>
                    <a:lumOff val="50000"/>
                  </a:schemeClr>
                </a:solidFill>
              </a:endParaRPr>
            </a:p>
          </p:txBody>
        </p:sp>
        <p:sp>
          <p:nvSpPr>
            <p:cNvPr id="29" name="矩形 28"/>
            <p:cNvSpPr/>
            <p:nvPr/>
          </p:nvSpPr>
          <p:spPr>
            <a:xfrm>
              <a:off x="2501711" y="4875289"/>
              <a:ext cx="2241974" cy="566309"/>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15" name="组合 43"/>
          <p:cNvGrpSpPr/>
          <p:nvPr/>
        </p:nvGrpSpPr>
        <p:grpSpPr>
          <a:xfrm>
            <a:off x="5785041" y="3657261"/>
            <a:ext cx="2495728" cy="966200"/>
            <a:chOff x="7713388" y="4875289"/>
            <a:chExt cx="3327637" cy="1288266"/>
          </a:xfrm>
        </p:grpSpPr>
        <p:sp>
          <p:nvSpPr>
            <p:cNvPr id="30" name="矩形 29"/>
            <p:cNvSpPr/>
            <p:nvPr/>
          </p:nvSpPr>
          <p:spPr>
            <a:xfrm>
              <a:off x="7713389" y="5227914"/>
              <a:ext cx="3327636" cy="935641"/>
            </a:xfrm>
            <a:prstGeom prst="rect">
              <a:avLst/>
            </a:prstGeom>
          </p:spPr>
          <p:txBody>
            <a:bodyPr wrap="square">
              <a:spAutoFit/>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100" dirty="0">
                <a:solidFill>
                  <a:schemeClr val="tx1">
                    <a:lumMod val="50000"/>
                    <a:lumOff val="50000"/>
                  </a:schemeClr>
                </a:solidFill>
              </a:endParaRPr>
            </a:p>
          </p:txBody>
        </p:sp>
        <p:sp>
          <p:nvSpPr>
            <p:cNvPr id="31" name="矩形 30"/>
            <p:cNvSpPr/>
            <p:nvPr/>
          </p:nvSpPr>
          <p:spPr>
            <a:xfrm>
              <a:off x="7713388" y="4875289"/>
              <a:ext cx="2241974" cy="566309"/>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16" name="组合 44"/>
          <p:cNvGrpSpPr/>
          <p:nvPr/>
        </p:nvGrpSpPr>
        <p:grpSpPr>
          <a:xfrm>
            <a:off x="4970797" y="1214130"/>
            <a:ext cx="2495729" cy="966199"/>
            <a:chOff x="6627726" y="1617780"/>
            <a:chExt cx="3327638" cy="1288265"/>
          </a:xfrm>
        </p:grpSpPr>
        <p:sp>
          <p:nvSpPr>
            <p:cNvPr id="32" name="矩形 31"/>
            <p:cNvSpPr/>
            <p:nvPr/>
          </p:nvSpPr>
          <p:spPr>
            <a:xfrm>
              <a:off x="6627726" y="1970404"/>
              <a:ext cx="3327636" cy="935641"/>
            </a:xfrm>
            <a:prstGeom prst="rect">
              <a:avLst/>
            </a:prstGeom>
          </p:spPr>
          <p:txBody>
            <a:bodyPr wrap="square">
              <a:spAutoFit/>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100" dirty="0">
                <a:solidFill>
                  <a:schemeClr val="tx1">
                    <a:lumMod val="50000"/>
                    <a:lumOff val="50000"/>
                  </a:schemeClr>
                </a:solidFill>
              </a:endParaRPr>
            </a:p>
          </p:txBody>
        </p:sp>
        <p:sp>
          <p:nvSpPr>
            <p:cNvPr id="33" name="矩形 32"/>
            <p:cNvSpPr/>
            <p:nvPr/>
          </p:nvSpPr>
          <p:spPr>
            <a:xfrm>
              <a:off x="7713389" y="1617780"/>
              <a:ext cx="2241975" cy="566309"/>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19" name="组合 42"/>
          <p:cNvGrpSpPr/>
          <p:nvPr/>
        </p:nvGrpSpPr>
        <p:grpSpPr>
          <a:xfrm>
            <a:off x="1348346" y="1214130"/>
            <a:ext cx="2495729" cy="966199"/>
            <a:chOff x="1797793" y="1617780"/>
            <a:chExt cx="3327638" cy="1288265"/>
          </a:xfrm>
        </p:grpSpPr>
        <p:sp>
          <p:nvSpPr>
            <p:cNvPr id="34" name="矩形 33"/>
            <p:cNvSpPr/>
            <p:nvPr/>
          </p:nvSpPr>
          <p:spPr>
            <a:xfrm>
              <a:off x="1797793" y="1970404"/>
              <a:ext cx="3327636" cy="935641"/>
            </a:xfrm>
            <a:prstGeom prst="rect">
              <a:avLst/>
            </a:prstGeom>
          </p:spPr>
          <p:txBody>
            <a:bodyPr wrap="square">
              <a:spAutoFit/>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100" dirty="0">
                <a:solidFill>
                  <a:schemeClr val="tx1">
                    <a:lumMod val="50000"/>
                    <a:lumOff val="50000"/>
                  </a:schemeClr>
                </a:solidFill>
              </a:endParaRPr>
            </a:p>
          </p:txBody>
        </p:sp>
        <p:sp>
          <p:nvSpPr>
            <p:cNvPr id="35" name="矩形 34"/>
            <p:cNvSpPr/>
            <p:nvPr/>
          </p:nvSpPr>
          <p:spPr>
            <a:xfrm>
              <a:off x="2883456" y="1617780"/>
              <a:ext cx="2241975" cy="566309"/>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par>
                                <p:cTn id="36" presetID="2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4"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2000"/>
                            </p:stCondLst>
                            <p:childTnLst>
                              <p:par>
                                <p:cTn id="43" presetID="1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p:tgtEl>
                                          <p:spTgt spid="14"/>
                                        </p:tgtEl>
                                        <p:attrNameLst>
                                          <p:attrName>ppt_x</p:attrName>
                                        </p:attrNameLst>
                                      </p:cBhvr>
                                      <p:tavLst>
                                        <p:tav tm="0">
                                          <p:val>
                                            <p:strVal val="#ppt_x-#ppt_w*1.125000"/>
                                          </p:val>
                                        </p:tav>
                                        <p:tav tm="100000">
                                          <p:val>
                                            <p:strVal val="#ppt_x"/>
                                          </p:val>
                                        </p:tav>
                                      </p:tavLst>
                                    </p:anim>
                                    <p:animEffect transition="in" filter="wipe(right)">
                                      <p:cBhvr>
                                        <p:cTn id="46" dur="500"/>
                                        <p:tgtEl>
                                          <p:spTgt spid="14"/>
                                        </p:tgtEl>
                                      </p:cBhvr>
                                    </p:animEffect>
                                  </p:childTnLst>
                                </p:cTn>
                              </p:par>
                            </p:childTnLst>
                          </p:cTn>
                        </p:par>
                        <p:par>
                          <p:cTn id="47" fill="hold">
                            <p:stCondLst>
                              <p:cond delay="2500"/>
                            </p:stCondLst>
                            <p:childTnLst>
                              <p:par>
                                <p:cTn id="48" presetID="12" presetClass="entr" presetSubtype="2"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p:tgtEl>
                                          <p:spTgt spid="19"/>
                                        </p:tgtEl>
                                        <p:attrNameLst>
                                          <p:attrName>ppt_x</p:attrName>
                                        </p:attrNameLst>
                                      </p:cBhvr>
                                      <p:tavLst>
                                        <p:tav tm="0">
                                          <p:val>
                                            <p:strVal val="#ppt_x+#ppt_w*1.125000"/>
                                          </p:val>
                                        </p:tav>
                                        <p:tav tm="100000">
                                          <p:val>
                                            <p:strVal val="#ppt_x"/>
                                          </p:val>
                                        </p:tav>
                                      </p:tavLst>
                                    </p:anim>
                                    <p:animEffect transition="in" filter="wipe(left)">
                                      <p:cBhvr>
                                        <p:cTn id="51" dur="500"/>
                                        <p:tgtEl>
                                          <p:spTgt spid="19"/>
                                        </p:tgtEl>
                                      </p:cBhvr>
                                    </p:animEffect>
                                  </p:childTnLst>
                                </p:cTn>
                              </p:par>
                            </p:childTnLst>
                          </p:cTn>
                        </p:par>
                        <p:par>
                          <p:cTn id="52" fill="hold">
                            <p:stCondLst>
                              <p:cond delay="3000"/>
                            </p:stCondLst>
                            <p:childTnLst>
                              <p:par>
                                <p:cTn id="53" presetID="1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p:tgtEl>
                                          <p:spTgt spid="15"/>
                                        </p:tgtEl>
                                        <p:attrNameLst>
                                          <p:attrName>ppt_x</p:attrName>
                                        </p:attrNameLst>
                                      </p:cBhvr>
                                      <p:tavLst>
                                        <p:tav tm="0">
                                          <p:val>
                                            <p:strVal val="#ppt_x-#ppt_w*1.125000"/>
                                          </p:val>
                                        </p:tav>
                                        <p:tav tm="100000">
                                          <p:val>
                                            <p:strVal val="#ppt_x"/>
                                          </p:val>
                                        </p:tav>
                                      </p:tavLst>
                                    </p:anim>
                                    <p:animEffect transition="in" filter="wipe(right)">
                                      <p:cBhvr>
                                        <p:cTn id="56" dur="500"/>
                                        <p:tgtEl>
                                          <p:spTgt spid="15"/>
                                        </p:tgtEl>
                                      </p:cBhvr>
                                    </p:animEffect>
                                  </p:childTnLst>
                                </p:cTn>
                              </p:par>
                            </p:childTnLst>
                          </p:cTn>
                        </p:par>
                        <p:par>
                          <p:cTn id="57" fill="hold">
                            <p:stCondLst>
                              <p:cond delay="3500"/>
                            </p:stCondLst>
                            <p:childTnLst>
                              <p:par>
                                <p:cTn id="58" presetID="12" presetClass="entr" presetSubtype="2"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500"/>
                                        <p:tgtEl>
                                          <p:spTgt spid="16"/>
                                        </p:tgtEl>
                                        <p:attrNameLst>
                                          <p:attrName>ppt_x</p:attrName>
                                        </p:attrNameLst>
                                      </p:cBhvr>
                                      <p:tavLst>
                                        <p:tav tm="0">
                                          <p:val>
                                            <p:strVal val="#ppt_x+#ppt_w*1.125000"/>
                                          </p:val>
                                        </p:tav>
                                        <p:tav tm="100000">
                                          <p:val>
                                            <p:strVal val="#ppt_x"/>
                                          </p:val>
                                        </p:tav>
                                      </p:tavLst>
                                    </p:anim>
                                    <p:animEffect transition="in" filter="wipe(left)">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bwMode="auto">
          <a:xfrm rot="20489966">
            <a:off x="819718" y="1279610"/>
            <a:ext cx="1728192" cy="2088876"/>
          </a:xfrm>
          <a:prstGeom prst="rect">
            <a:avLst/>
          </a:prstGeom>
          <a:blipFill dpi="0" rotWithShape="1">
            <a:blip r:embed="rId1" cstate="print"/>
            <a:srcRect/>
            <a:stretch>
              <a:fillRect l="-40579" r="-40579"/>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endParaRPr lang="zh-CN" altLang="en-US">
              <a:solidFill>
                <a:srgbClr val="FFFFFF"/>
              </a:solidFill>
            </a:endParaRPr>
          </a:p>
        </p:txBody>
      </p:sp>
      <p:sp>
        <p:nvSpPr>
          <p:cNvPr id="15" name="矩形 14"/>
          <p:cNvSpPr/>
          <p:nvPr/>
        </p:nvSpPr>
        <p:spPr bwMode="auto">
          <a:xfrm rot="20663561">
            <a:off x="5134043" y="1559306"/>
            <a:ext cx="1576540" cy="2098976"/>
          </a:xfrm>
          <a:prstGeom prst="rect">
            <a:avLst/>
          </a:prstGeom>
          <a:blipFill dpi="0" rotWithShape="1">
            <a:blip r:embed="rId2" cstate="print"/>
            <a:srcRect/>
            <a:stretch>
              <a:fillRect l="-3838" t="216" r="-77866" b="265"/>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sp>
        <p:nvSpPr>
          <p:cNvPr id="16" name="矩形 15"/>
          <p:cNvSpPr/>
          <p:nvPr/>
        </p:nvSpPr>
        <p:spPr bwMode="auto">
          <a:xfrm rot="492657">
            <a:off x="6686629" y="1413670"/>
            <a:ext cx="1728192" cy="2088876"/>
          </a:xfrm>
          <a:prstGeom prst="rect">
            <a:avLst/>
          </a:prstGeom>
          <a:blipFill dpi="0" rotWithShape="1">
            <a:blip r:embed="rId3" cstate="print"/>
            <a:srcRect/>
            <a:stretch>
              <a:fillRect l="-46761" r="-46761"/>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sp>
        <p:nvSpPr>
          <p:cNvPr id="17" name="矩形 16"/>
          <p:cNvSpPr/>
          <p:nvPr/>
        </p:nvSpPr>
        <p:spPr bwMode="auto">
          <a:xfrm rot="1036824">
            <a:off x="2310698" y="1413670"/>
            <a:ext cx="1728192" cy="2088876"/>
          </a:xfrm>
          <a:prstGeom prst="rect">
            <a:avLst/>
          </a:prstGeom>
          <a:blipFill dpi="0" rotWithShape="1">
            <a:blip r:embed="rId4" cstate="print"/>
            <a:srcRect/>
            <a:stretch>
              <a:fillRect l="-23260" t="-2492" r="-2028" b="-1196"/>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sp>
        <p:nvSpPr>
          <p:cNvPr id="18" name="矩形 17"/>
          <p:cNvSpPr/>
          <p:nvPr/>
        </p:nvSpPr>
        <p:spPr bwMode="auto">
          <a:xfrm rot="21164024">
            <a:off x="3799436" y="1178066"/>
            <a:ext cx="1573162" cy="2088876"/>
          </a:xfrm>
          <a:prstGeom prst="rect">
            <a:avLst/>
          </a:prstGeom>
          <a:blipFill dpi="0" rotWithShape="1">
            <a:blip r:embed="rId5" cstate="print"/>
            <a:srcRect/>
            <a:stretch>
              <a:fillRect l="-13361" r="-74721"/>
            </a:stretch>
          </a:blipFill>
          <a:ln w="25400">
            <a:solidFill>
              <a:srgbClr val="FFFFFF"/>
            </a:solidFill>
          </a:ln>
          <a:effectLst>
            <a:outerShdw blurRad="50800" sx="103000" sy="103000" algn="ctr" rotWithShape="0">
              <a:prstClr val="black">
                <a:alpha val="15000"/>
              </a:prstClr>
            </a:outerShdw>
          </a:effectLst>
        </p:spPr>
        <p:txBody>
          <a:bodyPr lIns="68580" tIns="34290" rIns="68580" bIns="34290" rtlCol="0" anchor="ctr"/>
          <a:lstStyle/>
          <a:p>
            <a:pPr algn="ctr" eaLnBrk="1" hangingPunct="1">
              <a:spcBef>
                <a:spcPct val="0"/>
              </a:spcBef>
              <a:buFontTx/>
              <a:buNone/>
            </a:pPr>
            <a:endParaRPr lang="zh-CN" altLang="en-US">
              <a:solidFill>
                <a:srgbClr val="FFFFFF"/>
              </a:solidFill>
            </a:endParaRPr>
          </a:p>
        </p:txBody>
      </p:sp>
      <p:grpSp>
        <p:nvGrpSpPr>
          <p:cNvPr id="2" name="组合 18"/>
          <p:cNvGrpSpPr/>
          <p:nvPr/>
        </p:nvGrpSpPr>
        <p:grpSpPr>
          <a:xfrm>
            <a:off x="981079" y="3219464"/>
            <a:ext cx="3096815" cy="1249016"/>
            <a:chOff x="1308105" y="4547730"/>
            <a:chExt cx="4129087" cy="1664840"/>
          </a:xfrm>
        </p:grpSpPr>
        <p:grpSp>
          <p:nvGrpSpPr>
            <p:cNvPr id="3" name="组合 19"/>
            <p:cNvGrpSpPr/>
            <p:nvPr/>
          </p:nvGrpSpPr>
          <p:grpSpPr>
            <a:xfrm>
              <a:off x="1308105" y="4547730"/>
              <a:ext cx="4129087" cy="687387"/>
              <a:chOff x="1426142" y="2033841"/>
              <a:chExt cx="4129087" cy="687387"/>
            </a:xfrm>
          </p:grpSpPr>
          <p:sp>
            <p:nvSpPr>
              <p:cNvPr id="22" name="Freeform 779"/>
              <p:cNvSpPr/>
              <p:nvPr/>
            </p:nvSpPr>
            <p:spPr bwMode="auto">
              <a:xfrm>
                <a:off x="1426142" y="2033841"/>
                <a:ext cx="4129087" cy="687387"/>
              </a:xfrm>
              <a:custGeom>
                <a:avLst/>
                <a:gdLst>
                  <a:gd name="T0" fmla="*/ 2736 w 2736"/>
                  <a:gd name="T1" fmla="*/ 404 h 456"/>
                  <a:gd name="T2" fmla="*/ 2684 w 2736"/>
                  <a:gd name="T3" fmla="*/ 456 h 456"/>
                  <a:gd name="T4" fmla="*/ 52 w 2736"/>
                  <a:gd name="T5" fmla="*/ 456 h 456"/>
                  <a:gd name="T6" fmla="*/ 0 w 2736"/>
                  <a:gd name="T7" fmla="*/ 404 h 456"/>
                  <a:gd name="T8" fmla="*/ 0 w 2736"/>
                  <a:gd name="T9" fmla="*/ 52 h 456"/>
                  <a:gd name="T10" fmla="*/ 52 w 2736"/>
                  <a:gd name="T11" fmla="*/ 0 h 456"/>
                  <a:gd name="T12" fmla="*/ 2684 w 2736"/>
                  <a:gd name="T13" fmla="*/ 0 h 456"/>
                  <a:gd name="T14" fmla="*/ 2736 w 2736"/>
                  <a:gd name="T15" fmla="*/ 52 h 456"/>
                  <a:gd name="T16" fmla="*/ 2736 w 2736"/>
                  <a:gd name="T17" fmla="*/ 40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6" h="456">
                    <a:moveTo>
                      <a:pt x="2736" y="404"/>
                    </a:moveTo>
                    <a:cubicBezTo>
                      <a:pt x="2736" y="433"/>
                      <a:pt x="2713" y="456"/>
                      <a:pt x="2684" y="456"/>
                    </a:cubicBezTo>
                    <a:cubicBezTo>
                      <a:pt x="52" y="456"/>
                      <a:pt x="52" y="456"/>
                      <a:pt x="52" y="456"/>
                    </a:cubicBezTo>
                    <a:cubicBezTo>
                      <a:pt x="23" y="456"/>
                      <a:pt x="0" y="433"/>
                      <a:pt x="0" y="404"/>
                    </a:cubicBezTo>
                    <a:cubicBezTo>
                      <a:pt x="0" y="52"/>
                      <a:pt x="0" y="52"/>
                      <a:pt x="0" y="52"/>
                    </a:cubicBezTo>
                    <a:cubicBezTo>
                      <a:pt x="0" y="23"/>
                      <a:pt x="23" y="0"/>
                      <a:pt x="52" y="0"/>
                    </a:cubicBezTo>
                    <a:cubicBezTo>
                      <a:pt x="2684" y="0"/>
                      <a:pt x="2684" y="0"/>
                      <a:pt x="2684" y="0"/>
                    </a:cubicBezTo>
                    <a:cubicBezTo>
                      <a:pt x="2713" y="0"/>
                      <a:pt x="2736" y="23"/>
                      <a:pt x="2736" y="52"/>
                    </a:cubicBezTo>
                    <a:cubicBezTo>
                      <a:pt x="2736" y="404"/>
                      <a:pt x="2736" y="404"/>
                      <a:pt x="2736" y="404"/>
                    </a:cubicBezTo>
                  </a:path>
                </a:pathLst>
              </a:custGeom>
              <a:solidFill>
                <a:schemeClr val="bg1">
                  <a:lumMod val="95000"/>
                </a:schemeClr>
              </a:solidFill>
              <a:ln>
                <a:noFill/>
              </a:ln>
              <a:effectLst>
                <a:outerShdw blurRad="63500" sx="102000" sy="102000" algn="ctr"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endParaRPr>
              </a:p>
            </p:txBody>
          </p:sp>
          <p:sp>
            <p:nvSpPr>
              <p:cNvPr id="23" name="任意多边形 23"/>
              <p:cNvSpPr/>
              <p:nvPr/>
            </p:nvSpPr>
            <p:spPr bwMode="auto">
              <a:xfrm>
                <a:off x="1519803" y="2141790"/>
                <a:ext cx="3932238" cy="495300"/>
              </a:xfrm>
              <a:custGeom>
                <a:avLst/>
                <a:gdLst>
                  <a:gd name="T0" fmla="*/ 854480 w 3932277"/>
                  <a:gd name="T1" fmla="*/ 0 h 495300"/>
                  <a:gd name="T2" fmla="*/ 3865683 w 3932277"/>
                  <a:gd name="T3" fmla="*/ 0 h 495300"/>
                  <a:gd name="T4" fmla="*/ 3932277 w 3932277"/>
                  <a:gd name="T5" fmla="*/ 60403 h 495300"/>
                  <a:gd name="T6" fmla="*/ 3932277 w 3932277"/>
                  <a:gd name="T7" fmla="*/ 434898 h 495300"/>
                  <a:gd name="T8" fmla="*/ 3865683 w 3932277"/>
                  <a:gd name="T9" fmla="*/ 495300 h 495300"/>
                  <a:gd name="T10" fmla="*/ 854480 w 3932277"/>
                  <a:gd name="T11" fmla="*/ 495300 h 495300"/>
                  <a:gd name="T12" fmla="*/ 787886 w 3932277"/>
                  <a:gd name="T13" fmla="*/ 434898 h 495300"/>
                  <a:gd name="T14" fmla="*/ 787886 w 3932277"/>
                  <a:gd name="T15" fmla="*/ 398462 h 495300"/>
                  <a:gd name="T16" fmla="*/ 478476 w 3932277"/>
                  <a:gd name="T17" fmla="*/ 398462 h 495300"/>
                  <a:gd name="T18" fmla="*/ 60325 w 3932277"/>
                  <a:gd name="T19" fmla="*/ 398462 h 495300"/>
                  <a:gd name="T20" fmla="*/ 0 w 3932277"/>
                  <a:gd name="T21" fmla="*/ 338202 h 495300"/>
                  <a:gd name="T22" fmla="*/ 0 w 3932277"/>
                  <a:gd name="T23" fmla="*/ 163447 h 495300"/>
                  <a:gd name="T24" fmla="*/ 60325 w 3932277"/>
                  <a:gd name="T25" fmla="*/ 103187 h 495300"/>
                  <a:gd name="T26" fmla="*/ 594767 w 3932277"/>
                  <a:gd name="T27" fmla="*/ 103187 h 495300"/>
                  <a:gd name="T28" fmla="*/ 787886 w 3932277"/>
                  <a:gd name="T29" fmla="*/ 103187 h 495300"/>
                  <a:gd name="T30" fmla="*/ 787886 w 3932277"/>
                  <a:gd name="T31" fmla="*/ 80151 h 495300"/>
                  <a:gd name="T32" fmla="*/ 787886 w 3932277"/>
                  <a:gd name="T33" fmla="*/ 60403 h 495300"/>
                  <a:gd name="T34" fmla="*/ 854480 w 3932277"/>
                  <a:gd name="T35" fmla="*/ 0 h 495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2277"/>
                  <a:gd name="T55" fmla="*/ 0 h 495300"/>
                  <a:gd name="T56" fmla="*/ 3932277 w 3932277"/>
                  <a:gd name="T57" fmla="*/ 495300 h 495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2277" h="495300">
                    <a:moveTo>
                      <a:pt x="854480" y="0"/>
                    </a:moveTo>
                    <a:cubicBezTo>
                      <a:pt x="3865683" y="0"/>
                      <a:pt x="3865683" y="0"/>
                      <a:pt x="3865683" y="0"/>
                    </a:cubicBezTo>
                    <a:cubicBezTo>
                      <a:pt x="3903323" y="0"/>
                      <a:pt x="3932277" y="27181"/>
                      <a:pt x="3932277" y="60403"/>
                    </a:cubicBezTo>
                    <a:lnTo>
                      <a:pt x="3932277" y="434898"/>
                    </a:lnTo>
                    <a:cubicBezTo>
                      <a:pt x="3932277" y="468119"/>
                      <a:pt x="3903323" y="495300"/>
                      <a:pt x="3865683" y="495300"/>
                    </a:cubicBezTo>
                    <a:cubicBezTo>
                      <a:pt x="854480" y="495300"/>
                      <a:pt x="854480" y="495300"/>
                      <a:pt x="854480" y="495300"/>
                    </a:cubicBezTo>
                    <a:cubicBezTo>
                      <a:pt x="816840" y="495300"/>
                      <a:pt x="787886" y="468119"/>
                      <a:pt x="787886" y="434898"/>
                    </a:cubicBezTo>
                    <a:lnTo>
                      <a:pt x="787886" y="398462"/>
                    </a:lnTo>
                    <a:lnTo>
                      <a:pt x="478476" y="398462"/>
                    </a:lnTo>
                    <a:cubicBezTo>
                      <a:pt x="357237" y="398462"/>
                      <a:pt x="218678" y="398462"/>
                      <a:pt x="60325" y="398462"/>
                    </a:cubicBezTo>
                    <a:cubicBezTo>
                      <a:pt x="27146" y="398462"/>
                      <a:pt x="0" y="371345"/>
                      <a:pt x="0" y="338202"/>
                    </a:cubicBezTo>
                    <a:cubicBezTo>
                      <a:pt x="0" y="338202"/>
                      <a:pt x="0" y="338202"/>
                      <a:pt x="0" y="163447"/>
                    </a:cubicBezTo>
                    <a:cubicBezTo>
                      <a:pt x="0" y="130304"/>
                      <a:pt x="27146" y="103187"/>
                      <a:pt x="60325" y="103187"/>
                    </a:cubicBezTo>
                    <a:cubicBezTo>
                      <a:pt x="60325" y="103187"/>
                      <a:pt x="60325" y="103187"/>
                      <a:pt x="594767" y="103187"/>
                    </a:cubicBezTo>
                    <a:lnTo>
                      <a:pt x="787886" y="103187"/>
                    </a:lnTo>
                    <a:lnTo>
                      <a:pt x="787886" y="80151"/>
                    </a:lnTo>
                    <a:cubicBezTo>
                      <a:pt x="787886" y="60403"/>
                      <a:pt x="787886" y="60403"/>
                      <a:pt x="787886" y="60403"/>
                    </a:cubicBezTo>
                    <a:cubicBezTo>
                      <a:pt x="787886" y="27181"/>
                      <a:pt x="816840" y="0"/>
                      <a:pt x="854480" y="0"/>
                    </a:cubicBezTo>
                    <a:close/>
                  </a:path>
                </a:pathLst>
              </a:custGeom>
              <a:solidFill>
                <a:schemeClr val="accent2"/>
              </a:solidFill>
              <a:ln>
                <a:noFill/>
              </a:ln>
            </p:spPr>
            <p:txBody>
              <a:bodyPr lIns="90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Rectangle 784"/>
              <p:cNvSpPr>
                <a:spLocks noChangeArrowheads="1"/>
              </p:cNvSpPr>
              <p:nvPr/>
            </p:nvSpPr>
            <p:spPr bwMode="auto">
              <a:xfrm>
                <a:off x="1703953" y="2141790"/>
                <a:ext cx="419100" cy="495300"/>
              </a:xfrm>
              <a:prstGeom prst="rect">
                <a:avLst/>
              </a:prstGeom>
              <a:solidFill>
                <a:srgbClr val="FFFFFF"/>
              </a:solidFill>
              <a:ln>
                <a:noFill/>
              </a:ln>
              <a:effectLst>
                <a:outerShdw blurRad="63500" sx="102000" sy="102000" algn="ctr" rotWithShape="0">
                  <a:prstClr val="black">
                    <a:alpha val="20000"/>
                  </a:prstClr>
                </a:outerShdw>
              </a:effectLst>
            </p:spPr>
            <p:txBody>
              <a:bodyPr lIns="0" tIns="0" rIns="0" bIns="0" anchor="ctr"/>
              <a:lstStyle/>
              <a:p>
                <a:pPr algn="ctr">
                  <a:defRP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621404" y="207194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26" name="矩形 25"/>
              <p:cNvSpPr/>
              <p:nvPr/>
            </p:nvSpPr>
            <p:spPr>
              <a:xfrm>
                <a:off x="1621404" y="261169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grpSp>
        <p:sp>
          <p:nvSpPr>
            <p:cNvPr id="21" name="矩形 20"/>
            <p:cNvSpPr/>
            <p:nvPr/>
          </p:nvSpPr>
          <p:spPr>
            <a:xfrm>
              <a:off x="1336416" y="5258757"/>
              <a:ext cx="4100775" cy="953813"/>
            </a:xfrm>
            <a:prstGeom prst="rect">
              <a:avLst/>
            </a:prstGeom>
          </p:spPr>
          <p:txBody>
            <a:bodyPr wrap="square"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100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 name="组合 26"/>
          <p:cNvGrpSpPr/>
          <p:nvPr/>
        </p:nvGrpSpPr>
        <p:grpSpPr>
          <a:xfrm>
            <a:off x="5066107" y="3219464"/>
            <a:ext cx="3096815" cy="1249016"/>
            <a:chOff x="6754808" y="4547730"/>
            <a:chExt cx="4129087" cy="1664840"/>
          </a:xfrm>
        </p:grpSpPr>
        <p:grpSp>
          <p:nvGrpSpPr>
            <p:cNvPr id="5" name="组合 27"/>
            <p:cNvGrpSpPr/>
            <p:nvPr/>
          </p:nvGrpSpPr>
          <p:grpSpPr>
            <a:xfrm>
              <a:off x="6754808" y="4547730"/>
              <a:ext cx="4129087" cy="687387"/>
              <a:chOff x="1426142" y="2033841"/>
              <a:chExt cx="4129087" cy="687387"/>
            </a:xfrm>
          </p:grpSpPr>
          <p:sp>
            <p:nvSpPr>
              <p:cNvPr id="30" name="Freeform 779"/>
              <p:cNvSpPr/>
              <p:nvPr/>
            </p:nvSpPr>
            <p:spPr bwMode="auto">
              <a:xfrm>
                <a:off x="1426142" y="2033841"/>
                <a:ext cx="4129087" cy="687387"/>
              </a:xfrm>
              <a:custGeom>
                <a:avLst/>
                <a:gdLst>
                  <a:gd name="T0" fmla="*/ 2736 w 2736"/>
                  <a:gd name="T1" fmla="*/ 404 h 456"/>
                  <a:gd name="T2" fmla="*/ 2684 w 2736"/>
                  <a:gd name="T3" fmla="*/ 456 h 456"/>
                  <a:gd name="T4" fmla="*/ 52 w 2736"/>
                  <a:gd name="T5" fmla="*/ 456 h 456"/>
                  <a:gd name="T6" fmla="*/ 0 w 2736"/>
                  <a:gd name="T7" fmla="*/ 404 h 456"/>
                  <a:gd name="T8" fmla="*/ 0 w 2736"/>
                  <a:gd name="T9" fmla="*/ 52 h 456"/>
                  <a:gd name="T10" fmla="*/ 52 w 2736"/>
                  <a:gd name="T11" fmla="*/ 0 h 456"/>
                  <a:gd name="T12" fmla="*/ 2684 w 2736"/>
                  <a:gd name="T13" fmla="*/ 0 h 456"/>
                  <a:gd name="T14" fmla="*/ 2736 w 2736"/>
                  <a:gd name="T15" fmla="*/ 52 h 456"/>
                  <a:gd name="T16" fmla="*/ 2736 w 2736"/>
                  <a:gd name="T17" fmla="*/ 404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6" h="456">
                    <a:moveTo>
                      <a:pt x="2736" y="404"/>
                    </a:moveTo>
                    <a:cubicBezTo>
                      <a:pt x="2736" y="433"/>
                      <a:pt x="2713" y="456"/>
                      <a:pt x="2684" y="456"/>
                    </a:cubicBezTo>
                    <a:cubicBezTo>
                      <a:pt x="52" y="456"/>
                      <a:pt x="52" y="456"/>
                      <a:pt x="52" y="456"/>
                    </a:cubicBezTo>
                    <a:cubicBezTo>
                      <a:pt x="23" y="456"/>
                      <a:pt x="0" y="433"/>
                      <a:pt x="0" y="404"/>
                    </a:cubicBezTo>
                    <a:cubicBezTo>
                      <a:pt x="0" y="52"/>
                      <a:pt x="0" y="52"/>
                      <a:pt x="0" y="52"/>
                    </a:cubicBezTo>
                    <a:cubicBezTo>
                      <a:pt x="0" y="23"/>
                      <a:pt x="23" y="0"/>
                      <a:pt x="52" y="0"/>
                    </a:cubicBezTo>
                    <a:cubicBezTo>
                      <a:pt x="2684" y="0"/>
                      <a:pt x="2684" y="0"/>
                      <a:pt x="2684" y="0"/>
                    </a:cubicBezTo>
                    <a:cubicBezTo>
                      <a:pt x="2713" y="0"/>
                      <a:pt x="2736" y="23"/>
                      <a:pt x="2736" y="52"/>
                    </a:cubicBezTo>
                    <a:cubicBezTo>
                      <a:pt x="2736" y="404"/>
                      <a:pt x="2736" y="404"/>
                      <a:pt x="2736" y="404"/>
                    </a:cubicBezTo>
                  </a:path>
                </a:pathLst>
              </a:custGeom>
              <a:solidFill>
                <a:schemeClr val="bg1">
                  <a:lumMod val="95000"/>
                </a:schemeClr>
              </a:solidFill>
              <a:ln>
                <a:noFill/>
              </a:ln>
              <a:effectLst>
                <a:outerShdw blurRad="63500" sx="102000" sy="102000" algn="ctr"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endParaRPr>
              </a:p>
            </p:txBody>
          </p:sp>
          <p:sp>
            <p:nvSpPr>
              <p:cNvPr id="34" name="任意多边形 23"/>
              <p:cNvSpPr/>
              <p:nvPr/>
            </p:nvSpPr>
            <p:spPr bwMode="auto">
              <a:xfrm>
                <a:off x="1519803" y="2141790"/>
                <a:ext cx="3932238" cy="495300"/>
              </a:xfrm>
              <a:custGeom>
                <a:avLst/>
                <a:gdLst>
                  <a:gd name="T0" fmla="*/ 854480 w 3932277"/>
                  <a:gd name="T1" fmla="*/ 0 h 495300"/>
                  <a:gd name="T2" fmla="*/ 3865683 w 3932277"/>
                  <a:gd name="T3" fmla="*/ 0 h 495300"/>
                  <a:gd name="T4" fmla="*/ 3932277 w 3932277"/>
                  <a:gd name="T5" fmla="*/ 60403 h 495300"/>
                  <a:gd name="T6" fmla="*/ 3932277 w 3932277"/>
                  <a:gd name="T7" fmla="*/ 434898 h 495300"/>
                  <a:gd name="T8" fmla="*/ 3865683 w 3932277"/>
                  <a:gd name="T9" fmla="*/ 495300 h 495300"/>
                  <a:gd name="T10" fmla="*/ 854480 w 3932277"/>
                  <a:gd name="T11" fmla="*/ 495300 h 495300"/>
                  <a:gd name="T12" fmla="*/ 787886 w 3932277"/>
                  <a:gd name="T13" fmla="*/ 434898 h 495300"/>
                  <a:gd name="T14" fmla="*/ 787886 w 3932277"/>
                  <a:gd name="T15" fmla="*/ 398462 h 495300"/>
                  <a:gd name="T16" fmla="*/ 478476 w 3932277"/>
                  <a:gd name="T17" fmla="*/ 398462 h 495300"/>
                  <a:gd name="T18" fmla="*/ 60325 w 3932277"/>
                  <a:gd name="T19" fmla="*/ 398462 h 495300"/>
                  <a:gd name="T20" fmla="*/ 0 w 3932277"/>
                  <a:gd name="T21" fmla="*/ 338202 h 495300"/>
                  <a:gd name="T22" fmla="*/ 0 w 3932277"/>
                  <a:gd name="T23" fmla="*/ 163447 h 495300"/>
                  <a:gd name="T24" fmla="*/ 60325 w 3932277"/>
                  <a:gd name="T25" fmla="*/ 103187 h 495300"/>
                  <a:gd name="T26" fmla="*/ 594767 w 3932277"/>
                  <a:gd name="T27" fmla="*/ 103187 h 495300"/>
                  <a:gd name="T28" fmla="*/ 787886 w 3932277"/>
                  <a:gd name="T29" fmla="*/ 103187 h 495300"/>
                  <a:gd name="T30" fmla="*/ 787886 w 3932277"/>
                  <a:gd name="T31" fmla="*/ 80151 h 495300"/>
                  <a:gd name="T32" fmla="*/ 787886 w 3932277"/>
                  <a:gd name="T33" fmla="*/ 60403 h 495300"/>
                  <a:gd name="T34" fmla="*/ 854480 w 3932277"/>
                  <a:gd name="T35" fmla="*/ 0 h 4953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2277"/>
                  <a:gd name="T55" fmla="*/ 0 h 495300"/>
                  <a:gd name="T56" fmla="*/ 3932277 w 3932277"/>
                  <a:gd name="T57" fmla="*/ 495300 h 4953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2277" h="495300">
                    <a:moveTo>
                      <a:pt x="854480" y="0"/>
                    </a:moveTo>
                    <a:cubicBezTo>
                      <a:pt x="3865683" y="0"/>
                      <a:pt x="3865683" y="0"/>
                      <a:pt x="3865683" y="0"/>
                    </a:cubicBezTo>
                    <a:cubicBezTo>
                      <a:pt x="3903323" y="0"/>
                      <a:pt x="3932277" y="27181"/>
                      <a:pt x="3932277" y="60403"/>
                    </a:cubicBezTo>
                    <a:lnTo>
                      <a:pt x="3932277" y="434898"/>
                    </a:lnTo>
                    <a:cubicBezTo>
                      <a:pt x="3932277" y="468119"/>
                      <a:pt x="3903323" y="495300"/>
                      <a:pt x="3865683" y="495300"/>
                    </a:cubicBezTo>
                    <a:cubicBezTo>
                      <a:pt x="854480" y="495300"/>
                      <a:pt x="854480" y="495300"/>
                      <a:pt x="854480" y="495300"/>
                    </a:cubicBezTo>
                    <a:cubicBezTo>
                      <a:pt x="816840" y="495300"/>
                      <a:pt x="787886" y="468119"/>
                      <a:pt x="787886" y="434898"/>
                    </a:cubicBezTo>
                    <a:lnTo>
                      <a:pt x="787886" y="398462"/>
                    </a:lnTo>
                    <a:lnTo>
                      <a:pt x="478476" y="398462"/>
                    </a:lnTo>
                    <a:cubicBezTo>
                      <a:pt x="357237" y="398462"/>
                      <a:pt x="218678" y="398462"/>
                      <a:pt x="60325" y="398462"/>
                    </a:cubicBezTo>
                    <a:cubicBezTo>
                      <a:pt x="27146" y="398462"/>
                      <a:pt x="0" y="371345"/>
                      <a:pt x="0" y="338202"/>
                    </a:cubicBezTo>
                    <a:cubicBezTo>
                      <a:pt x="0" y="338202"/>
                      <a:pt x="0" y="338202"/>
                      <a:pt x="0" y="163447"/>
                    </a:cubicBezTo>
                    <a:cubicBezTo>
                      <a:pt x="0" y="130304"/>
                      <a:pt x="27146" y="103187"/>
                      <a:pt x="60325" y="103187"/>
                    </a:cubicBezTo>
                    <a:cubicBezTo>
                      <a:pt x="60325" y="103187"/>
                      <a:pt x="60325" y="103187"/>
                      <a:pt x="594767" y="103187"/>
                    </a:cubicBezTo>
                    <a:lnTo>
                      <a:pt x="787886" y="103187"/>
                    </a:lnTo>
                    <a:lnTo>
                      <a:pt x="787886" y="80151"/>
                    </a:lnTo>
                    <a:cubicBezTo>
                      <a:pt x="787886" y="60403"/>
                      <a:pt x="787886" y="60403"/>
                      <a:pt x="787886" y="60403"/>
                    </a:cubicBezTo>
                    <a:cubicBezTo>
                      <a:pt x="787886" y="27181"/>
                      <a:pt x="816840" y="0"/>
                      <a:pt x="854480" y="0"/>
                    </a:cubicBezTo>
                    <a:close/>
                  </a:path>
                </a:pathLst>
              </a:custGeom>
              <a:solidFill>
                <a:schemeClr val="accent3"/>
              </a:solidFill>
              <a:ln>
                <a:noFill/>
              </a:ln>
            </p:spPr>
            <p:txBody>
              <a:bodyPr lIns="90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Rectangle 784"/>
              <p:cNvSpPr>
                <a:spLocks noChangeArrowheads="1"/>
              </p:cNvSpPr>
              <p:nvPr/>
            </p:nvSpPr>
            <p:spPr bwMode="auto">
              <a:xfrm>
                <a:off x="1703953" y="2141790"/>
                <a:ext cx="419100" cy="495300"/>
              </a:xfrm>
              <a:prstGeom prst="rect">
                <a:avLst/>
              </a:prstGeom>
              <a:solidFill>
                <a:srgbClr val="FFFFFF"/>
              </a:solidFill>
              <a:ln>
                <a:noFill/>
              </a:ln>
              <a:effectLst>
                <a:outerShdw blurRad="63500" sx="102000" sy="102000" algn="ctr" rotWithShape="0">
                  <a:prstClr val="black">
                    <a:alpha val="20000"/>
                  </a:prstClr>
                </a:outerShdw>
              </a:effectLst>
            </p:spPr>
            <p:txBody>
              <a:bodyPr lIns="0" tIns="0" rIns="0" bIns="0" anchor="ctr"/>
              <a:lstStyle/>
              <a:p>
                <a:pPr algn="ctr">
                  <a:defRPr/>
                </a:pP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02</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621404" y="207194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46" name="矩形 45"/>
              <p:cNvSpPr/>
              <p:nvPr/>
            </p:nvSpPr>
            <p:spPr>
              <a:xfrm>
                <a:off x="1621404" y="2611691"/>
                <a:ext cx="582613" cy="793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grpSp>
        <p:sp>
          <p:nvSpPr>
            <p:cNvPr id="29" name="矩形 28"/>
            <p:cNvSpPr/>
            <p:nvPr/>
          </p:nvSpPr>
          <p:spPr>
            <a:xfrm>
              <a:off x="6764208" y="5258757"/>
              <a:ext cx="4100775" cy="953813"/>
            </a:xfrm>
            <a:prstGeom prst="rect">
              <a:avLst/>
            </a:prstGeom>
          </p:spPr>
          <p:txBody>
            <a:bodyPr wrap="square"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100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7" name="文本框 26"/>
          <p:cNvSpPr txBox="1"/>
          <p:nvPr/>
        </p:nvSpPr>
        <p:spPr>
          <a:xfrm>
            <a:off x="7896" y="4858469"/>
            <a:ext cx="242570" cy="213995"/>
          </a:xfrm>
          <a:prstGeom prst="rect">
            <a:avLst/>
          </a:prstGeom>
          <a:noFill/>
        </p:spPr>
        <p:txBody>
          <a:bodyPr wrap="none" rtlCol="0">
            <a:spAutoFit/>
          </a:bodyPr>
          <a:lstStyle/>
          <a:p>
            <a:r>
              <a:rPr lang="zh-CN" altLang="en-US" sz="800" i="1"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800" i="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p:tgtEl>
                                          <p:spTgt spid="14"/>
                                        </p:tgtEl>
                                        <p:attrNameLst>
                                          <p:attrName>ppt_y</p:attrName>
                                        </p:attrNameLst>
                                      </p:cBhvr>
                                      <p:tavLst>
                                        <p:tav tm="0">
                                          <p:val>
                                            <p:strVal val="#ppt_y+#ppt_h*1.125000"/>
                                          </p:val>
                                        </p:tav>
                                        <p:tav tm="100000">
                                          <p:val>
                                            <p:strVal val="#ppt_y"/>
                                          </p:val>
                                        </p:tav>
                                      </p:tavLst>
                                    </p:anim>
                                    <p:animEffect transition="in" filter="wipe(up)">
                                      <p:cBhvr>
                                        <p:cTn id="15" dur="500"/>
                                        <p:tgtEl>
                                          <p:spTgt spid="14"/>
                                        </p:tgtEl>
                                      </p:cBhvr>
                                    </p:animEffect>
                                  </p:childTnLst>
                                </p:cTn>
                              </p:par>
                              <p:par>
                                <p:cTn id="16" presetID="12" presetClass="entr" presetSubtype="4" fill="hold" grpId="0" nodeType="withEffect">
                                  <p:stCondLst>
                                    <p:cond delay="10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ppt_y</p:attrName>
                                        </p:attrNameLst>
                                      </p:cBhvr>
                                      <p:tavLst>
                                        <p:tav tm="0">
                                          <p:val>
                                            <p:strVal val="#ppt_y+#ppt_h*1.125000"/>
                                          </p:val>
                                        </p:tav>
                                        <p:tav tm="100000">
                                          <p:val>
                                            <p:strVal val="#ppt_y"/>
                                          </p:val>
                                        </p:tav>
                                      </p:tavLst>
                                    </p:anim>
                                    <p:animEffect transition="in" filter="wipe(up)">
                                      <p:cBhvr>
                                        <p:cTn id="19" dur="500"/>
                                        <p:tgtEl>
                                          <p:spTgt spid="17"/>
                                        </p:tgtEl>
                                      </p:cBhvr>
                                    </p:animEffect>
                                  </p:childTnLst>
                                </p:cTn>
                              </p:par>
                              <p:par>
                                <p:cTn id="20" presetID="12" presetClass="entr" presetSubtype="4" fill="hold" grpId="0" nodeType="withEffect">
                                  <p:stCondLst>
                                    <p:cond delay="2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up)">
                                      <p:cBhvr>
                                        <p:cTn id="23" dur="500"/>
                                        <p:tgtEl>
                                          <p:spTgt spid="18"/>
                                        </p:tgtEl>
                                      </p:cBhvr>
                                    </p:animEffect>
                                  </p:childTnLst>
                                </p:cTn>
                              </p:par>
                              <p:par>
                                <p:cTn id="24" presetID="12" presetClass="entr" presetSubtype="4" fill="hold" grpId="0" nodeType="withEffect">
                                  <p:stCondLst>
                                    <p:cond delay="3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p:tgtEl>
                                          <p:spTgt spid="15"/>
                                        </p:tgtEl>
                                        <p:attrNameLst>
                                          <p:attrName>ppt_y</p:attrName>
                                        </p:attrNameLst>
                                      </p:cBhvr>
                                      <p:tavLst>
                                        <p:tav tm="0">
                                          <p:val>
                                            <p:strVal val="#ppt_y+#ppt_h*1.125000"/>
                                          </p:val>
                                        </p:tav>
                                        <p:tav tm="100000">
                                          <p:val>
                                            <p:strVal val="#ppt_y"/>
                                          </p:val>
                                        </p:tav>
                                      </p:tavLst>
                                    </p:anim>
                                    <p:animEffect transition="in" filter="wipe(up)">
                                      <p:cBhvr>
                                        <p:cTn id="27" dur="500"/>
                                        <p:tgtEl>
                                          <p:spTgt spid="15"/>
                                        </p:tgtEl>
                                      </p:cBhvr>
                                    </p:animEffect>
                                  </p:childTnLst>
                                </p:cTn>
                              </p:par>
                              <p:par>
                                <p:cTn id="28" presetID="12" presetClass="entr" presetSubtype="4" fill="hold" grpId="0" nodeType="withEffect">
                                  <p:stCondLst>
                                    <p:cond delay="40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p:tgtEl>
                                          <p:spTgt spid="16"/>
                                        </p:tgtEl>
                                        <p:attrNameLst>
                                          <p:attrName>ppt_y</p:attrName>
                                        </p:attrNameLst>
                                      </p:cBhvr>
                                      <p:tavLst>
                                        <p:tav tm="0">
                                          <p:val>
                                            <p:strVal val="#ppt_y+#ppt_h*1.125000"/>
                                          </p:val>
                                        </p:tav>
                                        <p:tav tm="100000">
                                          <p:val>
                                            <p:strVal val="#ppt_y"/>
                                          </p:val>
                                        </p:tav>
                                      </p:tavLst>
                                    </p:anim>
                                    <p:animEffect transition="in" filter="wipe(up)">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03225" y="2717480"/>
            <a:ext cx="3419860" cy="1856913"/>
          </a:xfrm>
          <a:prstGeom prst="rect">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gradFill>
                <a:gsLst>
                  <a:gs pos="83000">
                    <a:srgbClr val="C00000"/>
                  </a:gs>
                  <a:gs pos="100000">
                    <a:srgbClr val="C00000"/>
                  </a:gs>
                </a:gsLst>
                <a:lin ang="5400000" scaled="1"/>
              </a:gradFill>
            </a:endParaRPr>
          </a:p>
        </p:txBody>
      </p:sp>
      <p:grpSp>
        <p:nvGrpSpPr>
          <p:cNvPr id="2" name="组合 9"/>
          <p:cNvGrpSpPr/>
          <p:nvPr/>
        </p:nvGrpSpPr>
        <p:grpSpPr>
          <a:xfrm>
            <a:off x="1835656" y="2448889"/>
            <a:ext cx="1354999" cy="508459"/>
            <a:chOff x="3123788" y="1995506"/>
            <a:chExt cx="1806665" cy="677945"/>
          </a:xfrm>
        </p:grpSpPr>
        <p:sp>
          <p:nvSpPr>
            <p:cNvPr id="11" name="圆角矩形 10"/>
            <p:cNvSpPr/>
            <p:nvPr/>
          </p:nvSpPr>
          <p:spPr>
            <a:xfrm>
              <a:off x="3123788" y="1995506"/>
              <a:ext cx="1806665" cy="6779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2" name="矩形 11"/>
            <p:cNvSpPr/>
            <p:nvPr/>
          </p:nvSpPr>
          <p:spPr>
            <a:xfrm>
              <a:off x="3345331" y="2086010"/>
              <a:ext cx="1363580" cy="492442"/>
            </a:xfrm>
            <a:prstGeom prst="rect">
              <a:avLst/>
            </a:prstGeom>
          </p:spPr>
          <p:txBody>
            <a:bodyPr wrap="square">
              <a:spAutoFit/>
            </a:bodyPr>
            <a:lstStyle/>
            <a:p>
              <a:pPr algn="ctr"/>
              <a:r>
                <a:rPr lang="zh-CN" altLang="en-US"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成 绩</a:t>
              </a:r>
              <a:endParaRPr lang="zh-CN" altLang="en-US"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endParaRPr>
            </a:p>
          </p:txBody>
        </p:sp>
      </p:grpSp>
      <p:sp>
        <p:nvSpPr>
          <p:cNvPr id="13" name="矩形 1"/>
          <p:cNvSpPr>
            <a:spLocks noChangeArrowheads="1"/>
          </p:cNvSpPr>
          <p:nvPr/>
        </p:nvSpPr>
        <p:spPr bwMode="auto">
          <a:xfrm>
            <a:off x="979129" y="3038847"/>
            <a:ext cx="3068053" cy="114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100"/>
              </a:lnSpc>
            </a:pPr>
            <a:r>
              <a:rPr lang="zh-CN" altLang="en-US" sz="1400" dirty="0">
                <a:solidFill>
                  <a:schemeClr val="bg1">
                    <a:lumMod val="50000"/>
                  </a:schemeClr>
                </a:solidFill>
              </a:rPr>
              <a:t>　</a:t>
            </a:r>
            <a:r>
              <a:rPr lang="zh-CN" altLang="en-US" sz="1050" dirty="0">
                <a:solidFill>
                  <a:schemeClr val="bg1">
                    <a:lumMod val="50000"/>
                  </a:schemeClr>
                </a:solidFill>
                <a:latin typeface="微软雅黑" panose="020B0503020204020204"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endParaRPr lang="zh-CN" altLang="en-US" sz="1050" dirty="0">
              <a:solidFill>
                <a:schemeClr val="bg1">
                  <a:lumMod val="50000"/>
                </a:schemeClr>
              </a:solidFill>
              <a:latin typeface="微软雅黑" panose="020B0503020204020204" pitchFamily="34" charset="-122"/>
            </a:endParaRPr>
          </a:p>
        </p:txBody>
      </p:sp>
      <p:sp>
        <p:nvSpPr>
          <p:cNvPr id="14" name="矩形 13"/>
          <p:cNvSpPr/>
          <p:nvPr/>
        </p:nvSpPr>
        <p:spPr>
          <a:xfrm>
            <a:off x="4785678" y="2717480"/>
            <a:ext cx="3419860" cy="1856913"/>
          </a:xfrm>
          <a:prstGeom prst="rect">
            <a:avLst/>
          </a:prstGeom>
          <a:noFill/>
          <a:ln w="1905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gradFill>
                <a:gsLst>
                  <a:gs pos="83000">
                    <a:srgbClr val="C00000"/>
                  </a:gs>
                  <a:gs pos="100000">
                    <a:srgbClr val="C00000"/>
                  </a:gs>
                </a:gsLst>
                <a:lin ang="5400000" scaled="1"/>
              </a:gradFill>
            </a:endParaRPr>
          </a:p>
        </p:txBody>
      </p:sp>
      <p:grpSp>
        <p:nvGrpSpPr>
          <p:cNvPr id="3" name="组合 14"/>
          <p:cNvGrpSpPr/>
          <p:nvPr/>
        </p:nvGrpSpPr>
        <p:grpSpPr>
          <a:xfrm>
            <a:off x="5836156" y="2448889"/>
            <a:ext cx="1318904" cy="508459"/>
            <a:chOff x="3123788" y="1995506"/>
            <a:chExt cx="1758539" cy="677945"/>
          </a:xfrm>
        </p:grpSpPr>
        <p:sp>
          <p:nvSpPr>
            <p:cNvPr id="16" name="圆角矩形 15"/>
            <p:cNvSpPr/>
            <p:nvPr/>
          </p:nvSpPr>
          <p:spPr>
            <a:xfrm>
              <a:off x="3123788" y="1995506"/>
              <a:ext cx="1758539" cy="6779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7" name="矩形 16"/>
            <p:cNvSpPr/>
            <p:nvPr/>
          </p:nvSpPr>
          <p:spPr>
            <a:xfrm>
              <a:off x="3384836" y="2102217"/>
              <a:ext cx="1363580" cy="492442"/>
            </a:xfrm>
            <a:prstGeom prst="rect">
              <a:avLst/>
            </a:prstGeom>
          </p:spPr>
          <p:txBody>
            <a:bodyPr wrap="square">
              <a:spAutoFit/>
            </a:bodyPr>
            <a:lstStyle/>
            <a:p>
              <a:pPr algn="ctr"/>
              <a:r>
                <a:rPr lang="zh-CN" altLang="en-US"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经 验</a:t>
              </a:r>
              <a:endParaRPr lang="zh-CN" altLang="en-US"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endParaRPr>
            </a:p>
          </p:txBody>
        </p:sp>
      </p:grpSp>
      <p:sp>
        <p:nvSpPr>
          <p:cNvPr id="18" name="矩形 1"/>
          <p:cNvSpPr>
            <a:spLocks noChangeArrowheads="1"/>
          </p:cNvSpPr>
          <p:nvPr/>
        </p:nvSpPr>
        <p:spPr bwMode="auto">
          <a:xfrm>
            <a:off x="4961582" y="3038847"/>
            <a:ext cx="3068053" cy="114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100"/>
              </a:lnSpc>
            </a:pPr>
            <a:r>
              <a:rPr lang="zh-CN" altLang="en-US" sz="1400" dirty="0">
                <a:solidFill>
                  <a:schemeClr val="bg1">
                    <a:lumMod val="50000"/>
                  </a:schemeClr>
                </a:solidFill>
              </a:rPr>
              <a:t>　</a:t>
            </a:r>
            <a:r>
              <a:rPr lang="zh-CN" altLang="en-US" sz="1050" dirty="0">
                <a:solidFill>
                  <a:schemeClr val="bg1">
                    <a:lumMod val="50000"/>
                  </a:schemeClr>
                </a:solidFill>
                <a:latin typeface="微软雅黑" panose="020B0503020204020204"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endParaRPr lang="zh-CN" altLang="en-US" sz="1050" dirty="0">
              <a:solidFill>
                <a:schemeClr val="bg1">
                  <a:lumMod val="50000"/>
                </a:schemeClr>
              </a:solidFill>
              <a:latin typeface="微软雅黑" panose="020B0503020204020204" pitchFamily="34" charset="-122"/>
            </a:endParaRPr>
          </a:p>
        </p:txBody>
      </p:sp>
      <p:sp>
        <p:nvSpPr>
          <p:cNvPr id="19" name="TextBox 45"/>
          <p:cNvSpPr txBox="1"/>
          <p:nvPr/>
        </p:nvSpPr>
        <p:spPr>
          <a:xfrm>
            <a:off x="986591" y="1315928"/>
            <a:ext cx="7267073" cy="646331"/>
          </a:xfrm>
          <a:prstGeom prst="rect">
            <a:avLst/>
          </a:prstGeom>
          <a:noFill/>
        </p:spPr>
        <p:txBody>
          <a:bodyPr wrap="square" lIns="68580" tIns="34290" rIns="68580" bIns="34290" rtlCol="0">
            <a:spAutoFit/>
          </a:bodyPr>
          <a:lstStyle/>
          <a:p>
            <a:pPr defTabSz="1031240">
              <a:lnSpc>
                <a:spcPts val="15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1500"/>
                                        <p:tgtEl>
                                          <p:spTgt spid="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1500"/>
                                        <p:tgtEl>
                                          <p:spTgt spid="14"/>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utoUpdateAnimBg="0"/>
      <p:bldP spid="14" grpId="0" animBg="1"/>
      <p:bldP spid="1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4508" y="1188860"/>
            <a:ext cx="3094725" cy="3058003"/>
            <a:chOff x="3024507" y="1188065"/>
            <a:chExt cx="3094725" cy="3058003"/>
          </a:xfrm>
        </p:grpSpPr>
        <p:sp>
          <p:nvSpPr>
            <p:cNvPr id="4" name="Freeform: Shape 104"/>
            <p:cNvSpPr/>
            <p:nvPr/>
          </p:nvSpPr>
          <p:spPr bwMode="auto">
            <a:xfrm>
              <a:off x="4398271" y="1880790"/>
              <a:ext cx="1720961" cy="774516"/>
            </a:xfrm>
            <a:custGeom>
              <a:avLst/>
              <a:gdLst/>
              <a:ahLst/>
              <a:cxnLst>
                <a:cxn ang="0">
                  <a:pos x="621" y="54"/>
                </a:cxn>
                <a:cxn ang="0">
                  <a:pos x="346" y="54"/>
                </a:cxn>
                <a:cxn ang="0">
                  <a:pos x="255" y="91"/>
                </a:cxn>
                <a:cxn ang="0">
                  <a:pos x="0" y="346"/>
                </a:cxn>
                <a:cxn ang="0">
                  <a:pos x="91" y="309"/>
                </a:cxn>
                <a:cxn ang="0">
                  <a:pos x="621" y="309"/>
                </a:cxn>
                <a:cxn ang="0">
                  <a:pos x="621" y="351"/>
                </a:cxn>
                <a:cxn ang="0">
                  <a:pos x="636" y="358"/>
                </a:cxn>
                <a:cxn ang="0">
                  <a:pos x="797" y="196"/>
                </a:cxn>
                <a:cxn ang="0">
                  <a:pos x="797" y="166"/>
                </a:cxn>
                <a:cxn ang="0">
                  <a:pos x="636" y="5"/>
                </a:cxn>
                <a:cxn ang="0">
                  <a:pos x="621" y="11"/>
                </a:cxn>
                <a:cxn ang="0">
                  <a:pos x="621" y="54"/>
                </a:cxn>
              </a:cxnLst>
              <a:rect l="0" t="0" r="r" b="b"/>
              <a:pathLst>
                <a:path w="805" h="363">
                  <a:moveTo>
                    <a:pt x="621" y="54"/>
                  </a:moveTo>
                  <a:cubicBezTo>
                    <a:pt x="346" y="54"/>
                    <a:pt x="346" y="54"/>
                    <a:pt x="346" y="54"/>
                  </a:cubicBezTo>
                  <a:cubicBezTo>
                    <a:pt x="310" y="54"/>
                    <a:pt x="279" y="68"/>
                    <a:pt x="255" y="91"/>
                  </a:cubicBezTo>
                  <a:cubicBezTo>
                    <a:pt x="0" y="346"/>
                    <a:pt x="0" y="346"/>
                    <a:pt x="0" y="346"/>
                  </a:cubicBezTo>
                  <a:cubicBezTo>
                    <a:pt x="23" y="323"/>
                    <a:pt x="55" y="309"/>
                    <a:pt x="91" y="309"/>
                  </a:cubicBezTo>
                  <a:cubicBezTo>
                    <a:pt x="621" y="309"/>
                    <a:pt x="621" y="309"/>
                    <a:pt x="621" y="309"/>
                  </a:cubicBezTo>
                  <a:cubicBezTo>
                    <a:pt x="621" y="351"/>
                    <a:pt x="621" y="351"/>
                    <a:pt x="621" y="351"/>
                  </a:cubicBezTo>
                  <a:cubicBezTo>
                    <a:pt x="621" y="359"/>
                    <a:pt x="630" y="363"/>
                    <a:pt x="636" y="358"/>
                  </a:cubicBezTo>
                  <a:cubicBezTo>
                    <a:pt x="797" y="196"/>
                    <a:pt x="797" y="196"/>
                    <a:pt x="797" y="196"/>
                  </a:cubicBezTo>
                  <a:cubicBezTo>
                    <a:pt x="805" y="188"/>
                    <a:pt x="805" y="175"/>
                    <a:pt x="797" y="166"/>
                  </a:cubicBezTo>
                  <a:cubicBezTo>
                    <a:pt x="636" y="5"/>
                    <a:pt x="636" y="5"/>
                    <a:pt x="636" y="5"/>
                  </a:cubicBezTo>
                  <a:cubicBezTo>
                    <a:pt x="630" y="0"/>
                    <a:pt x="621" y="3"/>
                    <a:pt x="621" y="11"/>
                  </a:cubicBezTo>
                  <a:lnTo>
                    <a:pt x="621" y="54"/>
                  </a:lnTo>
                  <a:close/>
                </a:path>
              </a:pathLst>
            </a:custGeom>
            <a:solidFill>
              <a:schemeClr val="accent3"/>
            </a:solidFill>
            <a:ln w="9525">
              <a:noFill/>
              <a:round/>
            </a:ln>
          </p:spPr>
          <p:txBody>
            <a:bodyPr anchor="ctr"/>
            <a:lstStyle/>
            <a:p>
              <a:pPr algn="ctr"/>
            </a:p>
          </p:txBody>
        </p:sp>
        <p:sp>
          <p:nvSpPr>
            <p:cNvPr id="5" name="Freeform: Shape 107"/>
            <p:cNvSpPr/>
            <p:nvPr/>
          </p:nvSpPr>
          <p:spPr bwMode="auto">
            <a:xfrm>
              <a:off x="3959268" y="1188065"/>
              <a:ext cx="839616" cy="1747669"/>
            </a:xfrm>
            <a:custGeom>
              <a:avLst/>
              <a:gdLst/>
              <a:ahLst/>
              <a:cxnLst>
                <a:cxn ang="0">
                  <a:pos x="95" y="138"/>
                </a:cxn>
                <a:cxn ang="0">
                  <a:pos x="10" y="400"/>
                </a:cxn>
                <a:cxn ang="0">
                  <a:pos x="18" y="497"/>
                </a:cxn>
                <a:cxn ang="0">
                  <a:pos x="182" y="818"/>
                </a:cxn>
                <a:cxn ang="0">
                  <a:pos x="174" y="721"/>
                </a:cxn>
                <a:cxn ang="0">
                  <a:pos x="338" y="217"/>
                </a:cxn>
                <a:cxn ang="0">
                  <a:pos x="379" y="230"/>
                </a:cxn>
                <a:cxn ang="0">
                  <a:pos x="389" y="218"/>
                </a:cxn>
                <a:cxn ang="0">
                  <a:pos x="286" y="14"/>
                </a:cxn>
                <a:cxn ang="0">
                  <a:pos x="257" y="5"/>
                </a:cxn>
                <a:cxn ang="0">
                  <a:pos x="54" y="109"/>
                </a:cxn>
                <a:cxn ang="0">
                  <a:pos x="55" y="125"/>
                </a:cxn>
                <a:cxn ang="0">
                  <a:pos x="95" y="138"/>
                </a:cxn>
              </a:cxnLst>
              <a:rect l="0" t="0" r="r" b="b"/>
              <a:pathLst>
                <a:path w="393" h="818">
                  <a:moveTo>
                    <a:pt x="95" y="138"/>
                  </a:moveTo>
                  <a:cubicBezTo>
                    <a:pt x="10" y="400"/>
                    <a:pt x="10" y="400"/>
                    <a:pt x="10" y="400"/>
                  </a:cubicBezTo>
                  <a:cubicBezTo>
                    <a:pt x="0" y="433"/>
                    <a:pt x="3" y="468"/>
                    <a:pt x="18" y="497"/>
                  </a:cubicBezTo>
                  <a:cubicBezTo>
                    <a:pt x="182" y="818"/>
                    <a:pt x="182" y="818"/>
                    <a:pt x="182" y="818"/>
                  </a:cubicBezTo>
                  <a:cubicBezTo>
                    <a:pt x="167" y="789"/>
                    <a:pt x="163" y="755"/>
                    <a:pt x="174" y="721"/>
                  </a:cubicBezTo>
                  <a:cubicBezTo>
                    <a:pt x="338" y="217"/>
                    <a:pt x="338" y="217"/>
                    <a:pt x="338" y="217"/>
                  </a:cubicBezTo>
                  <a:cubicBezTo>
                    <a:pt x="379" y="230"/>
                    <a:pt x="379" y="230"/>
                    <a:pt x="379" y="230"/>
                  </a:cubicBezTo>
                  <a:cubicBezTo>
                    <a:pt x="386" y="232"/>
                    <a:pt x="393" y="225"/>
                    <a:pt x="389" y="218"/>
                  </a:cubicBezTo>
                  <a:cubicBezTo>
                    <a:pt x="286" y="14"/>
                    <a:pt x="286" y="14"/>
                    <a:pt x="286" y="14"/>
                  </a:cubicBezTo>
                  <a:cubicBezTo>
                    <a:pt x="280" y="4"/>
                    <a:pt x="267" y="0"/>
                    <a:pt x="257" y="5"/>
                  </a:cubicBezTo>
                  <a:cubicBezTo>
                    <a:pt x="54" y="109"/>
                    <a:pt x="54" y="109"/>
                    <a:pt x="54" y="109"/>
                  </a:cubicBezTo>
                  <a:cubicBezTo>
                    <a:pt x="47" y="112"/>
                    <a:pt x="48" y="122"/>
                    <a:pt x="55" y="125"/>
                  </a:cubicBezTo>
                  <a:lnTo>
                    <a:pt x="95" y="138"/>
                  </a:lnTo>
                  <a:close/>
                </a:path>
              </a:pathLst>
            </a:custGeom>
            <a:solidFill>
              <a:schemeClr val="accent2"/>
            </a:solidFill>
            <a:ln w="9525">
              <a:noFill/>
              <a:round/>
            </a:ln>
          </p:spPr>
          <p:txBody>
            <a:bodyPr anchor="ctr"/>
            <a:lstStyle/>
            <a:p>
              <a:pPr algn="ctr"/>
            </a:p>
          </p:txBody>
        </p:sp>
        <p:sp>
          <p:nvSpPr>
            <p:cNvPr id="6" name="Freeform: Shape 110"/>
            <p:cNvSpPr/>
            <p:nvPr/>
          </p:nvSpPr>
          <p:spPr bwMode="auto">
            <a:xfrm>
              <a:off x="3024507" y="2263040"/>
              <a:ext cx="1607455" cy="951452"/>
            </a:xfrm>
            <a:custGeom>
              <a:avLst/>
              <a:gdLst/>
              <a:ahLst/>
              <a:cxnLst>
                <a:cxn ang="0">
                  <a:pos x="79" y="255"/>
                </a:cxn>
                <a:cxn ang="0">
                  <a:pos x="301" y="417"/>
                </a:cxn>
                <a:cxn ang="0">
                  <a:pos x="396" y="440"/>
                </a:cxn>
                <a:cxn ang="0">
                  <a:pos x="752" y="383"/>
                </a:cxn>
                <a:cxn ang="0">
                  <a:pos x="658" y="361"/>
                </a:cxn>
                <a:cxn ang="0">
                  <a:pos x="229" y="49"/>
                </a:cxn>
                <a:cxn ang="0">
                  <a:pos x="254" y="15"/>
                </a:cxn>
                <a:cxn ang="0">
                  <a:pos x="245" y="1"/>
                </a:cxn>
                <a:cxn ang="0">
                  <a:pos x="20" y="36"/>
                </a:cxn>
                <a:cxn ang="0">
                  <a:pos x="2" y="61"/>
                </a:cxn>
                <a:cxn ang="0">
                  <a:pos x="38" y="286"/>
                </a:cxn>
                <a:cxn ang="0">
                  <a:pos x="54" y="290"/>
                </a:cxn>
                <a:cxn ang="0">
                  <a:pos x="79" y="255"/>
                </a:cxn>
              </a:cxnLst>
              <a:rect l="0" t="0" r="r" b="b"/>
              <a:pathLst>
                <a:path w="752" h="445">
                  <a:moveTo>
                    <a:pt x="79" y="255"/>
                  </a:moveTo>
                  <a:cubicBezTo>
                    <a:pt x="301" y="417"/>
                    <a:pt x="301" y="417"/>
                    <a:pt x="301" y="417"/>
                  </a:cubicBezTo>
                  <a:cubicBezTo>
                    <a:pt x="330" y="438"/>
                    <a:pt x="364" y="445"/>
                    <a:pt x="396" y="440"/>
                  </a:cubicBezTo>
                  <a:cubicBezTo>
                    <a:pt x="752" y="383"/>
                    <a:pt x="752" y="383"/>
                    <a:pt x="752" y="383"/>
                  </a:cubicBezTo>
                  <a:cubicBezTo>
                    <a:pt x="720" y="389"/>
                    <a:pt x="686" y="381"/>
                    <a:pt x="658" y="361"/>
                  </a:cubicBezTo>
                  <a:cubicBezTo>
                    <a:pt x="229" y="49"/>
                    <a:pt x="229" y="49"/>
                    <a:pt x="229" y="49"/>
                  </a:cubicBezTo>
                  <a:cubicBezTo>
                    <a:pt x="254" y="15"/>
                    <a:pt x="254" y="15"/>
                    <a:pt x="254" y="15"/>
                  </a:cubicBezTo>
                  <a:cubicBezTo>
                    <a:pt x="258" y="8"/>
                    <a:pt x="253" y="0"/>
                    <a:pt x="245" y="1"/>
                  </a:cubicBezTo>
                  <a:cubicBezTo>
                    <a:pt x="20" y="36"/>
                    <a:pt x="20" y="36"/>
                    <a:pt x="20" y="36"/>
                  </a:cubicBezTo>
                  <a:cubicBezTo>
                    <a:pt x="8" y="38"/>
                    <a:pt x="0" y="49"/>
                    <a:pt x="2" y="61"/>
                  </a:cubicBezTo>
                  <a:cubicBezTo>
                    <a:pt x="38" y="286"/>
                    <a:pt x="38" y="286"/>
                    <a:pt x="38" y="286"/>
                  </a:cubicBezTo>
                  <a:cubicBezTo>
                    <a:pt x="39" y="294"/>
                    <a:pt x="49" y="296"/>
                    <a:pt x="54" y="290"/>
                  </a:cubicBezTo>
                  <a:lnTo>
                    <a:pt x="79" y="255"/>
                  </a:lnTo>
                  <a:close/>
                </a:path>
              </a:pathLst>
            </a:custGeom>
            <a:solidFill>
              <a:schemeClr val="accent1"/>
            </a:solidFill>
            <a:ln w="9525">
              <a:noFill/>
              <a:round/>
            </a:ln>
          </p:spPr>
          <p:txBody>
            <a:bodyPr anchor="ctr"/>
            <a:lstStyle/>
            <a:p>
              <a:pPr algn="ctr"/>
            </a:p>
          </p:txBody>
        </p:sp>
        <p:sp>
          <p:nvSpPr>
            <p:cNvPr id="7" name="Freeform: Shape 113"/>
            <p:cNvSpPr/>
            <p:nvPr/>
          </p:nvSpPr>
          <p:spPr bwMode="auto">
            <a:xfrm>
              <a:off x="3667155" y="2855612"/>
              <a:ext cx="1195158" cy="1390456"/>
            </a:xfrm>
            <a:custGeom>
              <a:avLst/>
              <a:gdLst/>
              <a:ahLst/>
              <a:cxnLst>
                <a:cxn ang="0">
                  <a:pos x="228" y="602"/>
                </a:cxn>
                <a:cxn ang="0">
                  <a:pos x="451" y="440"/>
                </a:cxn>
                <a:cxn ang="0">
                  <a:pos x="502" y="357"/>
                </a:cxn>
                <a:cxn ang="0">
                  <a:pos x="559" y="0"/>
                </a:cxn>
                <a:cxn ang="0">
                  <a:pos x="507" y="84"/>
                </a:cxn>
                <a:cxn ang="0">
                  <a:pos x="79" y="395"/>
                </a:cxn>
                <a:cxn ang="0">
                  <a:pos x="54" y="361"/>
                </a:cxn>
                <a:cxn ang="0">
                  <a:pos x="38" y="365"/>
                </a:cxn>
                <a:cxn ang="0">
                  <a:pos x="2" y="590"/>
                </a:cxn>
                <a:cxn ang="0">
                  <a:pos x="20" y="614"/>
                </a:cxn>
                <a:cxn ang="0">
                  <a:pos x="245" y="650"/>
                </a:cxn>
                <a:cxn ang="0">
                  <a:pos x="253" y="636"/>
                </a:cxn>
                <a:cxn ang="0">
                  <a:pos x="228" y="602"/>
                </a:cxn>
              </a:cxnLst>
              <a:rect l="0" t="0" r="r" b="b"/>
              <a:pathLst>
                <a:path w="559" h="651">
                  <a:moveTo>
                    <a:pt x="228" y="602"/>
                  </a:moveTo>
                  <a:cubicBezTo>
                    <a:pt x="451" y="440"/>
                    <a:pt x="451" y="440"/>
                    <a:pt x="451" y="440"/>
                  </a:cubicBezTo>
                  <a:cubicBezTo>
                    <a:pt x="480" y="419"/>
                    <a:pt x="497" y="389"/>
                    <a:pt x="502" y="357"/>
                  </a:cubicBezTo>
                  <a:cubicBezTo>
                    <a:pt x="559" y="0"/>
                    <a:pt x="559" y="0"/>
                    <a:pt x="559" y="0"/>
                  </a:cubicBezTo>
                  <a:cubicBezTo>
                    <a:pt x="553" y="33"/>
                    <a:pt x="536" y="63"/>
                    <a:pt x="507" y="84"/>
                  </a:cubicBezTo>
                  <a:cubicBezTo>
                    <a:pt x="79" y="395"/>
                    <a:pt x="79" y="395"/>
                    <a:pt x="79" y="395"/>
                  </a:cubicBezTo>
                  <a:cubicBezTo>
                    <a:pt x="54" y="361"/>
                    <a:pt x="54" y="361"/>
                    <a:pt x="54" y="361"/>
                  </a:cubicBezTo>
                  <a:cubicBezTo>
                    <a:pt x="49" y="355"/>
                    <a:pt x="39" y="357"/>
                    <a:pt x="38" y="365"/>
                  </a:cubicBezTo>
                  <a:cubicBezTo>
                    <a:pt x="2" y="590"/>
                    <a:pt x="2" y="590"/>
                    <a:pt x="2" y="590"/>
                  </a:cubicBezTo>
                  <a:cubicBezTo>
                    <a:pt x="0" y="602"/>
                    <a:pt x="8" y="613"/>
                    <a:pt x="20" y="614"/>
                  </a:cubicBezTo>
                  <a:cubicBezTo>
                    <a:pt x="245" y="650"/>
                    <a:pt x="245" y="650"/>
                    <a:pt x="245" y="650"/>
                  </a:cubicBezTo>
                  <a:cubicBezTo>
                    <a:pt x="253" y="651"/>
                    <a:pt x="258" y="642"/>
                    <a:pt x="253" y="636"/>
                  </a:cubicBezTo>
                  <a:lnTo>
                    <a:pt x="228" y="602"/>
                  </a:lnTo>
                  <a:close/>
                </a:path>
              </a:pathLst>
            </a:custGeom>
            <a:solidFill>
              <a:schemeClr val="accent5"/>
            </a:solidFill>
            <a:ln w="9525">
              <a:noFill/>
              <a:round/>
            </a:ln>
          </p:spPr>
          <p:txBody>
            <a:bodyPr anchor="ctr"/>
            <a:lstStyle/>
            <a:p>
              <a:pPr algn="ctr"/>
            </a:p>
          </p:txBody>
        </p:sp>
        <p:sp>
          <p:nvSpPr>
            <p:cNvPr id="8" name="Freeform: Shape 116"/>
            <p:cNvSpPr/>
            <p:nvPr/>
          </p:nvSpPr>
          <p:spPr bwMode="auto">
            <a:xfrm>
              <a:off x="4713753" y="2570175"/>
              <a:ext cx="1123382" cy="1532340"/>
            </a:xfrm>
            <a:custGeom>
              <a:avLst/>
              <a:gdLst/>
              <a:ahLst/>
              <a:cxnLst>
                <a:cxn ang="0">
                  <a:pos x="470" y="500"/>
                </a:cxn>
                <a:cxn ang="0">
                  <a:pos x="385" y="238"/>
                </a:cxn>
                <a:cxn ang="0">
                  <a:pos x="322" y="164"/>
                </a:cxn>
                <a:cxn ang="0">
                  <a:pos x="0" y="0"/>
                </a:cxn>
                <a:cxn ang="0">
                  <a:pos x="64" y="74"/>
                </a:cxn>
                <a:cxn ang="0">
                  <a:pos x="228" y="578"/>
                </a:cxn>
                <a:cxn ang="0">
                  <a:pos x="187" y="592"/>
                </a:cxn>
                <a:cxn ang="0">
                  <a:pos x="186" y="608"/>
                </a:cxn>
                <a:cxn ang="0">
                  <a:pos x="389" y="711"/>
                </a:cxn>
                <a:cxn ang="0">
                  <a:pos x="418" y="702"/>
                </a:cxn>
                <a:cxn ang="0">
                  <a:pos x="521" y="499"/>
                </a:cxn>
                <a:cxn ang="0">
                  <a:pos x="511" y="486"/>
                </a:cxn>
                <a:cxn ang="0">
                  <a:pos x="470" y="500"/>
                </a:cxn>
              </a:cxnLst>
              <a:rect l="0" t="0" r="r" b="b"/>
              <a:pathLst>
                <a:path w="525" h="717">
                  <a:moveTo>
                    <a:pt x="470" y="500"/>
                  </a:moveTo>
                  <a:cubicBezTo>
                    <a:pt x="385" y="238"/>
                    <a:pt x="385" y="238"/>
                    <a:pt x="385" y="238"/>
                  </a:cubicBezTo>
                  <a:cubicBezTo>
                    <a:pt x="374" y="204"/>
                    <a:pt x="351" y="178"/>
                    <a:pt x="322" y="164"/>
                  </a:cubicBezTo>
                  <a:cubicBezTo>
                    <a:pt x="0" y="0"/>
                    <a:pt x="0" y="0"/>
                    <a:pt x="0" y="0"/>
                  </a:cubicBezTo>
                  <a:cubicBezTo>
                    <a:pt x="30" y="15"/>
                    <a:pt x="53" y="41"/>
                    <a:pt x="64" y="74"/>
                  </a:cubicBezTo>
                  <a:cubicBezTo>
                    <a:pt x="228" y="578"/>
                    <a:pt x="228" y="578"/>
                    <a:pt x="228" y="578"/>
                  </a:cubicBezTo>
                  <a:cubicBezTo>
                    <a:pt x="187" y="592"/>
                    <a:pt x="187" y="592"/>
                    <a:pt x="187" y="592"/>
                  </a:cubicBezTo>
                  <a:cubicBezTo>
                    <a:pt x="180" y="594"/>
                    <a:pt x="179" y="604"/>
                    <a:pt x="186" y="608"/>
                  </a:cubicBezTo>
                  <a:cubicBezTo>
                    <a:pt x="389" y="711"/>
                    <a:pt x="389" y="711"/>
                    <a:pt x="389" y="711"/>
                  </a:cubicBezTo>
                  <a:cubicBezTo>
                    <a:pt x="400" y="717"/>
                    <a:pt x="412" y="712"/>
                    <a:pt x="418" y="702"/>
                  </a:cubicBezTo>
                  <a:cubicBezTo>
                    <a:pt x="521" y="499"/>
                    <a:pt x="521" y="499"/>
                    <a:pt x="521" y="499"/>
                  </a:cubicBezTo>
                  <a:cubicBezTo>
                    <a:pt x="525" y="492"/>
                    <a:pt x="518" y="484"/>
                    <a:pt x="511" y="486"/>
                  </a:cubicBezTo>
                  <a:lnTo>
                    <a:pt x="470" y="500"/>
                  </a:lnTo>
                  <a:close/>
                </a:path>
              </a:pathLst>
            </a:custGeom>
            <a:solidFill>
              <a:schemeClr val="accent4"/>
            </a:solidFill>
            <a:ln w="9525">
              <a:noFill/>
              <a:round/>
            </a:ln>
          </p:spPr>
          <p:txBody>
            <a:bodyPr anchor="ctr"/>
            <a:lstStyle/>
            <a:p>
              <a:pPr algn="ctr"/>
            </a:p>
          </p:txBody>
        </p:sp>
        <p:grpSp>
          <p:nvGrpSpPr>
            <p:cNvPr id="3" name="Group 118"/>
            <p:cNvGrpSpPr/>
            <p:nvPr/>
          </p:nvGrpSpPr>
          <p:grpSpPr>
            <a:xfrm>
              <a:off x="4318149" y="2540129"/>
              <a:ext cx="545834" cy="545833"/>
              <a:chOff x="4330700" y="2847975"/>
              <a:chExt cx="519113" cy="519113"/>
            </a:xfrm>
          </p:grpSpPr>
          <p:sp>
            <p:nvSpPr>
              <p:cNvPr id="30" name="Oval 119"/>
              <p:cNvSpPr/>
              <p:nvPr/>
            </p:nvSpPr>
            <p:spPr bwMode="auto">
              <a:xfrm>
                <a:off x="4330700" y="2847975"/>
                <a:ext cx="519113" cy="519113"/>
              </a:xfrm>
              <a:prstGeom prst="ellipse">
                <a:avLst/>
              </a:prstGeom>
              <a:solidFill>
                <a:schemeClr val="bg1">
                  <a:lumMod val="75000"/>
                </a:schemeClr>
              </a:solidFill>
              <a:ln w="9525">
                <a:noFill/>
                <a:round/>
              </a:ln>
            </p:spPr>
            <p:txBody>
              <a:bodyPr anchor="ctr"/>
              <a:lstStyle/>
              <a:p>
                <a:pPr algn="ctr"/>
              </a:p>
            </p:txBody>
          </p:sp>
          <p:sp>
            <p:nvSpPr>
              <p:cNvPr id="31" name="Freeform: Shape 120"/>
              <p:cNvSpPr/>
              <p:nvPr/>
            </p:nvSpPr>
            <p:spPr bwMode="auto">
              <a:xfrm>
                <a:off x="4378325" y="2894013"/>
                <a:ext cx="427038" cy="428625"/>
              </a:xfrm>
              <a:custGeom>
                <a:avLst/>
                <a:gdLst/>
                <a:ahLst/>
                <a:cxnLst>
                  <a:cxn ang="0">
                    <a:pos x="37" y="173"/>
                  </a:cxn>
                  <a:cxn ang="0">
                    <a:pos x="37" y="38"/>
                  </a:cxn>
                  <a:cxn ang="0">
                    <a:pos x="172" y="38"/>
                  </a:cxn>
                  <a:cxn ang="0">
                    <a:pos x="172" y="173"/>
                  </a:cxn>
                  <a:cxn ang="0">
                    <a:pos x="37" y="173"/>
                  </a:cxn>
                </a:cxnLst>
                <a:rect l="0" t="0" r="r" b="b"/>
                <a:pathLst>
                  <a:path w="210" h="211">
                    <a:moveTo>
                      <a:pt x="37" y="173"/>
                    </a:moveTo>
                    <a:cubicBezTo>
                      <a:pt x="0" y="136"/>
                      <a:pt x="0" y="75"/>
                      <a:pt x="37" y="38"/>
                    </a:cubicBezTo>
                    <a:cubicBezTo>
                      <a:pt x="74" y="0"/>
                      <a:pt x="135" y="0"/>
                      <a:pt x="172" y="38"/>
                    </a:cubicBezTo>
                    <a:cubicBezTo>
                      <a:pt x="210" y="75"/>
                      <a:pt x="210" y="136"/>
                      <a:pt x="172" y="173"/>
                    </a:cubicBezTo>
                    <a:cubicBezTo>
                      <a:pt x="135" y="211"/>
                      <a:pt x="74" y="211"/>
                      <a:pt x="37" y="173"/>
                    </a:cubicBezTo>
                    <a:close/>
                  </a:path>
                </a:pathLst>
              </a:custGeom>
              <a:solidFill>
                <a:srgbClr val="FFFFFF"/>
              </a:solidFill>
              <a:ln w="9525">
                <a:noFill/>
                <a:round/>
              </a:ln>
            </p:spPr>
            <p:txBody>
              <a:bodyPr anchor="ctr"/>
              <a:lstStyle/>
              <a:p>
                <a:pPr algn="ctr"/>
              </a:p>
            </p:txBody>
          </p:sp>
        </p:grpSp>
        <p:sp>
          <p:nvSpPr>
            <p:cNvPr id="10" name="TextBox 121"/>
            <p:cNvSpPr txBox="1"/>
            <p:nvPr/>
          </p:nvSpPr>
          <p:spPr>
            <a:xfrm rot="17227015">
              <a:off x="3857432" y="1746110"/>
              <a:ext cx="965649" cy="207749"/>
            </a:xfrm>
            <a:prstGeom prst="rect">
              <a:avLst/>
            </a:prstGeom>
            <a:noFill/>
          </p:spPr>
          <p:txBody>
            <a:bodyPr wrap="none">
              <a:normAutofit fontScale="77500" lnSpcReduction="20000"/>
            </a:bodyPr>
            <a:lstStyle/>
            <a:p>
              <a:r>
                <a:rPr lang="zh-CN" altLang="en-US" sz="1200" b="1">
                  <a:solidFill>
                    <a:schemeClr val="bg1"/>
                  </a:solidFill>
                </a:rPr>
                <a:t>标题文本预设</a:t>
              </a:r>
              <a:r>
                <a:rPr lang="en-US" altLang="zh-CN" sz="1200" b="1">
                  <a:solidFill>
                    <a:schemeClr val="bg1"/>
                  </a:solidFill>
                </a:rPr>
                <a:t>01</a:t>
              </a:r>
              <a:endParaRPr lang="en-US" altLang="zh-CN" sz="1200" b="1">
                <a:solidFill>
                  <a:schemeClr val="bg1"/>
                </a:solidFill>
              </a:endParaRPr>
            </a:p>
          </p:txBody>
        </p:sp>
        <p:sp>
          <p:nvSpPr>
            <p:cNvPr id="11" name="TextBox 122"/>
            <p:cNvSpPr txBox="1"/>
            <p:nvPr/>
          </p:nvSpPr>
          <p:spPr>
            <a:xfrm rot="2114016">
              <a:off x="3142625" y="2654476"/>
              <a:ext cx="965649" cy="207749"/>
            </a:xfrm>
            <a:prstGeom prst="rect">
              <a:avLst/>
            </a:prstGeom>
            <a:noFill/>
          </p:spPr>
          <p:txBody>
            <a:bodyPr wrap="none">
              <a:normAutofit fontScale="77500" lnSpcReduction="20000"/>
            </a:bodyPr>
            <a:lstStyle/>
            <a:p>
              <a:r>
                <a:rPr lang="zh-CN" altLang="en-US" sz="1200" b="1">
                  <a:solidFill>
                    <a:schemeClr val="bg1"/>
                  </a:solidFill>
                </a:rPr>
                <a:t>标题文本预设</a:t>
              </a:r>
              <a:r>
                <a:rPr lang="en-US" altLang="zh-CN" sz="1200" b="1">
                  <a:solidFill>
                    <a:schemeClr val="bg1"/>
                  </a:solidFill>
                </a:rPr>
                <a:t>01</a:t>
              </a:r>
              <a:endParaRPr lang="en-US" altLang="zh-CN" sz="1200" b="1">
                <a:solidFill>
                  <a:schemeClr val="bg1"/>
                </a:solidFill>
              </a:endParaRPr>
            </a:p>
          </p:txBody>
        </p:sp>
        <p:sp>
          <p:nvSpPr>
            <p:cNvPr id="12" name="TextBox 123"/>
            <p:cNvSpPr txBox="1"/>
            <p:nvPr/>
          </p:nvSpPr>
          <p:spPr>
            <a:xfrm>
              <a:off x="4909955" y="2115670"/>
              <a:ext cx="965649" cy="207749"/>
            </a:xfrm>
            <a:prstGeom prst="rect">
              <a:avLst/>
            </a:prstGeom>
            <a:noFill/>
          </p:spPr>
          <p:txBody>
            <a:bodyPr wrap="none">
              <a:normAutofit fontScale="77500" lnSpcReduction="20000"/>
            </a:bodyPr>
            <a:lstStyle/>
            <a:p>
              <a:r>
                <a:rPr lang="zh-CN" altLang="en-US" sz="1200" b="1">
                  <a:solidFill>
                    <a:schemeClr val="bg1"/>
                  </a:solidFill>
                </a:rPr>
                <a:t>标题文本预设</a:t>
              </a:r>
              <a:r>
                <a:rPr lang="en-US" altLang="zh-CN" sz="1200" b="1">
                  <a:solidFill>
                    <a:schemeClr val="bg1"/>
                  </a:solidFill>
                </a:rPr>
                <a:t>01</a:t>
              </a:r>
              <a:endParaRPr lang="en-US" altLang="zh-CN" sz="1200" b="1">
                <a:solidFill>
                  <a:schemeClr val="bg1"/>
                </a:solidFill>
              </a:endParaRPr>
            </a:p>
          </p:txBody>
        </p:sp>
        <p:sp>
          <p:nvSpPr>
            <p:cNvPr id="13" name="TextBox 124"/>
            <p:cNvSpPr txBox="1"/>
            <p:nvPr/>
          </p:nvSpPr>
          <p:spPr>
            <a:xfrm rot="4345292">
              <a:off x="4889412" y="3344242"/>
              <a:ext cx="965649" cy="207749"/>
            </a:xfrm>
            <a:prstGeom prst="rect">
              <a:avLst/>
            </a:prstGeom>
            <a:noFill/>
          </p:spPr>
          <p:txBody>
            <a:bodyPr wrap="none">
              <a:normAutofit fontScale="77500" lnSpcReduction="20000"/>
            </a:bodyPr>
            <a:lstStyle/>
            <a:p>
              <a:r>
                <a:rPr lang="zh-CN" altLang="en-US" sz="1200" b="1">
                  <a:solidFill>
                    <a:schemeClr val="bg1"/>
                  </a:solidFill>
                </a:rPr>
                <a:t>标题文本预设</a:t>
              </a:r>
              <a:r>
                <a:rPr lang="en-US" altLang="zh-CN" sz="1200" b="1">
                  <a:solidFill>
                    <a:schemeClr val="bg1"/>
                  </a:solidFill>
                </a:rPr>
                <a:t>01</a:t>
              </a:r>
              <a:endParaRPr lang="en-US" altLang="zh-CN" sz="1200" b="1">
                <a:solidFill>
                  <a:schemeClr val="bg1"/>
                </a:solidFill>
              </a:endParaRPr>
            </a:p>
          </p:txBody>
        </p:sp>
        <p:sp>
          <p:nvSpPr>
            <p:cNvPr id="14" name="TextBox 125"/>
            <p:cNvSpPr txBox="1"/>
            <p:nvPr/>
          </p:nvSpPr>
          <p:spPr>
            <a:xfrm rot="19422571">
              <a:off x="3741991" y="3644696"/>
              <a:ext cx="965649" cy="207749"/>
            </a:xfrm>
            <a:prstGeom prst="rect">
              <a:avLst/>
            </a:prstGeom>
            <a:noFill/>
            <a:effectLst/>
          </p:spPr>
          <p:txBody>
            <a:bodyPr wrap="none">
              <a:normAutofit fontScale="77500" lnSpcReduction="20000"/>
            </a:bodyPr>
            <a:lstStyle/>
            <a:p>
              <a:r>
                <a:rPr lang="zh-CN" altLang="en-US" sz="1200" b="1">
                  <a:solidFill>
                    <a:schemeClr val="bg1"/>
                  </a:solidFill>
                </a:rPr>
                <a:t>标题文本预设</a:t>
              </a:r>
              <a:r>
                <a:rPr lang="en-US" altLang="zh-CN" sz="1200" b="1">
                  <a:solidFill>
                    <a:schemeClr val="bg1"/>
                  </a:solidFill>
                </a:rPr>
                <a:t>01</a:t>
              </a:r>
              <a:endParaRPr lang="en-US" altLang="zh-CN" sz="1200" b="1">
                <a:solidFill>
                  <a:schemeClr val="bg1"/>
                </a:solidFill>
              </a:endParaRPr>
            </a:p>
          </p:txBody>
        </p:sp>
      </p:grpSp>
      <p:grpSp>
        <p:nvGrpSpPr>
          <p:cNvPr id="9" name="Group 26"/>
          <p:cNvGrpSpPr/>
          <p:nvPr/>
        </p:nvGrpSpPr>
        <p:grpSpPr>
          <a:xfrm>
            <a:off x="4798885" y="1031677"/>
            <a:ext cx="2159677" cy="649603"/>
            <a:chOff x="8601584" y="1451933"/>
            <a:chExt cx="2196245" cy="866137"/>
          </a:xfrm>
        </p:grpSpPr>
        <p:sp>
          <p:nvSpPr>
            <p:cNvPr id="28" name="TextBox 27"/>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a:solidFill>
                    <a:schemeClr val="accent2">
                      <a:lumMod val="100000"/>
                    </a:schemeClr>
                  </a:solidFill>
                </a:rPr>
                <a:t>标题文本预设</a:t>
              </a:r>
              <a:endParaRPr lang="zh-CN" altLang="en-US" sz="1400">
                <a:solidFill>
                  <a:schemeClr val="accent2">
                    <a:lumMod val="100000"/>
                  </a:schemeClr>
                </a:solidFill>
              </a:endParaRPr>
            </a:p>
          </p:txBody>
        </p:sp>
        <p:sp>
          <p:nvSpPr>
            <p:cNvPr id="29" name="TextBox 28"/>
            <p:cNvSpPr txBox="1"/>
            <p:nvPr/>
          </p:nvSpPr>
          <p:spPr bwMode="auto">
            <a:xfrm>
              <a:off x="8601585" y="1761891"/>
              <a:ext cx="2196244" cy="556179"/>
            </a:xfrm>
            <a:prstGeom prst="rect">
              <a:avLst/>
            </a:prstGeom>
            <a:noFill/>
          </p:spPr>
          <p:txBody>
            <a:bodyPr wrap="square" lIns="360000" tIns="0" rIns="360000" bIns="0">
              <a:normAutofit fontScale="92500" lnSpcReduction="20000"/>
            </a:bodyPr>
            <a:lstStyle/>
            <a:p>
              <a:pPr algn="l" latinLnBrk="0">
                <a:lnSpc>
                  <a:spcPct val="120000"/>
                </a:lnSpc>
              </a:pPr>
              <a:r>
                <a:rPr lang="zh-CN" altLang="en-US" sz="1000">
                  <a:solidFill>
                    <a:schemeClr val="tx1">
                      <a:lumMod val="85000"/>
                      <a:lumOff val="15000"/>
                    </a:schemeClr>
                  </a:solidFill>
                </a:rPr>
                <a:t>此部分内容作为文字排版占位显示 </a:t>
              </a:r>
              <a:br>
                <a:rPr lang="zh-CN" altLang="en-US" sz="1000">
                  <a:solidFill>
                    <a:schemeClr val="tx1">
                      <a:lumMod val="85000"/>
                      <a:lumOff val="15000"/>
                    </a:schemeClr>
                  </a:solidFill>
                </a:rPr>
              </a:br>
              <a:r>
                <a:rPr lang="zh-CN" altLang="en-US" sz="1000">
                  <a:solidFill>
                    <a:schemeClr val="tx1">
                      <a:lumMod val="85000"/>
                      <a:lumOff val="15000"/>
                    </a:schemeClr>
                  </a:solidFill>
                </a:rPr>
                <a:t>（建议使用主题字体）</a:t>
              </a:r>
              <a:endParaRPr lang="zh-CN" altLang="en-US" sz="1000">
                <a:solidFill>
                  <a:schemeClr val="tx1">
                    <a:lumMod val="85000"/>
                    <a:lumOff val="15000"/>
                  </a:schemeClr>
                </a:solidFill>
              </a:endParaRPr>
            </a:p>
          </p:txBody>
        </p:sp>
      </p:grpSp>
      <p:grpSp>
        <p:nvGrpSpPr>
          <p:cNvPr id="15" name="Group 29"/>
          <p:cNvGrpSpPr/>
          <p:nvPr/>
        </p:nvGrpSpPr>
        <p:grpSpPr>
          <a:xfrm>
            <a:off x="839615" y="2264531"/>
            <a:ext cx="2184893" cy="649603"/>
            <a:chOff x="1415480" y="1669738"/>
            <a:chExt cx="2913191" cy="866137"/>
          </a:xfrm>
        </p:grpSpPr>
        <p:sp>
          <p:nvSpPr>
            <p:cNvPr id="26" name="TextBox 30"/>
            <p:cNvSpPr txBox="1"/>
            <p:nvPr/>
          </p:nvSpPr>
          <p:spPr bwMode="auto">
            <a:xfrm>
              <a:off x="1415480" y="1669738"/>
              <a:ext cx="2913191" cy="309958"/>
            </a:xfrm>
            <a:prstGeom prst="rect">
              <a:avLst/>
            </a:prstGeom>
            <a:noFill/>
          </p:spPr>
          <p:txBody>
            <a:bodyPr wrap="none" lIns="360000" tIns="0" rIns="360000" bIns="0" anchor="ctr" anchorCtr="0">
              <a:normAutofit/>
            </a:bodyPr>
            <a:lstStyle/>
            <a:p>
              <a:pPr algn="r" latinLnBrk="0"/>
              <a:r>
                <a:rPr lang="zh-CN" altLang="en-US" sz="1400">
                  <a:solidFill>
                    <a:schemeClr val="accent1">
                      <a:lumMod val="100000"/>
                    </a:schemeClr>
                  </a:solidFill>
                </a:rPr>
                <a:t>标题文本预设</a:t>
              </a:r>
              <a:endParaRPr lang="zh-CN" altLang="en-US" sz="1400">
                <a:solidFill>
                  <a:schemeClr val="accent1">
                    <a:lumMod val="100000"/>
                  </a:schemeClr>
                </a:solidFill>
              </a:endParaRPr>
            </a:p>
          </p:txBody>
        </p:sp>
        <p:sp>
          <p:nvSpPr>
            <p:cNvPr id="27" name="TextBox 31"/>
            <p:cNvSpPr txBox="1"/>
            <p:nvPr/>
          </p:nvSpPr>
          <p:spPr bwMode="auto">
            <a:xfrm>
              <a:off x="1415480" y="1979696"/>
              <a:ext cx="2913191" cy="556179"/>
            </a:xfrm>
            <a:prstGeom prst="rect">
              <a:avLst/>
            </a:prstGeom>
            <a:noFill/>
          </p:spPr>
          <p:txBody>
            <a:bodyPr wrap="square" lIns="360000" tIns="0" rIns="360000" bIns="0" anchor="t" anchorCtr="0">
              <a:normAutofit fontScale="92500" lnSpcReduction="20000"/>
            </a:bodyPr>
            <a:lstStyle/>
            <a:p>
              <a:pPr algn="r" latinLnBrk="0">
                <a:lnSpc>
                  <a:spcPct val="120000"/>
                </a:lnSpc>
              </a:pPr>
              <a:r>
                <a:rPr lang="zh-CN" altLang="en-US" sz="1000" dirty="0"/>
                <a:t>此部分内容作为文字排版占位显示 </a:t>
              </a:r>
              <a:br>
                <a:rPr lang="zh-CN" altLang="en-US" sz="1000" dirty="0"/>
              </a:br>
              <a:r>
                <a:rPr lang="zh-CN" altLang="en-US" sz="1000" dirty="0"/>
                <a:t>（建议使用主题字体）</a:t>
              </a:r>
              <a:endParaRPr lang="zh-CN" altLang="en-US" sz="1000" dirty="0"/>
            </a:p>
          </p:txBody>
        </p:sp>
      </p:grpSp>
      <p:grpSp>
        <p:nvGrpSpPr>
          <p:cNvPr id="16" name="Group 32"/>
          <p:cNvGrpSpPr/>
          <p:nvPr/>
        </p:nvGrpSpPr>
        <p:grpSpPr>
          <a:xfrm>
            <a:off x="6119233" y="1897767"/>
            <a:ext cx="2159677" cy="649603"/>
            <a:chOff x="8601584" y="1451933"/>
            <a:chExt cx="2196245" cy="866137"/>
          </a:xfrm>
        </p:grpSpPr>
        <p:sp>
          <p:nvSpPr>
            <p:cNvPr id="24" name="TextBox 33"/>
            <p:cNvSpPr txBox="1"/>
            <p:nvPr/>
          </p:nvSpPr>
          <p:spPr bwMode="auto">
            <a:xfrm>
              <a:off x="8601584" y="1451933"/>
              <a:ext cx="2196244" cy="309958"/>
            </a:xfrm>
            <a:prstGeom prst="rect">
              <a:avLst/>
            </a:prstGeom>
            <a:noFill/>
          </p:spPr>
          <p:txBody>
            <a:bodyPr wrap="none" lIns="360000" tIns="0" rIns="360000" bIns="0" anchor="ctr" anchorCtr="0">
              <a:normAutofit/>
            </a:bodyPr>
            <a:lstStyle/>
            <a:p>
              <a:pPr algn="l" latinLnBrk="0"/>
              <a:r>
                <a:rPr lang="zh-CN" altLang="en-US" sz="1400">
                  <a:solidFill>
                    <a:schemeClr val="accent3">
                      <a:lumMod val="100000"/>
                    </a:schemeClr>
                  </a:solidFill>
                </a:rPr>
                <a:t>标题文本预设</a:t>
              </a:r>
              <a:endParaRPr lang="zh-CN" altLang="en-US" sz="1400">
                <a:solidFill>
                  <a:schemeClr val="accent3">
                    <a:lumMod val="100000"/>
                  </a:schemeClr>
                </a:solidFill>
              </a:endParaRPr>
            </a:p>
          </p:txBody>
        </p:sp>
        <p:sp>
          <p:nvSpPr>
            <p:cNvPr id="25" name="TextBox 34"/>
            <p:cNvSpPr txBox="1"/>
            <p:nvPr/>
          </p:nvSpPr>
          <p:spPr bwMode="auto">
            <a:xfrm>
              <a:off x="8601585" y="1761891"/>
              <a:ext cx="2196244" cy="556179"/>
            </a:xfrm>
            <a:prstGeom prst="rect">
              <a:avLst/>
            </a:prstGeom>
            <a:noFill/>
          </p:spPr>
          <p:txBody>
            <a:bodyPr wrap="square" lIns="360000" tIns="0" rIns="360000" bIns="0">
              <a:normAutofit fontScale="92500" lnSpcReduction="20000"/>
            </a:bodyPr>
            <a:lstStyle/>
            <a:p>
              <a:pPr algn="l" latinLnBrk="0">
                <a:lnSpc>
                  <a:spcPct val="120000"/>
                </a:lnSpc>
              </a:pPr>
              <a:r>
                <a:rPr lang="zh-CN" altLang="en-US" sz="1000">
                  <a:solidFill>
                    <a:schemeClr val="tx1">
                      <a:lumMod val="85000"/>
                      <a:lumOff val="15000"/>
                    </a:schemeClr>
                  </a:solidFill>
                </a:rPr>
                <a:t>此部分内容作为文字排版占位显示 </a:t>
              </a:r>
              <a:br>
                <a:rPr lang="zh-CN" altLang="en-US" sz="1000">
                  <a:solidFill>
                    <a:schemeClr val="tx1">
                      <a:lumMod val="85000"/>
                      <a:lumOff val="15000"/>
                    </a:schemeClr>
                  </a:solidFill>
                </a:rPr>
              </a:br>
              <a:r>
                <a:rPr lang="zh-CN" altLang="en-US" sz="1000">
                  <a:solidFill>
                    <a:schemeClr val="tx1">
                      <a:lumMod val="85000"/>
                      <a:lumOff val="15000"/>
                    </a:schemeClr>
                  </a:solidFill>
                </a:rPr>
                <a:t>（建议使用主题字体）</a:t>
              </a:r>
              <a:endParaRPr lang="zh-CN" altLang="en-US" sz="1000">
                <a:solidFill>
                  <a:schemeClr val="tx1">
                    <a:lumMod val="85000"/>
                    <a:lumOff val="15000"/>
                  </a:schemeClr>
                </a:solidFill>
              </a:endParaRPr>
            </a:p>
          </p:txBody>
        </p:sp>
      </p:grpSp>
      <p:grpSp>
        <p:nvGrpSpPr>
          <p:cNvPr id="17" name="Group 35"/>
          <p:cNvGrpSpPr/>
          <p:nvPr/>
        </p:nvGrpSpPr>
        <p:grpSpPr>
          <a:xfrm>
            <a:off x="1482263" y="3597260"/>
            <a:ext cx="2184893" cy="649603"/>
            <a:chOff x="1415480" y="1669738"/>
            <a:chExt cx="2913191" cy="866137"/>
          </a:xfrm>
        </p:grpSpPr>
        <p:sp>
          <p:nvSpPr>
            <p:cNvPr id="22" name="TextBox 36"/>
            <p:cNvSpPr txBox="1"/>
            <p:nvPr/>
          </p:nvSpPr>
          <p:spPr bwMode="auto">
            <a:xfrm>
              <a:off x="1415480" y="1669738"/>
              <a:ext cx="2913191" cy="309958"/>
            </a:xfrm>
            <a:prstGeom prst="rect">
              <a:avLst/>
            </a:prstGeom>
            <a:noFill/>
          </p:spPr>
          <p:txBody>
            <a:bodyPr wrap="none" lIns="72000" tIns="0" rIns="360000" bIns="0" anchor="ctr" anchorCtr="0">
              <a:normAutofit/>
            </a:bodyPr>
            <a:lstStyle/>
            <a:p>
              <a:pPr algn="r" latinLnBrk="0"/>
              <a:r>
                <a:rPr lang="zh-CN" altLang="en-US" sz="1400">
                  <a:solidFill>
                    <a:schemeClr val="accent5">
                      <a:lumMod val="100000"/>
                    </a:schemeClr>
                  </a:solidFill>
                </a:rPr>
                <a:t>标题文本预设</a:t>
              </a:r>
              <a:endParaRPr lang="zh-CN" altLang="en-US" sz="1400">
                <a:solidFill>
                  <a:schemeClr val="accent5">
                    <a:lumMod val="100000"/>
                  </a:schemeClr>
                </a:solidFill>
              </a:endParaRPr>
            </a:p>
          </p:txBody>
        </p:sp>
        <p:sp>
          <p:nvSpPr>
            <p:cNvPr id="23" name="TextBox 37"/>
            <p:cNvSpPr txBox="1"/>
            <p:nvPr/>
          </p:nvSpPr>
          <p:spPr bwMode="auto">
            <a:xfrm>
              <a:off x="1415480" y="1979696"/>
              <a:ext cx="2913191" cy="556179"/>
            </a:xfrm>
            <a:prstGeom prst="rect">
              <a:avLst/>
            </a:prstGeom>
            <a:noFill/>
          </p:spPr>
          <p:txBody>
            <a:bodyPr wrap="square" lIns="72000" tIns="0" rIns="360000" bIns="0" anchor="t" anchorCtr="0">
              <a:normAutofit fontScale="92500"/>
            </a:bodyPr>
            <a:lstStyle/>
            <a:p>
              <a:pPr algn="r" latinLnBrk="0">
                <a:lnSpc>
                  <a:spcPct val="120000"/>
                </a:lnSpc>
              </a:pPr>
              <a:r>
                <a:rPr lang="zh-CN" altLang="en-US" sz="1000"/>
                <a:t>此部分内容作为文字排版占位显示 </a:t>
              </a:r>
              <a:br>
                <a:rPr lang="zh-CN" altLang="en-US" sz="1000"/>
              </a:br>
              <a:r>
                <a:rPr lang="zh-CN" altLang="en-US" sz="1000"/>
                <a:t>（建议使用主题字体）</a:t>
              </a:r>
              <a:endParaRPr lang="zh-CN" altLang="en-US" sz="1000"/>
            </a:p>
          </p:txBody>
        </p:sp>
      </p:grpSp>
      <p:grpSp>
        <p:nvGrpSpPr>
          <p:cNvPr id="18" name="Group 38"/>
          <p:cNvGrpSpPr/>
          <p:nvPr/>
        </p:nvGrpSpPr>
        <p:grpSpPr>
          <a:xfrm>
            <a:off x="5837137" y="3597128"/>
            <a:ext cx="2184893" cy="649603"/>
            <a:chOff x="1415480" y="1669738"/>
            <a:chExt cx="2913191" cy="866137"/>
          </a:xfrm>
        </p:grpSpPr>
        <p:sp>
          <p:nvSpPr>
            <p:cNvPr id="20" name="TextBox 39"/>
            <p:cNvSpPr txBox="1"/>
            <p:nvPr/>
          </p:nvSpPr>
          <p:spPr bwMode="auto">
            <a:xfrm>
              <a:off x="1415480" y="1669738"/>
              <a:ext cx="2913191" cy="309958"/>
            </a:xfrm>
            <a:prstGeom prst="rect">
              <a:avLst/>
            </a:prstGeom>
            <a:noFill/>
          </p:spPr>
          <p:txBody>
            <a:bodyPr wrap="none" lIns="360000" tIns="0" rIns="0" bIns="0" anchor="ctr" anchorCtr="0">
              <a:normAutofit/>
            </a:bodyPr>
            <a:lstStyle/>
            <a:p>
              <a:pPr algn="l" latinLnBrk="0"/>
              <a:r>
                <a:rPr lang="zh-CN" altLang="en-US" sz="1400">
                  <a:solidFill>
                    <a:schemeClr val="accent4">
                      <a:lumMod val="100000"/>
                    </a:schemeClr>
                  </a:solidFill>
                </a:rPr>
                <a:t>标题文本预设</a:t>
              </a:r>
              <a:endParaRPr lang="zh-CN" altLang="en-US" sz="1400">
                <a:solidFill>
                  <a:schemeClr val="accent4">
                    <a:lumMod val="100000"/>
                  </a:schemeClr>
                </a:solidFill>
              </a:endParaRPr>
            </a:p>
          </p:txBody>
        </p:sp>
        <p:sp>
          <p:nvSpPr>
            <p:cNvPr id="21" name="TextBox 40"/>
            <p:cNvSpPr txBox="1"/>
            <p:nvPr/>
          </p:nvSpPr>
          <p:spPr bwMode="auto">
            <a:xfrm>
              <a:off x="1415480" y="1979696"/>
              <a:ext cx="2913191" cy="556179"/>
            </a:xfrm>
            <a:prstGeom prst="rect">
              <a:avLst/>
            </a:prstGeom>
            <a:noFill/>
          </p:spPr>
          <p:txBody>
            <a:bodyPr wrap="square" lIns="360000" tIns="0" rIns="0" bIns="0" anchor="ctr" anchorCtr="0">
              <a:normAutofit fontScale="92500"/>
            </a:bodyPr>
            <a:lstStyle/>
            <a:p>
              <a:pPr algn="l" latinLnBrk="0">
                <a:lnSpc>
                  <a:spcPct val="120000"/>
                </a:lnSpc>
              </a:pPr>
              <a:r>
                <a:rPr lang="zh-CN" altLang="en-US" sz="1000"/>
                <a:t>此部分内容作为文字排版占位显示 </a:t>
              </a:r>
              <a:br>
                <a:rPr lang="zh-CN" altLang="en-US" sz="1000"/>
              </a:br>
              <a:r>
                <a:rPr lang="zh-CN" altLang="en-US" sz="1000"/>
                <a:t>（建议使用主题字体）</a:t>
              </a:r>
              <a:endParaRPr lang="zh-CN" altLang="en-US" sz="1000"/>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dministrator\Desktop\6.png"/>
          <p:cNvPicPr>
            <a:picLocks noChangeAspect="1" noChangeArrowheads="1"/>
          </p:cNvPicPr>
          <p:nvPr/>
        </p:nvPicPr>
        <p:blipFill rotWithShape="1">
          <a:blip r:embed="rId1" cstate="print"/>
          <a:srcRect l="9614" t="9614"/>
          <a:stretch>
            <a:fillRect/>
          </a:stretch>
        </p:blipFill>
        <p:spPr bwMode="auto">
          <a:xfrm>
            <a:off x="0" y="794"/>
            <a:ext cx="9144000" cy="5145088"/>
          </a:xfrm>
          <a:prstGeom prst="rect">
            <a:avLst/>
          </a:prstGeom>
          <a:noFill/>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6370" t="22001" b="3801"/>
          <a:stretch>
            <a:fillRect/>
          </a:stretch>
        </p:blipFill>
        <p:spPr>
          <a:xfrm>
            <a:off x="2699793" y="1640791"/>
            <a:ext cx="6328901" cy="3260048"/>
          </a:xfrm>
          <a:prstGeom prst="rect">
            <a:avLst/>
          </a:prstGeom>
        </p:spPr>
      </p:pic>
      <p:sp>
        <p:nvSpPr>
          <p:cNvPr id="5" name="TextBox 4"/>
          <p:cNvSpPr txBox="1"/>
          <p:nvPr/>
        </p:nvSpPr>
        <p:spPr>
          <a:xfrm>
            <a:off x="323529" y="1947119"/>
            <a:ext cx="4836580" cy="769441"/>
          </a:xfrm>
          <a:prstGeom prst="rect">
            <a:avLst/>
          </a:prstGeom>
          <a:noFill/>
        </p:spPr>
        <p:txBody>
          <a:bodyPr wrap="none" rtlCol="0">
            <a:spAutoFit/>
          </a:bodyPr>
          <a:lstStyle/>
          <a:p>
            <a:r>
              <a:rPr lang="zh-CN" altLang="en-US" sz="4400" b="1" dirty="0">
                <a:solidFill>
                  <a:srgbClr val="B40000"/>
                </a:solidFill>
                <a:latin typeface="华文行楷" panose="02010800040101010101" pitchFamily="2" charset="-122"/>
                <a:ea typeface="华文行楷" panose="02010800040101010101" pitchFamily="2" charset="-122"/>
              </a:rPr>
              <a:t>演讲完毕 谢谢聆听</a:t>
            </a:r>
            <a:endParaRPr lang="zh-CN" altLang="en-US" sz="4400" b="1" dirty="0">
              <a:solidFill>
                <a:srgbClr val="B40000"/>
              </a:solidFill>
              <a:latin typeface="华文行楷" panose="02010800040101010101" pitchFamily="2" charset="-122"/>
              <a:ea typeface="华文行楷" panose="02010800040101010101" pitchFamily="2" charset="-122"/>
            </a:endParaRPr>
          </a:p>
        </p:txBody>
      </p:sp>
      <p:sp>
        <p:nvSpPr>
          <p:cNvPr id="6" name="TextBox 5">
            <a:hlinkClick r:id="" action="ppaction://hlinkshowjump?jump=nextslide"/>
          </p:cNvPr>
          <p:cNvSpPr txBox="1">
            <a:spLocks noChangeArrowheads="1"/>
          </p:cNvSpPr>
          <p:nvPr/>
        </p:nvSpPr>
        <p:spPr bwMode="auto">
          <a:xfrm>
            <a:off x="475449" y="2752565"/>
            <a:ext cx="5241071" cy="276999"/>
          </a:xfrm>
          <a:prstGeom prst="rect">
            <a:avLst/>
          </a:prstGeom>
          <a:noFill/>
          <a:ln w="9525">
            <a:noFill/>
            <a:miter lim="800000"/>
          </a:ln>
        </p:spPr>
        <p:txBody>
          <a:bodyPr wrap="square">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适用于中医总结、工作计划、中药介绍、中医宣传、中医教育等</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5">
            <a:hlinkClick r:id="" action="ppaction://hlinkshowjump?jump=nextslide"/>
          </p:cNvPr>
          <p:cNvSpPr txBox="1">
            <a:spLocks noChangeArrowheads="1"/>
          </p:cNvSpPr>
          <p:nvPr/>
        </p:nvSpPr>
        <p:spPr bwMode="auto">
          <a:xfrm>
            <a:off x="555066" y="3211034"/>
            <a:ext cx="2612778" cy="252730"/>
          </a:xfrm>
          <a:prstGeom prst="rect">
            <a:avLst/>
          </a:prstGeom>
          <a:solidFill>
            <a:schemeClr val="accent1"/>
          </a:solidFill>
          <a:ln w="9525">
            <a:noFill/>
            <a:miter lim="800000"/>
          </a:ln>
        </p:spPr>
        <p:txBody>
          <a:bodyPr wrap="square">
            <a:spAutoFit/>
          </a:bodyPr>
          <a:lstStyle/>
          <a:p>
            <a:pPr>
              <a:defRPr/>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0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时间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:2019x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a:t>
            </a:r>
            <a:endPar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2" presetClass="entr" presetSubtype="2" fill="hold" grpId="0" nodeType="withEffect">
                                  <p:stCondLst>
                                    <p:cond delay="7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1+#ppt_w/2"/>
                                          </p:val>
                                        </p:tav>
                                        <p:tav tm="100000">
                                          <p:val>
                                            <p:strVal val="#ppt_x"/>
                                          </p:val>
                                        </p:tav>
                                      </p:tavLst>
                                    </p:anim>
                                    <p:anim calcmode="lin" valueType="num">
                                      <p:cBhvr additive="base">
                                        <p:cTn id="19" dur="10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TIMING" val="|6.7"/>
</p:tagLst>
</file>

<file path=ppt/theme/theme1.xml><?xml version="1.0" encoding="utf-8"?>
<a:theme xmlns:a="http://schemas.openxmlformats.org/drawingml/2006/main" name="Office 主题">
  <a:themeElements>
    <a:clrScheme name="自定义 1074">
      <a:dk1>
        <a:sysClr val="windowText" lastClr="000000"/>
      </a:dk1>
      <a:lt1>
        <a:sysClr val="window" lastClr="FFFFFF"/>
      </a:lt1>
      <a:dk2>
        <a:srgbClr val="1F497D"/>
      </a:dk2>
      <a:lt2>
        <a:srgbClr val="EEECE1"/>
      </a:lt2>
      <a:accent1>
        <a:srgbClr val="864F08"/>
      </a:accent1>
      <a:accent2>
        <a:srgbClr val="9D6700"/>
      </a:accent2>
      <a:accent3>
        <a:srgbClr val="864F08"/>
      </a:accent3>
      <a:accent4>
        <a:srgbClr val="986103"/>
      </a:accent4>
      <a:accent5>
        <a:srgbClr val="864F08"/>
      </a:accent5>
      <a:accent6>
        <a:srgbClr val="9D67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2722</Words>
  <Application>WPS 演示</Application>
  <PresentationFormat>自定义</PresentationFormat>
  <Paragraphs>348</Paragraphs>
  <Slides>24</Slides>
  <Notes>24</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Arial</vt:lpstr>
      <vt:lpstr>宋体</vt:lpstr>
      <vt:lpstr>Wingdings</vt:lpstr>
      <vt:lpstr>微软雅黑</vt:lpstr>
      <vt:lpstr>华文行楷</vt:lpstr>
      <vt:lpstr>IrisUPC</vt:lpstr>
      <vt:lpstr>微软雅黑 Light</vt:lpstr>
      <vt:lpstr>Arial Narrow</vt:lpstr>
      <vt:lpstr>方正中等线繁体</vt:lpstr>
      <vt:lpstr>Calibri</vt:lpstr>
      <vt:lpstr>Impact</vt:lpstr>
      <vt:lpstr>方正兰亭黑_GBK</vt:lpstr>
      <vt:lpstr>Arial Unicode MS</vt:lpstr>
      <vt:lpstr>Clear Sans</vt:lpstr>
      <vt:lpstr>Segoe UI</vt:lpstr>
      <vt:lpstr>仿宋_GB2312</vt:lpstr>
      <vt:lpstr>黑体</vt:lpstr>
      <vt:lpstr>Malgun Gothic</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88</cp:revision>
  <dcterms:created xsi:type="dcterms:W3CDTF">2017-05-04T03:42:00Z</dcterms:created>
  <dcterms:modified xsi:type="dcterms:W3CDTF">2018-04-24T03:30:17Z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