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5" r:id="rId3"/>
  </p:sldMasterIdLst>
  <p:notesMasterIdLst>
    <p:notesMasterId r:id="rId27"/>
  </p:notesMasterIdLst>
  <p:handoutMasterIdLst>
    <p:handoutMasterId r:id="rId28"/>
  </p:handoutMasterIdLst>
  <p:sldIdLst>
    <p:sldId id="730" r:id="rId4"/>
    <p:sldId id="672" r:id="rId5"/>
    <p:sldId id="675" r:id="rId6"/>
    <p:sldId id="713" r:id="rId7"/>
    <p:sldId id="707" r:id="rId8"/>
    <p:sldId id="708" r:id="rId9"/>
    <p:sldId id="709" r:id="rId10"/>
    <p:sldId id="733" r:id="rId11"/>
    <p:sldId id="716" r:id="rId12"/>
    <p:sldId id="676" r:id="rId13"/>
    <p:sldId id="714" r:id="rId14"/>
    <p:sldId id="715" r:id="rId15"/>
    <p:sldId id="734" r:id="rId16"/>
    <p:sldId id="723" r:id="rId17"/>
    <p:sldId id="718" r:id="rId18"/>
    <p:sldId id="719" r:id="rId19"/>
    <p:sldId id="720" r:id="rId20"/>
    <p:sldId id="735" r:id="rId21"/>
    <p:sldId id="721" r:id="rId22"/>
    <p:sldId id="724" r:id="rId23"/>
    <p:sldId id="717" r:id="rId24"/>
    <p:sldId id="725" r:id="rId25"/>
    <p:sldId id="753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DE5"/>
    <a:srgbClr val="F9F5F0"/>
    <a:srgbClr val="D00000"/>
    <a:srgbClr val="F4F4F6"/>
    <a:srgbClr val="F5F5F5"/>
    <a:srgbClr val="2879B2"/>
    <a:srgbClr val="FE8D33"/>
    <a:srgbClr val="94C8E8"/>
    <a:srgbClr val="FDD17A"/>
    <a:srgbClr val="FEB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88806" autoAdjust="0"/>
  </p:normalViewPr>
  <p:slideViewPr>
    <p:cSldViewPr snapToGrid="0" showGuides="1">
      <p:cViewPr varScale="1">
        <p:scale>
          <a:sx n="92" d="100"/>
          <a:sy n="92" d="100"/>
        </p:scale>
        <p:origin x="4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412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731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907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332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428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169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536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749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670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95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559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0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85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5963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470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898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9236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7506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657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17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715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004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780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68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1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1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8401050" y="1905000"/>
            <a:ext cx="25527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cs typeface="字魂59号-创粗黑" panose="00000500000000000000" charset="-122"/>
              </a:defRPr>
            </a:lvl1pPr>
          </a:lstStyle>
          <a:p>
            <a:fld id="{530820CF-B880-4189-942D-D702A7CBA730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cs typeface="字魂59号-创粗黑" panose="0000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cs typeface="字魂59号-创粗黑" panose="00000500000000000000" charset="-122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字魂59号-创粗黑" panose="00000500000000000000" charset="-122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字魂59号-创粗黑" panose="00000500000000000000" charset="-122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字魂59号-创粗黑" panose="00000500000000000000" charset="-122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字魂59号-创粗黑" panose="00000500000000000000" charset="-122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字魂59号-创粗黑" panose="00000500000000000000" charset="-122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字魂59号-创粗黑" panose="00000500000000000000" charset="-122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222_0000s_0001s_0003_图层-15"/>
          <p:cNvPicPr>
            <a:picLocks noChangeAspect="1"/>
          </p:cNvPicPr>
          <p:nvPr/>
        </p:nvPicPr>
        <p:blipFill>
          <a:blip r:embed="rId3"/>
          <a:srcRect l="-7" t="-471" r="927" b="68686"/>
          <a:stretch>
            <a:fillRect/>
          </a:stretch>
        </p:blipFill>
        <p:spPr>
          <a:xfrm>
            <a:off x="-635" y="-45720"/>
            <a:ext cx="12197080" cy="328104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3234690"/>
            <a:ext cx="12196445" cy="3672205"/>
          </a:xfrm>
          <a:prstGeom prst="rect">
            <a:avLst/>
          </a:prstGeom>
        </p:spPr>
      </p:pic>
      <p:pic>
        <p:nvPicPr>
          <p:cNvPr id="9" name="图片 8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485" y="2431415"/>
            <a:ext cx="3922395" cy="1555115"/>
          </a:xfrm>
          <a:prstGeom prst="rect">
            <a:avLst/>
          </a:prstGeom>
        </p:spPr>
      </p:pic>
      <p:pic>
        <p:nvPicPr>
          <p:cNvPr id="10" name="图片 9" descr="2222_0000s_0001s_0001_25a66481780a1dfbf0d4be4f393b3c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1680" y="2000885"/>
            <a:ext cx="623570" cy="3046730"/>
          </a:xfrm>
          <a:prstGeom prst="rect">
            <a:avLst/>
          </a:prstGeom>
        </p:spPr>
      </p:pic>
      <p:pic>
        <p:nvPicPr>
          <p:cNvPr id="12" name="图片 11" descr="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975" y="4136390"/>
            <a:ext cx="5020945" cy="567690"/>
          </a:xfrm>
          <a:prstGeom prst="rect">
            <a:avLst/>
          </a:prstGeom>
        </p:spPr>
      </p:pic>
      <p:pic>
        <p:nvPicPr>
          <p:cNvPr id="13" name="图片 12" descr="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0760" y="4829810"/>
            <a:ext cx="5529580" cy="217805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545" y="5146040"/>
            <a:ext cx="5414010" cy="468630"/>
          </a:xfrm>
          <a:prstGeom prst="rect">
            <a:avLst/>
          </a:prstGeom>
        </p:spPr>
      </p:pic>
      <p:pic>
        <p:nvPicPr>
          <p:cNvPr id="2" name="图片 1" descr="2222_0000s_0001s_0001_25a66481780a1dfbf0d4be4f393b3c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370" y="1905635"/>
            <a:ext cx="623570" cy="3046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/>
          <p:cNvSpPr txBox="1"/>
          <p:nvPr/>
        </p:nvSpPr>
        <p:spPr>
          <a:xfrm>
            <a:off x="3026516" y="1101984"/>
            <a:ext cx="2545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dirty="0">
                <a:latin typeface="字魂36号-正文宋楷" panose="02000000000000000000" charset="-122"/>
                <a:ea typeface="字魂36号-正文宋楷" panose="02000000000000000000" charset="-122"/>
              </a:rPr>
              <a:t>目 录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602962" y="1593902"/>
            <a:ext cx="36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en-US" altLang="zh-CN" sz="3600" dirty="0">
                <a:latin typeface="字魂36号-正文宋楷" panose="02000000000000000000" charset="-122"/>
                <a:ea typeface="字魂36号-正文宋楷" panose="02000000000000000000" charset="-122"/>
              </a:rPr>
              <a:t>Contents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10" y="2540"/>
            <a:ext cx="3353435" cy="27724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69624" y="2441169"/>
            <a:ext cx="879372" cy="782813"/>
            <a:chOff x="1065179" y="3224124"/>
            <a:chExt cx="879372" cy="782813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179" y="3224124"/>
              <a:ext cx="879372" cy="782813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181062" y="3275090"/>
              <a:ext cx="498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609000101010101" pitchFamily="49" charset="-122"/>
                  <a:ea typeface="汉仪南宫体简" panose="02010609000101010101" pitchFamily="49" charset="-122"/>
                </a:defRPr>
              </a:lvl1pPr>
            </a:lstStyle>
            <a:p>
              <a:r>
                <a:rPr lang="zh-CN" altLang="en-US" sz="3600" dirty="0">
                  <a:latin typeface="字魂36号-正文宋楷" panose="02000000000000000000" charset="-122"/>
                  <a:ea typeface="字魂36号-正文宋楷" panose="02000000000000000000" charset="-122"/>
                </a:rPr>
                <a:t>壹</a:t>
              </a:r>
            </a:p>
          </p:txBody>
        </p:sp>
      </p:grpSp>
      <p:sp>
        <p:nvSpPr>
          <p:cNvPr id="55" name="TextBox 64"/>
          <p:cNvSpPr>
            <a:spLocks noChangeArrowheads="1"/>
          </p:cNvSpPr>
          <p:nvPr/>
        </p:nvSpPr>
        <p:spPr bwMode="auto">
          <a:xfrm>
            <a:off x="2048690" y="2633021"/>
            <a:ext cx="2965087" cy="5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731003" y="2526498"/>
            <a:ext cx="879372" cy="782813"/>
            <a:chOff x="5525898" y="3215473"/>
            <a:chExt cx="879372" cy="782813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5898" y="3215473"/>
              <a:ext cx="879372" cy="782813"/>
            </a:xfrm>
            <a:prstGeom prst="rect">
              <a:avLst/>
            </a:prstGeom>
          </p:spPr>
        </p:pic>
        <p:sp>
          <p:nvSpPr>
            <p:cNvPr id="68" name="文本框 67"/>
            <p:cNvSpPr txBox="1"/>
            <p:nvPr/>
          </p:nvSpPr>
          <p:spPr>
            <a:xfrm>
              <a:off x="5641781" y="3266439"/>
              <a:ext cx="498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609000101010101" pitchFamily="49" charset="-122"/>
                  <a:ea typeface="汉仪南宫体简" panose="02010609000101010101" pitchFamily="49" charset="-122"/>
                </a:defRPr>
              </a:lvl1pPr>
            </a:lstStyle>
            <a:p>
              <a:r>
                <a:rPr lang="zh-CN" altLang="en-US" sz="3600" dirty="0">
                  <a:latin typeface="字魂36号-正文宋楷" panose="02000000000000000000" charset="-122"/>
                  <a:ea typeface="字魂36号-正文宋楷" panose="02000000000000000000" charset="-122"/>
                </a:rPr>
                <a:t>贰</a:t>
              </a:r>
            </a:p>
          </p:txBody>
        </p:sp>
      </p:grpSp>
      <p:sp>
        <p:nvSpPr>
          <p:cNvPr id="69" name="TextBox 64"/>
          <p:cNvSpPr>
            <a:spLocks noChangeArrowheads="1"/>
          </p:cNvSpPr>
          <p:nvPr/>
        </p:nvSpPr>
        <p:spPr bwMode="auto">
          <a:xfrm>
            <a:off x="6644029" y="2632625"/>
            <a:ext cx="2965087" cy="5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832942" y="4002470"/>
            <a:ext cx="879372" cy="782813"/>
            <a:chOff x="1109677" y="4478720"/>
            <a:chExt cx="879372" cy="782813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677" y="4478720"/>
              <a:ext cx="879372" cy="782813"/>
            </a:xfrm>
            <a:prstGeom prst="rect">
              <a:avLst/>
            </a:prstGeom>
          </p:spPr>
        </p:pic>
        <p:sp>
          <p:nvSpPr>
            <p:cNvPr id="77" name="文本框 76"/>
            <p:cNvSpPr txBox="1"/>
            <p:nvPr/>
          </p:nvSpPr>
          <p:spPr>
            <a:xfrm>
              <a:off x="1225560" y="4529686"/>
              <a:ext cx="498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609000101010101" pitchFamily="49" charset="-122"/>
                  <a:ea typeface="汉仪南宫体简" panose="02010609000101010101" pitchFamily="49" charset="-122"/>
                </a:defRPr>
              </a:lvl1pPr>
            </a:lstStyle>
            <a:p>
              <a:r>
                <a:rPr lang="zh-CN" altLang="en-US" sz="3600" dirty="0">
                  <a:latin typeface="字魂36号-正文宋楷" panose="02000000000000000000" charset="-122"/>
                  <a:ea typeface="字魂36号-正文宋楷" panose="02000000000000000000" charset="-122"/>
                </a:rPr>
                <a:t>叁</a:t>
              </a:r>
            </a:p>
          </p:txBody>
        </p:sp>
      </p:grpSp>
      <p:sp>
        <p:nvSpPr>
          <p:cNvPr id="78" name="TextBox 64"/>
          <p:cNvSpPr>
            <a:spLocks noChangeArrowheads="1"/>
          </p:cNvSpPr>
          <p:nvPr/>
        </p:nvSpPr>
        <p:spPr bwMode="auto">
          <a:xfrm>
            <a:off x="2712948" y="4133362"/>
            <a:ext cx="2965087" cy="5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527976" y="4047794"/>
            <a:ext cx="879372" cy="782813"/>
            <a:chOff x="5570396" y="4470069"/>
            <a:chExt cx="879372" cy="782813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0396" y="4470069"/>
              <a:ext cx="879372" cy="782813"/>
            </a:xfrm>
            <a:prstGeom prst="rect">
              <a:avLst/>
            </a:prstGeom>
          </p:spPr>
        </p:pic>
        <p:sp>
          <p:nvSpPr>
            <p:cNvPr id="80" name="文本框 79"/>
            <p:cNvSpPr txBox="1"/>
            <p:nvPr/>
          </p:nvSpPr>
          <p:spPr>
            <a:xfrm>
              <a:off x="5686279" y="4521035"/>
              <a:ext cx="498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5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南宫体简" panose="02010609000101010101" pitchFamily="49" charset="-122"/>
                  <a:ea typeface="汉仪南宫体简" panose="02010609000101010101" pitchFamily="49" charset="-122"/>
                </a:defRPr>
              </a:lvl1pPr>
            </a:lstStyle>
            <a:p>
              <a:r>
                <a:rPr lang="zh-CN" altLang="en-US" sz="3600" dirty="0">
                  <a:latin typeface="字魂36号-正文宋楷" panose="02000000000000000000" charset="-122"/>
                  <a:ea typeface="字魂36号-正文宋楷" panose="02000000000000000000" charset="-122"/>
                </a:rPr>
                <a:t>肆</a:t>
              </a:r>
            </a:p>
          </p:txBody>
        </p:sp>
      </p:grpSp>
      <p:sp>
        <p:nvSpPr>
          <p:cNvPr id="81" name="TextBox 64"/>
          <p:cNvSpPr>
            <a:spLocks noChangeArrowheads="1"/>
          </p:cNvSpPr>
          <p:nvPr/>
        </p:nvSpPr>
        <p:spPr bwMode="auto">
          <a:xfrm>
            <a:off x="7584512" y="4184401"/>
            <a:ext cx="2965087" cy="5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  <p:bldP spid="31" grpId="0"/>
      <p:bldP spid="31" grpId="1"/>
      <p:bldP spid="55" grpId="0"/>
      <p:bldP spid="69" grpId="0"/>
      <p:bldP spid="78" grpId="0"/>
      <p:bldP spid="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22_0000s_0001s_0002_9fd699de4c319a6e0323785e29a87a40"/>
          <p:cNvPicPr>
            <a:picLocks noChangeAspect="1"/>
          </p:cNvPicPr>
          <p:nvPr/>
        </p:nvPicPr>
        <p:blipFill>
          <a:blip r:embed="rId4">
            <a:lum bright="18000"/>
          </a:blip>
          <a:stretch>
            <a:fillRect/>
          </a:stretch>
        </p:blipFill>
        <p:spPr>
          <a:xfrm>
            <a:off x="4455795" y="1697355"/>
            <a:ext cx="2717800" cy="2717800"/>
          </a:xfrm>
          <a:prstGeom prst="rect">
            <a:avLst/>
          </a:prstGeom>
        </p:spPr>
      </p:pic>
      <p:sp>
        <p:nvSpPr>
          <p:cNvPr id="34" name="TextBox 64"/>
          <p:cNvSpPr>
            <a:spLocks noChangeArrowheads="1"/>
          </p:cNvSpPr>
          <p:nvPr/>
        </p:nvSpPr>
        <p:spPr bwMode="auto">
          <a:xfrm>
            <a:off x="3359292" y="4406690"/>
            <a:ext cx="5216933" cy="923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518054" y="2396452"/>
            <a:ext cx="498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8800" dirty="0">
                <a:latin typeface="字魂36号-正文宋楷" panose="02000000000000000000" charset="-122"/>
                <a:ea typeface="字魂36号-正文宋楷" panose="02000000000000000000" charset="-122"/>
              </a:rPr>
              <a:t>壹</a:t>
            </a:r>
          </a:p>
        </p:txBody>
      </p:sp>
      <p:pic>
        <p:nvPicPr>
          <p:cNvPr id="23" name="图片 22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>
            <a:off x="-235585" y="5080"/>
            <a:ext cx="6036945" cy="1591310"/>
          </a:xfrm>
          <a:prstGeom prst="rect">
            <a:avLst/>
          </a:prstGeom>
        </p:spPr>
      </p:pic>
      <p:pic>
        <p:nvPicPr>
          <p:cNvPr id="4" name="图片 3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 flipH="1">
            <a:off x="6631305" y="5080"/>
            <a:ext cx="6036945" cy="1591310"/>
          </a:xfrm>
          <a:prstGeom prst="rect">
            <a:avLst/>
          </a:prstGeom>
        </p:spPr>
      </p:pic>
      <p:pic>
        <p:nvPicPr>
          <p:cNvPr id="20" name="图片 19" descr="2222_0001s_0000s_0000_Layer-19-拷贝"/>
          <p:cNvPicPr>
            <a:picLocks noChangeAspect="1"/>
          </p:cNvPicPr>
          <p:nvPr/>
        </p:nvPicPr>
        <p:blipFill>
          <a:blip r:embed="rId6"/>
          <a:srcRect l="49116" t="13070" r="44785" b="66164"/>
          <a:stretch>
            <a:fillRect/>
          </a:stretch>
        </p:blipFill>
        <p:spPr>
          <a:xfrm>
            <a:off x="1485265" y="1697355"/>
            <a:ext cx="1260475" cy="1492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utoUpdateAnimBg="0"/>
      <p:bldP spid="37" grpId="0"/>
      <p:bldP spid="3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32" name="图片 31" descr="C:\Users\Administrator\Desktop\38289b674f91b01d27a1edb67bb43ea6.jpg38289b674f91b01d27a1edb67bb43ea6"/>
          <p:cNvPicPr>
            <a:picLocks noChangeAspect="1"/>
          </p:cNvPicPr>
          <p:nvPr/>
        </p:nvPicPr>
        <p:blipFill>
          <a:blip r:embed="rId3"/>
          <a:srcRect l="9326" t="401" r="54216" b="-401"/>
          <a:stretch>
            <a:fillRect/>
          </a:stretch>
        </p:blipFill>
        <p:spPr>
          <a:xfrm>
            <a:off x="6455678" y="1836042"/>
            <a:ext cx="4118568" cy="411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文本框 32"/>
          <p:cNvSpPr txBox="1"/>
          <p:nvPr/>
        </p:nvSpPr>
        <p:spPr>
          <a:xfrm>
            <a:off x="5436443" y="1898968"/>
            <a:ext cx="553998" cy="1323439"/>
          </a:xfrm>
          <a:prstGeom prst="rect">
            <a:avLst/>
          </a:prstGeom>
          <a:noFill/>
          <a:ln>
            <a:solidFill>
              <a:srgbClr val="445448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 sz="2400" dirty="0">
                <a:solidFill>
                  <a:srgbClr val="445448"/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输入标题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5312351" y="1898968"/>
            <a:ext cx="1" cy="2511879"/>
          </a:xfrm>
          <a:prstGeom prst="line">
            <a:avLst/>
          </a:prstGeom>
          <a:ln>
            <a:solidFill>
              <a:srgbClr val="4454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1896032" y="2794713"/>
            <a:ext cx="3416320" cy="243943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33" grpId="0" animBg="1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84597" y="3923428"/>
            <a:ext cx="2162415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400" dirty="0"/>
          </a:p>
        </p:txBody>
      </p:sp>
      <p:sp>
        <p:nvSpPr>
          <p:cNvPr id="48" name="矩形 47"/>
          <p:cNvSpPr/>
          <p:nvPr/>
        </p:nvSpPr>
        <p:spPr>
          <a:xfrm>
            <a:off x="9383718" y="3930187"/>
            <a:ext cx="2308134" cy="1365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</a:p>
          <a:p>
            <a:pPr>
              <a:lnSpc>
                <a:spcPts val="2000"/>
              </a:lnSpc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</p:txBody>
      </p:sp>
      <p:sp>
        <p:nvSpPr>
          <p:cNvPr id="49" name="文本框 4"/>
          <p:cNvSpPr txBox="1"/>
          <p:nvPr/>
        </p:nvSpPr>
        <p:spPr>
          <a:xfrm>
            <a:off x="4197059" y="3309363"/>
            <a:ext cx="1415772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>
                <a:solidFill>
                  <a:srgbClr val="445448"/>
                </a:solidFill>
                <a:latin typeface="字魂36号-正文宋楷" panose="02000000000000000000" charset="-122"/>
                <a:ea typeface="字魂36号-正文宋楷" panose="02000000000000000000" charset="-122"/>
                <a:cs typeface="Tahoma" panose="020B0604030504040204" pitchFamily="34" charset="0"/>
              </a:rPr>
              <a:t>输入标题</a:t>
            </a:r>
          </a:p>
        </p:txBody>
      </p:sp>
      <p:sp>
        <p:nvSpPr>
          <p:cNvPr id="50" name="文本框 4"/>
          <p:cNvSpPr txBox="1"/>
          <p:nvPr/>
        </p:nvSpPr>
        <p:spPr>
          <a:xfrm>
            <a:off x="9383718" y="3465982"/>
            <a:ext cx="1415772" cy="46166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2400" dirty="0">
                <a:solidFill>
                  <a:srgbClr val="445448"/>
                </a:solidFill>
                <a:latin typeface="字魂36号-正文宋楷" panose="02000000000000000000" charset="-122"/>
                <a:ea typeface="字魂36号-正文宋楷" panose="02000000000000000000" charset="-122"/>
                <a:cs typeface="Tahoma" panose="020B0604030504040204" pitchFamily="34" charset="0"/>
              </a:rPr>
              <a:t>输入标题</a:t>
            </a:r>
          </a:p>
        </p:txBody>
      </p:sp>
      <p:pic>
        <p:nvPicPr>
          <p:cNvPr id="51" name="图片占位符 10" descr="C:\Users\Administrator\Desktop\38289b674f91b01d27a1edb67bb43ea6.jpg38289b674f91b01d27a1edb67bb43ea6"/>
          <p:cNvPicPr>
            <a:picLocks noChangeAspect="1"/>
          </p:cNvPicPr>
          <p:nvPr/>
        </p:nvPicPr>
        <p:blipFill>
          <a:blip r:embed="rId3"/>
          <a:srcRect l="63732" t="-959" r="11965" b="959"/>
          <a:stretch>
            <a:fillRect/>
          </a:stretch>
        </p:blipFill>
        <p:spPr>
          <a:xfrm>
            <a:off x="1679631" y="2284625"/>
            <a:ext cx="2118882" cy="3178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" name="图片占位符 11" descr="C:\Users\Administrator\Desktop\38289b674f91b01d27a1edb67bb43ea6.jpg38289b674f91b01d27a1edb67bb43ea6"/>
          <p:cNvPicPr>
            <a:picLocks noChangeAspect="1"/>
          </p:cNvPicPr>
          <p:nvPr/>
        </p:nvPicPr>
        <p:blipFill>
          <a:blip r:embed="rId3"/>
          <a:srcRect l="4204" t="-1458" r="71490" b="1458"/>
          <a:stretch>
            <a:fillRect/>
          </a:stretch>
        </p:blipFill>
        <p:spPr>
          <a:xfrm>
            <a:off x="6860466" y="2305263"/>
            <a:ext cx="2119082" cy="3178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37" grpId="0"/>
      <p:bldP spid="48" grpId="0"/>
      <p:bldP spid="49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21" name="任意多边形 137"/>
          <p:cNvSpPr>
            <a:spLocks noChangeAspect="1"/>
          </p:cNvSpPr>
          <p:nvPr/>
        </p:nvSpPr>
        <p:spPr>
          <a:xfrm rot="5400000">
            <a:off x="5790565" y="3512185"/>
            <a:ext cx="3136900" cy="1619885"/>
          </a:xfrm>
          <a:custGeom>
            <a:avLst/>
            <a:gdLst>
              <a:gd name="connsiteX0" fmla="*/ 0 w 3137057"/>
              <a:gd name="connsiteY0" fmla="*/ 1799 h 1620000"/>
              <a:gd name="connsiteX1" fmla="*/ 0 w 3137057"/>
              <a:gd name="connsiteY1" fmla="*/ 0 h 1620000"/>
              <a:gd name="connsiteX2" fmla="*/ 1339 w 3137057"/>
              <a:gd name="connsiteY2" fmla="*/ 0 h 1620000"/>
              <a:gd name="connsiteX3" fmla="*/ 0 w 3137057"/>
              <a:gd name="connsiteY3" fmla="*/ 1620000 h 1620000"/>
              <a:gd name="connsiteX4" fmla="*/ 0 w 3137057"/>
              <a:gd name="connsiteY4" fmla="*/ 1618201 h 1620000"/>
              <a:gd name="connsiteX5" fmla="*/ 1339 w 3137057"/>
              <a:gd name="connsiteY5" fmla="*/ 1620000 h 1620000"/>
              <a:gd name="connsiteX6" fmla="*/ 311951 w 3137057"/>
              <a:gd name="connsiteY6" fmla="*/ 1373245 h 1620000"/>
              <a:gd name="connsiteX7" fmla="*/ 413703 w 3137057"/>
              <a:gd name="connsiteY7" fmla="*/ 1198907 h 1620000"/>
              <a:gd name="connsiteX8" fmla="*/ 673439 w 3137057"/>
              <a:gd name="connsiteY8" fmla="*/ 981655 h 1620000"/>
              <a:gd name="connsiteX9" fmla="*/ 810001 w 3137057"/>
              <a:gd name="connsiteY9" fmla="*/ 810000 h 1620000"/>
              <a:gd name="connsiteX10" fmla="*/ 673439 w 3137057"/>
              <a:gd name="connsiteY10" fmla="*/ 638344 h 1620000"/>
              <a:gd name="connsiteX11" fmla="*/ 413703 w 3137057"/>
              <a:gd name="connsiteY11" fmla="*/ 421092 h 1620000"/>
              <a:gd name="connsiteX12" fmla="*/ 311951 w 3137057"/>
              <a:gd name="connsiteY12" fmla="*/ 249437 h 1620000"/>
              <a:gd name="connsiteX13" fmla="*/ 61922 w 3137057"/>
              <a:gd name="connsiteY13" fmla="*/ 83481 h 1620000"/>
              <a:gd name="connsiteX14" fmla="*/ 1340 w 3137057"/>
              <a:gd name="connsiteY14" fmla="*/ 0 h 1620000"/>
              <a:gd name="connsiteX15" fmla="*/ 2328397 w 3137057"/>
              <a:gd name="connsiteY15" fmla="*/ 0 h 1620000"/>
              <a:gd name="connsiteX16" fmla="*/ 2639008 w 3137057"/>
              <a:gd name="connsiteY16" fmla="*/ 249437 h 1620000"/>
              <a:gd name="connsiteX17" fmla="*/ 2740760 w 3137057"/>
              <a:gd name="connsiteY17" fmla="*/ 421092 h 1620000"/>
              <a:gd name="connsiteX18" fmla="*/ 3000496 w 3137057"/>
              <a:gd name="connsiteY18" fmla="*/ 638345 h 1620000"/>
              <a:gd name="connsiteX19" fmla="*/ 3137057 w 3137057"/>
              <a:gd name="connsiteY19" fmla="*/ 810000 h 1620000"/>
              <a:gd name="connsiteX20" fmla="*/ 3000496 w 3137057"/>
              <a:gd name="connsiteY20" fmla="*/ 981656 h 1620000"/>
              <a:gd name="connsiteX21" fmla="*/ 2740760 w 3137057"/>
              <a:gd name="connsiteY21" fmla="*/ 1198908 h 1620000"/>
              <a:gd name="connsiteX22" fmla="*/ 2639008 w 3137057"/>
              <a:gd name="connsiteY22" fmla="*/ 1373246 h 1620000"/>
              <a:gd name="connsiteX23" fmla="*/ 2328397 w 3137057"/>
              <a:gd name="connsiteY23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37057" h="1620000">
                <a:moveTo>
                  <a:pt x="0" y="1799"/>
                </a:moveTo>
                <a:lnTo>
                  <a:pt x="0" y="0"/>
                </a:lnTo>
                <a:lnTo>
                  <a:pt x="1339" y="0"/>
                </a:lnTo>
                <a:close/>
                <a:moveTo>
                  <a:pt x="0" y="1620000"/>
                </a:moveTo>
                <a:lnTo>
                  <a:pt x="0" y="1618201"/>
                </a:lnTo>
                <a:lnTo>
                  <a:pt x="1339" y="1620000"/>
                </a:lnTo>
                <a:cubicBezTo>
                  <a:pt x="62926" y="1491258"/>
                  <a:pt x="212877" y="1440298"/>
                  <a:pt x="311951" y="1373245"/>
                </a:cubicBezTo>
                <a:cubicBezTo>
                  <a:pt x="411025" y="1303510"/>
                  <a:pt x="413703" y="1198907"/>
                  <a:pt x="413703" y="1198907"/>
                </a:cubicBezTo>
                <a:cubicBezTo>
                  <a:pt x="413703" y="1198907"/>
                  <a:pt x="560976" y="1155993"/>
                  <a:pt x="673439" y="981655"/>
                </a:cubicBezTo>
                <a:cubicBezTo>
                  <a:pt x="783224" y="807318"/>
                  <a:pt x="745736" y="826092"/>
                  <a:pt x="810001" y="810000"/>
                </a:cubicBezTo>
                <a:cubicBezTo>
                  <a:pt x="745736" y="793907"/>
                  <a:pt x="783224" y="812682"/>
                  <a:pt x="673439" y="638344"/>
                </a:cubicBezTo>
                <a:cubicBezTo>
                  <a:pt x="560976" y="464006"/>
                  <a:pt x="413703" y="421092"/>
                  <a:pt x="413703" y="421092"/>
                </a:cubicBezTo>
                <a:cubicBezTo>
                  <a:pt x="413703" y="421092"/>
                  <a:pt x="411025" y="316490"/>
                  <a:pt x="311951" y="249437"/>
                </a:cubicBezTo>
                <a:cubicBezTo>
                  <a:pt x="237645" y="197136"/>
                  <a:pt x="134722" y="155395"/>
                  <a:pt x="61922" y="83481"/>
                </a:cubicBezTo>
                <a:lnTo>
                  <a:pt x="1340" y="0"/>
                </a:lnTo>
                <a:lnTo>
                  <a:pt x="2328397" y="0"/>
                </a:lnTo>
                <a:cubicBezTo>
                  <a:pt x="2389984" y="128742"/>
                  <a:pt x="2539933" y="179703"/>
                  <a:pt x="2639008" y="249437"/>
                </a:cubicBezTo>
                <a:cubicBezTo>
                  <a:pt x="2738083" y="316491"/>
                  <a:pt x="2740760" y="421092"/>
                  <a:pt x="2740760" y="421092"/>
                </a:cubicBezTo>
                <a:cubicBezTo>
                  <a:pt x="2740760" y="421092"/>
                  <a:pt x="2888033" y="464007"/>
                  <a:pt x="3000496" y="638345"/>
                </a:cubicBezTo>
                <a:cubicBezTo>
                  <a:pt x="3110281" y="812682"/>
                  <a:pt x="3072793" y="793908"/>
                  <a:pt x="3137057" y="810000"/>
                </a:cubicBezTo>
                <a:cubicBezTo>
                  <a:pt x="3072793" y="826092"/>
                  <a:pt x="3110281" y="807318"/>
                  <a:pt x="3000496" y="981656"/>
                </a:cubicBezTo>
                <a:cubicBezTo>
                  <a:pt x="2888033" y="1155995"/>
                  <a:pt x="2740760" y="1198908"/>
                  <a:pt x="2740760" y="1198908"/>
                </a:cubicBezTo>
                <a:cubicBezTo>
                  <a:pt x="2740760" y="1198908"/>
                  <a:pt x="2738083" y="1303511"/>
                  <a:pt x="2639008" y="1373246"/>
                </a:cubicBezTo>
                <a:cubicBezTo>
                  <a:pt x="2539933" y="1440299"/>
                  <a:pt x="2389984" y="1491260"/>
                  <a:pt x="2328397" y="162000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10"/>
          <p:cNvSpPr>
            <a:spLocks noChangeAspect="1"/>
          </p:cNvSpPr>
          <p:nvPr/>
        </p:nvSpPr>
        <p:spPr>
          <a:xfrm rot="5400000">
            <a:off x="8316595" y="3511550"/>
            <a:ext cx="3136900" cy="1619885"/>
          </a:xfrm>
          <a:custGeom>
            <a:avLst/>
            <a:gdLst>
              <a:gd name="connsiteX0" fmla="*/ 0 w 3137057"/>
              <a:gd name="connsiteY0" fmla="*/ 1799 h 1620000"/>
              <a:gd name="connsiteX1" fmla="*/ 0 w 3137057"/>
              <a:gd name="connsiteY1" fmla="*/ 0 h 1620000"/>
              <a:gd name="connsiteX2" fmla="*/ 1339 w 3137057"/>
              <a:gd name="connsiteY2" fmla="*/ 0 h 1620000"/>
              <a:gd name="connsiteX3" fmla="*/ 0 w 3137057"/>
              <a:gd name="connsiteY3" fmla="*/ 1620000 h 1620000"/>
              <a:gd name="connsiteX4" fmla="*/ 0 w 3137057"/>
              <a:gd name="connsiteY4" fmla="*/ 1618201 h 1620000"/>
              <a:gd name="connsiteX5" fmla="*/ 1339 w 3137057"/>
              <a:gd name="connsiteY5" fmla="*/ 1620000 h 1620000"/>
              <a:gd name="connsiteX6" fmla="*/ 311951 w 3137057"/>
              <a:gd name="connsiteY6" fmla="*/ 1373245 h 1620000"/>
              <a:gd name="connsiteX7" fmla="*/ 413703 w 3137057"/>
              <a:gd name="connsiteY7" fmla="*/ 1198907 h 1620000"/>
              <a:gd name="connsiteX8" fmla="*/ 673439 w 3137057"/>
              <a:gd name="connsiteY8" fmla="*/ 981655 h 1620000"/>
              <a:gd name="connsiteX9" fmla="*/ 810001 w 3137057"/>
              <a:gd name="connsiteY9" fmla="*/ 810000 h 1620000"/>
              <a:gd name="connsiteX10" fmla="*/ 673439 w 3137057"/>
              <a:gd name="connsiteY10" fmla="*/ 638344 h 1620000"/>
              <a:gd name="connsiteX11" fmla="*/ 413703 w 3137057"/>
              <a:gd name="connsiteY11" fmla="*/ 421092 h 1620000"/>
              <a:gd name="connsiteX12" fmla="*/ 311951 w 3137057"/>
              <a:gd name="connsiteY12" fmla="*/ 249437 h 1620000"/>
              <a:gd name="connsiteX13" fmla="*/ 61922 w 3137057"/>
              <a:gd name="connsiteY13" fmla="*/ 83481 h 1620000"/>
              <a:gd name="connsiteX14" fmla="*/ 1340 w 3137057"/>
              <a:gd name="connsiteY14" fmla="*/ 0 h 1620000"/>
              <a:gd name="connsiteX15" fmla="*/ 2328397 w 3137057"/>
              <a:gd name="connsiteY15" fmla="*/ 0 h 1620000"/>
              <a:gd name="connsiteX16" fmla="*/ 2639008 w 3137057"/>
              <a:gd name="connsiteY16" fmla="*/ 249437 h 1620000"/>
              <a:gd name="connsiteX17" fmla="*/ 2740760 w 3137057"/>
              <a:gd name="connsiteY17" fmla="*/ 421092 h 1620000"/>
              <a:gd name="connsiteX18" fmla="*/ 3000496 w 3137057"/>
              <a:gd name="connsiteY18" fmla="*/ 638345 h 1620000"/>
              <a:gd name="connsiteX19" fmla="*/ 3137057 w 3137057"/>
              <a:gd name="connsiteY19" fmla="*/ 810000 h 1620000"/>
              <a:gd name="connsiteX20" fmla="*/ 3000496 w 3137057"/>
              <a:gd name="connsiteY20" fmla="*/ 981656 h 1620000"/>
              <a:gd name="connsiteX21" fmla="*/ 2740760 w 3137057"/>
              <a:gd name="connsiteY21" fmla="*/ 1198908 h 1620000"/>
              <a:gd name="connsiteX22" fmla="*/ 2639008 w 3137057"/>
              <a:gd name="connsiteY22" fmla="*/ 1373246 h 1620000"/>
              <a:gd name="connsiteX23" fmla="*/ 2328397 w 3137057"/>
              <a:gd name="connsiteY23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37057" h="1620000">
                <a:moveTo>
                  <a:pt x="0" y="1799"/>
                </a:moveTo>
                <a:lnTo>
                  <a:pt x="0" y="0"/>
                </a:lnTo>
                <a:lnTo>
                  <a:pt x="1339" y="0"/>
                </a:lnTo>
                <a:close/>
                <a:moveTo>
                  <a:pt x="0" y="1620000"/>
                </a:moveTo>
                <a:lnTo>
                  <a:pt x="0" y="1618201"/>
                </a:lnTo>
                <a:lnTo>
                  <a:pt x="1339" y="1620000"/>
                </a:lnTo>
                <a:cubicBezTo>
                  <a:pt x="62926" y="1491258"/>
                  <a:pt x="212877" y="1440298"/>
                  <a:pt x="311951" y="1373245"/>
                </a:cubicBezTo>
                <a:cubicBezTo>
                  <a:pt x="411025" y="1303510"/>
                  <a:pt x="413703" y="1198907"/>
                  <a:pt x="413703" y="1198907"/>
                </a:cubicBezTo>
                <a:cubicBezTo>
                  <a:pt x="413703" y="1198907"/>
                  <a:pt x="560976" y="1155993"/>
                  <a:pt x="673439" y="981655"/>
                </a:cubicBezTo>
                <a:cubicBezTo>
                  <a:pt x="783224" y="807318"/>
                  <a:pt x="745736" y="826092"/>
                  <a:pt x="810001" y="810000"/>
                </a:cubicBezTo>
                <a:cubicBezTo>
                  <a:pt x="745736" y="793907"/>
                  <a:pt x="783224" y="812682"/>
                  <a:pt x="673439" y="638344"/>
                </a:cubicBezTo>
                <a:cubicBezTo>
                  <a:pt x="560976" y="464006"/>
                  <a:pt x="413703" y="421092"/>
                  <a:pt x="413703" y="421092"/>
                </a:cubicBezTo>
                <a:cubicBezTo>
                  <a:pt x="413703" y="421092"/>
                  <a:pt x="411025" y="316490"/>
                  <a:pt x="311951" y="249437"/>
                </a:cubicBezTo>
                <a:cubicBezTo>
                  <a:pt x="237645" y="197136"/>
                  <a:pt x="134722" y="155395"/>
                  <a:pt x="61922" y="83481"/>
                </a:cubicBezTo>
                <a:lnTo>
                  <a:pt x="1340" y="0"/>
                </a:lnTo>
                <a:lnTo>
                  <a:pt x="2328397" y="0"/>
                </a:lnTo>
                <a:cubicBezTo>
                  <a:pt x="2389984" y="128742"/>
                  <a:pt x="2539933" y="179703"/>
                  <a:pt x="2639008" y="249437"/>
                </a:cubicBezTo>
                <a:cubicBezTo>
                  <a:pt x="2738083" y="316491"/>
                  <a:pt x="2740760" y="421092"/>
                  <a:pt x="2740760" y="421092"/>
                </a:cubicBezTo>
                <a:cubicBezTo>
                  <a:pt x="2740760" y="421092"/>
                  <a:pt x="2888033" y="464007"/>
                  <a:pt x="3000496" y="638345"/>
                </a:cubicBezTo>
                <a:cubicBezTo>
                  <a:pt x="3110281" y="812682"/>
                  <a:pt x="3072793" y="793908"/>
                  <a:pt x="3137057" y="810000"/>
                </a:cubicBezTo>
                <a:cubicBezTo>
                  <a:pt x="3072793" y="826092"/>
                  <a:pt x="3110281" y="807318"/>
                  <a:pt x="3000496" y="981656"/>
                </a:cubicBezTo>
                <a:cubicBezTo>
                  <a:pt x="2888033" y="1155995"/>
                  <a:pt x="2740760" y="1198908"/>
                  <a:pt x="2740760" y="1198908"/>
                </a:cubicBezTo>
                <a:cubicBezTo>
                  <a:pt x="2740760" y="1198908"/>
                  <a:pt x="2738083" y="1303511"/>
                  <a:pt x="2639008" y="1373246"/>
                </a:cubicBezTo>
                <a:cubicBezTo>
                  <a:pt x="2539933" y="1440299"/>
                  <a:pt x="2389984" y="1491260"/>
                  <a:pt x="2328397" y="162000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任意多边形 15"/>
          <p:cNvSpPr>
            <a:spLocks noChangeAspect="1"/>
          </p:cNvSpPr>
          <p:nvPr/>
        </p:nvSpPr>
        <p:spPr>
          <a:xfrm rot="5400000">
            <a:off x="780415" y="3511550"/>
            <a:ext cx="3136900" cy="1619885"/>
          </a:xfrm>
          <a:custGeom>
            <a:avLst/>
            <a:gdLst>
              <a:gd name="connsiteX0" fmla="*/ 0 w 3137057"/>
              <a:gd name="connsiteY0" fmla="*/ 1799 h 1620000"/>
              <a:gd name="connsiteX1" fmla="*/ 0 w 3137057"/>
              <a:gd name="connsiteY1" fmla="*/ 0 h 1620000"/>
              <a:gd name="connsiteX2" fmla="*/ 1339 w 3137057"/>
              <a:gd name="connsiteY2" fmla="*/ 0 h 1620000"/>
              <a:gd name="connsiteX3" fmla="*/ 0 w 3137057"/>
              <a:gd name="connsiteY3" fmla="*/ 1620000 h 1620000"/>
              <a:gd name="connsiteX4" fmla="*/ 0 w 3137057"/>
              <a:gd name="connsiteY4" fmla="*/ 1618201 h 1620000"/>
              <a:gd name="connsiteX5" fmla="*/ 1339 w 3137057"/>
              <a:gd name="connsiteY5" fmla="*/ 1620000 h 1620000"/>
              <a:gd name="connsiteX6" fmla="*/ 311951 w 3137057"/>
              <a:gd name="connsiteY6" fmla="*/ 1373245 h 1620000"/>
              <a:gd name="connsiteX7" fmla="*/ 413703 w 3137057"/>
              <a:gd name="connsiteY7" fmla="*/ 1198907 h 1620000"/>
              <a:gd name="connsiteX8" fmla="*/ 673439 w 3137057"/>
              <a:gd name="connsiteY8" fmla="*/ 981655 h 1620000"/>
              <a:gd name="connsiteX9" fmla="*/ 810001 w 3137057"/>
              <a:gd name="connsiteY9" fmla="*/ 810000 h 1620000"/>
              <a:gd name="connsiteX10" fmla="*/ 673439 w 3137057"/>
              <a:gd name="connsiteY10" fmla="*/ 638344 h 1620000"/>
              <a:gd name="connsiteX11" fmla="*/ 413703 w 3137057"/>
              <a:gd name="connsiteY11" fmla="*/ 421092 h 1620000"/>
              <a:gd name="connsiteX12" fmla="*/ 311951 w 3137057"/>
              <a:gd name="connsiteY12" fmla="*/ 249437 h 1620000"/>
              <a:gd name="connsiteX13" fmla="*/ 61922 w 3137057"/>
              <a:gd name="connsiteY13" fmla="*/ 83481 h 1620000"/>
              <a:gd name="connsiteX14" fmla="*/ 1340 w 3137057"/>
              <a:gd name="connsiteY14" fmla="*/ 0 h 1620000"/>
              <a:gd name="connsiteX15" fmla="*/ 2328397 w 3137057"/>
              <a:gd name="connsiteY15" fmla="*/ 0 h 1620000"/>
              <a:gd name="connsiteX16" fmla="*/ 2639008 w 3137057"/>
              <a:gd name="connsiteY16" fmla="*/ 249437 h 1620000"/>
              <a:gd name="connsiteX17" fmla="*/ 2740760 w 3137057"/>
              <a:gd name="connsiteY17" fmla="*/ 421092 h 1620000"/>
              <a:gd name="connsiteX18" fmla="*/ 3000496 w 3137057"/>
              <a:gd name="connsiteY18" fmla="*/ 638345 h 1620000"/>
              <a:gd name="connsiteX19" fmla="*/ 3137057 w 3137057"/>
              <a:gd name="connsiteY19" fmla="*/ 810000 h 1620000"/>
              <a:gd name="connsiteX20" fmla="*/ 3000496 w 3137057"/>
              <a:gd name="connsiteY20" fmla="*/ 981656 h 1620000"/>
              <a:gd name="connsiteX21" fmla="*/ 2740760 w 3137057"/>
              <a:gd name="connsiteY21" fmla="*/ 1198908 h 1620000"/>
              <a:gd name="connsiteX22" fmla="*/ 2639008 w 3137057"/>
              <a:gd name="connsiteY22" fmla="*/ 1373246 h 1620000"/>
              <a:gd name="connsiteX23" fmla="*/ 2328397 w 3137057"/>
              <a:gd name="connsiteY23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37057" h="1620000">
                <a:moveTo>
                  <a:pt x="0" y="1799"/>
                </a:moveTo>
                <a:lnTo>
                  <a:pt x="0" y="0"/>
                </a:lnTo>
                <a:lnTo>
                  <a:pt x="1339" y="0"/>
                </a:lnTo>
                <a:close/>
                <a:moveTo>
                  <a:pt x="0" y="1620000"/>
                </a:moveTo>
                <a:lnTo>
                  <a:pt x="0" y="1618201"/>
                </a:lnTo>
                <a:lnTo>
                  <a:pt x="1339" y="1620000"/>
                </a:lnTo>
                <a:cubicBezTo>
                  <a:pt x="62926" y="1491258"/>
                  <a:pt x="212877" y="1440298"/>
                  <a:pt x="311951" y="1373245"/>
                </a:cubicBezTo>
                <a:cubicBezTo>
                  <a:pt x="411025" y="1303510"/>
                  <a:pt x="413703" y="1198907"/>
                  <a:pt x="413703" y="1198907"/>
                </a:cubicBezTo>
                <a:cubicBezTo>
                  <a:pt x="413703" y="1198907"/>
                  <a:pt x="560976" y="1155993"/>
                  <a:pt x="673439" y="981655"/>
                </a:cubicBezTo>
                <a:cubicBezTo>
                  <a:pt x="783224" y="807318"/>
                  <a:pt x="745736" y="826092"/>
                  <a:pt x="810001" y="810000"/>
                </a:cubicBezTo>
                <a:cubicBezTo>
                  <a:pt x="745736" y="793907"/>
                  <a:pt x="783224" y="812682"/>
                  <a:pt x="673439" y="638344"/>
                </a:cubicBezTo>
                <a:cubicBezTo>
                  <a:pt x="560976" y="464006"/>
                  <a:pt x="413703" y="421092"/>
                  <a:pt x="413703" y="421092"/>
                </a:cubicBezTo>
                <a:cubicBezTo>
                  <a:pt x="413703" y="421092"/>
                  <a:pt x="411025" y="316490"/>
                  <a:pt x="311951" y="249437"/>
                </a:cubicBezTo>
                <a:cubicBezTo>
                  <a:pt x="237645" y="197136"/>
                  <a:pt x="134722" y="155395"/>
                  <a:pt x="61922" y="83481"/>
                </a:cubicBezTo>
                <a:lnTo>
                  <a:pt x="1340" y="0"/>
                </a:lnTo>
                <a:lnTo>
                  <a:pt x="2328397" y="0"/>
                </a:lnTo>
                <a:cubicBezTo>
                  <a:pt x="2389984" y="128742"/>
                  <a:pt x="2539933" y="179703"/>
                  <a:pt x="2639008" y="249437"/>
                </a:cubicBezTo>
                <a:cubicBezTo>
                  <a:pt x="2738083" y="316491"/>
                  <a:pt x="2740760" y="421092"/>
                  <a:pt x="2740760" y="421092"/>
                </a:cubicBezTo>
                <a:cubicBezTo>
                  <a:pt x="2740760" y="421092"/>
                  <a:pt x="2888033" y="464007"/>
                  <a:pt x="3000496" y="638345"/>
                </a:cubicBezTo>
                <a:cubicBezTo>
                  <a:pt x="3110281" y="812682"/>
                  <a:pt x="3072793" y="793908"/>
                  <a:pt x="3137057" y="810000"/>
                </a:cubicBezTo>
                <a:cubicBezTo>
                  <a:pt x="3072793" y="826092"/>
                  <a:pt x="3110281" y="807318"/>
                  <a:pt x="3000496" y="981656"/>
                </a:cubicBezTo>
                <a:cubicBezTo>
                  <a:pt x="2888033" y="1155995"/>
                  <a:pt x="2740760" y="1198908"/>
                  <a:pt x="2740760" y="1198908"/>
                </a:cubicBezTo>
                <a:cubicBezTo>
                  <a:pt x="2740760" y="1198908"/>
                  <a:pt x="2738083" y="1303511"/>
                  <a:pt x="2639008" y="1373246"/>
                </a:cubicBezTo>
                <a:cubicBezTo>
                  <a:pt x="2539933" y="1440299"/>
                  <a:pt x="2389984" y="1491260"/>
                  <a:pt x="2328397" y="162000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20"/>
          <p:cNvSpPr>
            <a:spLocks noChangeAspect="1"/>
          </p:cNvSpPr>
          <p:nvPr/>
        </p:nvSpPr>
        <p:spPr>
          <a:xfrm rot="5400000">
            <a:off x="3264535" y="3512185"/>
            <a:ext cx="3136900" cy="1619885"/>
          </a:xfrm>
          <a:custGeom>
            <a:avLst/>
            <a:gdLst>
              <a:gd name="connsiteX0" fmla="*/ 0 w 3137057"/>
              <a:gd name="connsiteY0" fmla="*/ 1799 h 1620000"/>
              <a:gd name="connsiteX1" fmla="*/ 0 w 3137057"/>
              <a:gd name="connsiteY1" fmla="*/ 0 h 1620000"/>
              <a:gd name="connsiteX2" fmla="*/ 1339 w 3137057"/>
              <a:gd name="connsiteY2" fmla="*/ 0 h 1620000"/>
              <a:gd name="connsiteX3" fmla="*/ 0 w 3137057"/>
              <a:gd name="connsiteY3" fmla="*/ 1620000 h 1620000"/>
              <a:gd name="connsiteX4" fmla="*/ 0 w 3137057"/>
              <a:gd name="connsiteY4" fmla="*/ 1618201 h 1620000"/>
              <a:gd name="connsiteX5" fmla="*/ 1339 w 3137057"/>
              <a:gd name="connsiteY5" fmla="*/ 1620000 h 1620000"/>
              <a:gd name="connsiteX6" fmla="*/ 311951 w 3137057"/>
              <a:gd name="connsiteY6" fmla="*/ 1373245 h 1620000"/>
              <a:gd name="connsiteX7" fmla="*/ 413703 w 3137057"/>
              <a:gd name="connsiteY7" fmla="*/ 1198907 h 1620000"/>
              <a:gd name="connsiteX8" fmla="*/ 673439 w 3137057"/>
              <a:gd name="connsiteY8" fmla="*/ 981655 h 1620000"/>
              <a:gd name="connsiteX9" fmla="*/ 810001 w 3137057"/>
              <a:gd name="connsiteY9" fmla="*/ 810000 h 1620000"/>
              <a:gd name="connsiteX10" fmla="*/ 673439 w 3137057"/>
              <a:gd name="connsiteY10" fmla="*/ 638344 h 1620000"/>
              <a:gd name="connsiteX11" fmla="*/ 413703 w 3137057"/>
              <a:gd name="connsiteY11" fmla="*/ 421092 h 1620000"/>
              <a:gd name="connsiteX12" fmla="*/ 311951 w 3137057"/>
              <a:gd name="connsiteY12" fmla="*/ 249437 h 1620000"/>
              <a:gd name="connsiteX13" fmla="*/ 61922 w 3137057"/>
              <a:gd name="connsiteY13" fmla="*/ 83481 h 1620000"/>
              <a:gd name="connsiteX14" fmla="*/ 1340 w 3137057"/>
              <a:gd name="connsiteY14" fmla="*/ 0 h 1620000"/>
              <a:gd name="connsiteX15" fmla="*/ 2328397 w 3137057"/>
              <a:gd name="connsiteY15" fmla="*/ 0 h 1620000"/>
              <a:gd name="connsiteX16" fmla="*/ 2639008 w 3137057"/>
              <a:gd name="connsiteY16" fmla="*/ 249437 h 1620000"/>
              <a:gd name="connsiteX17" fmla="*/ 2740760 w 3137057"/>
              <a:gd name="connsiteY17" fmla="*/ 421092 h 1620000"/>
              <a:gd name="connsiteX18" fmla="*/ 3000496 w 3137057"/>
              <a:gd name="connsiteY18" fmla="*/ 638345 h 1620000"/>
              <a:gd name="connsiteX19" fmla="*/ 3137057 w 3137057"/>
              <a:gd name="connsiteY19" fmla="*/ 810000 h 1620000"/>
              <a:gd name="connsiteX20" fmla="*/ 3000496 w 3137057"/>
              <a:gd name="connsiteY20" fmla="*/ 981656 h 1620000"/>
              <a:gd name="connsiteX21" fmla="*/ 2740760 w 3137057"/>
              <a:gd name="connsiteY21" fmla="*/ 1198908 h 1620000"/>
              <a:gd name="connsiteX22" fmla="*/ 2639008 w 3137057"/>
              <a:gd name="connsiteY22" fmla="*/ 1373246 h 1620000"/>
              <a:gd name="connsiteX23" fmla="*/ 2328397 w 3137057"/>
              <a:gd name="connsiteY23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37057" h="1620000">
                <a:moveTo>
                  <a:pt x="0" y="1799"/>
                </a:moveTo>
                <a:lnTo>
                  <a:pt x="0" y="0"/>
                </a:lnTo>
                <a:lnTo>
                  <a:pt x="1339" y="0"/>
                </a:lnTo>
                <a:close/>
                <a:moveTo>
                  <a:pt x="0" y="1620000"/>
                </a:moveTo>
                <a:lnTo>
                  <a:pt x="0" y="1618201"/>
                </a:lnTo>
                <a:lnTo>
                  <a:pt x="1339" y="1620000"/>
                </a:lnTo>
                <a:cubicBezTo>
                  <a:pt x="62926" y="1491258"/>
                  <a:pt x="212877" y="1440298"/>
                  <a:pt x="311951" y="1373245"/>
                </a:cubicBezTo>
                <a:cubicBezTo>
                  <a:pt x="411025" y="1303510"/>
                  <a:pt x="413703" y="1198907"/>
                  <a:pt x="413703" y="1198907"/>
                </a:cubicBezTo>
                <a:cubicBezTo>
                  <a:pt x="413703" y="1198907"/>
                  <a:pt x="560976" y="1155993"/>
                  <a:pt x="673439" y="981655"/>
                </a:cubicBezTo>
                <a:cubicBezTo>
                  <a:pt x="783224" y="807318"/>
                  <a:pt x="745736" y="826092"/>
                  <a:pt x="810001" y="810000"/>
                </a:cubicBezTo>
                <a:cubicBezTo>
                  <a:pt x="745736" y="793907"/>
                  <a:pt x="783224" y="812682"/>
                  <a:pt x="673439" y="638344"/>
                </a:cubicBezTo>
                <a:cubicBezTo>
                  <a:pt x="560976" y="464006"/>
                  <a:pt x="413703" y="421092"/>
                  <a:pt x="413703" y="421092"/>
                </a:cubicBezTo>
                <a:cubicBezTo>
                  <a:pt x="413703" y="421092"/>
                  <a:pt x="411025" y="316490"/>
                  <a:pt x="311951" y="249437"/>
                </a:cubicBezTo>
                <a:cubicBezTo>
                  <a:pt x="237645" y="197136"/>
                  <a:pt x="134722" y="155395"/>
                  <a:pt x="61922" y="83481"/>
                </a:cubicBezTo>
                <a:lnTo>
                  <a:pt x="1340" y="0"/>
                </a:lnTo>
                <a:lnTo>
                  <a:pt x="2328397" y="0"/>
                </a:lnTo>
                <a:cubicBezTo>
                  <a:pt x="2389984" y="128742"/>
                  <a:pt x="2539933" y="179703"/>
                  <a:pt x="2639008" y="249437"/>
                </a:cubicBezTo>
                <a:cubicBezTo>
                  <a:pt x="2738083" y="316491"/>
                  <a:pt x="2740760" y="421092"/>
                  <a:pt x="2740760" y="421092"/>
                </a:cubicBezTo>
                <a:cubicBezTo>
                  <a:pt x="2740760" y="421092"/>
                  <a:pt x="2888033" y="464007"/>
                  <a:pt x="3000496" y="638345"/>
                </a:cubicBezTo>
                <a:cubicBezTo>
                  <a:pt x="3110281" y="812682"/>
                  <a:pt x="3072793" y="793908"/>
                  <a:pt x="3137057" y="810000"/>
                </a:cubicBezTo>
                <a:cubicBezTo>
                  <a:pt x="3072793" y="826092"/>
                  <a:pt x="3110281" y="807318"/>
                  <a:pt x="3000496" y="981656"/>
                </a:cubicBezTo>
                <a:cubicBezTo>
                  <a:pt x="2888033" y="1155995"/>
                  <a:pt x="2740760" y="1198908"/>
                  <a:pt x="2740760" y="1198908"/>
                </a:cubicBezTo>
                <a:cubicBezTo>
                  <a:pt x="2740760" y="1198908"/>
                  <a:pt x="2738083" y="1303511"/>
                  <a:pt x="2639008" y="1373246"/>
                </a:cubicBezTo>
                <a:cubicBezTo>
                  <a:pt x="2539933" y="1440299"/>
                  <a:pt x="2389984" y="1491260"/>
                  <a:pt x="2328397" y="1620000"/>
                </a:cubicBezTo>
                <a:close/>
              </a:path>
            </a:pathLst>
          </a:custGeom>
          <a:solidFill>
            <a:srgbClr val="F5F5F5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1702472" y="3609358"/>
            <a:ext cx="1024896" cy="1897268"/>
          </a:xfrm>
          <a:prstGeom prst="rect">
            <a:avLst/>
          </a:prstGeom>
        </p:spPr>
        <p:txBody>
          <a:bodyPr vert="eaVert"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571992" y="3609358"/>
            <a:ext cx="544765" cy="1897268"/>
          </a:xfrm>
          <a:prstGeom prst="rect">
            <a:avLst/>
          </a:prstGeom>
        </p:spPr>
        <p:txBody>
          <a:bodyPr vert="eaVert" wrap="square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1800" dirty="0">
                <a:latin typeface="字魂36号-正文宋楷" panose="02000000000000000000" charset="-122"/>
                <a:ea typeface="字魂36号-正文宋楷" panose="02000000000000000000" charset="-122"/>
              </a:rPr>
              <a:t>请输入标题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3788514" y="3609358"/>
            <a:ext cx="1465016" cy="1897268"/>
          </a:xfrm>
          <a:prstGeom prst="rect">
            <a:avLst/>
          </a:prstGeom>
        </p:spPr>
        <p:txBody>
          <a:bodyPr vert="eaVert"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088921" y="3609358"/>
            <a:ext cx="553998" cy="1631216"/>
          </a:xfrm>
          <a:prstGeom prst="rect">
            <a:avLst/>
          </a:prstGeom>
        </p:spPr>
        <p:txBody>
          <a:bodyPr vert="eaVert" wrap="square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dirty="0">
                <a:latin typeface="字魂36号-正文宋楷" panose="02000000000000000000" charset="-122"/>
                <a:ea typeface="字魂36号-正文宋楷" panose="02000000000000000000" charset="-122"/>
              </a:rPr>
              <a:t>请输入标题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6310125" y="3609358"/>
            <a:ext cx="1465016" cy="1897268"/>
          </a:xfrm>
          <a:prstGeom prst="rect">
            <a:avLst/>
          </a:prstGeom>
        </p:spPr>
        <p:txBody>
          <a:bodyPr vert="eaVert"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610532" y="3609358"/>
            <a:ext cx="553998" cy="1631216"/>
          </a:xfrm>
          <a:prstGeom prst="rect">
            <a:avLst/>
          </a:prstGeom>
        </p:spPr>
        <p:txBody>
          <a:bodyPr vert="eaVert" wrap="square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dirty="0">
                <a:latin typeface="字魂36号-正文宋楷" panose="02000000000000000000" charset="-122"/>
                <a:ea typeface="字魂36号-正文宋楷" panose="02000000000000000000" charset="-122"/>
              </a:rPr>
              <a:t>请输入标题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8840838" y="3609358"/>
            <a:ext cx="1465016" cy="1897268"/>
          </a:xfrm>
          <a:prstGeom prst="rect">
            <a:avLst/>
          </a:prstGeom>
        </p:spPr>
        <p:txBody>
          <a:bodyPr vert="eaVert"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141245" y="3609358"/>
            <a:ext cx="553998" cy="1631216"/>
          </a:xfrm>
          <a:prstGeom prst="rect">
            <a:avLst/>
          </a:prstGeom>
        </p:spPr>
        <p:txBody>
          <a:bodyPr vert="eaVert" wrap="square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dirty="0">
                <a:latin typeface="字魂36号-正文宋楷" panose="02000000000000000000" charset="-122"/>
                <a:ea typeface="字魂36号-正文宋楷" panose="02000000000000000000" charset="-122"/>
              </a:rPr>
              <a:t>请输入标题</a:t>
            </a:r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1475740" y="1810385"/>
            <a:ext cx="1683385" cy="1905000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3976370" y="1826260"/>
            <a:ext cx="1683385" cy="1905000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6485890" y="1826260"/>
            <a:ext cx="1683385" cy="1905000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9011285" y="1810385"/>
            <a:ext cx="1683385" cy="1905000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017204" y="2432187"/>
            <a:ext cx="5724644" cy="296081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文字尽量言简意赅，说明意思即可，不必过于繁琐，注意版面的美观度。请在此处输入具体描述内容，文字尽量言简意赅，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说明意思即可，不必过于繁琐，注意版面的美观度。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文字尽量言简意赅，说明意思即可，不必过于繁琐，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注意版面的美观度。请在此处输入具体描述内容。</a:t>
            </a:r>
            <a:endParaRPr lang="zh-CN" altLang="en-US" sz="1600" dirty="0">
              <a:solidFill>
                <a:srgbClr val="004DA1"/>
              </a:solidFill>
              <a:latin typeface="+mn-ea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7967480" y="2278194"/>
            <a:ext cx="2947170" cy="2947170"/>
          </a:xfrm>
          <a:custGeom>
            <a:avLst/>
            <a:gdLst>
              <a:gd name="T0" fmla="*/ 380 w 542"/>
              <a:gd name="T1" fmla="*/ 498 h 542"/>
              <a:gd name="T2" fmla="*/ 438 w 542"/>
              <a:gd name="T3" fmla="*/ 448 h 542"/>
              <a:gd name="T4" fmla="*/ 510 w 542"/>
              <a:gd name="T5" fmla="*/ 393 h 542"/>
              <a:gd name="T6" fmla="*/ 521 w 542"/>
              <a:gd name="T7" fmla="*/ 248 h 542"/>
              <a:gd name="T8" fmla="*/ 498 w 542"/>
              <a:gd name="T9" fmla="*/ 180 h 542"/>
              <a:gd name="T10" fmla="*/ 467 w 542"/>
              <a:gd name="T11" fmla="*/ 94 h 542"/>
              <a:gd name="T12" fmla="*/ 346 w 542"/>
              <a:gd name="T13" fmla="*/ 14 h 542"/>
              <a:gd name="T14" fmla="*/ 283 w 542"/>
              <a:gd name="T15" fmla="*/ 25 h 542"/>
              <a:gd name="T16" fmla="*/ 189 w 542"/>
              <a:gd name="T17" fmla="*/ 50 h 542"/>
              <a:gd name="T18" fmla="*/ 60 w 542"/>
              <a:gd name="T19" fmla="*/ 105 h 542"/>
              <a:gd name="T20" fmla="*/ 40 w 542"/>
              <a:gd name="T21" fmla="*/ 167 h 542"/>
              <a:gd name="T22" fmla="*/ 36 w 542"/>
              <a:gd name="T23" fmla="*/ 257 h 542"/>
              <a:gd name="T24" fmla="*/ 13 w 542"/>
              <a:gd name="T25" fmla="*/ 348 h 542"/>
              <a:gd name="T26" fmla="*/ 101 w 542"/>
              <a:gd name="T27" fmla="*/ 457 h 542"/>
              <a:gd name="T28" fmla="*/ 169 w 542"/>
              <a:gd name="T29" fmla="*/ 494 h 542"/>
              <a:gd name="T30" fmla="*/ 244 w 542"/>
              <a:gd name="T31" fmla="*/ 537 h 542"/>
              <a:gd name="T32" fmla="*/ 406 w 542"/>
              <a:gd name="T33" fmla="*/ 488 h 542"/>
              <a:gd name="T34" fmla="*/ 207 w 542"/>
              <a:gd name="T35" fmla="*/ 495 h 542"/>
              <a:gd name="T36" fmla="*/ 141 w 542"/>
              <a:gd name="T37" fmla="*/ 474 h 542"/>
              <a:gd name="T38" fmla="*/ 69 w 542"/>
              <a:gd name="T39" fmla="*/ 357 h 542"/>
              <a:gd name="T40" fmla="*/ 39 w 542"/>
              <a:gd name="T41" fmla="*/ 308 h 542"/>
              <a:gd name="T42" fmla="*/ 33 w 542"/>
              <a:gd name="T43" fmla="*/ 224 h 542"/>
              <a:gd name="T44" fmla="*/ 116 w 542"/>
              <a:gd name="T45" fmla="*/ 116 h 542"/>
              <a:gd name="T46" fmla="*/ 147 w 542"/>
              <a:gd name="T47" fmla="*/ 62 h 542"/>
              <a:gd name="T48" fmla="*/ 242 w 542"/>
              <a:gd name="T49" fmla="*/ 53 h 542"/>
              <a:gd name="T50" fmla="*/ 364 w 542"/>
              <a:gd name="T51" fmla="*/ 57 h 542"/>
              <a:gd name="T52" fmla="*/ 437 w 542"/>
              <a:gd name="T53" fmla="*/ 81 h 542"/>
              <a:gd name="T54" fmla="*/ 482 w 542"/>
              <a:gd name="T55" fmla="*/ 218 h 542"/>
              <a:gd name="T56" fmla="*/ 505 w 542"/>
              <a:gd name="T57" fmla="*/ 269 h 542"/>
              <a:gd name="T58" fmla="*/ 498 w 542"/>
              <a:gd name="T59" fmla="*/ 353 h 542"/>
              <a:gd name="T60" fmla="*/ 398 w 542"/>
              <a:gd name="T61" fmla="*/ 448 h 542"/>
              <a:gd name="T62" fmla="*/ 359 w 542"/>
              <a:gd name="T63" fmla="*/ 495 h 542"/>
              <a:gd name="T64" fmla="*/ 265 w 542"/>
              <a:gd name="T65" fmla="*/ 524 h 542"/>
              <a:gd name="T66" fmla="*/ 462 w 542"/>
              <a:gd name="T67" fmla="*/ 452 h 542"/>
              <a:gd name="T68" fmla="*/ 503 w 542"/>
              <a:gd name="T69" fmla="*/ 351 h 542"/>
              <a:gd name="T70" fmla="*/ 17 w 542"/>
              <a:gd name="T71" fmla="*/ 349 h 542"/>
              <a:gd name="T72" fmla="*/ 35 w 542"/>
              <a:gd name="T73" fmla="*/ 376 h 542"/>
              <a:gd name="T74" fmla="*/ 516 w 542"/>
              <a:gd name="T75" fmla="*/ 278 h 542"/>
              <a:gd name="T76" fmla="*/ 492 w 542"/>
              <a:gd name="T77" fmla="*/ 335 h 542"/>
              <a:gd name="T78" fmla="*/ 14 w 542"/>
              <a:gd name="T79" fmla="*/ 281 h 542"/>
              <a:gd name="T80" fmla="*/ 493 w 542"/>
              <a:gd name="T81" fmla="*/ 269 h 542"/>
              <a:gd name="T82" fmla="*/ 499 w 542"/>
              <a:gd name="T83" fmla="*/ 256 h 542"/>
              <a:gd name="T84" fmla="*/ 508 w 542"/>
              <a:gd name="T85" fmla="*/ 157 h 542"/>
              <a:gd name="T86" fmla="*/ 438 w 542"/>
              <a:gd name="T87" fmla="*/ 76 h 542"/>
              <a:gd name="T88" fmla="*/ 457 w 542"/>
              <a:gd name="T89" fmla="*/ 138 h 542"/>
              <a:gd name="T90" fmla="*/ 386 w 542"/>
              <a:gd name="T91" fmla="*/ 70 h 542"/>
              <a:gd name="T92" fmla="*/ 298 w 542"/>
              <a:gd name="T93" fmla="*/ 14 h 542"/>
              <a:gd name="T94" fmla="*/ 360 w 542"/>
              <a:gd name="T95" fmla="*/ 60 h 542"/>
              <a:gd name="T96" fmla="*/ 254 w 542"/>
              <a:gd name="T97" fmla="*/ 40 h 542"/>
              <a:gd name="T98" fmla="*/ 145 w 542"/>
              <a:gd name="T99" fmla="*/ 59 h 542"/>
              <a:gd name="T100" fmla="*/ 180 w 542"/>
              <a:gd name="T101" fmla="*/ 65 h 542"/>
              <a:gd name="T102" fmla="*/ 124 w 542"/>
              <a:gd name="T103" fmla="*/ 102 h 542"/>
              <a:gd name="T104" fmla="*/ 92 w 542"/>
              <a:gd name="T105" fmla="*/ 126 h 542"/>
              <a:gd name="T106" fmla="*/ 14 w 542"/>
              <a:gd name="T107" fmla="*/ 251 h 542"/>
              <a:gd name="T108" fmla="*/ 17 w 542"/>
              <a:gd name="T109" fmla="*/ 223 h 542"/>
              <a:gd name="T110" fmla="*/ 60 w 542"/>
              <a:gd name="T111" fmla="*/ 364 h 542"/>
              <a:gd name="T112" fmla="*/ 127 w 542"/>
              <a:gd name="T113" fmla="*/ 451 h 542"/>
              <a:gd name="T114" fmla="*/ 145 w 542"/>
              <a:gd name="T115" fmla="*/ 495 h 542"/>
              <a:gd name="T116" fmla="*/ 327 w 542"/>
              <a:gd name="T117" fmla="*/ 487 h 542"/>
              <a:gd name="T118" fmla="*/ 185 w 542"/>
              <a:gd name="T119" fmla="*/ 485 h 542"/>
              <a:gd name="T120" fmla="*/ 217 w 542"/>
              <a:gd name="T121" fmla="*/ 521 h 542"/>
              <a:gd name="T122" fmla="*/ 260 w 542"/>
              <a:gd name="T123" fmla="*/ 52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2" h="542">
                <a:moveTo>
                  <a:pt x="310" y="536"/>
                </a:moveTo>
                <a:cubicBezTo>
                  <a:pt x="312" y="535"/>
                  <a:pt x="312" y="535"/>
                  <a:pt x="312" y="535"/>
                </a:cubicBezTo>
                <a:cubicBezTo>
                  <a:pt x="310" y="520"/>
                  <a:pt x="310" y="520"/>
                  <a:pt x="310" y="520"/>
                </a:cubicBezTo>
                <a:cubicBezTo>
                  <a:pt x="308" y="520"/>
                  <a:pt x="308" y="520"/>
                  <a:pt x="308" y="520"/>
                </a:cubicBezTo>
                <a:cubicBezTo>
                  <a:pt x="308" y="521"/>
                  <a:pt x="300" y="521"/>
                  <a:pt x="294" y="522"/>
                </a:cubicBezTo>
                <a:cubicBezTo>
                  <a:pt x="294" y="521"/>
                  <a:pt x="294" y="519"/>
                  <a:pt x="294" y="515"/>
                </a:cubicBezTo>
                <a:cubicBezTo>
                  <a:pt x="301" y="515"/>
                  <a:pt x="307" y="513"/>
                  <a:pt x="307" y="513"/>
                </a:cubicBezTo>
                <a:cubicBezTo>
                  <a:pt x="310" y="513"/>
                  <a:pt x="310" y="513"/>
                  <a:pt x="310" y="513"/>
                </a:cubicBezTo>
                <a:cubicBezTo>
                  <a:pt x="310" y="513"/>
                  <a:pt x="308" y="505"/>
                  <a:pt x="307" y="502"/>
                </a:cubicBezTo>
                <a:cubicBezTo>
                  <a:pt x="310" y="502"/>
                  <a:pt x="314" y="501"/>
                  <a:pt x="317" y="501"/>
                </a:cubicBezTo>
                <a:cubicBezTo>
                  <a:pt x="319" y="511"/>
                  <a:pt x="323" y="528"/>
                  <a:pt x="323" y="531"/>
                </a:cubicBezTo>
                <a:cubicBezTo>
                  <a:pt x="324" y="533"/>
                  <a:pt x="324" y="533"/>
                  <a:pt x="324" y="533"/>
                </a:cubicBezTo>
                <a:cubicBezTo>
                  <a:pt x="326" y="533"/>
                  <a:pt x="326" y="533"/>
                  <a:pt x="326" y="533"/>
                </a:cubicBezTo>
                <a:cubicBezTo>
                  <a:pt x="326" y="533"/>
                  <a:pt x="358" y="527"/>
                  <a:pt x="386" y="512"/>
                </a:cubicBezTo>
                <a:cubicBezTo>
                  <a:pt x="388" y="511"/>
                  <a:pt x="388" y="511"/>
                  <a:pt x="388" y="511"/>
                </a:cubicBezTo>
                <a:cubicBezTo>
                  <a:pt x="382" y="497"/>
                  <a:pt x="382" y="497"/>
                  <a:pt x="382" y="497"/>
                </a:cubicBezTo>
                <a:cubicBezTo>
                  <a:pt x="380" y="498"/>
                  <a:pt x="380" y="498"/>
                  <a:pt x="380" y="498"/>
                </a:cubicBezTo>
                <a:cubicBezTo>
                  <a:pt x="380" y="498"/>
                  <a:pt x="372" y="501"/>
                  <a:pt x="367" y="503"/>
                </a:cubicBezTo>
                <a:cubicBezTo>
                  <a:pt x="367" y="502"/>
                  <a:pt x="366" y="500"/>
                  <a:pt x="365" y="497"/>
                </a:cubicBezTo>
                <a:cubicBezTo>
                  <a:pt x="371" y="494"/>
                  <a:pt x="377" y="492"/>
                  <a:pt x="377" y="491"/>
                </a:cubicBezTo>
                <a:cubicBezTo>
                  <a:pt x="379" y="490"/>
                  <a:pt x="379" y="490"/>
                  <a:pt x="379" y="490"/>
                </a:cubicBezTo>
                <a:cubicBezTo>
                  <a:pt x="379" y="490"/>
                  <a:pt x="375" y="483"/>
                  <a:pt x="374" y="481"/>
                </a:cubicBezTo>
                <a:cubicBezTo>
                  <a:pt x="376" y="480"/>
                  <a:pt x="380" y="478"/>
                  <a:pt x="382" y="477"/>
                </a:cubicBezTo>
                <a:cubicBezTo>
                  <a:pt x="388" y="486"/>
                  <a:pt x="396" y="501"/>
                  <a:pt x="397" y="504"/>
                </a:cubicBezTo>
                <a:cubicBezTo>
                  <a:pt x="398" y="506"/>
                  <a:pt x="398" y="506"/>
                  <a:pt x="398" y="506"/>
                </a:cubicBezTo>
                <a:cubicBezTo>
                  <a:pt x="400" y="505"/>
                  <a:pt x="400" y="505"/>
                  <a:pt x="400" y="505"/>
                </a:cubicBezTo>
                <a:cubicBezTo>
                  <a:pt x="401" y="505"/>
                  <a:pt x="430" y="490"/>
                  <a:pt x="452" y="467"/>
                </a:cubicBezTo>
                <a:cubicBezTo>
                  <a:pt x="453" y="465"/>
                  <a:pt x="453" y="465"/>
                  <a:pt x="453" y="465"/>
                </a:cubicBezTo>
                <a:cubicBezTo>
                  <a:pt x="443" y="454"/>
                  <a:pt x="443" y="454"/>
                  <a:pt x="443" y="454"/>
                </a:cubicBezTo>
                <a:cubicBezTo>
                  <a:pt x="441" y="455"/>
                  <a:pt x="441" y="455"/>
                  <a:pt x="441" y="455"/>
                </a:cubicBezTo>
                <a:cubicBezTo>
                  <a:pt x="441" y="456"/>
                  <a:pt x="435" y="461"/>
                  <a:pt x="431" y="465"/>
                </a:cubicBezTo>
                <a:cubicBezTo>
                  <a:pt x="430" y="464"/>
                  <a:pt x="429" y="462"/>
                  <a:pt x="427" y="459"/>
                </a:cubicBezTo>
                <a:cubicBezTo>
                  <a:pt x="432" y="455"/>
                  <a:pt x="436" y="450"/>
                  <a:pt x="437" y="450"/>
                </a:cubicBezTo>
                <a:cubicBezTo>
                  <a:pt x="438" y="448"/>
                  <a:pt x="438" y="448"/>
                  <a:pt x="438" y="448"/>
                </a:cubicBezTo>
                <a:cubicBezTo>
                  <a:pt x="438" y="448"/>
                  <a:pt x="432" y="443"/>
                  <a:pt x="430" y="441"/>
                </a:cubicBezTo>
                <a:cubicBezTo>
                  <a:pt x="432" y="439"/>
                  <a:pt x="435" y="437"/>
                  <a:pt x="437" y="434"/>
                </a:cubicBezTo>
                <a:cubicBezTo>
                  <a:pt x="445" y="442"/>
                  <a:pt x="458" y="454"/>
                  <a:pt x="460" y="456"/>
                </a:cubicBezTo>
                <a:cubicBezTo>
                  <a:pt x="462" y="458"/>
                  <a:pt x="462" y="458"/>
                  <a:pt x="462" y="458"/>
                </a:cubicBezTo>
                <a:cubicBezTo>
                  <a:pt x="463" y="456"/>
                  <a:pt x="463" y="456"/>
                  <a:pt x="463" y="456"/>
                </a:cubicBezTo>
                <a:cubicBezTo>
                  <a:pt x="464" y="456"/>
                  <a:pt x="488" y="434"/>
                  <a:pt x="502" y="405"/>
                </a:cubicBezTo>
                <a:cubicBezTo>
                  <a:pt x="503" y="404"/>
                  <a:pt x="503" y="404"/>
                  <a:pt x="503" y="404"/>
                </a:cubicBezTo>
                <a:cubicBezTo>
                  <a:pt x="490" y="396"/>
                  <a:pt x="490" y="396"/>
                  <a:pt x="490" y="396"/>
                </a:cubicBezTo>
                <a:cubicBezTo>
                  <a:pt x="489" y="397"/>
                  <a:pt x="489" y="397"/>
                  <a:pt x="489" y="397"/>
                </a:cubicBezTo>
                <a:cubicBezTo>
                  <a:pt x="489" y="398"/>
                  <a:pt x="485" y="404"/>
                  <a:pt x="482" y="409"/>
                </a:cubicBezTo>
                <a:cubicBezTo>
                  <a:pt x="481" y="408"/>
                  <a:pt x="479" y="407"/>
                  <a:pt x="476" y="405"/>
                </a:cubicBezTo>
                <a:cubicBezTo>
                  <a:pt x="480" y="399"/>
                  <a:pt x="483" y="394"/>
                  <a:pt x="483" y="394"/>
                </a:cubicBezTo>
                <a:cubicBezTo>
                  <a:pt x="484" y="392"/>
                  <a:pt x="484" y="392"/>
                  <a:pt x="484" y="392"/>
                </a:cubicBezTo>
                <a:cubicBezTo>
                  <a:pt x="484" y="392"/>
                  <a:pt x="477" y="388"/>
                  <a:pt x="474" y="387"/>
                </a:cubicBezTo>
                <a:cubicBezTo>
                  <a:pt x="476" y="385"/>
                  <a:pt x="478" y="381"/>
                  <a:pt x="479" y="378"/>
                </a:cubicBezTo>
                <a:cubicBezTo>
                  <a:pt x="488" y="382"/>
                  <a:pt x="505" y="390"/>
                  <a:pt x="508" y="392"/>
                </a:cubicBezTo>
                <a:cubicBezTo>
                  <a:pt x="510" y="393"/>
                  <a:pt x="510" y="393"/>
                  <a:pt x="510" y="393"/>
                </a:cubicBezTo>
                <a:cubicBezTo>
                  <a:pt x="511" y="391"/>
                  <a:pt x="511" y="391"/>
                  <a:pt x="511" y="391"/>
                </a:cubicBezTo>
                <a:cubicBezTo>
                  <a:pt x="511" y="391"/>
                  <a:pt x="527" y="361"/>
                  <a:pt x="531" y="329"/>
                </a:cubicBezTo>
                <a:cubicBezTo>
                  <a:pt x="532" y="327"/>
                  <a:pt x="532" y="327"/>
                  <a:pt x="532" y="327"/>
                </a:cubicBezTo>
                <a:cubicBezTo>
                  <a:pt x="517" y="324"/>
                  <a:pt x="517" y="324"/>
                  <a:pt x="517" y="324"/>
                </a:cubicBezTo>
                <a:cubicBezTo>
                  <a:pt x="517" y="326"/>
                  <a:pt x="517" y="326"/>
                  <a:pt x="517" y="326"/>
                </a:cubicBezTo>
                <a:cubicBezTo>
                  <a:pt x="516" y="326"/>
                  <a:pt x="514" y="334"/>
                  <a:pt x="513" y="339"/>
                </a:cubicBezTo>
                <a:cubicBezTo>
                  <a:pt x="512" y="339"/>
                  <a:pt x="510" y="338"/>
                  <a:pt x="507" y="337"/>
                </a:cubicBezTo>
                <a:cubicBezTo>
                  <a:pt x="508" y="331"/>
                  <a:pt x="510" y="324"/>
                  <a:pt x="510" y="324"/>
                </a:cubicBezTo>
                <a:cubicBezTo>
                  <a:pt x="510" y="322"/>
                  <a:pt x="510" y="322"/>
                  <a:pt x="510" y="322"/>
                </a:cubicBezTo>
                <a:cubicBezTo>
                  <a:pt x="510" y="322"/>
                  <a:pt x="502" y="321"/>
                  <a:pt x="499" y="320"/>
                </a:cubicBezTo>
                <a:cubicBezTo>
                  <a:pt x="500" y="318"/>
                  <a:pt x="501" y="314"/>
                  <a:pt x="501" y="311"/>
                </a:cubicBezTo>
                <a:cubicBezTo>
                  <a:pt x="511" y="312"/>
                  <a:pt x="530" y="314"/>
                  <a:pt x="533" y="315"/>
                </a:cubicBezTo>
                <a:cubicBezTo>
                  <a:pt x="535" y="316"/>
                  <a:pt x="535" y="316"/>
                  <a:pt x="535" y="316"/>
                </a:cubicBezTo>
                <a:cubicBezTo>
                  <a:pt x="535" y="313"/>
                  <a:pt x="535" y="313"/>
                  <a:pt x="535" y="313"/>
                </a:cubicBezTo>
                <a:cubicBezTo>
                  <a:pt x="535" y="313"/>
                  <a:pt x="542" y="280"/>
                  <a:pt x="537" y="249"/>
                </a:cubicBezTo>
                <a:cubicBezTo>
                  <a:pt x="536" y="247"/>
                  <a:pt x="536" y="247"/>
                  <a:pt x="536" y="247"/>
                </a:cubicBezTo>
                <a:cubicBezTo>
                  <a:pt x="521" y="248"/>
                  <a:pt x="521" y="248"/>
                  <a:pt x="521" y="248"/>
                </a:cubicBezTo>
                <a:cubicBezTo>
                  <a:pt x="521" y="250"/>
                  <a:pt x="521" y="250"/>
                  <a:pt x="521" y="250"/>
                </a:cubicBezTo>
                <a:cubicBezTo>
                  <a:pt x="521" y="251"/>
                  <a:pt x="522" y="259"/>
                  <a:pt x="522" y="264"/>
                </a:cubicBezTo>
                <a:cubicBezTo>
                  <a:pt x="521" y="264"/>
                  <a:pt x="519" y="264"/>
                  <a:pt x="516" y="264"/>
                </a:cubicBezTo>
                <a:cubicBezTo>
                  <a:pt x="515" y="258"/>
                  <a:pt x="514" y="251"/>
                  <a:pt x="514" y="251"/>
                </a:cubicBezTo>
                <a:cubicBezTo>
                  <a:pt x="514" y="249"/>
                  <a:pt x="514" y="249"/>
                  <a:pt x="514" y="249"/>
                </a:cubicBezTo>
                <a:cubicBezTo>
                  <a:pt x="514" y="249"/>
                  <a:pt x="506" y="250"/>
                  <a:pt x="503" y="250"/>
                </a:cubicBezTo>
                <a:cubicBezTo>
                  <a:pt x="503" y="248"/>
                  <a:pt x="503" y="244"/>
                  <a:pt x="502" y="241"/>
                </a:cubicBezTo>
                <a:cubicBezTo>
                  <a:pt x="513" y="239"/>
                  <a:pt x="531" y="236"/>
                  <a:pt x="534" y="236"/>
                </a:cubicBezTo>
                <a:cubicBezTo>
                  <a:pt x="536" y="236"/>
                  <a:pt x="536" y="236"/>
                  <a:pt x="536" y="236"/>
                </a:cubicBezTo>
                <a:cubicBezTo>
                  <a:pt x="536" y="233"/>
                  <a:pt x="536" y="233"/>
                  <a:pt x="536" y="233"/>
                </a:cubicBezTo>
                <a:cubicBezTo>
                  <a:pt x="536" y="233"/>
                  <a:pt x="533" y="201"/>
                  <a:pt x="518" y="172"/>
                </a:cubicBezTo>
                <a:cubicBezTo>
                  <a:pt x="518" y="170"/>
                  <a:pt x="518" y="170"/>
                  <a:pt x="518" y="170"/>
                </a:cubicBezTo>
                <a:cubicBezTo>
                  <a:pt x="504" y="176"/>
                  <a:pt x="504" y="176"/>
                  <a:pt x="504" y="176"/>
                </a:cubicBezTo>
                <a:cubicBezTo>
                  <a:pt x="504" y="178"/>
                  <a:pt x="504" y="178"/>
                  <a:pt x="504" y="178"/>
                </a:cubicBezTo>
                <a:cubicBezTo>
                  <a:pt x="504" y="178"/>
                  <a:pt x="507" y="186"/>
                  <a:pt x="509" y="191"/>
                </a:cubicBezTo>
                <a:cubicBezTo>
                  <a:pt x="508" y="191"/>
                  <a:pt x="506" y="192"/>
                  <a:pt x="503" y="193"/>
                </a:cubicBezTo>
                <a:cubicBezTo>
                  <a:pt x="500" y="186"/>
                  <a:pt x="498" y="181"/>
                  <a:pt x="498" y="180"/>
                </a:cubicBezTo>
                <a:cubicBezTo>
                  <a:pt x="497" y="178"/>
                  <a:pt x="497" y="178"/>
                  <a:pt x="497" y="178"/>
                </a:cubicBezTo>
                <a:cubicBezTo>
                  <a:pt x="497" y="178"/>
                  <a:pt x="489" y="182"/>
                  <a:pt x="487" y="183"/>
                </a:cubicBezTo>
                <a:cubicBezTo>
                  <a:pt x="486" y="181"/>
                  <a:pt x="484" y="177"/>
                  <a:pt x="483" y="174"/>
                </a:cubicBezTo>
                <a:cubicBezTo>
                  <a:pt x="492" y="170"/>
                  <a:pt x="509" y="161"/>
                  <a:pt x="511" y="160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3" y="157"/>
                  <a:pt x="513" y="157"/>
                  <a:pt x="513" y="157"/>
                </a:cubicBezTo>
                <a:cubicBezTo>
                  <a:pt x="512" y="156"/>
                  <a:pt x="499" y="126"/>
                  <a:pt x="477" y="103"/>
                </a:cubicBezTo>
                <a:cubicBezTo>
                  <a:pt x="475" y="101"/>
                  <a:pt x="475" y="101"/>
                  <a:pt x="475" y="101"/>
                </a:cubicBezTo>
                <a:cubicBezTo>
                  <a:pt x="464" y="111"/>
                  <a:pt x="464" y="111"/>
                  <a:pt x="464" y="111"/>
                </a:cubicBezTo>
                <a:cubicBezTo>
                  <a:pt x="465" y="113"/>
                  <a:pt x="465" y="113"/>
                  <a:pt x="465" y="113"/>
                </a:cubicBezTo>
                <a:cubicBezTo>
                  <a:pt x="465" y="113"/>
                  <a:pt x="470" y="119"/>
                  <a:pt x="474" y="124"/>
                </a:cubicBezTo>
                <a:cubicBezTo>
                  <a:pt x="473" y="124"/>
                  <a:pt x="471" y="126"/>
                  <a:pt x="468" y="127"/>
                </a:cubicBezTo>
                <a:cubicBezTo>
                  <a:pt x="464" y="122"/>
                  <a:pt x="460" y="117"/>
                  <a:pt x="459" y="117"/>
                </a:cubicBezTo>
                <a:cubicBezTo>
                  <a:pt x="458" y="115"/>
                  <a:pt x="458" y="115"/>
                  <a:pt x="458" y="115"/>
                </a:cubicBezTo>
                <a:cubicBezTo>
                  <a:pt x="458" y="115"/>
                  <a:pt x="452" y="121"/>
                  <a:pt x="450" y="123"/>
                </a:cubicBezTo>
                <a:cubicBezTo>
                  <a:pt x="449" y="121"/>
                  <a:pt x="446" y="118"/>
                  <a:pt x="444" y="116"/>
                </a:cubicBezTo>
                <a:cubicBezTo>
                  <a:pt x="452" y="108"/>
                  <a:pt x="465" y="96"/>
                  <a:pt x="467" y="94"/>
                </a:cubicBezTo>
                <a:cubicBezTo>
                  <a:pt x="469" y="93"/>
                  <a:pt x="469" y="93"/>
                  <a:pt x="469" y="93"/>
                </a:cubicBezTo>
                <a:cubicBezTo>
                  <a:pt x="467" y="91"/>
                  <a:pt x="467" y="91"/>
                  <a:pt x="467" y="91"/>
                </a:cubicBezTo>
                <a:cubicBezTo>
                  <a:pt x="467" y="91"/>
                  <a:pt x="447" y="65"/>
                  <a:pt x="419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09" y="60"/>
                  <a:pt x="409" y="60"/>
                  <a:pt x="409" y="60"/>
                </a:cubicBezTo>
                <a:cubicBezTo>
                  <a:pt x="411" y="61"/>
                  <a:pt x="411" y="61"/>
                  <a:pt x="411" y="61"/>
                </a:cubicBezTo>
                <a:cubicBezTo>
                  <a:pt x="411" y="62"/>
                  <a:pt x="417" y="67"/>
                  <a:pt x="422" y="70"/>
                </a:cubicBezTo>
                <a:cubicBezTo>
                  <a:pt x="421" y="71"/>
                  <a:pt x="420" y="72"/>
                  <a:pt x="418" y="75"/>
                </a:cubicBezTo>
                <a:cubicBezTo>
                  <a:pt x="412" y="71"/>
                  <a:pt x="407" y="67"/>
                  <a:pt x="406" y="67"/>
                </a:cubicBezTo>
                <a:cubicBezTo>
                  <a:pt x="404" y="66"/>
                  <a:pt x="404" y="66"/>
                  <a:pt x="404" y="66"/>
                </a:cubicBezTo>
                <a:cubicBezTo>
                  <a:pt x="404" y="66"/>
                  <a:pt x="400" y="73"/>
                  <a:pt x="399" y="75"/>
                </a:cubicBezTo>
                <a:cubicBezTo>
                  <a:pt x="397" y="74"/>
                  <a:pt x="394" y="72"/>
                  <a:pt x="391" y="70"/>
                </a:cubicBezTo>
                <a:cubicBezTo>
                  <a:pt x="396" y="61"/>
                  <a:pt x="405" y="45"/>
                  <a:pt x="407" y="43"/>
                </a:cubicBezTo>
                <a:cubicBezTo>
                  <a:pt x="408" y="41"/>
                  <a:pt x="408" y="41"/>
                  <a:pt x="408" y="41"/>
                </a:cubicBezTo>
                <a:cubicBezTo>
                  <a:pt x="406" y="40"/>
                  <a:pt x="406" y="40"/>
                  <a:pt x="406" y="40"/>
                </a:cubicBezTo>
                <a:cubicBezTo>
                  <a:pt x="406" y="40"/>
                  <a:pt x="379" y="22"/>
                  <a:pt x="348" y="14"/>
                </a:cubicBezTo>
                <a:cubicBezTo>
                  <a:pt x="346" y="14"/>
                  <a:pt x="346" y="14"/>
                  <a:pt x="346" y="14"/>
                </a:cubicBezTo>
                <a:cubicBezTo>
                  <a:pt x="341" y="28"/>
                  <a:pt x="341" y="28"/>
                  <a:pt x="341" y="28"/>
                </a:cubicBezTo>
                <a:cubicBezTo>
                  <a:pt x="343" y="29"/>
                  <a:pt x="343" y="29"/>
                  <a:pt x="343" y="29"/>
                </a:cubicBezTo>
                <a:cubicBezTo>
                  <a:pt x="343" y="29"/>
                  <a:pt x="351" y="32"/>
                  <a:pt x="356" y="33"/>
                </a:cubicBezTo>
                <a:cubicBezTo>
                  <a:pt x="356" y="35"/>
                  <a:pt x="355" y="37"/>
                  <a:pt x="354" y="40"/>
                </a:cubicBezTo>
                <a:cubicBezTo>
                  <a:pt x="347" y="37"/>
                  <a:pt x="341" y="36"/>
                  <a:pt x="341" y="36"/>
                </a:cubicBezTo>
                <a:cubicBezTo>
                  <a:pt x="339" y="35"/>
                  <a:pt x="339" y="35"/>
                  <a:pt x="339" y="35"/>
                </a:cubicBezTo>
                <a:cubicBezTo>
                  <a:pt x="339" y="35"/>
                  <a:pt x="337" y="43"/>
                  <a:pt x="336" y="46"/>
                </a:cubicBezTo>
                <a:cubicBezTo>
                  <a:pt x="334" y="45"/>
                  <a:pt x="330" y="44"/>
                  <a:pt x="327" y="43"/>
                </a:cubicBezTo>
                <a:cubicBezTo>
                  <a:pt x="329" y="32"/>
                  <a:pt x="334" y="15"/>
                  <a:pt x="335" y="12"/>
                </a:cubicBezTo>
                <a:cubicBezTo>
                  <a:pt x="335" y="10"/>
                  <a:pt x="335" y="10"/>
                  <a:pt x="335" y="10"/>
                </a:cubicBezTo>
                <a:cubicBezTo>
                  <a:pt x="333" y="10"/>
                  <a:pt x="333" y="10"/>
                  <a:pt x="333" y="10"/>
                </a:cubicBezTo>
                <a:cubicBezTo>
                  <a:pt x="333" y="9"/>
                  <a:pt x="301" y="0"/>
                  <a:pt x="270" y="2"/>
                </a:cubicBezTo>
                <a:cubicBezTo>
                  <a:pt x="268" y="2"/>
                  <a:pt x="268" y="2"/>
                  <a:pt x="268" y="2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8"/>
                  <a:pt x="278" y="18"/>
                  <a:pt x="283" y="18"/>
                </a:cubicBezTo>
                <a:cubicBezTo>
                  <a:pt x="283" y="19"/>
                  <a:pt x="283" y="21"/>
                  <a:pt x="283" y="25"/>
                </a:cubicBezTo>
                <a:cubicBezTo>
                  <a:pt x="276" y="24"/>
                  <a:pt x="270" y="25"/>
                  <a:pt x="269" y="25"/>
                </a:cubicBezTo>
                <a:cubicBezTo>
                  <a:pt x="267" y="25"/>
                  <a:pt x="267" y="25"/>
                  <a:pt x="267" y="25"/>
                </a:cubicBezTo>
                <a:cubicBezTo>
                  <a:pt x="267" y="25"/>
                  <a:pt x="267" y="33"/>
                  <a:pt x="268" y="36"/>
                </a:cubicBezTo>
                <a:cubicBezTo>
                  <a:pt x="265" y="36"/>
                  <a:pt x="261" y="35"/>
                  <a:pt x="258" y="36"/>
                </a:cubicBezTo>
                <a:cubicBezTo>
                  <a:pt x="257" y="26"/>
                  <a:pt x="256" y="8"/>
                  <a:pt x="256" y="4"/>
                </a:cubicBezTo>
                <a:cubicBezTo>
                  <a:pt x="256" y="4"/>
                  <a:pt x="256" y="2"/>
                  <a:pt x="256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20" y="3"/>
                  <a:pt x="190" y="14"/>
                </a:cubicBezTo>
                <a:cubicBezTo>
                  <a:pt x="188" y="15"/>
                  <a:pt x="188" y="15"/>
                  <a:pt x="188" y="15"/>
                </a:cubicBezTo>
                <a:cubicBezTo>
                  <a:pt x="192" y="29"/>
                  <a:pt x="192" y="29"/>
                  <a:pt x="192" y="29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5" y="29"/>
                  <a:pt x="202" y="27"/>
                  <a:pt x="208" y="25"/>
                </a:cubicBezTo>
                <a:cubicBezTo>
                  <a:pt x="208" y="26"/>
                  <a:pt x="209" y="29"/>
                  <a:pt x="209" y="32"/>
                </a:cubicBezTo>
                <a:cubicBezTo>
                  <a:pt x="203" y="34"/>
                  <a:pt x="197" y="36"/>
                  <a:pt x="196" y="36"/>
                </a:cubicBezTo>
                <a:cubicBezTo>
                  <a:pt x="194" y="37"/>
                  <a:pt x="194" y="37"/>
                  <a:pt x="194" y="37"/>
                </a:cubicBezTo>
                <a:cubicBezTo>
                  <a:pt x="194" y="37"/>
                  <a:pt x="197" y="44"/>
                  <a:pt x="198" y="47"/>
                </a:cubicBezTo>
                <a:cubicBezTo>
                  <a:pt x="196" y="47"/>
                  <a:pt x="192" y="49"/>
                  <a:pt x="189" y="50"/>
                </a:cubicBezTo>
                <a:cubicBezTo>
                  <a:pt x="185" y="41"/>
                  <a:pt x="178" y="23"/>
                  <a:pt x="177" y="21"/>
                </a:cubicBezTo>
                <a:cubicBezTo>
                  <a:pt x="176" y="19"/>
                  <a:pt x="176" y="19"/>
                  <a:pt x="176" y="19"/>
                </a:cubicBezTo>
                <a:cubicBezTo>
                  <a:pt x="174" y="19"/>
                  <a:pt x="174" y="19"/>
                  <a:pt x="174" y="19"/>
                </a:cubicBezTo>
                <a:cubicBezTo>
                  <a:pt x="174" y="19"/>
                  <a:pt x="142" y="30"/>
                  <a:pt x="118" y="5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26" y="63"/>
                  <a:pt x="126" y="63"/>
                  <a:pt x="126" y="63"/>
                </a:cubicBezTo>
                <a:cubicBezTo>
                  <a:pt x="127" y="63"/>
                  <a:pt x="133" y="59"/>
                  <a:pt x="138" y="55"/>
                </a:cubicBezTo>
                <a:cubicBezTo>
                  <a:pt x="139" y="56"/>
                  <a:pt x="140" y="58"/>
                  <a:pt x="141" y="61"/>
                </a:cubicBezTo>
                <a:cubicBezTo>
                  <a:pt x="136" y="65"/>
                  <a:pt x="131" y="69"/>
                  <a:pt x="130" y="69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70"/>
                  <a:pt x="133" y="77"/>
                  <a:pt x="135" y="79"/>
                </a:cubicBezTo>
                <a:cubicBezTo>
                  <a:pt x="133" y="80"/>
                  <a:pt x="130" y="82"/>
                  <a:pt x="127" y="84"/>
                </a:cubicBezTo>
                <a:cubicBezTo>
                  <a:pt x="121" y="76"/>
                  <a:pt x="109" y="62"/>
                  <a:pt x="108" y="60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60"/>
                  <a:pt x="78" y="79"/>
                  <a:pt x="60" y="105"/>
                </a:cubicBezTo>
                <a:cubicBezTo>
                  <a:pt x="59" y="107"/>
                  <a:pt x="59" y="107"/>
                  <a:pt x="59" y="107"/>
                </a:cubicBezTo>
                <a:cubicBezTo>
                  <a:pt x="71" y="116"/>
                  <a:pt x="71" y="116"/>
                  <a:pt x="71" y="116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4"/>
                  <a:pt x="78" y="108"/>
                  <a:pt x="81" y="104"/>
                </a:cubicBezTo>
                <a:cubicBezTo>
                  <a:pt x="82" y="105"/>
                  <a:pt x="84" y="106"/>
                  <a:pt x="86" y="108"/>
                </a:cubicBezTo>
                <a:cubicBezTo>
                  <a:pt x="82" y="114"/>
                  <a:pt x="78" y="119"/>
                  <a:pt x="78" y="119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83" y="126"/>
                  <a:pt x="85" y="127"/>
                </a:cubicBezTo>
                <a:cubicBezTo>
                  <a:pt x="84" y="129"/>
                  <a:pt x="81" y="132"/>
                  <a:pt x="79" y="135"/>
                </a:cubicBezTo>
                <a:cubicBezTo>
                  <a:pt x="70" y="129"/>
                  <a:pt x="56" y="119"/>
                  <a:pt x="54" y="117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8"/>
                  <a:pt x="30" y="143"/>
                  <a:pt x="20" y="174"/>
                </a:cubicBezTo>
                <a:cubicBezTo>
                  <a:pt x="19" y="176"/>
                  <a:pt x="19" y="176"/>
                  <a:pt x="19" y="176"/>
                </a:cubicBezTo>
                <a:cubicBezTo>
                  <a:pt x="33" y="181"/>
                  <a:pt x="33" y="181"/>
                  <a:pt x="33" y="181"/>
                </a:cubicBezTo>
                <a:cubicBezTo>
                  <a:pt x="34" y="180"/>
                  <a:pt x="34" y="180"/>
                  <a:pt x="34" y="180"/>
                </a:cubicBezTo>
                <a:cubicBezTo>
                  <a:pt x="34" y="179"/>
                  <a:pt x="38" y="172"/>
                  <a:pt x="40" y="167"/>
                </a:cubicBezTo>
                <a:cubicBezTo>
                  <a:pt x="41" y="167"/>
                  <a:pt x="43" y="168"/>
                  <a:pt x="46" y="170"/>
                </a:cubicBezTo>
                <a:cubicBezTo>
                  <a:pt x="43" y="176"/>
                  <a:pt x="41" y="182"/>
                  <a:pt x="41" y="182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84"/>
                  <a:pt x="48" y="187"/>
                  <a:pt x="50" y="188"/>
                </a:cubicBezTo>
                <a:cubicBezTo>
                  <a:pt x="49" y="190"/>
                  <a:pt x="48" y="194"/>
                  <a:pt x="47" y="197"/>
                </a:cubicBezTo>
                <a:cubicBezTo>
                  <a:pt x="38" y="194"/>
                  <a:pt x="20" y="189"/>
                  <a:pt x="17" y="188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4" y="189"/>
                  <a:pt x="14" y="189"/>
                  <a:pt x="14" y="189"/>
                </a:cubicBezTo>
                <a:cubicBezTo>
                  <a:pt x="14" y="189"/>
                  <a:pt x="3" y="221"/>
                  <a:pt x="3" y="253"/>
                </a:cubicBezTo>
                <a:cubicBezTo>
                  <a:pt x="3" y="255"/>
                  <a:pt x="3" y="255"/>
                  <a:pt x="3" y="255"/>
                </a:cubicBezTo>
                <a:cubicBezTo>
                  <a:pt x="18" y="256"/>
                  <a:pt x="18" y="256"/>
                  <a:pt x="18" y="256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8" y="254"/>
                  <a:pt x="19" y="246"/>
                  <a:pt x="20" y="240"/>
                </a:cubicBezTo>
                <a:cubicBezTo>
                  <a:pt x="21" y="240"/>
                  <a:pt x="23" y="241"/>
                  <a:pt x="26" y="241"/>
                </a:cubicBezTo>
                <a:cubicBezTo>
                  <a:pt x="26" y="248"/>
                  <a:pt x="25" y="254"/>
                  <a:pt x="25" y="255"/>
                </a:cubicBezTo>
                <a:cubicBezTo>
                  <a:pt x="25" y="257"/>
                  <a:pt x="25" y="257"/>
                  <a:pt x="25" y="257"/>
                </a:cubicBezTo>
                <a:cubicBezTo>
                  <a:pt x="25" y="257"/>
                  <a:pt x="33" y="257"/>
                  <a:pt x="36" y="257"/>
                </a:cubicBezTo>
                <a:cubicBezTo>
                  <a:pt x="36" y="259"/>
                  <a:pt x="36" y="263"/>
                  <a:pt x="36" y="266"/>
                </a:cubicBezTo>
                <a:cubicBezTo>
                  <a:pt x="25" y="266"/>
                  <a:pt x="7" y="266"/>
                  <a:pt x="4" y="266"/>
                </a:cubicBezTo>
                <a:cubicBezTo>
                  <a:pt x="2" y="266"/>
                  <a:pt x="2" y="266"/>
                  <a:pt x="2" y="266"/>
                </a:cubicBezTo>
                <a:cubicBezTo>
                  <a:pt x="2" y="268"/>
                  <a:pt x="2" y="268"/>
                  <a:pt x="2" y="268"/>
                </a:cubicBezTo>
                <a:cubicBezTo>
                  <a:pt x="2" y="269"/>
                  <a:pt x="0" y="301"/>
                  <a:pt x="9" y="332"/>
                </a:cubicBezTo>
                <a:cubicBezTo>
                  <a:pt x="10" y="334"/>
                  <a:pt x="10" y="334"/>
                  <a:pt x="10" y="334"/>
                </a:cubicBezTo>
                <a:cubicBezTo>
                  <a:pt x="25" y="331"/>
                  <a:pt x="25" y="331"/>
                  <a:pt x="25" y="331"/>
                </a:cubicBezTo>
                <a:cubicBezTo>
                  <a:pt x="24" y="329"/>
                  <a:pt x="24" y="329"/>
                  <a:pt x="24" y="329"/>
                </a:cubicBezTo>
                <a:cubicBezTo>
                  <a:pt x="24" y="328"/>
                  <a:pt x="23" y="320"/>
                  <a:pt x="22" y="315"/>
                </a:cubicBezTo>
                <a:cubicBezTo>
                  <a:pt x="23" y="315"/>
                  <a:pt x="25" y="314"/>
                  <a:pt x="28" y="314"/>
                </a:cubicBezTo>
                <a:cubicBezTo>
                  <a:pt x="30" y="321"/>
                  <a:pt x="31" y="327"/>
                  <a:pt x="31" y="327"/>
                </a:cubicBezTo>
                <a:cubicBezTo>
                  <a:pt x="32" y="329"/>
                  <a:pt x="32" y="329"/>
                  <a:pt x="32" y="329"/>
                </a:cubicBezTo>
                <a:cubicBezTo>
                  <a:pt x="32" y="329"/>
                  <a:pt x="40" y="327"/>
                  <a:pt x="42" y="326"/>
                </a:cubicBezTo>
                <a:cubicBezTo>
                  <a:pt x="43" y="329"/>
                  <a:pt x="44" y="333"/>
                  <a:pt x="44" y="336"/>
                </a:cubicBezTo>
                <a:cubicBezTo>
                  <a:pt x="36" y="338"/>
                  <a:pt x="17" y="344"/>
                  <a:pt x="14" y="345"/>
                </a:cubicBezTo>
                <a:cubicBezTo>
                  <a:pt x="12" y="345"/>
                  <a:pt x="12" y="345"/>
                  <a:pt x="12" y="345"/>
                </a:cubicBezTo>
                <a:cubicBezTo>
                  <a:pt x="13" y="348"/>
                  <a:pt x="13" y="348"/>
                  <a:pt x="13" y="348"/>
                </a:cubicBezTo>
                <a:cubicBezTo>
                  <a:pt x="13" y="348"/>
                  <a:pt x="21" y="380"/>
                  <a:pt x="40" y="406"/>
                </a:cubicBezTo>
                <a:cubicBezTo>
                  <a:pt x="41" y="408"/>
                  <a:pt x="41" y="408"/>
                  <a:pt x="41" y="408"/>
                </a:cubicBezTo>
                <a:cubicBezTo>
                  <a:pt x="54" y="400"/>
                  <a:pt x="54" y="400"/>
                  <a:pt x="54" y="400"/>
                </a:cubicBezTo>
                <a:cubicBezTo>
                  <a:pt x="53" y="399"/>
                  <a:pt x="53" y="399"/>
                  <a:pt x="53" y="399"/>
                </a:cubicBezTo>
                <a:cubicBezTo>
                  <a:pt x="52" y="398"/>
                  <a:pt x="49" y="391"/>
                  <a:pt x="46" y="386"/>
                </a:cubicBezTo>
                <a:cubicBezTo>
                  <a:pt x="47" y="386"/>
                  <a:pt x="49" y="385"/>
                  <a:pt x="52" y="383"/>
                </a:cubicBezTo>
                <a:cubicBezTo>
                  <a:pt x="55" y="389"/>
                  <a:pt x="59" y="395"/>
                  <a:pt x="59" y="395"/>
                </a:cubicBezTo>
                <a:cubicBezTo>
                  <a:pt x="60" y="397"/>
                  <a:pt x="60" y="397"/>
                  <a:pt x="60" y="397"/>
                </a:cubicBezTo>
                <a:cubicBezTo>
                  <a:pt x="60" y="397"/>
                  <a:pt x="67" y="392"/>
                  <a:pt x="69" y="391"/>
                </a:cubicBezTo>
                <a:cubicBezTo>
                  <a:pt x="70" y="393"/>
                  <a:pt x="72" y="396"/>
                  <a:pt x="74" y="399"/>
                </a:cubicBezTo>
                <a:cubicBezTo>
                  <a:pt x="66" y="404"/>
                  <a:pt x="51" y="416"/>
                  <a:pt x="48" y="417"/>
                </a:cubicBezTo>
                <a:cubicBezTo>
                  <a:pt x="46" y="418"/>
                  <a:pt x="46" y="418"/>
                  <a:pt x="46" y="418"/>
                </a:cubicBezTo>
                <a:cubicBezTo>
                  <a:pt x="48" y="420"/>
                  <a:pt x="48" y="420"/>
                  <a:pt x="48" y="420"/>
                </a:cubicBezTo>
                <a:cubicBezTo>
                  <a:pt x="48" y="420"/>
                  <a:pt x="65" y="449"/>
                  <a:pt x="90" y="468"/>
                </a:cubicBezTo>
                <a:cubicBezTo>
                  <a:pt x="92" y="470"/>
                  <a:pt x="92" y="470"/>
                  <a:pt x="92" y="470"/>
                </a:cubicBezTo>
                <a:cubicBezTo>
                  <a:pt x="102" y="459"/>
                  <a:pt x="102" y="459"/>
                  <a:pt x="102" y="459"/>
                </a:cubicBezTo>
                <a:cubicBezTo>
                  <a:pt x="101" y="457"/>
                  <a:pt x="101" y="457"/>
                  <a:pt x="101" y="457"/>
                </a:cubicBezTo>
                <a:cubicBezTo>
                  <a:pt x="100" y="457"/>
                  <a:pt x="95" y="451"/>
                  <a:pt x="91" y="447"/>
                </a:cubicBezTo>
                <a:cubicBezTo>
                  <a:pt x="91" y="447"/>
                  <a:pt x="93" y="445"/>
                  <a:pt x="95" y="443"/>
                </a:cubicBezTo>
                <a:cubicBezTo>
                  <a:pt x="100" y="448"/>
                  <a:pt x="105" y="452"/>
                  <a:pt x="106" y="452"/>
                </a:cubicBezTo>
                <a:cubicBezTo>
                  <a:pt x="107" y="454"/>
                  <a:pt x="107" y="454"/>
                  <a:pt x="107" y="454"/>
                </a:cubicBezTo>
                <a:cubicBezTo>
                  <a:pt x="107" y="454"/>
                  <a:pt x="112" y="447"/>
                  <a:pt x="114" y="445"/>
                </a:cubicBezTo>
                <a:cubicBezTo>
                  <a:pt x="116" y="447"/>
                  <a:pt x="119" y="449"/>
                  <a:pt x="121" y="451"/>
                </a:cubicBezTo>
                <a:cubicBezTo>
                  <a:pt x="115" y="460"/>
                  <a:pt x="104" y="474"/>
                  <a:pt x="102" y="476"/>
                </a:cubicBezTo>
                <a:cubicBezTo>
                  <a:pt x="100" y="477"/>
                  <a:pt x="100" y="477"/>
                  <a:pt x="100" y="477"/>
                </a:cubicBezTo>
                <a:cubicBezTo>
                  <a:pt x="102" y="479"/>
                  <a:pt x="102" y="479"/>
                  <a:pt x="102" y="479"/>
                </a:cubicBezTo>
                <a:cubicBezTo>
                  <a:pt x="102" y="479"/>
                  <a:pt x="127" y="501"/>
                  <a:pt x="156" y="513"/>
                </a:cubicBezTo>
                <a:cubicBezTo>
                  <a:pt x="158" y="514"/>
                  <a:pt x="158" y="514"/>
                  <a:pt x="158" y="514"/>
                </a:cubicBezTo>
                <a:cubicBezTo>
                  <a:pt x="165" y="500"/>
                  <a:pt x="165" y="500"/>
                  <a:pt x="165" y="500"/>
                </a:cubicBezTo>
                <a:cubicBezTo>
                  <a:pt x="163" y="499"/>
                  <a:pt x="163" y="499"/>
                  <a:pt x="163" y="499"/>
                </a:cubicBezTo>
                <a:cubicBezTo>
                  <a:pt x="163" y="499"/>
                  <a:pt x="156" y="495"/>
                  <a:pt x="151" y="493"/>
                </a:cubicBezTo>
                <a:cubicBezTo>
                  <a:pt x="152" y="492"/>
                  <a:pt x="153" y="490"/>
                  <a:pt x="154" y="487"/>
                </a:cubicBezTo>
                <a:cubicBezTo>
                  <a:pt x="160" y="490"/>
                  <a:pt x="166" y="493"/>
                  <a:pt x="167" y="493"/>
                </a:cubicBezTo>
                <a:cubicBezTo>
                  <a:pt x="169" y="494"/>
                  <a:pt x="169" y="494"/>
                  <a:pt x="169" y="494"/>
                </a:cubicBezTo>
                <a:cubicBezTo>
                  <a:pt x="169" y="494"/>
                  <a:pt x="172" y="487"/>
                  <a:pt x="173" y="484"/>
                </a:cubicBezTo>
                <a:cubicBezTo>
                  <a:pt x="175" y="485"/>
                  <a:pt x="179" y="487"/>
                  <a:pt x="181" y="488"/>
                </a:cubicBezTo>
                <a:cubicBezTo>
                  <a:pt x="179" y="494"/>
                  <a:pt x="170" y="514"/>
                  <a:pt x="169" y="516"/>
                </a:cubicBezTo>
                <a:cubicBezTo>
                  <a:pt x="168" y="518"/>
                  <a:pt x="168" y="518"/>
                  <a:pt x="168" y="518"/>
                </a:cubicBezTo>
                <a:cubicBezTo>
                  <a:pt x="170" y="519"/>
                  <a:pt x="170" y="519"/>
                  <a:pt x="170" y="519"/>
                </a:cubicBezTo>
                <a:cubicBezTo>
                  <a:pt x="170" y="519"/>
                  <a:pt x="200" y="532"/>
                  <a:pt x="231" y="535"/>
                </a:cubicBezTo>
                <a:cubicBezTo>
                  <a:pt x="233" y="535"/>
                  <a:pt x="233" y="535"/>
                  <a:pt x="233" y="535"/>
                </a:cubicBezTo>
                <a:cubicBezTo>
                  <a:pt x="236" y="520"/>
                  <a:pt x="236" y="520"/>
                  <a:pt x="236" y="520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33" y="520"/>
                  <a:pt x="226" y="518"/>
                  <a:pt x="220" y="517"/>
                </a:cubicBezTo>
                <a:cubicBezTo>
                  <a:pt x="220" y="516"/>
                  <a:pt x="221" y="514"/>
                  <a:pt x="222" y="511"/>
                </a:cubicBezTo>
                <a:cubicBezTo>
                  <a:pt x="228" y="512"/>
                  <a:pt x="235" y="512"/>
                  <a:pt x="235" y="513"/>
                </a:cubicBezTo>
                <a:cubicBezTo>
                  <a:pt x="237" y="513"/>
                  <a:pt x="237" y="513"/>
                  <a:pt x="237" y="513"/>
                </a:cubicBezTo>
                <a:cubicBezTo>
                  <a:pt x="237" y="513"/>
                  <a:pt x="238" y="505"/>
                  <a:pt x="238" y="502"/>
                </a:cubicBezTo>
                <a:cubicBezTo>
                  <a:pt x="241" y="502"/>
                  <a:pt x="245" y="503"/>
                  <a:pt x="248" y="503"/>
                </a:cubicBezTo>
                <a:cubicBezTo>
                  <a:pt x="247" y="514"/>
                  <a:pt x="245" y="532"/>
                  <a:pt x="245" y="535"/>
                </a:cubicBezTo>
                <a:cubicBezTo>
                  <a:pt x="244" y="537"/>
                  <a:pt x="244" y="537"/>
                  <a:pt x="244" y="537"/>
                </a:cubicBezTo>
                <a:cubicBezTo>
                  <a:pt x="247" y="537"/>
                  <a:pt x="247" y="537"/>
                  <a:pt x="247" y="537"/>
                </a:cubicBezTo>
                <a:cubicBezTo>
                  <a:pt x="247" y="537"/>
                  <a:pt x="279" y="542"/>
                  <a:pt x="310" y="536"/>
                </a:cubicBezTo>
                <a:cubicBezTo>
                  <a:pt x="310" y="536"/>
                  <a:pt x="310" y="536"/>
                  <a:pt x="310" y="536"/>
                </a:cubicBezTo>
                <a:close/>
                <a:moveTo>
                  <a:pt x="400" y="500"/>
                </a:moveTo>
                <a:cubicBezTo>
                  <a:pt x="397" y="493"/>
                  <a:pt x="386" y="474"/>
                  <a:pt x="385" y="473"/>
                </a:cubicBezTo>
                <a:cubicBezTo>
                  <a:pt x="384" y="471"/>
                  <a:pt x="384" y="471"/>
                  <a:pt x="384" y="471"/>
                </a:cubicBezTo>
                <a:cubicBezTo>
                  <a:pt x="382" y="472"/>
                  <a:pt x="382" y="472"/>
                  <a:pt x="382" y="472"/>
                </a:cubicBezTo>
                <a:cubicBezTo>
                  <a:pt x="378" y="474"/>
                  <a:pt x="370" y="478"/>
                  <a:pt x="370" y="478"/>
                </a:cubicBezTo>
                <a:cubicBezTo>
                  <a:pt x="367" y="479"/>
                  <a:pt x="367" y="479"/>
                  <a:pt x="367" y="479"/>
                </a:cubicBezTo>
                <a:cubicBezTo>
                  <a:pt x="367" y="479"/>
                  <a:pt x="372" y="486"/>
                  <a:pt x="373" y="488"/>
                </a:cubicBezTo>
                <a:cubicBezTo>
                  <a:pt x="371" y="490"/>
                  <a:pt x="367" y="491"/>
                  <a:pt x="363" y="493"/>
                </a:cubicBezTo>
                <a:cubicBezTo>
                  <a:pt x="362" y="489"/>
                  <a:pt x="359" y="484"/>
                  <a:pt x="359" y="484"/>
                </a:cubicBezTo>
                <a:cubicBezTo>
                  <a:pt x="358" y="484"/>
                  <a:pt x="358" y="484"/>
                  <a:pt x="358" y="484"/>
                </a:cubicBezTo>
                <a:cubicBezTo>
                  <a:pt x="357" y="484"/>
                  <a:pt x="351" y="485"/>
                  <a:pt x="346" y="487"/>
                </a:cubicBezTo>
                <a:cubicBezTo>
                  <a:pt x="345" y="485"/>
                  <a:pt x="345" y="483"/>
                  <a:pt x="344" y="481"/>
                </a:cubicBezTo>
                <a:cubicBezTo>
                  <a:pt x="350" y="478"/>
                  <a:pt x="371" y="471"/>
                  <a:pt x="388" y="460"/>
                </a:cubicBezTo>
                <a:cubicBezTo>
                  <a:pt x="390" y="463"/>
                  <a:pt x="406" y="488"/>
                  <a:pt x="406" y="488"/>
                </a:cubicBezTo>
                <a:cubicBezTo>
                  <a:pt x="407" y="487"/>
                  <a:pt x="407" y="487"/>
                  <a:pt x="407" y="487"/>
                </a:cubicBezTo>
                <a:cubicBezTo>
                  <a:pt x="415" y="484"/>
                  <a:pt x="421" y="479"/>
                  <a:pt x="421" y="479"/>
                </a:cubicBezTo>
                <a:cubicBezTo>
                  <a:pt x="422" y="477"/>
                  <a:pt x="422" y="477"/>
                  <a:pt x="422" y="477"/>
                </a:cubicBezTo>
                <a:cubicBezTo>
                  <a:pt x="422" y="477"/>
                  <a:pt x="418" y="470"/>
                  <a:pt x="416" y="468"/>
                </a:cubicBezTo>
                <a:cubicBezTo>
                  <a:pt x="418" y="467"/>
                  <a:pt x="421" y="465"/>
                  <a:pt x="423" y="462"/>
                </a:cubicBezTo>
                <a:cubicBezTo>
                  <a:pt x="426" y="465"/>
                  <a:pt x="430" y="471"/>
                  <a:pt x="430" y="471"/>
                </a:cubicBezTo>
                <a:cubicBezTo>
                  <a:pt x="432" y="469"/>
                  <a:pt x="432" y="469"/>
                  <a:pt x="432" y="469"/>
                </a:cubicBezTo>
                <a:cubicBezTo>
                  <a:pt x="435" y="467"/>
                  <a:pt x="440" y="462"/>
                  <a:pt x="442" y="460"/>
                </a:cubicBezTo>
                <a:cubicBezTo>
                  <a:pt x="444" y="461"/>
                  <a:pt x="446" y="464"/>
                  <a:pt x="447" y="465"/>
                </a:cubicBezTo>
                <a:cubicBezTo>
                  <a:pt x="429" y="484"/>
                  <a:pt x="407" y="497"/>
                  <a:pt x="400" y="500"/>
                </a:cubicBezTo>
                <a:cubicBezTo>
                  <a:pt x="400" y="500"/>
                  <a:pt x="400" y="500"/>
                  <a:pt x="400" y="500"/>
                </a:cubicBezTo>
                <a:close/>
                <a:moveTo>
                  <a:pt x="265" y="524"/>
                </a:moveTo>
                <a:cubicBezTo>
                  <a:pt x="265" y="520"/>
                  <a:pt x="266" y="489"/>
                  <a:pt x="266" y="489"/>
                </a:cubicBezTo>
                <a:cubicBezTo>
                  <a:pt x="264" y="489"/>
                  <a:pt x="264" y="489"/>
                  <a:pt x="264" y="489"/>
                </a:cubicBezTo>
                <a:cubicBezTo>
                  <a:pt x="239" y="489"/>
                  <a:pt x="213" y="481"/>
                  <a:pt x="213" y="481"/>
                </a:cubicBezTo>
                <a:cubicBezTo>
                  <a:pt x="211" y="480"/>
                  <a:pt x="211" y="480"/>
                  <a:pt x="211" y="480"/>
                </a:cubicBezTo>
                <a:cubicBezTo>
                  <a:pt x="207" y="495"/>
                  <a:pt x="207" y="495"/>
                  <a:pt x="207" y="495"/>
                </a:cubicBezTo>
                <a:cubicBezTo>
                  <a:pt x="209" y="495"/>
                  <a:pt x="209" y="495"/>
                  <a:pt x="209" y="495"/>
                </a:cubicBezTo>
                <a:cubicBezTo>
                  <a:pt x="212" y="496"/>
                  <a:pt x="217" y="498"/>
                  <a:pt x="220" y="499"/>
                </a:cubicBezTo>
                <a:cubicBezTo>
                  <a:pt x="220" y="500"/>
                  <a:pt x="219" y="502"/>
                  <a:pt x="218" y="506"/>
                </a:cubicBezTo>
                <a:cubicBezTo>
                  <a:pt x="214" y="505"/>
                  <a:pt x="210" y="504"/>
                  <a:pt x="207" y="503"/>
                </a:cubicBezTo>
                <a:cubicBezTo>
                  <a:pt x="205" y="502"/>
                  <a:pt x="205" y="502"/>
                  <a:pt x="205" y="502"/>
                </a:cubicBezTo>
                <a:cubicBezTo>
                  <a:pt x="205" y="502"/>
                  <a:pt x="203" y="511"/>
                  <a:pt x="202" y="514"/>
                </a:cubicBezTo>
                <a:cubicBezTo>
                  <a:pt x="200" y="513"/>
                  <a:pt x="195" y="512"/>
                  <a:pt x="191" y="510"/>
                </a:cubicBezTo>
                <a:cubicBezTo>
                  <a:pt x="193" y="507"/>
                  <a:pt x="203" y="479"/>
                  <a:pt x="203" y="479"/>
                </a:cubicBezTo>
                <a:cubicBezTo>
                  <a:pt x="201" y="478"/>
                  <a:pt x="201" y="478"/>
                  <a:pt x="201" y="478"/>
                </a:cubicBezTo>
                <a:cubicBezTo>
                  <a:pt x="177" y="471"/>
                  <a:pt x="155" y="456"/>
                  <a:pt x="155" y="456"/>
                </a:cubicBezTo>
                <a:cubicBezTo>
                  <a:pt x="153" y="455"/>
                  <a:pt x="153" y="455"/>
                  <a:pt x="153" y="455"/>
                </a:cubicBezTo>
                <a:cubicBezTo>
                  <a:pt x="145" y="468"/>
                  <a:pt x="145" y="468"/>
                  <a:pt x="145" y="468"/>
                </a:cubicBezTo>
                <a:cubicBezTo>
                  <a:pt x="147" y="469"/>
                  <a:pt x="147" y="469"/>
                  <a:pt x="147" y="469"/>
                </a:cubicBezTo>
                <a:cubicBezTo>
                  <a:pt x="150" y="470"/>
                  <a:pt x="154" y="474"/>
                  <a:pt x="156" y="475"/>
                </a:cubicBezTo>
                <a:cubicBezTo>
                  <a:pt x="156" y="476"/>
                  <a:pt x="154" y="479"/>
                  <a:pt x="153" y="481"/>
                </a:cubicBezTo>
                <a:cubicBezTo>
                  <a:pt x="149" y="479"/>
                  <a:pt x="145" y="477"/>
                  <a:pt x="143" y="476"/>
                </a:cubicBezTo>
                <a:cubicBezTo>
                  <a:pt x="141" y="474"/>
                  <a:pt x="141" y="474"/>
                  <a:pt x="141" y="474"/>
                </a:cubicBezTo>
                <a:cubicBezTo>
                  <a:pt x="141" y="474"/>
                  <a:pt x="136" y="482"/>
                  <a:pt x="135" y="484"/>
                </a:cubicBezTo>
                <a:cubicBezTo>
                  <a:pt x="133" y="483"/>
                  <a:pt x="129" y="480"/>
                  <a:pt x="126" y="477"/>
                </a:cubicBezTo>
                <a:cubicBezTo>
                  <a:pt x="128" y="474"/>
                  <a:pt x="145" y="450"/>
                  <a:pt x="145" y="450"/>
                </a:cubicBezTo>
                <a:cubicBezTo>
                  <a:pt x="143" y="448"/>
                  <a:pt x="143" y="448"/>
                  <a:pt x="143" y="448"/>
                </a:cubicBezTo>
                <a:cubicBezTo>
                  <a:pt x="123" y="435"/>
                  <a:pt x="105" y="413"/>
                  <a:pt x="105" y="413"/>
                </a:cubicBezTo>
                <a:cubicBezTo>
                  <a:pt x="103" y="411"/>
                  <a:pt x="103" y="411"/>
                  <a:pt x="103" y="411"/>
                </a:cubicBezTo>
                <a:cubicBezTo>
                  <a:pt x="92" y="422"/>
                  <a:pt x="92" y="422"/>
                  <a:pt x="92" y="422"/>
                </a:cubicBezTo>
                <a:cubicBezTo>
                  <a:pt x="93" y="423"/>
                  <a:pt x="93" y="423"/>
                  <a:pt x="93" y="423"/>
                </a:cubicBezTo>
                <a:cubicBezTo>
                  <a:pt x="96" y="425"/>
                  <a:pt x="99" y="430"/>
                  <a:pt x="100" y="432"/>
                </a:cubicBezTo>
                <a:cubicBezTo>
                  <a:pt x="100" y="433"/>
                  <a:pt x="98" y="435"/>
                  <a:pt x="95" y="437"/>
                </a:cubicBezTo>
                <a:cubicBezTo>
                  <a:pt x="92" y="434"/>
                  <a:pt x="89" y="431"/>
                  <a:pt x="88" y="429"/>
                </a:cubicBezTo>
                <a:cubicBezTo>
                  <a:pt x="86" y="427"/>
                  <a:pt x="86" y="427"/>
                  <a:pt x="86" y="427"/>
                </a:cubicBezTo>
                <a:cubicBezTo>
                  <a:pt x="86" y="427"/>
                  <a:pt x="79" y="433"/>
                  <a:pt x="77" y="435"/>
                </a:cubicBezTo>
                <a:cubicBezTo>
                  <a:pt x="76" y="433"/>
                  <a:pt x="73" y="429"/>
                  <a:pt x="70" y="426"/>
                </a:cubicBezTo>
                <a:cubicBezTo>
                  <a:pt x="73" y="424"/>
                  <a:pt x="97" y="404"/>
                  <a:pt x="97" y="404"/>
                </a:cubicBezTo>
                <a:cubicBezTo>
                  <a:pt x="96" y="403"/>
                  <a:pt x="96" y="403"/>
                  <a:pt x="96" y="403"/>
                </a:cubicBezTo>
                <a:cubicBezTo>
                  <a:pt x="80" y="384"/>
                  <a:pt x="69" y="358"/>
                  <a:pt x="69" y="357"/>
                </a:cubicBezTo>
                <a:cubicBezTo>
                  <a:pt x="68" y="355"/>
                  <a:pt x="68" y="355"/>
                  <a:pt x="68" y="355"/>
                </a:cubicBezTo>
                <a:cubicBezTo>
                  <a:pt x="54" y="362"/>
                  <a:pt x="54" y="362"/>
                  <a:pt x="54" y="362"/>
                </a:cubicBezTo>
                <a:cubicBezTo>
                  <a:pt x="55" y="364"/>
                  <a:pt x="55" y="364"/>
                  <a:pt x="55" y="364"/>
                </a:cubicBezTo>
                <a:cubicBezTo>
                  <a:pt x="57" y="366"/>
                  <a:pt x="59" y="372"/>
                  <a:pt x="60" y="375"/>
                </a:cubicBezTo>
                <a:cubicBezTo>
                  <a:pt x="59" y="375"/>
                  <a:pt x="56" y="376"/>
                  <a:pt x="53" y="378"/>
                </a:cubicBezTo>
                <a:cubicBezTo>
                  <a:pt x="51" y="374"/>
                  <a:pt x="49" y="370"/>
                  <a:pt x="48" y="368"/>
                </a:cubicBezTo>
                <a:cubicBezTo>
                  <a:pt x="48" y="366"/>
                  <a:pt x="48" y="366"/>
                  <a:pt x="48" y="366"/>
                </a:cubicBezTo>
                <a:cubicBezTo>
                  <a:pt x="48" y="366"/>
                  <a:pt x="39" y="369"/>
                  <a:pt x="37" y="370"/>
                </a:cubicBezTo>
                <a:cubicBezTo>
                  <a:pt x="36" y="368"/>
                  <a:pt x="34" y="364"/>
                  <a:pt x="33" y="360"/>
                </a:cubicBezTo>
                <a:cubicBezTo>
                  <a:pt x="36" y="358"/>
                  <a:pt x="65" y="347"/>
                  <a:pt x="65" y="347"/>
                </a:cubicBezTo>
                <a:cubicBezTo>
                  <a:pt x="64" y="345"/>
                  <a:pt x="64" y="345"/>
                  <a:pt x="64" y="345"/>
                </a:cubicBezTo>
                <a:cubicBezTo>
                  <a:pt x="55" y="322"/>
                  <a:pt x="53" y="295"/>
                  <a:pt x="53" y="295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8" y="294"/>
                  <a:pt x="38" y="294"/>
                  <a:pt x="38" y="294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38" y="299"/>
                  <a:pt x="39" y="304"/>
                  <a:pt x="39" y="307"/>
                </a:cubicBezTo>
                <a:cubicBezTo>
                  <a:pt x="39" y="308"/>
                  <a:pt x="39" y="308"/>
                  <a:pt x="39" y="308"/>
                </a:cubicBezTo>
                <a:cubicBezTo>
                  <a:pt x="37" y="308"/>
                  <a:pt x="35" y="309"/>
                  <a:pt x="32" y="309"/>
                </a:cubicBezTo>
                <a:cubicBezTo>
                  <a:pt x="31" y="305"/>
                  <a:pt x="30" y="301"/>
                  <a:pt x="30" y="298"/>
                </a:cubicBezTo>
                <a:cubicBezTo>
                  <a:pt x="30" y="296"/>
                  <a:pt x="30" y="296"/>
                  <a:pt x="30" y="296"/>
                </a:cubicBezTo>
                <a:cubicBezTo>
                  <a:pt x="30" y="296"/>
                  <a:pt x="21" y="296"/>
                  <a:pt x="18" y="297"/>
                </a:cubicBezTo>
                <a:cubicBezTo>
                  <a:pt x="18" y="295"/>
                  <a:pt x="18" y="292"/>
                  <a:pt x="18" y="288"/>
                </a:cubicBezTo>
                <a:cubicBezTo>
                  <a:pt x="18" y="287"/>
                  <a:pt x="18" y="286"/>
                  <a:pt x="18" y="285"/>
                </a:cubicBezTo>
                <a:cubicBezTo>
                  <a:pt x="21" y="285"/>
                  <a:pt x="52" y="284"/>
                  <a:pt x="52" y="284"/>
                </a:cubicBezTo>
                <a:cubicBezTo>
                  <a:pt x="52" y="281"/>
                  <a:pt x="52" y="281"/>
                  <a:pt x="52" y="281"/>
                </a:cubicBezTo>
                <a:cubicBezTo>
                  <a:pt x="51" y="278"/>
                  <a:pt x="51" y="274"/>
                  <a:pt x="51" y="271"/>
                </a:cubicBezTo>
                <a:cubicBezTo>
                  <a:pt x="51" y="250"/>
                  <a:pt x="55" y="230"/>
                  <a:pt x="55" y="230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41" y="225"/>
                  <a:pt x="41" y="225"/>
                  <a:pt x="41" y="225"/>
                </a:cubicBezTo>
                <a:cubicBezTo>
                  <a:pt x="40" y="227"/>
                  <a:pt x="40" y="227"/>
                  <a:pt x="40" y="227"/>
                </a:cubicBezTo>
                <a:cubicBezTo>
                  <a:pt x="40" y="230"/>
                  <a:pt x="39" y="236"/>
                  <a:pt x="38" y="238"/>
                </a:cubicBezTo>
                <a:cubicBezTo>
                  <a:pt x="37" y="238"/>
                  <a:pt x="34" y="238"/>
                  <a:pt x="31" y="237"/>
                </a:cubicBezTo>
                <a:cubicBezTo>
                  <a:pt x="31" y="233"/>
                  <a:pt x="32" y="229"/>
                  <a:pt x="32" y="226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33" y="224"/>
                  <a:pt x="24" y="222"/>
                  <a:pt x="22" y="222"/>
                </a:cubicBezTo>
                <a:cubicBezTo>
                  <a:pt x="22" y="219"/>
                  <a:pt x="23" y="215"/>
                  <a:pt x="24" y="211"/>
                </a:cubicBezTo>
                <a:cubicBezTo>
                  <a:pt x="28" y="212"/>
                  <a:pt x="57" y="218"/>
                  <a:pt x="57" y="218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63" y="192"/>
                  <a:pt x="77" y="168"/>
                  <a:pt x="77" y="168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65" y="159"/>
                  <a:pt x="65" y="159"/>
                  <a:pt x="65" y="159"/>
                </a:cubicBezTo>
                <a:cubicBezTo>
                  <a:pt x="64" y="161"/>
                  <a:pt x="64" y="161"/>
                  <a:pt x="64" y="161"/>
                </a:cubicBezTo>
                <a:cubicBezTo>
                  <a:pt x="62" y="164"/>
                  <a:pt x="59" y="168"/>
                  <a:pt x="58" y="171"/>
                </a:cubicBezTo>
                <a:cubicBezTo>
                  <a:pt x="57" y="170"/>
                  <a:pt x="54" y="169"/>
                  <a:pt x="51" y="168"/>
                </a:cubicBezTo>
                <a:cubicBezTo>
                  <a:pt x="53" y="164"/>
                  <a:pt x="55" y="160"/>
                  <a:pt x="56" y="158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7" y="156"/>
                  <a:pt x="50" y="151"/>
                  <a:pt x="47" y="150"/>
                </a:cubicBezTo>
                <a:cubicBezTo>
                  <a:pt x="49" y="148"/>
                  <a:pt x="51" y="144"/>
                  <a:pt x="53" y="140"/>
                </a:cubicBezTo>
                <a:cubicBezTo>
                  <a:pt x="56" y="142"/>
                  <a:pt x="83" y="158"/>
                  <a:pt x="83" y="158"/>
                </a:cubicBezTo>
                <a:cubicBezTo>
                  <a:pt x="84" y="156"/>
                  <a:pt x="84" y="156"/>
                  <a:pt x="84" y="156"/>
                </a:cubicBezTo>
                <a:cubicBezTo>
                  <a:pt x="96" y="135"/>
                  <a:pt x="116" y="116"/>
                  <a:pt x="116" y="116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07" y="103"/>
                  <a:pt x="107" y="103"/>
                  <a:pt x="107" y="103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4" y="107"/>
                  <a:pt x="99" y="111"/>
                  <a:pt x="97" y="113"/>
                </a:cubicBezTo>
                <a:cubicBezTo>
                  <a:pt x="96" y="112"/>
                  <a:pt x="94" y="110"/>
                  <a:pt x="92" y="108"/>
                </a:cubicBezTo>
                <a:cubicBezTo>
                  <a:pt x="95" y="105"/>
                  <a:pt x="97" y="102"/>
                  <a:pt x="99" y="100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8"/>
                  <a:pt x="95" y="92"/>
                  <a:pt x="93" y="90"/>
                </a:cubicBezTo>
                <a:cubicBezTo>
                  <a:pt x="95" y="88"/>
                  <a:pt x="98" y="85"/>
                  <a:pt x="101" y="82"/>
                </a:cubicBezTo>
                <a:cubicBezTo>
                  <a:pt x="104" y="85"/>
                  <a:pt x="124" y="108"/>
                  <a:pt x="124" y="108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4" y="89"/>
                  <a:pt x="168" y="77"/>
                  <a:pt x="168" y="77"/>
                </a:cubicBezTo>
                <a:cubicBezTo>
                  <a:pt x="170" y="76"/>
                  <a:pt x="170" y="76"/>
                  <a:pt x="170" y="76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1" y="63"/>
                  <a:pt x="161" y="63"/>
                  <a:pt x="161" y="63"/>
                </a:cubicBezTo>
                <a:cubicBezTo>
                  <a:pt x="159" y="65"/>
                  <a:pt x="153" y="67"/>
                  <a:pt x="151" y="68"/>
                </a:cubicBezTo>
                <a:cubicBezTo>
                  <a:pt x="150" y="67"/>
                  <a:pt x="149" y="65"/>
                  <a:pt x="147" y="62"/>
                </a:cubicBezTo>
                <a:cubicBezTo>
                  <a:pt x="151" y="60"/>
                  <a:pt x="154" y="58"/>
                  <a:pt x="157" y="57"/>
                </a:cubicBezTo>
                <a:cubicBezTo>
                  <a:pt x="159" y="56"/>
                  <a:pt x="159" y="56"/>
                  <a:pt x="159" y="56"/>
                </a:cubicBezTo>
                <a:cubicBezTo>
                  <a:pt x="159" y="56"/>
                  <a:pt x="155" y="48"/>
                  <a:pt x="153" y="45"/>
                </a:cubicBezTo>
                <a:cubicBezTo>
                  <a:pt x="156" y="44"/>
                  <a:pt x="159" y="42"/>
                  <a:pt x="164" y="41"/>
                </a:cubicBezTo>
                <a:cubicBezTo>
                  <a:pt x="165" y="44"/>
                  <a:pt x="178" y="71"/>
                  <a:pt x="178" y="71"/>
                </a:cubicBezTo>
                <a:cubicBezTo>
                  <a:pt x="180" y="70"/>
                  <a:pt x="180" y="70"/>
                  <a:pt x="180" y="70"/>
                </a:cubicBezTo>
                <a:cubicBezTo>
                  <a:pt x="203" y="60"/>
                  <a:pt x="230" y="55"/>
                  <a:pt x="231" y="55"/>
                </a:cubicBezTo>
                <a:cubicBezTo>
                  <a:pt x="233" y="54"/>
                  <a:pt x="233" y="54"/>
                  <a:pt x="233" y="54"/>
                </a:cubicBezTo>
                <a:cubicBezTo>
                  <a:pt x="230" y="39"/>
                  <a:pt x="230" y="39"/>
                  <a:pt x="230" y="39"/>
                </a:cubicBezTo>
                <a:cubicBezTo>
                  <a:pt x="227" y="40"/>
                  <a:pt x="227" y="40"/>
                  <a:pt x="227" y="40"/>
                </a:cubicBezTo>
                <a:cubicBezTo>
                  <a:pt x="225" y="41"/>
                  <a:pt x="219" y="41"/>
                  <a:pt x="216" y="41"/>
                </a:cubicBezTo>
                <a:cubicBezTo>
                  <a:pt x="216" y="40"/>
                  <a:pt x="215" y="38"/>
                  <a:pt x="214" y="35"/>
                </a:cubicBezTo>
                <a:cubicBezTo>
                  <a:pt x="219" y="33"/>
                  <a:pt x="223" y="32"/>
                  <a:pt x="225" y="32"/>
                </a:cubicBezTo>
                <a:cubicBezTo>
                  <a:pt x="227" y="32"/>
                  <a:pt x="227" y="32"/>
                  <a:pt x="227" y="32"/>
                </a:cubicBezTo>
                <a:cubicBezTo>
                  <a:pt x="227" y="32"/>
                  <a:pt x="226" y="23"/>
                  <a:pt x="226" y="20"/>
                </a:cubicBezTo>
                <a:cubicBezTo>
                  <a:pt x="228" y="20"/>
                  <a:pt x="232" y="19"/>
                  <a:pt x="237" y="19"/>
                </a:cubicBezTo>
                <a:cubicBezTo>
                  <a:pt x="237" y="22"/>
                  <a:pt x="242" y="53"/>
                  <a:pt x="242" y="53"/>
                </a:cubicBezTo>
                <a:cubicBezTo>
                  <a:pt x="244" y="52"/>
                  <a:pt x="244" y="52"/>
                  <a:pt x="244" y="52"/>
                </a:cubicBezTo>
                <a:cubicBezTo>
                  <a:pt x="268" y="49"/>
                  <a:pt x="296" y="53"/>
                  <a:pt x="296" y="53"/>
                </a:cubicBezTo>
                <a:cubicBezTo>
                  <a:pt x="298" y="53"/>
                  <a:pt x="298" y="53"/>
                  <a:pt x="298" y="53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297" y="38"/>
                  <a:pt x="297" y="38"/>
                  <a:pt x="297" y="38"/>
                </a:cubicBezTo>
                <a:cubicBezTo>
                  <a:pt x="294" y="38"/>
                  <a:pt x="289" y="37"/>
                  <a:pt x="286" y="36"/>
                </a:cubicBezTo>
                <a:cubicBezTo>
                  <a:pt x="286" y="35"/>
                  <a:pt x="286" y="32"/>
                  <a:pt x="287" y="29"/>
                </a:cubicBezTo>
                <a:cubicBezTo>
                  <a:pt x="291" y="29"/>
                  <a:pt x="295" y="29"/>
                  <a:pt x="298" y="30"/>
                </a:cubicBezTo>
                <a:cubicBezTo>
                  <a:pt x="300" y="30"/>
                  <a:pt x="300" y="30"/>
                  <a:pt x="300" y="30"/>
                </a:cubicBezTo>
                <a:cubicBezTo>
                  <a:pt x="300" y="30"/>
                  <a:pt x="301" y="22"/>
                  <a:pt x="302" y="19"/>
                </a:cubicBezTo>
                <a:cubicBezTo>
                  <a:pt x="304" y="19"/>
                  <a:pt x="309" y="20"/>
                  <a:pt x="313" y="21"/>
                </a:cubicBezTo>
                <a:cubicBezTo>
                  <a:pt x="312" y="24"/>
                  <a:pt x="307" y="54"/>
                  <a:pt x="307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33" y="59"/>
                  <a:pt x="358" y="71"/>
                  <a:pt x="358" y="71"/>
                </a:cubicBezTo>
                <a:cubicBezTo>
                  <a:pt x="360" y="72"/>
                  <a:pt x="360" y="72"/>
                  <a:pt x="360" y="72"/>
                </a:cubicBezTo>
                <a:cubicBezTo>
                  <a:pt x="366" y="57"/>
                  <a:pt x="366" y="57"/>
                  <a:pt x="366" y="57"/>
                </a:cubicBezTo>
                <a:cubicBezTo>
                  <a:pt x="364" y="57"/>
                  <a:pt x="364" y="57"/>
                  <a:pt x="364" y="57"/>
                </a:cubicBezTo>
                <a:cubicBezTo>
                  <a:pt x="361" y="56"/>
                  <a:pt x="356" y="53"/>
                  <a:pt x="354" y="51"/>
                </a:cubicBezTo>
                <a:cubicBezTo>
                  <a:pt x="354" y="50"/>
                  <a:pt x="355" y="48"/>
                  <a:pt x="356" y="45"/>
                </a:cubicBezTo>
                <a:cubicBezTo>
                  <a:pt x="360" y="46"/>
                  <a:pt x="364" y="48"/>
                  <a:pt x="367" y="49"/>
                </a:cubicBezTo>
                <a:cubicBezTo>
                  <a:pt x="369" y="50"/>
                  <a:pt x="369" y="50"/>
                  <a:pt x="369" y="50"/>
                </a:cubicBezTo>
                <a:cubicBezTo>
                  <a:pt x="369" y="50"/>
                  <a:pt x="373" y="42"/>
                  <a:pt x="374" y="40"/>
                </a:cubicBezTo>
                <a:cubicBezTo>
                  <a:pt x="376" y="41"/>
                  <a:pt x="380" y="42"/>
                  <a:pt x="384" y="45"/>
                </a:cubicBezTo>
                <a:cubicBezTo>
                  <a:pt x="382" y="48"/>
                  <a:pt x="368" y="75"/>
                  <a:pt x="368" y="75"/>
                </a:cubicBezTo>
                <a:cubicBezTo>
                  <a:pt x="370" y="76"/>
                  <a:pt x="370" y="76"/>
                  <a:pt x="370" y="76"/>
                </a:cubicBezTo>
                <a:cubicBezTo>
                  <a:pt x="392" y="87"/>
                  <a:pt x="412" y="106"/>
                  <a:pt x="412" y="106"/>
                </a:cubicBezTo>
                <a:cubicBezTo>
                  <a:pt x="414" y="107"/>
                  <a:pt x="414" y="107"/>
                  <a:pt x="414" y="107"/>
                </a:cubicBezTo>
                <a:cubicBezTo>
                  <a:pt x="424" y="96"/>
                  <a:pt x="424" y="96"/>
                  <a:pt x="424" y="96"/>
                </a:cubicBezTo>
                <a:cubicBezTo>
                  <a:pt x="422" y="94"/>
                  <a:pt x="422" y="94"/>
                  <a:pt x="422" y="94"/>
                </a:cubicBezTo>
                <a:cubicBezTo>
                  <a:pt x="420" y="92"/>
                  <a:pt x="416" y="88"/>
                  <a:pt x="414" y="86"/>
                </a:cubicBezTo>
                <a:cubicBezTo>
                  <a:pt x="415" y="85"/>
                  <a:pt x="416" y="83"/>
                  <a:pt x="418" y="81"/>
                </a:cubicBezTo>
                <a:cubicBezTo>
                  <a:pt x="422" y="83"/>
                  <a:pt x="425" y="86"/>
                  <a:pt x="427" y="88"/>
                </a:cubicBezTo>
                <a:cubicBezTo>
                  <a:pt x="429" y="89"/>
                  <a:pt x="429" y="89"/>
                  <a:pt x="429" y="89"/>
                </a:cubicBezTo>
                <a:cubicBezTo>
                  <a:pt x="429" y="89"/>
                  <a:pt x="435" y="83"/>
                  <a:pt x="437" y="81"/>
                </a:cubicBezTo>
                <a:cubicBezTo>
                  <a:pt x="438" y="82"/>
                  <a:pt x="442" y="85"/>
                  <a:pt x="445" y="89"/>
                </a:cubicBezTo>
                <a:cubicBezTo>
                  <a:pt x="442" y="91"/>
                  <a:pt x="421" y="114"/>
                  <a:pt x="421" y="114"/>
                </a:cubicBezTo>
                <a:cubicBezTo>
                  <a:pt x="422" y="115"/>
                  <a:pt x="422" y="115"/>
                  <a:pt x="422" y="115"/>
                </a:cubicBezTo>
                <a:cubicBezTo>
                  <a:pt x="441" y="132"/>
                  <a:pt x="455" y="156"/>
                  <a:pt x="455" y="156"/>
                </a:cubicBezTo>
                <a:cubicBezTo>
                  <a:pt x="456" y="158"/>
                  <a:pt x="456" y="158"/>
                  <a:pt x="456" y="158"/>
                </a:cubicBezTo>
                <a:cubicBezTo>
                  <a:pt x="469" y="149"/>
                  <a:pt x="469" y="149"/>
                  <a:pt x="469" y="149"/>
                </a:cubicBezTo>
                <a:cubicBezTo>
                  <a:pt x="468" y="147"/>
                  <a:pt x="468" y="147"/>
                  <a:pt x="468" y="147"/>
                </a:cubicBezTo>
                <a:cubicBezTo>
                  <a:pt x="466" y="145"/>
                  <a:pt x="463" y="140"/>
                  <a:pt x="462" y="137"/>
                </a:cubicBezTo>
                <a:cubicBezTo>
                  <a:pt x="463" y="137"/>
                  <a:pt x="465" y="135"/>
                  <a:pt x="468" y="133"/>
                </a:cubicBezTo>
                <a:cubicBezTo>
                  <a:pt x="470" y="137"/>
                  <a:pt x="473" y="140"/>
                  <a:pt x="474" y="142"/>
                </a:cubicBezTo>
                <a:cubicBezTo>
                  <a:pt x="475" y="144"/>
                  <a:pt x="475" y="144"/>
                  <a:pt x="475" y="144"/>
                </a:cubicBezTo>
                <a:cubicBezTo>
                  <a:pt x="475" y="144"/>
                  <a:pt x="483" y="140"/>
                  <a:pt x="485" y="138"/>
                </a:cubicBezTo>
                <a:cubicBezTo>
                  <a:pt x="486" y="140"/>
                  <a:pt x="489" y="144"/>
                  <a:pt x="491" y="148"/>
                </a:cubicBezTo>
                <a:cubicBezTo>
                  <a:pt x="488" y="150"/>
                  <a:pt x="461" y="166"/>
                  <a:pt x="461" y="166"/>
                </a:cubicBezTo>
                <a:cubicBezTo>
                  <a:pt x="462" y="167"/>
                  <a:pt x="462" y="167"/>
                  <a:pt x="462" y="167"/>
                </a:cubicBezTo>
                <a:cubicBezTo>
                  <a:pt x="475" y="188"/>
                  <a:pt x="482" y="216"/>
                  <a:pt x="482" y="216"/>
                </a:cubicBezTo>
                <a:cubicBezTo>
                  <a:pt x="482" y="218"/>
                  <a:pt x="482" y="218"/>
                  <a:pt x="482" y="218"/>
                </a:cubicBezTo>
                <a:cubicBezTo>
                  <a:pt x="497" y="214"/>
                  <a:pt x="497" y="214"/>
                  <a:pt x="497" y="214"/>
                </a:cubicBezTo>
                <a:cubicBezTo>
                  <a:pt x="496" y="212"/>
                  <a:pt x="496" y="212"/>
                  <a:pt x="496" y="212"/>
                </a:cubicBezTo>
                <a:cubicBezTo>
                  <a:pt x="495" y="209"/>
                  <a:pt x="494" y="203"/>
                  <a:pt x="494" y="200"/>
                </a:cubicBezTo>
                <a:cubicBezTo>
                  <a:pt x="495" y="200"/>
                  <a:pt x="497" y="199"/>
                  <a:pt x="500" y="198"/>
                </a:cubicBezTo>
                <a:cubicBezTo>
                  <a:pt x="502" y="202"/>
                  <a:pt x="503" y="206"/>
                  <a:pt x="504" y="209"/>
                </a:cubicBezTo>
                <a:cubicBezTo>
                  <a:pt x="504" y="211"/>
                  <a:pt x="504" y="211"/>
                  <a:pt x="504" y="211"/>
                </a:cubicBezTo>
                <a:cubicBezTo>
                  <a:pt x="504" y="211"/>
                  <a:pt x="513" y="209"/>
                  <a:pt x="516" y="208"/>
                </a:cubicBezTo>
                <a:cubicBezTo>
                  <a:pt x="516" y="210"/>
                  <a:pt x="518" y="215"/>
                  <a:pt x="518" y="219"/>
                </a:cubicBezTo>
                <a:cubicBezTo>
                  <a:pt x="515" y="220"/>
                  <a:pt x="484" y="227"/>
                  <a:pt x="484" y="227"/>
                </a:cubicBezTo>
                <a:cubicBezTo>
                  <a:pt x="485" y="229"/>
                  <a:pt x="485" y="229"/>
                  <a:pt x="485" y="229"/>
                </a:cubicBezTo>
                <a:cubicBezTo>
                  <a:pt x="488" y="243"/>
                  <a:pt x="489" y="259"/>
                  <a:pt x="489" y="269"/>
                </a:cubicBezTo>
                <a:cubicBezTo>
                  <a:pt x="489" y="276"/>
                  <a:pt x="489" y="280"/>
                  <a:pt x="489" y="280"/>
                </a:cubicBezTo>
                <a:cubicBezTo>
                  <a:pt x="489" y="283"/>
                  <a:pt x="489" y="283"/>
                  <a:pt x="489" y="283"/>
                </a:cubicBezTo>
                <a:cubicBezTo>
                  <a:pt x="504" y="283"/>
                  <a:pt x="504" y="283"/>
                  <a:pt x="504" y="283"/>
                </a:cubicBezTo>
                <a:cubicBezTo>
                  <a:pt x="504" y="280"/>
                  <a:pt x="504" y="280"/>
                  <a:pt x="504" y="280"/>
                </a:cubicBezTo>
                <a:cubicBezTo>
                  <a:pt x="504" y="280"/>
                  <a:pt x="504" y="280"/>
                  <a:pt x="504" y="279"/>
                </a:cubicBezTo>
                <a:cubicBezTo>
                  <a:pt x="504" y="276"/>
                  <a:pt x="504" y="271"/>
                  <a:pt x="505" y="269"/>
                </a:cubicBezTo>
                <a:cubicBezTo>
                  <a:pt x="506" y="269"/>
                  <a:pt x="508" y="269"/>
                  <a:pt x="512" y="269"/>
                </a:cubicBezTo>
                <a:cubicBezTo>
                  <a:pt x="512" y="272"/>
                  <a:pt x="512" y="275"/>
                  <a:pt x="512" y="277"/>
                </a:cubicBezTo>
                <a:cubicBezTo>
                  <a:pt x="512" y="278"/>
                  <a:pt x="512" y="279"/>
                  <a:pt x="512" y="280"/>
                </a:cubicBezTo>
                <a:cubicBezTo>
                  <a:pt x="512" y="282"/>
                  <a:pt x="512" y="282"/>
                  <a:pt x="512" y="282"/>
                </a:cubicBezTo>
                <a:cubicBezTo>
                  <a:pt x="512" y="282"/>
                  <a:pt x="521" y="283"/>
                  <a:pt x="523" y="283"/>
                </a:cubicBezTo>
                <a:cubicBezTo>
                  <a:pt x="523" y="283"/>
                  <a:pt x="523" y="283"/>
                  <a:pt x="523" y="284"/>
                </a:cubicBezTo>
                <a:cubicBezTo>
                  <a:pt x="523" y="287"/>
                  <a:pt x="523" y="290"/>
                  <a:pt x="523" y="294"/>
                </a:cubicBezTo>
                <a:cubicBezTo>
                  <a:pt x="519" y="294"/>
                  <a:pt x="488" y="291"/>
                  <a:pt x="488" y="291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6" y="318"/>
                  <a:pt x="476" y="344"/>
                  <a:pt x="476" y="344"/>
                </a:cubicBezTo>
                <a:cubicBezTo>
                  <a:pt x="475" y="346"/>
                  <a:pt x="475" y="346"/>
                  <a:pt x="475" y="346"/>
                </a:cubicBezTo>
                <a:cubicBezTo>
                  <a:pt x="490" y="351"/>
                  <a:pt x="490" y="351"/>
                  <a:pt x="490" y="351"/>
                </a:cubicBezTo>
                <a:cubicBezTo>
                  <a:pt x="491" y="349"/>
                  <a:pt x="491" y="349"/>
                  <a:pt x="491" y="349"/>
                </a:cubicBezTo>
                <a:cubicBezTo>
                  <a:pt x="491" y="346"/>
                  <a:pt x="494" y="341"/>
                  <a:pt x="495" y="338"/>
                </a:cubicBezTo>
                <a:cubicBezTo>
                  <a:pt x="496" y="339"/>
                  <a:pt x="499" y="339"/>
                  <a:pt x="502" y="340"/>
                </a:cubicBezTo>
                <a:cubicBezTo>
                  <a:pt x="501" y="344"/>
                  <a:pt x="500" y="349"/>
                  <a:pt x="499" y="351"/>
                </a:cubicBezTo>
                <a:cubicBezTo>
                  <a:pt x="498" y="353"/>
                  <a:pt x="498" y="353"/>
                  <a:pt x="498" y="353"/>
                </a:cubicBezTo>
                <a:cubicBezTo>
                  <a:pt x="498" y="353"/>
                  <a:pt x="506" y="356"/>
                  <a:pt x="509" y="357"/>
                </a:cubicBezTo>
                <a:cubicBezTo>
                  <a:pt x="508" y="359"/>
                  <a:pt x="506" y="364"/>
                  <a:pt x="504" y="368"/>
                </a:cubicBezTo>
                <a:cubicBezTo>
                  <a:pt x="501" y="366"/>
                  <a:pt x="472" y="354"/>
                  <a:pt x="472" y="354"/>
                </a:cubicBezTo>
                <a:cubicBezTo>
                  <a:pt x="472" y="354"/>
                  <a:pt x="472" y="358"/>
                  <a:pt x="472" y="358"/>
                </a:cubicBezTo>
                <a:cubicBezTo>
                  <a:pt x="462" y="381"/>
                  <a:pt x="445" y="402"/>
                  <a:pt x="445" y="402"/>
                </a:cubicBezTo>
                <a:cubicBezTo>
                  <a:pt x="444" y="404"/>
                  <a:pt x="444" y="404"/>
                  <a:pt x="444" y="404"/>
                </a:cubicBezTo>
                <a:cubicBezTo>
                  <a:pt x="456" y="413"/>
                  <a:pt x="456" y="413"/>
                  <a:pt x="456" y="413"/>
                </a:cubicBezTo>
                <a:cubicBezTo>
                  <a:pt x="457" y="411"/>
                  <a:pt x="457" y="411"/>
                  <a:pt x="457" y="411"/>
                </a:cubicBezTo>
                <a:cubicBezTo>
                  <a:pt x="459" y="409"/>
                  <a:pt x="463" y="405"/>
                  <a:pt x="465" y="402"/>
                </a:cubicBezTo>
                <a:cubicBezTo>
                  <a:pt x="466" y="403"/>
                  <a:pt x="468" y="405"/>
                  <a:pt x="470" y="407"/>
                </a:cubicBezTo>
                <a:cubicBezTo>
                  <a:pt x="468" y="410"/>
                  <a:pt x="466" y="414"/>
                  <a:pt x="464" y="416"/>
                </a:cubicBezTo>
                <a:cubicBezTo>
                  <a:pt x="463" y="417"/>
                  <a:pt x="463" y="417"/>
                  <a:pt x="463" y="417"/>
                </a:cubicBezTo>
                <a:cubicBezTo>
                  <a:pt x="463" y="417"/>
                  <a:pt x="469" y="423"/>
                  <a:pt x="472" y="425"/>
                </a:cubicBezTo>
                <a:cubicBezTo>
                  <a:pt x="470" y="427"/>
                  <a:pt x="468" y="430"/>
                  <a:pt x="464" y="433"/>
                </a:cubicBezTo>
                <a:cubicBezTo>
                  <a:pt x="462" y="431"/>
                  <a:pt x="438" y="411"/>
                  <a:pt x="438" y="411"/>
                </a:cubicBezTo>
                <a:cubicBezTo>
                  <a:pt x="436" y="413"/>
                  <a:pt x="436" y="413"/>
                  <a:pt x="436" y="413"/>
                </a:cubicBezTo>
                <a:cubicBezTo>
                  <a:pt x="421" y="432"/>
                  <a:pt x="398" y="447"/>
                  <a:pt x="398" y="448"/>
                </a:cubicBezTo>
                <a:cubicBezTo>
                  <a:pt x="396" y="449"/>
                  <a:pt x="396" y="449"/>
                  <a:pt x="396" y="449"/>
                </a:cubicBezTo>
                <a:cubicBezTo>
                  <a:pt x="405" y="461"/>
                  <a:pt x="405" y="461"/>
                  <a:pt x="405" y="461"/>
                </a:cubicBezTo>
                <a:cubicBezTo>
                  <a:pt x="407" y="460"/>
                  <a:pt x="407" y="460"/>
                  <a:pt x="407" y="460"/>
                </a:cubicBezTo>
                <a:cubicBezTo>
                  <a:pt x="409" y="458"/>
                  <a:pt x="414" y="455"/>
                  <a:pt x="416" y="453"/>
                </a:cubicBezTo>
                <a:cubicBezTo>
                  <a:pt x="417" y="454"/>
                  <a:pt x="419" y="456"/>
                  <a:pt x="421" y="459"/>
                </a:cubicBezTo>
                <a:cubicBezTo>
                  <a:pt x="417" y="462"/>
                  <a:pt x="414" y="464"/>
                  <a:pt x="412" y="466"/>
                </a:cubicBezTo>
                <a:cubicBezTo>
                  <a:pt x="410" y="467"/>
                  <a:pt x="410" y="467"/>
                  <a:pt x="410" y="467"/>
                </a:cubicBezTo>
                <a:cubicBezTo>
                  <a:pt x="410" y="467"/>
                  <a:pt x="415" y="474"/>
                  <a:pt x="417" y="477"/>
                </a:cubicBezTo>
                <a:cubicBezTo>
                  <a:pt x="415" y="478"/>
                  <a:pt x="411" y="481"/>
                  <a:pt x="407" y="483"/>
                </a:cubicBezTo>
                <a:cubicBezTo>
                  <a:pt x="405" y="480"/>
                  <a:pt x="389" y="454"/>
                  <a:pt x="389" y="454"/>
                </a:cubicBezTo>
                <a:cubicBezTo>
                  <a:pt x="387" y="455"/>
                  <a:pt x="387" y="455"/>
                  <a:pt x="387" y="455"/>
                </a:cubicBezTo>
                <a:cubicBezTo>
                  <a:pt x="367" y="469"/>
                  <a:pt x="341" y="477"/>
                  <a:pt x="341" y="477"/>
                </a:cubicBezTo>
                <a:cubicBezTo>
                  <a:pt x="338" y="478"/>
                  <a:pt x="338" y="478"/>
                  <a:pt x="338" y="478"/>
                </a:cubicBezTo>
                <a:cubicBezTo>
                  <a:pt x="344" y="492"/>
                  <a:pt x="344" y="492"/>
                  <a:pt x="344" y="492"/>
                </a:cubicBezTo>
                <a:cubicBezTo>
                  <a:pt x="346" y="492"/>
                  <a:pt x="346" y="492"/>
                  <a:pt x="346" y="492"/>
                </a:cubicBezTo>
                <a:cubicBezTo>
                  <a:pt x="348" y="490"/>
                  <a:pt x="354" y="489"/>
                  <a:pt x="357" y="488"/>
                </a:cubicBezTo>
                <a:cubicBezTo>
                  <a:pt x="357" y="489"/>
                  <a:pt x="358" y="492"/>
                  <a:pt x="359" y="495"/>
                </a:cubicBezTo>
                <a:cubicBezTo>
                  <a:pt x="355" y="497"/>
                  <a:pt x="351" y="498"/>
                  <a:pt x="349" y="499"/>
                </a:cubicBezTo>
                <a:cubicBezTo>
                  <a:pt x="347" y="500"/>
                  <a:pt x="347" y="500"/>
                  <a:pt x="347" y="500"/>
                </a:cubicBezTo>
                <a:cubicBezTo>
                  <a:pt x="347" y="500"/>
                  <a:pt x="349" y="508"/>
                  <a:pt x="350" y="511"/>
                </a:cubicBezTo>
                <a:cubicBezTo>
                  <a:pt x="348" y="512"/>
                  <a:pt x="344" y="513"/>
                  <a:pt x="339" y="514"/>
                </a:cubicBezTo>
                <a:cubicBezTo>
                  <a:pt x="338" y="510"/>
                  <a:pt x="330" y="481"/>
                  <a:pt x="330" y="481"/>
                </a:cubicBezTo>
                <a:cubicBezTo>
                  <a:pt x="328" y="482"/>
                  <a:pt x="328" y="482"/>
                  <a:pt x="328" y="482"/>
                </a:cubicBezTo>
                <a:cubicBezTo>
                  <a:pt x="305" y="489"/>
                  <a:pt x="277" y="489"/>
                  <a:pt x="277" y="489"/>
                </a:cubicBezTo>
                <a:cubicBezTo>
                  <a:pt x="275" y="489"/>
                  <a:pt x="275" y="489"/>
                  <a:pt x="275" y="489"/>
                </a:cubicBezTo>
                <a:cubicBezTo>
                  <a:pt x="275" y="505"/>
                  <a:pt x="275" y="505"/>
                  <a:pt x="275" y="505"/>
                </a:cubicBezTo>
                <a:cubicBezTo>
                  <a:pt x="277" y="504"/>
                  <a:pt x="277" y="504"/>
                  <a:pt x="277" y="504"/>
                </a:cubicBezTo>
                <a:cubicBezTo>
                  <a:pt x="280" y="504"/>
                  <a:pt x="286" y="504"/>
                  <a:pt x="289" y="505"/>
                </a:cubicBezTo>
                <a:cubicBezTo>
                  <a:pt x="289" y="506"/>
                  <a:pt x="289" y="508"/>
                  <a:pt x="289" y="512"/>
                </a:cubicBezTo>
                <a:cubicBezTo>
                  <a:pt x="285" y="512"/>
                  <a:pt x="281" y="513"/>
                  <a:pt x="278" y="512"/>
                </a:cubicBezTo>
                <a:cubicBezTo>
                  <a:pt x="276" y="512"/>
                  <a:pt x="276" y="512"/>
                  <a:pt x="276" y="512"/>
                </a:cubicBezTo>
                <a:cubicBezTo>
                  <a:pt x="276" y="512"/>
                  <a:pt x="276" y="521"/>
                  <a:pt x="276" y="524"/>
                </a:cubicBezTo>
                <a:cubicBezTo>
                  <a:pt x="274" y="524"/>
                  <a:pt x="269" y="524"/>
                  <a:pt x="265" y="524"/>
                </a:cubicBezTo>
                <a:cubicBezTo>
                  <a:pt x="265" y="524"/>
                  <a:pt x="265" y="524"/>
                  <a:pt x="265" y="524"/>
                </a:cubicBezTo>
                <a:close/>
                <a:moveTo>
                  <a:pt x="424" y="456"/>
                </a:moveTo>
                <a:cubicBezTo>
                  <a:pt x="421" y="453"/>
                  <a:pt x="417" y="448"/>
                  <a:pt x="417" y="448"/>
                </a:cubicBezTo>
                <a:cubicBezTo>
                  <a:pt x="416" y="449"/>
                  <a:pt x="416" y="449"/>
                  <a:pt x="416" y="449"/>
                </a:cubicBezTo>
                <a:cubicBezTo>
                  <a:pt x="416" y="449"/>
                  <a:pt x="410" y="452"/>
                  <a:pt x="406" y="455"/>
                </a:cubicBezTo>
                <a:cubicBezTo>
                  <a:pt x="404" y="453"/>
                  <a:pt x="403" y="452"/>
                  <a:pt x="402" y="450"/>
                </a:cubicBezTo>
                <a:cubicBezTo>
                  <a:pt x="408" y="446"/>
                  <a:pt x="425" y="433"/>
                  <a:pt x="438" y="417"/>
                </a:cubicBezTo>
                <a:cubicBezTo>
                  <a:pt x="441" y="419"/>
                  <a:pt x="464" y="439"/>
                  <a:pt x="464" y="439"/>
                </a:cubicBezTo>
                <a:cubicBezTo>
                  <a:pt x="466" y="438"/>
                  <a:pt x="466" y="438"/>
                  <a:pt x="466" y="438"/>
                </a:cubicBezTo>
                <a:cubicBezTo>
                  <a:pt x="472" y="433"/>
                  <a:pt x="476" y="426"/>
                  <a:pt x="476" y="425"/>
                </a:cubicBezTo>
                <a:cubicBezTo>
                  <a:pt x="477" y="424"/>
                  <a:pt x="477" y="424"/>
                  <a:pt x="477" y="424"/>
                </a:cubicBezTo>
                <a:cubicBezTo>
                  <a:pt x="477" y="424"/>
                  <a:pt x="471" y="418"/>
                  <a:pt x="469" y="417"/>
                </a:cubicBezTo>
                <a:cubicBezTo>
                  <a:pt x="470" y="415"/>
                  <a:pt x="472" y="412"/>
                  <a:pt x="474" y="409"/>
                </a:cubicBezTo>
                <a:cubicBezTo>
                  <a:pt x="477" y="411"/>
                  <a:pt x="483" y="415"/>
                  <a:pt x="483" y="415"/>
                </a:cubicBezTo>
                <a:cubicBezTo>
                  <a:pt x="484" y="413"/>
                  <a:pt x="484" y="413"/>
                  <a:pt x="484" y="413"/>
                </a:cubicBezTo>
                <a:cubicBezTo>
                  <a:pt x="486" y="410"/>
                  <a:pt x="490" y="404"/>
                  <a:pt x="492" y="402"/>
                </a:cubicBezTo>
                <a:cubicBezTo>
                  <a:pt x="493" y="403"/>
                  <a:pt x="496" y="404"/>
                  <a:pt x="498" y="405"/>
                </a:cubicBezTo>
                <a:cubicBezTo>
                  <a:pt x="485" y="428"/>
                  <a:pt x="467" y="447"/>
                  <a:pt x="462" y="452"/>
                </a:cubicBezTo>
                <a:cubicBezTo>
                  <a:pt x="456" y="446"/>
                  <a:pt x="439" y="431"/>
                  <a:pt x="439" y="430"/>
                </a:cubicBezTo>
                <a:cubicBezTo>
                  <a:pt x="437" y="428"/>
                  <a:pt x="437" y="428"/>
                  <a:pt x="437" y="428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3" y="433"/>
                  <a:pt x="426" y="439"/>
                  <a:pt x="425" y="439"/>
                </a:cubicBezTo>
                <a:cubicBezTo>
                  <a:pt x="424" y="441"/>
                  <a:pt x="424" y="441"/>
                  <a:pt x="424" y="441"/>
                </a:cubicBezTo>
                <a:cubicBezTo>
                  <a:pt x="424" y="441"/>
                  <a:pt x="430" y="447"/>
                  <a:pt x="432" y="448"/>
                </a:cubicBezTo>
                <a:cubicBezTo>
                  <a:pt x="430" y="450"/>
                  <a:pt x="427" y="453"/>
                  <a:pt x="424" y="456"/>
                </a:cubicBezTo>
                <a:cubicBezTo>
                  <a:pt x="424" y="456"/>
                  <a:pt x="424" y="456"/>
                  <a:pt x="424" y="456"/>
                </a:cubicBezTo>
                <a:close/>
                <a:moveTo>
                  <a:pt x="463" y="398"/>
                </a:moveTo>
                <a:cubicBezTo>
                  <a:pt x="463" y="398"/>
                  <a:pt x="458" y="403"/>
                  <a:pt x="455" y="407"/>
                </a:cubicBezTo>
                <a:cubicBezTo>
                  <a:pt x="453" y="406"/>
                  <a:pt x="451" y="404"/>
                  <a:pt x="450" y="403"/>
                </a:cubicBezTo>
                <a:cubicBezTo>
                  <a:pt x="454" y="398"/>
                  <a:pt x="467" y="380"/>
                  <a:pt x="476" y="361"/>
                </a:cubicBezTo>
                <a:cubicBezTo>
                  <a:pt x="479" y="362"/>
                  <a:pt x="506" y="373"/>
                  <a:pt x="506" y="373"/>
                </a:cubicBezTo>
                <a:cubicBezTo>
                  <a:pt x="507" y="371"/>
                  <a:pt x="507" y="371"/>
                  <a:pt x="507" y="371"/>
                </a:cubicBezTo>
                <a:cubicBezTo>
                  <a:pt x="511" y="365"/>
                  <a:pt x="513" y="357"/>
                  <a:pt x="513" y="356"/>
                </a:cubicBezTo>
                <a:cubicBezTo>
                  <a:pt x="514" y="354"/>
                  <a:pt x="514" y="354"/>
                  <a:pt x="514" y="354"/>
                </a:cubicBezTo>
                <a:cubicBezTo>
                  <a:pt x="514" y="354"/>
                  <a:pt x="506" y="351"/>
                  <a:pt x="503" y="351"/>
                </a:cubicBezTo>
                <a:cubicBezTo>
                  <a:pt x="504" y="348"/>
                  <a:pt x="505" y="345"/>
                  <a:pt x="506" y="341"/>
                </a:cubicBezTo>
                <a:cubicBezTo>
                  <a:pt x="510" y="343"/>
                  <a:pt x="516" y="345"/>
                  <a:pt x="516" y="345"/>
                </a:cubicBezTo>
                <a:cubicBezTo>
                  <a:pt x="517" y="342"/>
                  <a:pt x="517" y="342"/>
                  <a:pt x="517" y="342"/>
                </a:cubicBezTo>
                <a:cubicBezTo>
                  <a:pt x="518" y="339"/>
                  <a:pt x="519" y="332"/>
                  <a:pt x="520" y="329"/>
                </a:cubicBezTo>
                <a:cubicBezTo>
                  <a:pt x="522" y="329"/>
                  <a:pt x="525" y="330"/>
                  <a:pt x="527" y="330"/>
                </a:cubicBezTo>
                <a:cubicBezTo>
                  <a:pt x="523" y="356"/>
                  <a:pt x="511" y="380"/>
                  <a:pt x="508" y="387"/>
                </a:cubicBezTo>
                <a:cubicBezTo>
                  <a:pt x="501" y="383"/>
                  <a:pt x="482" y="375"/>
                  <a:pt x="479" y="374"/>
                </a:cubicBezTo>
                <a:cubicBezTo>
                  <a:pt x="478" y="373"/>
                  <a:pt x="478" y="373"/>
                  <a:pt x="478" y="373"/>
                </a:cubicBezTo>
                <a:cubicBezTo>
                  <a:pt x="477" y="375"/>
                  <a:pt x="477" y="375"/>
                  <a:pt x="477" y="375"/>
                </a:cubicBezTo>
                <a:cubicBezTo>
                  <a:pt x="475" y="378"/>
                  <a:pt x="470" y="386"/>
                  <a:pt x="470" y="386"/>
                </a:cubicBezTo>
                <a:cubicBezTo>
                  <a:pt x="468" y="388"/>
                  <a:pt x="468" y="388"/>
                  <a:pt x="468" y="388"/>
                </a:cubicBezTo>
                <a:cubicBezTo>
                  <a:pt x="468" y="388"/>
                  <a:pt x="476" y="392"/>
                  <a:pt x="478" y="393"/>
                </a:cubicBezTo>
                <a:cubicBezTo>
                  <a:pt x="477" y="396"/>
                  <a:pt x="475" y="399"/>
                  <a:pt x="473" y="403"/>
                </a:cubicBezTo>
                <a:cubicBezTo>
                  <a:pt x="469" y="400"/>
                  <a:pt x="464" y="397"/>
                  <a:pt x="464" y="397"/>
                </a:cubicBezTo>
                <a:cubicBezTo>
                  <a:pt x="463" y="398"/>
                  <a:pt x="463" y="398"/>
                  <a:pt x="463" y="398"/>
                </a:cubicBezTo>
                <a:close/>
                <a:moveTo>
                  <a:pt x="42" y="402"/>
                </a:moveTo>
                <a:cubicBezTo>
                  <a:pt x="27" y="381"/>
                  <a:pt x="19" y="356"/>
                  <a:pt x="17" y="349"/>
                </a:cubicBezTo>
                <a:cubicBezTo>
                  <a:pt x="25" y="346"/>
                  <a:pt x="47" y="339"/>
                  <a:pt x="48" y="339"/>
                </a:cubicBezTo>
                <a:cubicBezTo>
                  <a:pt x="50" y="338"/>
                  <a:pt x="50" y="338"/>
                  <a:pt x="50" y="338"/>
                </a:cubicBezTo>
                <a:cubicBezTo>
                  <a:pt x="49" y="336"/>
                  <a:pt x="49" y="336"/>
                  <a:pt x="49" y="336"/>
                </a:cubicBezTo>
                <a:cubicBezTo>
                  <a:pt x="48" y="332"/>
                  <a:pt x="46" y="323"/>
                  <a:pt x="46" y="323"/>
                </a:cubicBezTo>
                <a:cubicBezTo>
                  <a:pt x="46" y="321"/>
                  <a:pt x="46" y="321"/>
                  <a:pt x="46" y="321"/>
                </a:cubicBezTo>
                <a:cubicBezTo>
                  <a:pt x="46" y="321"/>
                  <a:pt x="38" y="323"/>
                  <a:pt x="35" y="324"/>
                </a:cubicBezTo>
                <a:cubicBezTo>
                  <a:pt x="34" y="322"/>
                  <a:pt x="33" y="318"/>
                  <a:pt x="32" y="313"/>
                </a:cubicBezTo>
                <a:cubicBezTo>
                  <a:pt x="37" y="313"/>
                  <a:pt x="43" y="312"/>
                  <a:pt x="43" y="312"/>
                </a:cubicBezTo>
                <a:cubicBezTo>
                  <a:pt x="43" y="310"/>
                  <a:pt x="43" y="310"/>
                  <a:pt x="43" y="310"/>
                </a:cubicBezTo>
                <a:cubicBezTo>
                  <a:pt x="43" y="310"/>
                  <a:pt x="43" y="309"/>
                  <a:pt x="43" y="307"/>
                </a:cubicBezTo>
                <a:cubicBezTo>
                  <a:pt x="43" y="305"/>
                  <a:pt x="43" y="301"/>
                  <a:pt x="43" y="298"/>
                </a:cubicBezTo>
                <a:cubicBezTo>
                  <a:pt x="45" y="298"/>
                  <a:pt x="47" y="297"/>
                  <a:pt x="49" y="297"/>
                </a:cubicBezTo>
                <a:cubicBezTo>
                  <a:pt x="50" y="304"/>
                  <a:pt x="52" y="325"/>
                  <a:pt x="59" y="345"/>
                </a:cubicBezTo>
                <a:cubicBezTo>
                  <a:pt x="56" y="346"/>
                  <a:pt x="28" y="357"/>
                  <a:pt x="28" y="357"/>
                </a:cubicBezTo>
                <a:cubicBezTo>
                  <a:pt x="28" y="359"/>
                  <a:pt x="28" y="359"/>
                  <a:pt x="28" y="359"/>
                </a:cubicBezTo>
                <a:cubicBezTo>
                  <a:pt x="30" y="367"/>
                  <a:pt x="34" y="374"/>
                  <a:pt x="34" y="374"/>
                </a:cubicBezTo>
                <a:cubicBezTo>
                  <a:pt x="35" y="376"/>
                  <a:pt x="35" y="376"/>
                  <a:pt x="35" y="376"/>
                </a:cubicBezTo>
                <a:cubicBezTo>
                  <a:pt x="35" y="376"/>
                  <a:pt x="43" y="372"/>
                  <a:pt x="45" y="371"/>
                </a:cubicBezTo>
                <a:cubicBezTo>
                  <a:pt x="46" y="374"/>
                  <a:pt x="48" y="377"/>
                  <a:pt x="50" y="380"/>
                </a:cubicBezTo>
                <a:cubicBezTo>
                  <a:pt x="46" y="382"/>
                  <a:pt x="40" y="385"/>
                  <a:pt x="40" y="385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3" y="390"/>
                  <a:pt x="46" y="396"/>
                  <a:pt x="48" y="399"/>
                </a:cubicBezTo>
                <a:cubicBezTo>
                  <a:pt x="46" y="400"/>
                  <a:pt x="44" y="401"/>
                  <a:pt x="42" y="402"/>
                </a:cubicBezTo>
                <a:cubicBezTo>
                  <a:pt x="42" y="402"/>
                  <a:pt x="42" y="402"/>
                  <a:pt x="42" y="402"/>
                </a:cubicBezTo>
                <a:close/>
                <a:moveTo>
                  <a:pt x="492" y="335"/>
                </a:moveTo>
                <a:cubicBezTo>
                  <a:pt x="492" y="335"/>
                  <a:pt x="489" y="341"/>
                  <a:pt x="487" y="346"/>
                </a:cubicBezTo>
                <a:cubicBezTo>
                  <a:pt x="485" y="345"/>
                  <a:pt x="483" y="344"/>
                  <a:pt x="481" y="344"/>
                </a:cubicBezTo>
                <a:cubicBezTo>
                  <a:pt x="483" y="337"/>
                  <a:pt x="490" y="317"/>
                  <a:pt x="492" y="296"/>
                </a:cubicBezTo>
                <a:cubicBezTo>
                  <a:pt x="496" y="296"/>
                  <a:pt x="526" y="299"/>
                  <a:pt x="526" y="299"/>
                </a:cubicBezTo>
                <a:cubicBezTo>
                  <a:pt x="526" y="297"/>
                  <a:pt x="526" y="297"/>
                  <a:pt x="526" y="297"/>
                </a:cubicBezTo>
                <a:cubicBezTo>
                  <a:pt x="527" y="292"/>
                  <a:pt x="528" y="287"/>
                  <a:pt x="528" y="284"/>
                </a:cubicBezTo>
                <a:cubicBezTo>
                  <a:pt x="528" y="282"/>
                  <a:pt x="528" y="281"/>
                  <a:pt x="528" y="280"/>
                </a:cubicBezTo>
                <a:cubicBezTo>
                  <a:pt x="527" y="279"/>
                  <a:pt x="527" y="279"/>
                  <a:pt x="527" y="279"/>
                </a:cubicBezTo>
                <a:cubicBezTo>
                  <a:pt x="527" y="279"/>
                  <a:pt x="519" y="278"/>
                  <a:pt x="516" y="278"/>
                </a:cubicBezTo>
                <a:cubicBezTo>
                  <a:pt x="516" y="278"/>
                  <a:pt x="516" y="277"/>
                  <a:pt x="516" y="277"/>
                </a:cubicBezTo>
                <a:cubicBezTo>
                  <a:pt x="516" y="275"/>
                  <a:pt x="516" y="272"/>
                  <a:pt x="516" y="269"/>
                </a:cubicBezTo>
                <a:cubicBezTo>
                  <a:pt x="520" y="269"/>
                  <a:pt x="527" y="268"/>
                  <a:pt x="527" y="268"/>
                </a:cubicBezTo>
                <a:cubicBezTo>
                  <a:pt x="527" y="266"/>
                  <a:pt x="527" y="266"/>
                  <a:pt x="527" y="266"/>
                </a:cubicBezTo>
                <a:cubicBezTo>
                  <a:pt x="526" y="262"/>
                  <a:pt x="526" y="256"/>
                  <a:pt x="526" y="252"/>
                </a:cubicBezTo>
                <a:cubicBezTo>
                  <a:pt x="528" y="252"/>
                  <a:pt x="530" y="252"/>
                  <a:pt x="533" y="252"/>
                </a:cubicBezTo>
                <a:cubicBezTo>
                  <a:pt x="534" y="260"/>
                  <a:pt x="534" y="268"/>
                  <a:pt x="534" y="276"/>
                </a:cubicBezTo>
                <a:cubicBezTo>
                  <a:pt x="534" y="292"/>
                  <a:pt x="532" y="306"/>
                  <a:pt x="532" y="310"/>
                </a:cubicBezTo>
                <a:cubicBezTo>
                  <a:pt x="524" y="309"/>
                  <a:pt x="501" y="306"/>
                  <a:pt x="500" y="306"/>
                </a:cubicBezTo>
                <a:cubicBezTo>
                  <a:pt x="498" y="306"/>
                  <a:pt x="498" y="306"/>
                  <a:pt x="498" y="306"/>
                </a:cubicBezTo>
                <a:cubicBezTo>
                  <a:pt x="497" y="308"/>
                  <a:pt x="497" y="308"/>
                  <a:pt x="497" y="308"/>
                </a:cubicBezTo>
                <a:cubicBezTo>
                  <a:pt x="497" y="312"/>
                  <a:pt x="494" y="321"/>
                  <a:pt x="494" y="321"/>
                </a:cubicBezTo>
                <a:cubicBezTo>
                  <a:pt x="494" y="324"/>
                  <a:pt x="494" y="324"/>
                  <a:pt x="494" y="324"/>
                </a:cubicBezTo>
                <a:cubicBezTo>
                  <a:pt x="494" y="324"/>
                  <a:pt x="502" y="325"/>
                  <a:pt x="505" y="325"/>
                </a:cubicBezTo>
                <a:cubicBezTo>
                  <a:pt x="504" y="328"/>
                  <a:pt x="504" y="332"/>
                  <a:pt x="503" y="336"/>
                </a:cubicBezTo>
                <a:cubicBezTo>
                  <a:pt x="499" y="335"/>
                  <a:pt x="493" y="333"/>
                  <a:pt x="493" y="333"/>
                </a:cubicBezTo>
                <a:cubicBezTo>
                  <a:pt x="492" y="335"/>
                  <a:pt x="492" y="335"/>
                  <a:pt x="492" y="335"/>
                </a:cubicBezTo>
                <a:close/>
                <a:moveTo>
                  <a:pt x="13" y="329"/>
                </a:moveTo>
                <a:cubicBezTo>
                  <a:pt x="7" y="308"/>
                  <a:pt x="6" y="286"/>
                  <a:pt x="6" y="275"/>
                </a:cubicBezTo>
                <a:cubicBezTo>
                  <a:pt x="6" y="273"/>
                  <a:pt x="6" y="272"/>
                  <a:pt x="6" y="271"/>
                </a:cubicBezTo>
                <a:cubicBezTo>
                  <a:pt x="14" y="271"/>
                  <a:pt x="37" y="271"/>
                  <a:pt x="38" y="271"/>
                </a:cubicBezTo>
                <a:cubicBezTo>
                  <a:pt x="40" y="271"/>
                  <a:pt x="40" y="271"/>
                  <a:pt x="40" y="271"/>
                </a:cubicBezTo>
                <a:cubicBezTo>
                  <a:pt x="40" y="268"/>
                  <a:pt x="40" y="268"/>
                  <a:pt x="40" y="268"/>
                </a:cubicBezTo>
                <a:cubicBezTo>
                  <a:pt x="40" y="264"/>
                  <a:pt x="41" y="255"/>
                  <a:pt x="41" y="255"/>
                </a:cubicBezTo>
                <a:cubicBezTo>
                  <a:pt x="41" y="252"/>
                  <a:pt x="41" y="252"/>
                  <a:pt x="41" y="252"/>
                </a:cubicBezTo>
                <a:cubicBezTo>
                  <a:pt x="41" y="252"/>
                  <a:pt x="33" y="253"/>
                  <a:pt x="30" y="253"/>
                </a:cubicBezTo>
                <a:cubicBezTo>
                  <a:pt x="30" y="250"/>
                  <a:pt x="30" y="246"/>
                  <a:pt x="30" y="242"/>
                </a:cubicBezTo>
                <a:cubicBezTo>
                  <a:pt x="35" y="242"/>
                  <a:pt x="41" y="243"/>
                  <a:pt x="41" y="243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1" y="241"/>
                  <a:pt x="43" y="235"/>
                  <a:pt x="44" y="230"/>
                </a:cubicBezTo>
                <a:cubicBezTo>
                  <a:pt x="46" y="230"/>
                  <a:pt x="49" y="231"/>
                  <a:pt x="51" y="231"/>
                </a:cubicBezTo>
                <a:cubicBezTo>
                  <a:pt x="50" y="237"/>
                  <a:pt x="47" y="253"/>
                  <a:pt x="47" y="270"/>
                </a:cubicBezTo>
                <a:cubicBezTo>
                  <a:pt x="47" y="273"/>
                  <a:pt x="47" y="277"/>
                  <a:pt x="47" y="280"/>
                </a:cubicBezTo>
                <a:cubicBezTo>
                  <a:pt x="44" y="280"/>
                  <a:pt x="14" y="281"/>
                  <a:pt x="14" y="281"/>
                </a:cubicBezTo>
                <a:cubicBezTo>
                  <a:pt x="14" y="283"/>
                  <a:pt x="14" y="283"/>
                  <a:pt x="14" y="283"/>
                </a:cubicBezTo>
                <a:cubicBezTo>
                  <a:pt x="13" y="285"/>
                  <a:pt x="13" y="286"/>
                  <a:pt x="13" y="288"/>
                </a:cubicBezTo>
                <a:cubicBezTo>
                  <a:pt x="13" y="294"/>
                  <a:pt x="14" y="299"/>
                  <a:pt x="14" y="299"/>
                </a:cubicBezTo>
                <a:cubicBezTo>
                  <a:pt x="15" y="301"/>
                  <a:pt x="15" y="301"/>
                  <a:pt x="15" y="301"/>
                </a:cubicBezTo>
                <a:cubicBezTo>
                  <a:pt x="15" y="301"/>
                  <a:pt x="23" y="301"/>
                  <a:pt x="26" y="300"/>
                </a:cubicBezTo>
                <a:cubicBezTo>
                  <a:pt x="26" y="303"/>
                  <a:pt x="27" y="306"/>
                  <a:pt x="27" y="310"/>
                </a:cubicBezTo>
                <a:cubicBezTo>
                  <a:pt x="23" y="310"/>
                  <a:pt x="16" y="311"/>
                  <a:pt x="16" y="311"/>
                </a:cubicBezTo>
                <a:cubicBezTo>
                  <a:pt x="17" y="314"/>
                  <a:pt x="17" y="314"/>
                  <a:pt x="17" y="314"/>
                </a:cubicBezTo>
                <a:cubicBezTo>
                  <a:pt x="18" y="317"/>
                  <a:pt x="19" y="324"/>
                  <a:pt x="20" y="327"/>
                </a:cubicBezTo>
                <a:cubicBezTo>
                  <a:pt x="18" y="328"/>
                  <a:pt x="15" y="328"/>
                  <a:pt x="13" y="329"/>
                </a:cubicBezTo>
                <a:cubicBezTo>
                  <a:pt x="13" y="329"/>
                  <a:pt x="13" y="329"/>
                  <a:pt x="13" y="329"/>
                </a:cubicBezTo>
                <a:close/>
                <a:moveTo>
                  <a:pt x="503" y="265"/>
                </a:moveTo>
                <a:cubicBezTo>
                  <a:pt x="501" y="265"/>
                  <a:pt x="501" y="265"/>
                  <a:pt x="501" y="265"/>
                </a:cubicBezTo>
                <a:cubicBezTo>
                  <a:pt x="501" y="267"/>
                  <a:pt x="501" y="267"/>
                  <a:pt x="501" y="267"/>
                </a:cubicBezTo>
                <a:cubicBezTo>
                  <a:pt x="501" y="267"/>
                  <a:pt x="500" y="274"/>
                  <a:pt x="500" y="278"/>
                </a:cubicBezTo>
                <a:cubicBezTo>
                  <a:pt x="497" y="278"/>
                  <a:pt x="495" y="278"/>
                  <a:pt x="493" y="278"/>
                </a:cubicBezTo>
                <a:cubicBezTo>
                  <a:pt x="493" y="276"/>
                  <a:pt x="493" y="273"/>
                  <a:pt x="493" y="269"/>
                </a:cubicBezTo>
                <a:cubicBezTo>
                  <a:pt x="493" y="259"/>
                  <a:pt x="493" y="244"/>
                  <a:pt x="489" y="230"/>
                </a:cubicBezTo>
                <a:cubicBezTo>
                  <a:pt x="493" y="229"/>
                  <a:pt x="523" y="222"/>
                  <a:pt x="523" y="222"/>
                </a:cubicBezTo>
                <a:cubicBezTo>
                  <a:pt x="523" y="221"/>
                  <a:pt x="523" y="221"/>
                  <a:pt x="523" y="221"/>
                </a:cubicBezTo>
                <a:cubicBezTo>
                  <a:pt x="522" y="213"/>
                  <a:pt x="519" y="205"/>
                  <a:pt x="519" y="205"/>
                </a:cubicBezTo>
                <a:cubicBezTo>
                  <a:pt x="518" y="203"/>
                  <a:pt x="518" y="203"/>
                  <a:pt x="518" y="203"/>
                </a:cubicBezTo>
                <a:cubicBezTo>
                  <a:pt x="518" y="203"/>
                  <a:pt x="510" y="205"/>
                  <a:pt x="508" y="206"/>
                </a:cubicBezTo>
                <a:cubicBezTo>
                  <a:pt x="507" y="203"/>
                  <a:pt x="506" y="200"/>
                  <a:pt x="504" y="197"/>
                </a:cubicBezTo>
                <a:cubicBezTo>
                  <a:pt x="508" y="196"/>
                  <a:pt x="515" y="193"/>
                  <a:pt x="515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2" y="188"/>
                  <a:pt x="510" y="181"/>
                  <a:pt x="509" y="178"/>
                </a:cubicBezTo>
                <a:cubicBezTo>
                  <a:pt x="511" y="177"/>
                  <a:pt x="513" y="176"/>
                  <a:pt x="515" y="176"/>
                </a:cubicBezTo>
                <a:cubicBezTo>
                  <a:pt x="527" y="199"/>
                  <a:pt x="530" y="225"/>
                  <a:pt x="531" y="232"/>
                </a:cubicBezTo>
                <a:cubicBezTo>
                  <a:pt x="523" y="233"/>
                  <a:pt x="500" y="237"/>
                  <a:pt x="499" y="237"/>
                </a:cubicBezTo>
                <a:cubicBezTo>
                  <a:pt x="497" y="237"/>
                  <a:pt x="497" y="237"/>
                  <a:pt x="497" y="237"/>
                </a:cubicBezTo>
                <a:cubicBezTo>
                  <a:pt x="498" y="240"/>
                  <a:pt x="498" y="240"/>
                  <a:pt x="498" y="240"/>
                </a:cubicBezTo>
                <a:cubicBezTo>
                  <a:pt x="498" y="244"/>
                  <a:pt x="499" y="253"/>
                  <a:pt x="499" y="253"/>
                </a:cubicBezTo>
                <a:cubicBezTo>
                  <a:pt x="499" y="256"/>
                  <a:pt x="499" y="256"/>
                  <a:pt x="499" y="256"/>
                </a:cubicBezTo>
                <a:cubicBezTo>
                  <a:pt x="499" y="256"/>
                  <a:pt x="507" y="254"/>
                  <a:pt x="510" y="254"/>
                </a:cubicBezTo>
                <a:cubicBezTo>
                  <a:pt x="510" y="256"/>
                  <a:pt x="511" y="260"/>
                  <a:pt x="511" y="264"/>
                </a:cubicBezTo>
                <a:cubicBezTo>
                  <a:pt x="507" y="265"/>
                  <a:pt x="503" y="265"/>
                  <a:pt x="503" y="265"/>
                </a:cubicBezTo>
                <a:cubicBezTo>
                  <a:pt x="503" y="265"/>
                  <a:pt x="503" y="265"/>
                  <a:pt x="503" y="265"/>
                </a:cubicBezTo>
                <a:close/>
                <a:moveTo>
                  <a:pt x="485" y="213"/>
                </a:moveTo>
                <a:cubicBezTo>
                  <a:pt x="484" y="206"/>
                  <a:pt x="477" y="185"/>
                  <a:pt x="467" y="167"/>
                </a:cubicBezTo>
                <a:cubicBezTo>
                  <a:pt x="470" y="165"/>
                  <a:pt x="496" y="150"/>
                  <a:pt x="496" y="150"/>
                </a:cubicBezTo>
                <a:cubicBezTo>
                  <a:pt x="496" y="148"/>
                  <a:pt x="496" y="148"/>
                  <a:pt x="496" y="148"/>
                </a:cubicBezTo>
                <a:cubicBezTo>
                  <a:pt x="493" y="141"/>
                  <a:pt x="488" y="134"/>
                  <a:pt x="487" y="134"/>
                </a:cubicBezTo>
                <a:cubicBezTo>
                  <a:pt x="486" y="132"/>
                  <a:pt x="486" y="132"/>
                  <a:pt x="486" y="132"/>
                </a:cubicBezTo>
                <a:cubicBezTo>
                  <a:pt x="486" y="132"/>
                  <a:pt x="479" y="137"/>
                  <a:pt x="477" y="138"/>
                </a:cubicBezTo>
                <a:cubicBezTo>
                  <a:pt x="475" y="136"/>
                  <a:pt x="473" y="134"/>
                  <a:pt x="471" y="131"/>
                </a:cubicBezTo>
                <a:cubicBezTo>
                  <a:pt x="474" y="128"/>
                  <a:pt x="480" y="124"/>
                  <a:pt x="480" y="124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6" y="120"/>
                  <a:pt x="472" y="114"/>
                  <a:pt x="470" y="112"/>
                </a:cubicBezTo>
                <a:cubicBezTo>
                  <a:pt x="471" y="110"/>
                  <a:pt x="473" y="109"/>
                  <a:pt x="475" y="107"/>
                </a:cubicBezTo>
                <a:cubicBezTo>
                  <a:pt x="493" y="126"/>
                  <a:pt x="505" y="150"/>
                  <a:pt x="508" y="157"/>
                </a:cubicBezTo>
                <a:cubicBezTo>
                  <a:pt x="501" y="160"/>
                  <a:pt x="480" y="171"/>
                  <a:pt x="479" y="171"/>
                </a:cubicBezTo>
                <a:cubicBezTo>
                  <a:pt x="478" y="172"/>
                  <a:pt x="478" y="172"/>
                  <a:pt x="478" y="172"/>
                </a:cubicBezTo>
                <a:cubicBezTo>
                  <a:pt x="478" y="174"/>
                  <a:pt x="478" y="174"/>
                  <a:pt x="478" y="174"/>
                </a:cubicBezTo>
                <a:cubicBezTo>
                  <a:pt x="480" y="178"/>
                  <a:pt x="484" y="187"/>
                  <a:pt x="484" y="187"/>
                </a:cubicBezTo>
                <a:cubicBezTo>
                  <a:pt x="484" y="189"/>
                  <a:pt x="484" y="189"/>
                  <a:pt x="484" y="189"/>
                </a:cubicBezTo>
                <a:cubicBezTo>
                  <a:pt x="484" y="189"/>
                  <a:pt x="492" y="185"/>
                  <a:pt x="495" y="184"/>
                </a:cubicBezTo>
                <a:cubicBezTo>
                  <a:pt x="496" y="186"/>
                  <a:pt x="497" y="190"/>
                  <a:pt x="499" y="194"/>
                </a:cubicBezTo>
                <a:cubicBezTo>
                  <a:pt x="495" y="195"/>
                  <a:pt x="489" y="197"/>
                  <a:pt x="489" y="197"/>
                </a:cubicBezTo>
                <a:cubicBezTo>
                  <a:pt x="489" y="199"/>
                  <a:pt x="489" y="199"/>
                  <a:pt x="489" y="199"/>
                </a:cubicBezTo>
                <a:cubicBezTo>
                  <a:pt x="489" y="199"/>
                  <a:pt x="490" y="206"/>
                  <a:pt x="492" y="211"/>
                </a:cubicBezTo>
                <a:cubicBezTo>
                  <a:pt x="490" y="211"/>
                  <a:pt x="487" y="212"/>
                  <a:pt x="485" y="213"/>
                </a:cubicBezTo>
                <a:cubicBezTo>
                  <a:pt x="485" y="213"/>
                  <a:pt x="485" y="213"/>
                  <a:pt x="485" y="213"/>
                </a:cubicBezTo>
                <a:close/>
                <a:moveTo>
                  <a:pt x="458" y="152"/>
                </a:moveTo>
                <a:cubicBezTo>
                  <a:pt x="454" y="146"/>
                  <a:pt x="442" y="128"/>
                  <a:pt x="427" y="114"/>
                </a:cubicBezTo>
                <a:cubicBezTo>
                  <a:pt x="429" y="111"/>
                  <a:pt x="450" y="89"/>
                  <a:pt x="450" y="89"/>
                </a:cubicBezTo>
                <a:cubicBezTo>
                  <a:pt x="449" y="88"/>
                  <a:pt x="449" y="88"/>
                  <a:pt x="449" y="88"/>
                </a:cubicBezTo>
                <a:cubicBezTo>
                  <a:pt x="444" y="81"/>
                  <a:pt x="438" y="76"/>
                  <a:pt x="438" y="76"/>
                </a:cubicBezTo>
                <a:cubicBezTo>
                  <a:pt x="436" y="75"/>
                  <a:pt x="436" y="75"/>
                  <a:pt x="436" y="75"/>
                </a:cubicBezTo>
                <a:cubicBezTo>
                  <a:pt x="436" y="75"/>
                  <a:pt x="430" y="81"/>
                  <a:pt x="428" y="83"/>
                </a:cubicBezTo>
                <a:cubicBezTo>
                  <a:pt x="426" y="81"/>
                  <a:pt x="424" y="79"/>
                  <a:pt x="421" y="77"/>
                </a:cubicBezTo>
                <a:cubicBezTo>
                  <a:pt x="424" y="74"/>
                  <a:pt x="428" y="69"/>
                  <a:pt x="428" y="69"/>
                </a:cubicBezTo>
                <a:cubicBezTo>
                  <a:pt x="426" y="67"/>
                  <a:pt x="426" y="67"/>
                  <a:pt x="426" y="67"/>
                </a:cubicBezTo>
                <a:cubicBezTo>
                  <a:pt x="423" y="65"/>
                  <a:pt x="417" y="61"/>
                  <a:pt x="415" y="59"/>
                </a:cubicBezTo>
                <a:cubicBezTo>
                  <a:pt x="416" y="58"/>
                  <a:pt x="418" y="55"/>
                  <a:pt x="419" y="54"/>
                </a:cubicBezTo>
                <a:cubicBezTo>
                  <a:pt x="441" y="67"/>
                  <a:pt x="458" y="86"/>
                  <a:pt x="463" y="92"/>
                </a:cubicBezTo>
                <a:cubicBezTo>
                  <a:pt x="457" y="97"/>
                  <a:pt x="440" y="113"/>
                  <a:pt x="439" y="114"/>
                </a:cubicBezTo>
                <a:cubicBezTo>
                  <a:pt x="438" y="116"/>
                  <a:pt x="438" y="116"/>
                  <a:pt x="438" y="116"/>
                </a:cubicBezTo>
                <a:cubicBezTo>
                  <a:pt x="439" y="117"/>
                  <a:pt x="439" y="117"/>
                  <a:pt x="439" y="117"/>
                </a:cubicBezTo>
                <a:cubicBezTo>
                  <a:pt x="442" y="120"/>
                  <a:pt x="448" y="128"/>
                  <a:pt x="448" y="128"/>
                </a:cubicBezTo>
                <a:cubicBezTo>
                  <a:pt x="450" y="130"/>
                  <a:pt x="450" y="130"/>
                  <a:pt x="450" y="130"/>
                </a:cubicBezTo>
                <a:cubicBezTo>
                  <a:pt x="450" y="130"/>
                  <a:pt x="456" y="124"/>
                  <a:pt x="458" y="122"/>
                </a:cubicBezTo>
                <a:cubicBezTo>
                  <a:pt x="459" y="124"/>
                  <a:pt x="462" y="127"/>
                  <a:pt x="465" y="130"/>
                </a:cubicBezTo>
                <a:cubicBezTo>
                  <a:pt x="462" y="132"/>
                  <a:pt x="456" y="136"/>
                  <a:pt x="456" y="136"/>
                </a:cubicBezTo>
                <a:cubicBezTo>
                  <a:pt x="457" y="138"/>
                  <a:pt x="457" y="138"/>
                  <a:pt x="457" y="138"/>
                </a:cubicBezTo>
                <a:cubicBezTo>
                  <a:pt x="457" y="138"/>
                  <a:pt x="460" y="144"/>
                  <a:pt x="463" y="148"/>
                </a:cubicBezTo>
                <a:cubicBezTo>
                  <a:pt x="461" y="149"/>
                  <a:pt x="459" y="151"/>
                  <a:pt x="458" y="152"/>
                </a:cubicBezTo>
                <a:cubicBezTo>
                  <a:pt x="458" y="152"/>
                  <a:pt x="458" y="152"/>
                  <a:pt x="458" y="152"/>
                </a:cubicBezTo>
                <a:close/>
                <a:moveTo>
                  <a:pt x="414" y="101"/>
                </a:moveTo>
                <a:cubicBezTo>
                  <a:pt x="409" y="97"/>
                  <a:pt x="392" y="83"/>
                  <a:pt x="374" y="73"/>
                </a:cubicBezTo>
                <a:cubicBezTo>
                  <a:pt x="376" y="70"/>
                  <a:pt x="389" y="44"/>
                  <a:pt x="389" y="44"/>
                </a:cubicBezTo>
                <a:cubicBezTo>
                  <a:pt x="388" y="42"/>
                  <a:pt x="388" y="42"/>
                  <a:pt x="388" y="42"/>
                </a:cubicBezTo>
                <a:cubicBezTo>
                  <a:pt x="381" y="38"/>
                  <a:pt x="374" y="35"/>
                  <a:pt x="373" y="35"/>
                </a:cubicBezTo>
                <a:cubicBezTo>
                  <a:pt x="371" y="34"/>
                  <a:pt x="371" y="34"/>
                  <a:pt x="371" y="34"/>
                </a:cubicBezTo>
                <a:cubicBezTo>
                  <a:pt x="371" y="34"/>
                  <a:pt x="368" y="42"/>
                  <a:pt x="367" y="44"/>
                </a:cubicBezTo>
                <a:cubicBezTo>
                  <a:pt x="364" y="43"/>
                  <a:pt x="361" y="42"/>
                  <a:pt x="358" y="41"/>
                </a:cubicBezTo>
                <a:cubicBezTo>
                  <a:pt x="359" y="37"/>
                  <a:pt x="362" y="31"/>
                  <a:pt x="362" y="31"/>
                </a:cubicBezTo>
                <a:cubicBezTo>
                  <a:pt x="360" y="30"/>
                  <a:pt x="360" y="30"/>
                  <a:pt x="360" y="30"/>
                </a:cubicBezTo>
                <a:cubicBezTo>
                  <a:pt x="356" y="29"/>
                  <a:pt x="350" y="27"/>
                  <a:pt x="347" y="26"/>
                </a:cubicBezTo>
                <a:cubicBezTo>
                  <a:pt x="347" y="24"/>
                  <a:pt x="348" y="21"/>
                  <a:pt x="349" y="19"/>
                </a:cubicBezTo>
                <a:cubicBezTo>
                  <a:pt x="374" y="25"/>
                  <a:pt x="396" y="39"/>
                  <a:pt x="402" y="42"/>
                </a:cubicBezTo>
                <a:cubicBezTo>
                  <a:pt x="398" y="49"/>
                  <a:pt x="387" y="69"/>
                  <a:pt x="386" y="70"/>
                </a:cubicBezTo>
                <a:cubicBezTo>
                  <a:pt x="385" y="71"/>
                  <a:pt x="385" y="71"/>
                  <a:pt x="385" y="71"/>
                </a:cubicBezTo>
                <a:cubicBezTo>
                  <a:pt x="387" y="73"/>
                  <a:pt x="387" y="73"/>
                  <a:pt x="387" y="73"/>
                </a:cubicBezTo>
                <a:cubicBezTo>
                  <a:pt x="391" y="75"/>
                  <a:pt x="398" y="80"/>
                  <a:pt x="398" y="80"/>
                </a:cubicBezTo>
                <a:cubicBezTo>
                  <a:pt x="400" y="82"/>
                  <a:pt x="400" y="82"/>
                  <a:pt x="400" y="82"/>
                </a:cubicBezTo>
                <a:cubicBezTo>
                  <a:pt x="400" y="82"/>
                  <a:pt x="404" y="74"/>
                  <a:pt x="406" y="72"/>
                </a:cubicBezTo>
                <a:cubicBezTo>
                  <a:pt x="408" y="73"/>
                  <a:pt x="411" y="76"/>
                  <a:pt x="415" y="78"/>
                </a:cubicBezTo>
                <a:cubicBezTo>
                  <a:pt x="412" y="81"/>
                  <a:pt x="408" y="86"/>
                  <a:pt x="408" y="86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88"/>
                  <a:pt x="414" y="93"/>
                  <a:pt x="418" y="96"/>
                </a:cubicBezTo>
                <a:cubicBezTo>
                  <a:pt x="417" y="98"/>
                  <a:pt x="415" y="99"/>
                  <a:pt x="414" y="101"/>
                </a:cubicBezTo>
                <a:cubicBezTo>
                  <a:pt x="414" y="101"/>
                  <a:pt x="414" y="101"/>
                  <a:pt x="414" y="101"/>
                </a:cubicBezTo>
                <a:close/>
                <a:moveTo>
                  <a:pt x="358" y="66"/>
                </a:moveTo>
                <a:cubicBezTo>
                  <a:pt x="352" y="63"/>
                  <a:pt x="332" y="54"/>
                  <a:pt x="312" y="51"/>
                </a:cubicBezTo>
                <a:cubicBezTo>
                  <a:pt x="312" y="47"/>
                  <a:pt x="318" y="18"/>
                  <a:pt x="318" y="18"/>
                </a:cubicBezTo>
                <a:cubicBezTo>
                  <a:pt x="316" y="17"/>
                  <a:pt x="316" y="17"/>
                  <a:pt x="316" y="17"/>
                </a:cubicBezTo>
                <a:cubicBezTo>
                  <a:pt x="309" y="15"/>
                  <a:pt x="300" y="14"/>
                  <a:pt x="300" y="14"/>
                </a:cubicBezTo>
                <a:cubicBezTo>
                  <a:pt x="298" y="14"/>
                  <a:pt x="298" y="14"/>
                  <a:pt x="298" y="14"/>
                </a:cubicBezTo>
                <a:cubicBezTo>
                  <a:pt x="298" y="14"/>
                  <a:pt x="297" y="23"/>
                  <a:pt x="296" y="25"/>
                </a:cubicBezTo>
                <a:cubicBezTo>
                  <a:pt x="294" y="25"/>
                  <a:pt x="291" y="25"/>
                  <a:pt x="287" y="25"/>
                </a:cubicBezTo>
                <a:cubicBezTo>
                  <a:pt x="287" y="21"/>
                  <a:pt x="288" y="14"/>
                  <a:pt x="288" y="14"/>
                </a:cubicBezTo>
                <a:cubicBezTo>
                  <a:pt x="286" y="14"/>
                  <a:pt x="286" y="14"/>
                  <a:pt x="286" y="14"/>
                </a:cubicBezTo>
                <a:cubicBezTo>
                  <a:pt x="282" y="14"/>
                  <a:pt x="275" y="14"/>
                  <a:pt x="272" y="13"/>
                </a:cubicBezTo>
                <a:cubicBezTo>
                  <a:pt x="272" y="11"/>
                  <a:pt x="272" y="9"/>
                  <a:pt x="272" y="6"/>
                </a:cubicBezTo>
                <a:cubicBezTo>
                  <a:pt x="298" y="5"/>
                  <a:pt x="323" y="11"/>
                  <a:pt x="330" y="13"/>
                </a:cubicBezTo>
                <a:cubicBezTo>
                  <a:pt x="328" y="21"/>
                  <a:pt x="323" y="43"/>
                  <a:pt x="322" y="44"/>
                </a:cubicBezTo>
                <a:cubicBezTo>
                  <a:pt x="322" y="46"/>
                  <a:pt x="322" y="46"/>
                  <a:pt x="322" y="46"/>
                </a:cubicBezTo>
                <a:cubicBezTo>
                  <a:pt x="324" y="46"/>
                  <a:pt x="324" y="46"/>
                  <a:pt x="324" y="46"/>
                </a:cubicBezTo>
                <a:cubicBezTo>
                  <a:pt x="328" y="47"/>
                  <a:pt x="337" y="51"/>
                  <a:pt x="337" y="51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1"/>
                  <a:pt x="341" y="43"/>
                  <a:pt x="342" y="40"/>
                </a:cubicBezTo>
                <a:cubicBezTo>
                  <a:pt x="344" y="41"/>
                  <a:pt x="348" y="42"/>
                  <a:pt x="352" y="44"/>
                </a:cubicBezTo>
                <a:cubicBezTo>
                  <a:pt x="351" y="47"/>
                  <a:pt x="348" y="53"/>
                  <a:pt x="348" y="53"/>
                </a:cubicBezTo>
                <a:cubicBezTo>
                  <a:pt x="350" y="54"/>
                  <a:pt x="350" y="54"/>
                  <a:pt x="350" y="54"/>
                </a:cubicBezTo>
                <a:cubicBezTo>
                  <a:pt x="350" y="54"/>
                  <a:pt x="356" y="58"/>
                  <a:pt x="360" y="60"/>
                </a:cubicBezTo>
                <a:cubicBezTo>
                  <a:pt x="360" y="62"/>
                  <a:pt x="359" y="64"/>
                  <a:pt x="358" y="66"/>
                </a:cubicBezTo>
                <a:cubicBezTo>
                  <a:pt x="358" y="66"/>
                  <a:pt x="358" y="66"/>
                  <a:pt x="358" y="66"/>
                </a:cubicBezTo>
                <a:close/>
                <a:moveTo>
                  <a:pt x="294" y="49"/>
                </a:moveTo>
                <a:cubicBezTo>
                  <a:pt x="288" y="48"/>
                  <a:pt x="266" y="45"/>
                  <a:pt x="245" y="48"/>
                </a:cubicBezTo>
                <a:cubicBezTo>
                  <a:pt x="245" y="44"/>
                  <a:pt x="241" y="15"/>
                  <a:pt x="241" y="15"/>
                </a:cubicBezTo>
                <a:cubicBezTo>
                  <a:pt x="239" y="15"/>
                  <a:pt x="239" y="15"/>
                  <a:pt x="239" y="15"/>
                </a:cubicBezTo>
                <a:cubicBezTo>
                  <a:pt x="231" y="14"/>
                  <a:pt x="223" y="17"/>
                  <a:pt x="223" y="17"/>
                </a:cubicBezTo>
                <a:cubicBezTo>
                  <a:pt x="221" y="17"/>
                  <a:pt x="221" y="17"/>
                  <a:pt x="221" y="17"/>
                </a:cubicBezTo>
                <a:cubicBezTo>
                  <a:pt x="221" y="17"/>
                  <a:pt x="222" y="25"/>
                  <a:pt x="223" y="28"/>
                </a:cubicBezTo>
                <a:cubicBezTo>
                  <a:pt x="220" y="29"/>
                  <a:pt x="217" y="29"/>
                  <a:pt x="213" y="30"/>
                </a:cubicBezTo>
                <a:cubicBezTo>
                  <a:pt x="213" y="26"/>
                  <a:pt x="211" y="20"/>
                  <a:pt x="211" y="20"/>
                </a:cubicBezTo>
                <a:cubicBezTo>
                  <a:pt x="209" y="20"/>
                  <a:pt x="209" y="20"/>
                  <a:pt x="209" y="20"/>
                </a:cubicBezTo>
                <a:cubicBezTo>
                  <a:pt x="205" y="22"/>
                  <a:pt x="199" y="23"/>
                  <a:pt x="195" y="24"/>
                </a:cubicBezTo>
                <a:cubicBezTo>
                  <a:pt x="195" y="22"/>
                  <a:pt x="194" y="20"/>
                  <a:pt x="193" y="18"/>
                </a:cubicBezTo>
                <a:cubicBezTo>
                  <a:pt x="218" y="9"/>
                  <a:pt x="244" y="7"/>
                  <a:pt x="251" y="6"/>
                </a:cubicBezTo>
                <a:cubicBezTo>
                  <a:pt x="252" y="14"/>
                  <a:pt x="254" y="37"/>
                  <a:pt x="254" y="38"/>
                </a:cubicBezTo>
                <a:cubicBezTo>
                  <a:pt x="254" y="40"/>
                  <a:pt x="254" y="40"/>
                  <a:pt x="254" y="40"/>
                </a:cubicBezTo>
                <a:cubicBezTo>
                  <a:pt x="256" y="40"/>
                  <a:pt x="256" y="40"/>
                  <a:pt x="256" y="40"/>
                </a:cubicBezTo>
                <a:cubicBezTo>
                  <a:pt x="260" y="40"/>
                  <a:pt x="270" y="40"/>
                  <a:pt x="270" y="40"/>
                </a:cubicBezTo>
                <a:cubicBezTo>
                  <a:pt x="272" y="40"/>
                  <a:pt x="272" y="40"/>
                  <a:pt x="272" y="40"/>
                </a:cubicBezTo>
                <a:cubicBezTo>
                  <a:pt x="272" y="40"/>
                  <a:pt x="272" y="32"/>
                  <a:pt x="271" y="29"/>
                </a:cubicBezTo>
                <a:cubicBezTo>
                  <a:pt x="274" y="29"/>
                  <a:pt x="278" y="29"/>
                  <a:pt x="282" y="29"/>
                </a:cubicBezTo>
                <a:cubicBezTo>
                  <a:pt x="282" y="33"/>
                  <a:pt x="282" y="39"/>
                  <a:pt x="282" y="39"/>
                </a:cubicBezTo>
                <a:cubicBezTo>
                  <a:pt x="283" y="40"/>
                  <a:pt x="283" y="40"/>
                  <a:pt x="283" y="40"/>
                </a:cubicBezTo>
                <a:cubicBezTo>
                  <a:pt x="284" y="40"/>
                  <a:pt x="290" y="41"/>
                  <a:pt x="295" y="42"/>
                </a:cubicBezTo>
                <a:cubicBezTo>
                  <a:pt x="295" y="44"/>
                  <a:pt x="295" y="46"/>
                  <a:pt x="294" y="49"/>
                </a:cubicBezTo>
                <a:cubicBezTo>
                  <a:pt x="294" y="49"/>
                  <a:pt x="294" y="49"/>
                  <a:pt x="294" y="49"/>
                </a:cubicBezTo>
                <a:close/>
                <a:moveTo>
                  <a:pt x="180" y="65"/>
                </a:moveTo>
                <a:cubicBezTo>
                  <a:pt x="179" y="62"/>
                  <a:pt x="166" y="35"/>
                  <a:pt x="166" y="35"/>
                </a:cubicBezTo>
                <a:cubicBezTo>
                  <a:pt x="164" y="36"/>
                  <a:pt x="164" y="36"/>
                  <a:pt x="164" y="36"/>
                </a:cubicBezTo>
                <a:cubicBezTo>
                  <a:pt x="157" y="38"/>
                  <a:pt x="150" y="43"/>
                  <a:pt x="149" y="43"/>
                </a:cubicBezTo>
                <a:cubicBezTo>
                  <a:pt x="148" y="44"/>
                  <a:pt x="148" y="44"/>
                  <a:pt x="148" y="44"/>
                </a:cubicBezTo>
                <a:cubicBezTo>
                  <a:pt x="148" y="44"/>
                  <a:pt x="152" y="51"/>
                  <a:pt x="153" y="54"/>
                </a:cubicBezTo>
                <a:cubicBezTo>
                  <a:pt x="151" y="55"/>
                  <a:pt x="148" y="57"/>
                  <a:pt x="145" y="59"/>
                </a:cubicBezTo>
                <a:cubicBezTo>
                  <a:pt x="143" y="55"/>
                  <a:pt x="139" y="49"/>
                  <a:pt x="139" y="49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4" y="53"/>
                  <a:pt x="129" y="56"/>
                  <a:pt x="126" y="58"/>
                </a:cubicBezTo>
                <a:cubicBezTo>
                  <a:pt x="124" y="57"/>
                  <a:pt x="123" y="54"/>
                  <a:pt x="122" y="53"/>
                </a:cubicBezTo>
                <a:cubicBezTo>
                  <a:pt x="142" y="37"/>
                  <a:pt x="167" y="27"/>
                  <a:pt x="174" y="24"/>
                </a:cubicBezTo>
                <a:cubicBezTo>
                  <a:pt x="177" y="31"/>
                  <a:pt x="185" y="52"/>
                  <a:pt x="186" y="53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9" y="54"/>
                  <a:pt x="189" y="54"/>
                  <a:pt x="189" y="54"/>
                </a:cubicBezTo>
                <a:cubicBezTo>
                  <a:pt x="193" y="53"/>
                  <a:pt x="202" y="50"/>
                  <a:pt x="202" y="50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4" y="50"/>
                  <a:pt x="201" y="42"/>
                  <a:pt x="200" y="39"/>
                </a:cubicBezTo>
                <a:cubicBezTo>
                  <a:pt x="202" y="38"/>
                  <a:pt x="206" y="37"/>
                  <a:pt x="210" y="36"/>
                </a:cubicBezTo>
                <a:cubicBezTo>
                  <a:pt x="211" y="40"/>
                  <a:pt x="213" y="46"/>
                  <a:pt x="213" y="46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22" y="45"/>
                  <a:pt x="226" y="45"/>
                </a:cubicBezTo>
                <a:cubicBezTo>
                  <a:pt x="227" y="47"/>
                  <a:pt x="227" y="49"/>
                  <a:pt x="228" y="51"/>
                </a:cubicBezTo>
                <a:cubicBezTo>
                  <a:pt x="221" y="52"/>
                  <a:pt x="199" y="57"/>
                  <a:pt x="180" y="65"/>
                </a:cubicBezTo>
                <a:cubicBezTo>
                  <a:pt x="180" y="65"/>
                  <a:pt x="180" y="65"/>
                  <a:pt x="180" y="65"/>
                </a:cubicBezTo>
                <a:close/>
                <a:moveTo>
                  <a:pt x="79" y="100"/>
                </a:moveTo>
                <a:cubicBezTo>
                  <a:pt x="77" y="103"/>
                  <a:pt x="72" y="108"/>
                  <a:pt x="70" y="110"/>
                </a:cubicBezTo>
                <a:cubicBezTo>
                  <a:pt x="69" y="109"/>
                  <a:pt x="66" y="107"/>
                  <a:pt x="65" y="106"/>
                </a:cubicBezTo>
                <a:cubicBezTo>
                  <a:pt x="80" y="85"/>
                  <a:pt x="100" y="69"/>
                  <a:pt x="106" y="64"/>
                </a:cubicBezTo>
                <a:cubicBezTo>
                  <a:pt x="110" y="70"/>
                  <a:pt x="125" y="88"/>
                  <a:pt x="125" y="89"/>
                </a:cubicBezTo>
                <a:cubicBezTo>
                  <a:pt x="127" y="90"/>
                  <a:pt x="127" y="90"/>
                  <a:pt x="127" y="90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32" y="86"/>
                  <a:pt x="140" y="81"/>
                  <a:pt x="140" y="81"/>
                </a:cubicBezTo>
                <a:cubicBezTo>
                  <a:pt x="142" y="80"/>
                  <a:pt x="142" y="80"/>
                  <a:pt x="142" y="80"/>
                </a:cubicBezTo>
                <a:cubicBezTo>
                  <a:pt x="142" y="80"/>
                  <a:pt x="136" y="73"/>
                  <a:pt x="135" y="71"/>
                </a:cubicBezTo>
                <a:cubicBezTo>
                  <a:pt x="136" y="70"/>
                  <a:pt x="140" y="67"/>
                  <a:pt x="143" y="65"/>
                </a:cubicBezTo>
                <a:cubicBezTo>
                  <a:pt x="146" y="68"/>
                  <a:pt x="149" y="74"/>
                  <a:pt x="149" y="74"/>
                </a:cubicBezTo>
                <a:cubicBezTo>
                  <a:pt x="150" y="73"/>
                  <a:pt x="150" y="73"/>
                  <a:pt x="150" y="73"/>
                </a:cubicBezTo>
                <a:cubicBezTo>
                  <a:pt x="151" y="73"/>
                  <a:pt x="157" y="70"/>
                  <a:pt x="161" y="68"/>
                </a:cubicBezTo>
                <a:cubicBezTo>
                  <a:pt x="162" y="70"/>
                  <a:pt x="163" y="72"/>
                  <a:pt x="164" y="74"/>
                </a:cubicBezTo>
                <a:cubicBezTo>
                  <a:pt x="158" y="77"/>
                  <a:pt x="140" y="88"/>
                  <a:pt x="124" y="102"/>
                </a:cubicBezTo>
                <a:cubicBezTo>
                  <a:pt x="122" y="99"/>
                  <a:pt x="102" y="77"/>
                  <a:pt x="102" y="77"/>
                </a:cubicBezTo>
                <a:cubicBezTo>
                  <a:pt x="101" y="78"/>
                  <a:pt x="101" y="78"/>
                  <a:pt x="101" y="78"/>
                </a:cubicBezTo>
                <a:cubicBezTo>
                  <a:pt x="94" y="82"/>
                  <a:pt x="89" y="88"/>
                  <a:pt x="88" y="89"/>
                </a:cubicBezTo>
                <a:cubicBezTo>
                  <a:pt x="87" y="90"/>
                  <a:pt x="87" y="90"/>
                  <a:pt x="87" y="90"/>
                </a:cubicBezTo>
                <a:cubicBezTo>
                  <a:pt x="87" y="90"/>
                  <a:pt x="93" y="96"/>
                  <a:pt x="95" y="98"/>
                </a:cubicBezTo>
                <a:cubicBezTo>
                  <a:pt x="93" y="100"/>
                  <a:pt x="91" y="103"/>
                  <a:pt x="89" y="105"/>
                </a:cubicBezTo>
                <a:cubicBezTo>
                  <a:pt x="86" y="102"/>
                  <a:pt x="80" y="98"/>
                  <a:pt x="80" y="98"/>
                </a:cubicBezTo>
                <a:cubicBezTo>
                  <a:pt x="79" y="100"/>
                  <a:pt x="79" y="100"/>
                  <a:pt x="79" y="100"/>
                </a:cubicBezTo>
                <a:close/>
                <a:moveTo>
                  <a:pt x="37" y="163"/>
                </a:moveTo>
                <a:cubicBezTo>
                  <a:pt x="35" y="167"/>
                  <a:pt x="33" y="173"/>
                  <a:pt x="31" y="176"/>
                </a:cubicBezTo>
                <a:cubicBezTo>
                  <a:pt x="29" y="175"/>
                  <a:pt x="27" y="174"/>
                  <a:pt x="25" y="173"/>
                </a:cubicBezTo>
                <a:cubicBezTo>
                  <a:pt x="33" y="149"/>
                  <a:pt x="48" y="127"/>
                  <a:pt x="53" y="122"/>
                </a:cubicBezTo>
                <a:cubicBezTo>
                  <a:pt x="59" y="126"/>
                  <a:pt x="78" y="139"/>
                  <a:pt x="79" y="139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82" y="139"/>
                  <a:pt x="82" y="139"/>
                  <a:pt x="82" y="139"/>
                </a:cubicBezTo>
                <a:cubicBezTo>
                  <a:pt x="84" y="135"/>
                  <a:pt x="90" y="128"/>
                  <a:pt x="90" y="128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6"/>
                  <a:pt x="85" y="122"/>
                  <a:pt x="82" y="120"/>
                </a:cubicBezTo>
                <a:cubicBezTo>
                  <a:pt x="84" y="118"/>
                  <a:pt x="86" y="115"/>
                  <a:pt x="89" y="111"/>
                </a:cubicBezTo>
                <a:cubicBezTo>
                  <a:pt x="92" y="114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7"/>
                  <a:pt x="104" y="113"/>
                  <a:pt x="107" y="110"/>
                </a:cubicBezTo>
                <a:cubicBezTo>
                  <a:pt x="109" y="111"/>
                  <a:pt x="110" y="113"/>
                  <a:pt x="112" y="114"/>
                </a:cubicBezTo>
                <a:cubicBezTo>
                  <a:pt x="107" y="119"/>
                  <a:pt x="92" y="135"/>
                  <a:pt x="81" y="152"/>
                </a:cubicBezTo>
                <a:cubicBezTo>
                  <a:pt x="78" y="150"/>
                  <a:pt x="53" y="135"/>
                  <a:pt x="53" y="135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6" y="142"/>
                  <a:pt x="43" y="150"/>
                  <a:pt x="43" y="150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2" y="152"/>
                  <a:pt x="49" y="156"/>
                  <a:pt x="52" y="157"/>
                </a:cubicBezTo>
                <a:cubicBezTo>
                  <a:pt x="50" y="160"/>
                  <a:pt x="49" y="163"/>
                  <a:pt x="47" y="166"/>
                </a:cubicBezTo>
                <a:cubicBezTo>
                  <a:pt x="44" y="164"/>
                  <a:pt x="38" y="161"/>
                  <a:pt x="38" y="161"/>
                </a:cubicBezTo>
                <a:cubicBezTo>
                  <a:pt x="37" y="163"/>
                  <a:pt x="37" y="163"/>
                  <a:pt x="37" y="163"/>
                </a:cubicBezTo>
                <a:close/>
                <a:moveTo>
                  <a:pt x="16" y="238"/>
                </a:moveTo>
                <a:cubicBezTo>
                  <a:pt x="15" y="241"/>
                  <a:pt x="15" y="248"/>
                  <a:pt x="14" y="251"/>
                </a:cubicBezTo>
                <a:cubicBezTo>
                  <a:pt x="12" y="251"/>
                  <a:pt x="10" y="251"/>
                  <a:pt x="7" y="251"/>
                </a:cubicBezTo>
                <a:cubicBezTo>
                  <a:pt x="8" y="225"/>
                  <a:pt x="15" y="200"/>
                  <a:pt x="17" y="192"/>
                </a:cubicBezTo>
                <a:cubicBezTo>
                  <a:pt x="25" y="195"/>
                  <a:pt x="46" y="201"/>
                  <a:pt x="47" y="201"/>
                </a:cubicBezTo>
                <a:cubicBezTo>
                  <a:pt x="49" y="202"/>
                  <a:pt x="49" y="202"/>
                  <a:pt x="49" y="202"/>
                </a:cubicBezTo>
                <a:cubicBezTo>
                  <a:pt x="50" y="200"/>
                  <a:pt x="50" y="200"/>
                  <a:pt x="50" y="200"/>
                </a:cubicBezTo>
                <a:cubicBezTo>
                  <a:pt x="51" y="196"/>
                  <a:pt x="55" y="188"/>
                  <a:pt x="55" y="187"/>
                </a:cubicBezTo>
                <a:cubicBezTo>
                  <a:pt x="56" y="185"/>
                  <a:pt x="56" y="185"/>
                  <a:pt x="56" y="185"/>
                </a:cubicBezTo>
                <a:cubicBezTo>
                  <a:pt x="56" y="185"/>
                  <a:pt x="48" y="183"/>
                  <a:pt x="46" y="182"/>
                </a:cubicBezTo>
                <a:cubicBezTo>
                  <a:pt x="46" y="180"/>
                  <a:pt x="48" y="176"/>
                  <a:pt x="50" y="172"/>
                </a:cubicBezTo>
                <a:cubicBezTo>
                  <a:pt x="53" y="173"/>
                  <a:pt x="59" y="176"/>
                  <a:pt x="59" y="176"/>
                </a:cubicBezTo>
                <a:cubicBezTo>
                  <a:pt x="60" y="175"/>
                  <a:pt x="60" y="175"/>
                  <a:pt x="60" y="175"/>
                </a:cubicBezTo>
                <a:cubicBezTo>
                  <a:pt x="60" y="175"/>
                  <a:pt x="64" y="169"/>
                  <a:pt x="66" y="165"/>
                </a:cubicBezTo>
                <a:cubicBezTo>
                  <a:pt x="68" y="166"/>
                  <a:pt x="70" y="167"/>
                  <a:pt x="72" y="168"/>
                </a:cubicBezTo>
                <a:cubicBezTo>
                  <a:pt x="69" y="174"/>
                  <a:pt x="59" y="193"/>
                  <a:pt x="54" y="213"/>
                </a:cubicBezTo>
                <a:cubicBezTo>
                  <a:pt x="50" y="212"/>
                  <a:pt x="22" y="206"/>
                  <a:pt x="22" y="206"/>
                </a:cubicBezTo>
                <a:cubicBezTo>
                  <a:pt x="21" y="207"/>
                  <a:pt x="21" y="207"/>
                  <a:pt x="21" y="207"/>
                </a:cubicBezTo>
                <a:cubicBezTo>
                  <a:pt x="18" y="215"/>
                  <a:pt x="17" y="223"/>
                  <a:pt x="17" y="223"/>
                </a:cubicBezTo>
                <a:cubicBezTo>
                  <a:pt x="17" y="225"/>
                  <a:pt x="17" y="225"/>
                  <a:pt x="17" y="225"/>
                </a:cubicBezTo>
                <a:cubicBezTo>
                  <a:pt x="17" y="225"/>
                  <a:pt x="25" y="227"/>
                  <a:pt x="28" y="227"/>
                </a:cubicBezTo>
                <a:cubicBezTo>
                  <a:pt x="27" y="230"/>
                  <a:pt x="27" y="233"/>
                  <a:pt x="27" y="237"/>
                </a:cubicBezTo>
                <a:cubicBezTo>
                  <a:pt x="22" y="236"/>
                  <a:pt x="16" y="235"/>
                  <a:pt x="16" y="235"/>
                </a:cubicBezTo>
                <a:cubicBezTo>
                  <a:pt x="16" y="238"/>
                  <a:pt x="16" y="238"/>
                  <a:pt x="16" y="238"/>
                </a:cubicBezTo>
                <a:close/>
                <a:moveTo>
                  <a:pt x="91" y="464"/>
                </a:moveTo>
                <a:cubicBezTo>
                  <a:pt x="71" y="447"/>
                  <a:pt x="56" y="426"/>
                  <a:pt x="52" y="420"/>
                </a:cubicBezTo>
                <a:cubicBezTo>
                  <a:pt x="59" y="415"/>
                  <a:pt x="77" y="402"/>
                  <a:pt x="78" y="401"/>
                </a:cubicBezTo>
                <a:cubicBezTo>
                  <a:pt x="80" y="400"/>
                  <a:pt x="80" y="400"/>
                  <a:pt x="80" y="400"/>
                </a:cubicBezTo>
                <a:cubicBezTo>
                  <a:pt x="79" y="398"/>
                  <a:pt x="79" y="398"/>
                  <a:pt x="79" y="398"/>
                </a:cubicBezTo>
                <a:cubicBezTo>
                  <a:pt x="76" y="395"/>
                  <a:pt x="72" y="386"/>
                  <a:pt x="72" y="386"/>
                </a:cubicBezTo>
                <a:cubicBezTo>
                  <a:pt x="71" y="384"/>
                  <a:pt x="71" y="384"/>
                  <a:pt x="71" y="384"/>
                </a:cubicBezTo>
                <a:cubicBezTo>
                  <a:pt x="71" y="384"/>
                  <a:pt x="64" y="389"/>
                  <a:pt x="61" y="391"/>
                </a:cubicBezTo>
                <a:cubicBezTo>
                  <a:pt x="60" y="389"/>
                  <a:pt x="58" y="385"/>
                  <a:pt x="56" y="381"/>
                </a:cubicBezTo>
                <a:cubicBezTo>
                  <a:pt x="59" y="380"/>
                  <a:pt x="65" y="377"/>
                  <a:pt x="65" y="377"/>
                </a:cubicBezTo>
                <a:cubicBezTo>
                  <a:pt x="64" y="375"/>
                  <a:pt x="64" y="375"/>
                  <a:pt x="64" y="375"/>
                </a:cubicBezTo>
                <a:cubicBezTo>
                  <a:pt x="64" y="375"/>
                  <a:pt x="62" y="368"/>
                  <a:pt x="60" y="364"/>
                </a:cubicBezTo>
                <a:cubicBezTo>
                  <a:pt x="62" y="363"/>
                  <a:pt x="64" y="362"/>
                  <a:pt x="66" y="361"/>
                </a:cubicBezTo>
                <a:cubicBezTo>
                  <a:pt x="69" y="367"/>
                  <a:pt x="78" y="387"/>
                  <a:pt x="91" y="404"/>
                </a:cubicBezTo>
                <a:cubicBezTo>
                  <a:pt x="88" y="406"/>
                  <a:pt x="65" y="425"/>
                  <a:pt x="65" y="425"/>
                </a:cubicBezTo>
                <a:cubicBezTo>
                  <a:pt x="66" y="426"/>
                  <a:pt x="66" y="426"/>
                  <a:pt x="66" y="426"/>
                </a:cubicBezTo>
                <a:cubicBezTo>
                  <a:pt x="70" y="433"/>
                  <a:pt x="75" y="439"/>
                  <a:pt x="76" y="439"/>
                </a:cubicBezTo>
                <a:cubicBezTo>
                  <a:pt x="77" y="440"/>
                  <a:pt x="77" y="440"/>
                  <a:pt x="77" y="440"/>
                </a:cubicBezTo>
                <a:cubicBezTo>
                  <a:pt x="77" y="440"/>
                  <a:pt x="84" y="435"/>
                  <a:pt x="86" y="433"/>
                </a:cubicBezTo>
                <a:cubicBezTo>
                  <a:pt x="87" y="435"/>
                  <a:pt x="90" y="438"/>
                  <a:pt x="92" y="440"/>
                </a:cubicBezTo>
                <a:cubicBezTo>
                  <a:pt x="89" y="443"/>
                  <a:pt x="84" y="448"/>
                  <a:pt x="84" y="448"/>
                </a:cubicBezTo>
                <a:cubicBezTo>
                  <a:pt x="86" y="449"/>
                  <a:pt x="86" y="449"/>
                  <a:pt x="86" y="449"/>
                </a:cubicBezTo>
                <a:cubicBezTo>
                  <a:pt x="89" y="452"/>
                  <a:pt x="94" y="456"/>
                  <a:pt x="96" y="459"/>
                </a:cubicBezTo>
                <a:cubicBezTo>
                  <a:pt x="95" y="460"/>
                  <a:pt x="93" y="462"/>
                  <a:pt x="91" y="464"/>
                </a:cubicBezTo>
                <a:cubicBezTo>
                  <a:pt x="91" y="464"/>
                  <a:pt x="91" y="464"/>
                  <a:pt x="91" y="464"/>
                </a:cubicBezTo>
                <a:close/>
                <a:moveTo>
                  <a:pt x="156" y="508"/>
                </a:moveTo>
                <a:cubicBezTo>
                  <a:pt x="132" y="498"/>
                  <a:pt x="112" y="482"/>
                  <a:pt x="106" y="477"/>
                </a:cubicBezTo>
                <a:cubicBezTo>
                  <a:pt x="111" y="471"/>
                  <a:pt x="125" y="453"/>
                  <a:pt x="126" y="452"/>
                </a:cubicBezTo>
                <a:cubicBezTo>
                  <a:pt x="127" y="451"/>
                  <a:pt x="127" y="451"/>
                  <a:pt x="127" y="451"/>
                </a:cubicBezTo>
                <a:cubicBezTo>
                  <a:pt x="125" y="449"/>
                  <a:pt x="125" y="449"/>
                  <a:pt x="125" y="449"/>
                </a:cubicBezTo>
                <a:cubicBezTo>
                  <a:pt x="122" y="447"/>
                  <a:pt x="115" y="440"/>
                  <a:pt x="115" y="440"/>
                </a:cubicBezTo>
                <a:cubicBezTo>
                  <a:pt x="114" y="438"/>
                  <a:pt x="114" y="438"/>
                  <a:pt x="114" y="438"/>
                </a:cubicBezTo>
                <a:cubicBezTo>
                  <a:pt x="114" y="438"/>
                  <a:pt x="108" y="445"/>
                  <a:pt x="107" y="447"/>
                </a:cubicBezTo>
                <a:cubicBezTo>
                  <a:pt x="105" y="446"/>
                  <a:pt x="102" y="443"/>
                  <a:pt x="98" y="440"/>
                </a:cubicBezTo>
                <a:cubicBezTo>
                  <a:pt x="101" y="437"/>
                  <a:pt x="106" y="433"/>
                  <a:pt x="106" y="433"/>
                </a:cubicBezTo>
                <a:cubicBezTo>
                  <a:pt x="105" y="431"/>
                  <a:pt x="105" y="431"/>
                  <a:pt x="105" y="431"/>
                </a:cubicBezTo>
                <a:cubicBezTo>
                  <a:pt x="105" y="431"/>
                  <a:pt x="101" y="425"/>
                  <a:pt x="98" y="422"/>
                </a:cubicBezTo>
                <a:cubicBezTo>
                  <a:pt x="100" y="420"/>
                  <a:pt x="101" y="419"/>
                  <a:pt x="103" y="417"/>
                </a:cubicBezTo>
                <a:cubicBezTo>
                  <a:pt x="107" y="423"/>
                  <a:pt x="122" y="439"/>
                  <a:pt x="139" y="451"/>
                </a:cubicBezTo>
                <a:cubicBezTo>
                  <a:pt x="137" y="454"/>
                  <a:pt x="120" y="478"/>
                  <a:pt x="120" y="478"/>
                </a:cubicBezTo>
                <a:cubicBezTo>
                  <a:pt x="121" y="479"/>
                  <a:pt x="121" y="479"/>
                  <a:pt x="121" y="479"/>
                </a:cubicBezTo>
                <a:cubicBezTo>
                  <a:pt x="127" y="485"/>
                  <a:pt x="134" y="488"/>
                  <a:pt x="134" y="489"/>
                </a:cubicBezTo>
                <a:cubicBezTo>
                  <a:pt x="136" y="490"/>
                  <a:pt x="136" y="490"/>
                  <a:pt x="136" y="490"/>
                </a:cubicBezTo>
                <a:cubicBezTo>
                  <a:pt x="136" y="490"/>
                  <a:pt x="141" y="483"/>
                  <a:pt x="142" y="480"/>
                </a:cubicBezTo>
                <a:cubicBezTo>
                  <a:pt x="145" y="482"/>
                  <a:pt x="147" y="483"/>
                  <a:pt x="151" y="485"/>
                </a:cubicBezTo>
                <a:cubicBezTo>
                  <a:pt x="148" y="489"/>
                  <a:pt x="145" y="495"/>
                  <a:pt x="145" y="495"/>
                </a:cubicBezTo>
                <a:cubicBezTo>
                  <a:pt x="147" y="496"/>
                  <a:pt x="147" y="496"/>
                  <a:pt x="147" y="496"/>
                </a:cubicBezTo>
                <a:cubicBezTo>
                  <a:pt x="150" y="497"/>
                  <a:pt x="156" y="500"/>
                  <a:pt x="159" y="502"/>
                </a:cubicBezTo>
                <a:cubicBezTo>
                  <a:pt x="158" y="504"/>
                  <a:pt x="157" y="506"/>
                  <a:pt x="156" y="508"/>
                </a:cubicBezTo>
                <a:cubicBezTo>
                  <a:pt x="156" y="508"/>
                  <a:pt x="156" y="508"/>
                  <a:pt x="156" y="508"/>
                </a:cubicBezTo>
                <a:close/>
                <a:moveTo>
                  <a:pt x="327" y="528"/>
                </a:moveTo>
                <a:cubicBezTo>
                  <a:pt x="326" y="521"/>
                  <a:pt x="321" y="499"/>
                  <a:pt x="321" y="498"/>
                </a:cubicBezTo>
                <a:cubicBezTo>
                  <a:pt x="320" y="496"/>
                  <a:pt x="320" y="496"/>
                  <a:pt x="320" y="496"/>
                </a:cubicBezTo>
                <a:cubicBezTo>
                  <a:pt x="318" y="496"/>
                  <a:pt x="318" y="496"/>
                  <a:pt x="318" y="496"/>
                </a:cubicBezTo>
                <a:cubicBezTo>
                  <a:pt x="314" y="497"/>
                  <a:pt x="305" y="498"/>
                  <a:pt x="305" y="498"/>
                </a:cubicBezTo>
                <a:cubicBezTo>
                  <a:pt x="302" y="498"/>
                  <a:pt x="302" y="498"/>
                  <a:pt x="302" y="498"/>
                </a:cubicBezTo>
                <a:cubicBezTo>
                  <a:pt x="302" y="498"/>
                  <a:pt x="304" y="507"/>
                  <a:pt x="305" y="509"/>
                </a:cubicBezTo>
                <a:cubicBezTo>
                  <a:pt x="302" y="510"/>
                  <a:pt x="298" y="511"/>
                  <a:pt x="294" y="511"/>
                </a:cubicBezTo>
                <a:cubicBezTo>
                  <a:pt x="293" y="507"/>
                  <a:pt x="293" y="501"/>
                  <a:pt x="293" y="501"/>
                </a:cubicBezTo>
                <a:cubicBezTo>
                  <a:pt x="291" y="501"/>
                  <a:pt x="291" y="501"/>
                  <a:pt x="291" y="501"/>
                </a:cubicBezTo>
                <a:cubicBezTo>
                  <a:pt x="291" y="501"/>
                  <a:pt x="284" y="500"/>
                  <a:pt x="279" y="500"/>
                </a:cubicBezTo>
                <a:cubicBezTo>
                  <a:pt x="279" y="498"/>
                  <a:pt x="279" y="496"/>
                  <a:pt x="279" y="493"/>
                </a:cubicBezTo>
                <a:cubicBezTo>
                  <a:pt x="286" y="493"/>
                  <a:pt x="308" y="492"/>
                  <a:pt x="327" y="487"/>
                </a:cubicBezTo>
                <a:cubicBezTo>
                  <a:pt x="328" y="490"/>
                  <a:pt x="336" y="518"/>
                  <a:pt x="336" y="518"/>
                </a:cubicBezTo>
                <a:cubicBezTo>
                  <a:pt x="338" y="518"/>
                  <a:pt x="338" y="518"/>
                  <a:pt x="338" y="518"/>
                </a:cubicBezTo>
                <a:cubicBezTo>
                  <a:pt x="346" y="517"/>
                  <a:pt x="353" y="514"/>
                  <a:pt x="354" y="514"/>
                </a:cubicBezTo>
                <a:cubicBezTo>
                  <a:pt x="355" y="513"/>
                  <a:pt x="355" y="513"/>
                  <a:pt x="355" y="513"/>
                </a:cubicBezTo>
                <a:cubicBezTo>
                  <a:pt x="355" y="513"/>
                  <a:pt x="353" y="505"/>
                  <a:pt x="352" y="502"/>
                </a:cubicBezTo>
                <a:cubicBezTo>
                  <a:pt x="355" y="502"/>
                  <a:pt x="358" y="500"/>
                  <a:pt x="361" y="499"/>
                </a:cubicBezTo>
                <a:cubicBezTo>
                  <a:pt x="362" y="503"/>
                  <a:pt x="365" y="509"/>
                  <a:pt x="365" y="509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70" y="507"/>
                  <a:pt x="377" y="504"/>
                  <a:pt x="380" y="503"/>
                </a:cubicBezTo>
                <a:cubicBezTo>
                  <a:pt x="381" y="505"/>
                  <a:pt x="382" y="507"/>
                  <a:pt x="383" y="509"/>
                </a:cubicBezTo>
                <a:cubicBezTo>
                  <a:pt x="360" y="521"/>
                  <a:pt x="334" y="527"/>
                  <a:pt x="327" y="528"/>
                </a:cubicBezTo>
                <a:cubicBezTo>
                  <a:pt x="327" y="528"/>
                  <a:pt x="327" y="528"/>
                  <a:pt x="327" y="528"/>
                </a:cubicBezTo>
                <a:close/>
                <a:moveTo>
                  <a:pt x="230" y="530"/>
                </a:moveTo>
                <a:cubicBezTo>
                  <a:pt x="204" y="528"/>
                  <a:pt x="181" y="519"/>
                  <a:pt x="174" y="516"/>
                </a:cubicBezTo>
                <a:cubicBezTo>
                  <a:pt x="177" y="509"/>
                  <a:pt x="186" y="489"/>
                  <a:pt x="186" y="488"/>
                </a:cubicBezTo>
                <a:cubicBezTo>
                  <a:pt x="187" y="486"/>
                  <a:pt x="187" y="486"/>
                  <a:pt x="187" y="486"/>
                </a:cubicBezTo>
                <a:cubicBezTo>
                  <a:pt x="185" y="485"/>
                  <a:pt x="185" y="485"/>
                  <a:pt x="185" y="485"/>
                </a:cubicBezTo>
                <a:cubicBezTo>
                  <a:pt x="181" y="484"/>
                  <a:pt x="173" y="479"/>
                  <a:pt x="173" y="479"/>
                </a:cubicBezTo>
                <a:cubicBezTo>
                  <a:pt x="171" y="478"/>
                  <a:pt x="171" y="478"/>
                  <a:pt x="171" y="478"/>
                </a:cubicBezTo>
                <a:cubicBezTo>
                  <a:pt x="171" y="478"/>
                  <a:pt x="167" y="486"/>
                  <a:pt x="166" y="488"/>
                </a:cubicBezTo>
                <a:cubicBezTo>
                  <a:pt x="164" y="487"/>
                  <a:pt x="160" y="485"/>
                  <a:pt x="157" y="483"/>
                </a:cubicBezTo>
                <a:cubicBezTo>
                  <a:pt x="159" y="480"/>
                  <a:pt x="162" y="475"/>
                  <a:pt x="162" y="475"/>
                </a:cubicBezTo>
                <a:cubicBezTo>
                  <a:pt x="161" y="473"/>
                  <a:pt x="161" y="473"/>
                  <a:pt x="161" y="473"/>
                </a:cubicBezTo>
                <a:cubicBezTo>
                  <a:pt x="160" y="473"/>
                  <a:pt x="155" y="469"/>
                  <a:pt x="151" y="466"/>
                </a:cubicBezTo>
                <a:cubicBezTo>
                  <a:pt x="152" y="464"/>
                  <a:pt x="153" y="462"/>
                  <a:pt x="155" y="461"/>
                </a:cubicBezTo>
                <a:cubicBezTo>
                  <a:pt x="160" y="464"/>
                  <a:pt x="178" y="475"/>
                  <a:pt x="197" y="482"/>
                </a:cubicBezTo>
                <a:cubicBezTo>
                  <a:pt x="196" y="485"/>
                  <a:pt x="186" y="512"/>
                  <a:pt x="186" y="512"/>
                </a:cubicBezTo>
                <a:cubicBezTo>
                  <a:pt x="188" y="513"/>
                  <a:pt x="188" y="513"/>
                  <a:pt x="188" y="513"/>
                </a:cubicBezTo>
                <a:cubicBezTo>
                  <a:pt x="195" y="517"/>
                  <a:pt x="203" y="518"/>
                  <a:pt x="203" y="518"/>
                </a:cubicBezTo>
                <a:cubicBezTo>
                  <a:pt x="205" y="519"/>
                  <a:pt x="205" y="519"/>
                  <a:pt x="205" y="519"/>
                </a:cubicBezTo>
                <a:cubicBezTo>
                  <a:pt x="205" y="519"/>
                  <a:pt x="207" y="511"/>
                  <a:pt x="208" y="508"/>
                </a:cubicBezTo>
                <a:cubicBezTo>
                  <a:pt x="211" y="509"/>
                  <a:pt x="214" y="509"/>
                  <a:pt x="217" y="510"/>
                </a:cubicBezTo>
                <a:cubicBezTo>
                  <a:pt x="216" y="514"/>
                  <a:pt x="215" y="521"/>
                  <a:pt x="215" y="521"/>
                </a:cubicBezTo>
                <a:cubicBezTo>
                  <a:pt x="217" y="521"/>
                  <a:pt x="217" y="521"/>
                  <a:pt x="217" y="521"/>
                </a:cubicBezTo>
                <a:cubicBezTo>
                  <a:pt x="221" y="521"/>
                  <a:pt x="228" y="523"/>
                  <a:pt x="231" y="523"/>
                </a:cubicBezTo>
                <a:cubicBezTo>
                  <a:pt x="231" y="525"/>
                  <a:pt x="230" y="528"/>
                  <a:pt x="230" y="530"/>
                </a:cubicBezTo>
                <a:cubicBezTo>
                  <a:pt x="230" y="530"/>
                  <a:pt x="230" y="530"/>
                  <a:pt x="230" y="530"/>
                </a:cubicBezTo>
                <a:close/>
                <a:moveTo>
                  <a:pt x="249" y="533"/>
                </a:moveTo>
                <a:cubicBezTo>
                  <a:pt x="250" y="526"/>
                  <a:pt x="252" y="503"/>
                  <a:pt x="252" y="502"/>
                </a:cubicBezTo>
                <a:cubicBezTo>
                  <a:pt x="252" y="499"/>
                  <a:pt x="252" y="499"/>
                  <a:pt x="252" y="499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46" y="499"/>
                  <a:pt x="237" y="497"/>
                  <a:pt x="237" y="497"/>
                </a:cubicBezTo>
                <a:cubicBezTo>
                  <a:pt x="234" y="497"/>
                  <a:pt x="234" y="497"/>
                  <a:pt x="234" y="497"/>
                </a:cubicBezTo>
                <a:cubicBezTo>
                  <a:pt x="234" y="497"/>
                  <a:pt x="234" y="505"/>
                  <a:pt x="233" y="508"/>
                </a:cubicBezTo>
                <a:cubicBezTo>
                  <a:pt x="231" y="508"/>
                  <a:pt x="227" y="507"/>
                  <a:pt x="223" y="506"/>
                </a:cubicBezTo>
                <a:cubicBezTo>
                  <a:pt x="223" y="502"/>
                  <a:pt x="225" y="496"/>
                  <a:pt x="225" y="496"/>
                </a:cubicBezTo>
                <a:cubicBezTo>
                  <a:pt x="223" y="496"/>
                  <a:pt x="223" y="496"/>
                  <a:pt x="223" y="496"/>
                </a:cubicBezTo>
                <a:cubicBezTo>
                  <a:pt x="223" y="495"/>
                  <a:pt x="217" y="493"/>
                  <a:pt x="212" y="492"/>
                </a:cubicBezTo>
                <a:cubicBezTo>
                  <a:pt x="213" y="490"/>
                  <a:pt x="213" y="487"/>
                  <a:pt x="214" y="485"/>
                </a:cubicBezTo>
                <a:cubicBezTo>
                  <a:pt x="220" y="487"/>
                  <a:pt x="241" y="493"/>
                  <a:pt x="262" y="493"/>
                </a:cubicBezTo>
                <a:cubicBezTo>
                  <a:pt x="261" y="497"/>
                  <a:pt x="260" y="527"/>
                  <a:pt x="260" y="527"/>
                </a:cubicBezTo>
                <a:cubicBezTo>
                  <a:pt x="262" y="528"/>
                  <a:pt x="262" y="528"/>
                  <a:pt x="262" y="528"/>
                </a:cubicBezTo>
                <a:cubicBezTo>
                  <a:pt x="270" y="529"/>
                  <a:pt x="278" y="528"/>
                  <a:pt x="278" y="528"/>
                </a:cubicBezTo>
                <a:cubicBezTo>
                  <a:pt x="280" y="528"/>
                  <a:pt x="280" y="528"/>
                  <a:pt x="280" y="528"/>
                </a:cubicBezTo>
                <a:cubicBezTo>
                  <a:pt x="280" y="528"/>
                  <a:pt x="280" y="519"/>
                  <a:pt x="280" y="517"/>
                </a:cubicBezTo>
                <a:cubicBezTo>
                  <a:pt x="283" y="517"/>
                  <a:pt x="286" y="516"/>
                  <a:pt x="290" y="516"/>
                </a:cubicBezTo>
                <a:cubicBezTo>
                  <a:pt x="290" y="520"/>
                  <a:pt x="290" y="527"/>
                  <a:pt x="290" y="527"/>
                </a:cubicBezTo>
                <a:cubicBezTo>
                  <a:pt x="293" y="527"/>
                  <a:pt x="293" y="527"/>
                  <a:pt x="293" y="527"/>
                </a:cubicBezTo>
                <a:cubicBezTo>
                  <a:pt x="297" y="526"/>
                  <a:pt x="303" y="525"/>
                  <a:pt x="307" y="525"/>
                </a:cubicBezTo>
                <a:cubicBezTo>
                  <a:pt x="307" y="527"/>
                  <a:pt x="307" y="530"/>
                  <a:pt x="308" y="532"/>
                </a:cubicBezTo>
                <a:cubicBezTo>
                  <a:pt x="282" y="537"/>
                  <a:pt x="257" y="534"/>
                  <a:pt x="249" y="533"/>
                </a:cubicBezTo>
                <a:cubicBezTo>
                  <a:pt x="249" y="533"/>
                  <a:pt x="249" y="533"/>
                  <a:pt x="249" y="533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43"/>
          <p:cNvSpPr>
            <a:spLocks noEditPoints="1"/>
          </p:cNvSpPr>
          <p:nvPr/>
        </p:nvSpPr>
        <p:spPr bwMode="auto">
          <a:xfrm>
            <a:off x="1763228" y="3846476"/>
            <a:ext cx="296714" cy="300646"/>
          </a:xfrm>
          <a:custGeom>
            <a:avLst/>
            <a:gdLst>
              <a:gd name="T0" fmla="*/ 1674 w 3583"/>
              <a:gd name="T1" fmla="*/ 39 h 3661"/>
              <a:gd name="T2" fmla="*/ 2300 w 3583"/>
              <a:gd name="T3" fmla="*/ 166 h 3661"/>
              <a:gd name="T4" fmla="*/ 3545 w 3583"/>
              <a:gd name="T5" fmla="*/ 496 h 3661"/>
              <a:gd name="T6" fmla="*/ 3426 w 3583"/>
              <a:gd name="T7" fmla="*/ 2241 h 3661"/>
              <a:gd name="T8" fmla="*/ 3308 w 3583"/>
              <a:gd name="T9" fmla="*/ 2520 h 3661"/>
              <a:gd name="T10" fmla="*/ 3545 w 3583"/>
              <a:gd name="T11" fmla="*/ 2757 h 3661"/>
              <a:gd name="T12" fmla="*/ 3155 w 3583"/>
              <a:gd name="T13" fmla="*/ 3544 h 3661"/>
              <a:gd name="T14" fmla="*/ 1665 w 3583"/>
              <a:gd name="T15" fmla="*/ 3595 h 3661"/>
              <a:gd name="T16" fmla="*/ 1199 w 3583"/>
              <a:gd name="T17" fmla="*/ 3561 h 3661"/>
              <a:gd name="T18" fmla="*/ 336 w 3583"/>
              <a:gd name="T19" fmla="*/ 3570 h 3661"/>
              <a:gd name="T20" fmla="*/ 48 w 3583"/>
              <a:gd name="T21" fmla="*/ 1800 h 3661"/>
              <a:gd name="T22" fmla="*/ 82 w 3583"/>
              <a:gd name="T23" fmla="*/ 793 h 3661"/>
              <a:gd name="T24" fmla="*/ 793 w 3583"/>
              <a:gd name="T25" fmla="*/ 39 h 3661"/>
              <a:gd name="T26" fmla="*/ 1309 w 3583"/>
              <a:gd name="T27" fmla="*/ 285 h 3661"/>
              <a:gd name="T28" fmla="*/ 1284 w 3583"/>
              <a:gd name="T29" fmla="*/ 242 h 3661"/>
              <a:gd name="T30" fmla="*/ 1225 w 3583"/>
              <a:gd name="T31" fmla="*/ 446 h 3661"/>
              <a:gd name="T32" fmla="*/ 1597 w 3583"/>
              <a:gd name="T33" fmla="*/ 734 h 3661"/>
              <a:gd name="T34" fmla="*/ 1538 w 3583"/>
              <a:gd name="T35" fmla="*/ 513 h 3661"/>
              <a:gd name="T36" fmla="*/ 1386 w 3583"/>
              <a:gd name="T37" fmla="*/ 488 h 3661"/>
              <a:gd name="T38" fmla="*/ 2097 w 3583"/>
              <a:gd name="T39" fmla="*/ 539 h 3661"/>
              <a:gd name="T40" fmla="*/ 2173 w 3583"/>
              <a:gd name="T41" fmla="*/ 463 h 3661"/>
              <a:gd name="T42" fmla="*/ 1420 w 3583"/>
              <a:gd name="T43" fmla="*/ 471 h 3661"/>
              <a:gd name="T44" fmla="*/ 2131 w 3583"/>
              <a:gd name="T45" fmla="*/ 835 h 3661"/>
              <a:gd name="T46" fmla="*/ 1944 w 3583"/>
              <a:gd name="T47" fmla="*/ 894 h 3661"/>
              <a:gd name="T48" fmla="*/ 1758 w 3583"/>
              <a:gd name="T49" fmla="*/ 2376 h 3661"/>
              <a:gd name="T50" fmla="*/ 2918 w 3583"/>
              <a:gd name="T51" fmla="*/ 2444 h 3661"/>
              <a:gd name="T52" fmla="*/ 2749 w 3583"/>
              <a:gd name="T53" fmla="*/ 1766 h 3661"/>
              <a:gd name="T54" fmla="*/ 2198 w 3583"/>
              <a:gd name="T55" fmla="*/ 1292 h 3661"/>
              <a:gd name="T56" fmla="*/ 2605 w 3583"/>
              <a:gd name="T57" fmla="*/ 1021 h 3661"/>
              <a:gd name="T58" fmla="*/ 2673 w 3583"/>
              <a:gd name="T59" fmla="*/ 954 h 3661"/>
              <a:gd name="T60" fmla="*/ 2088 w 3583"/>
              <a:gd name="T61" fmla="*/ 793 h 3661"/>
              <a:gd name="T62" fmla="*/ 1640 w 3583"/>
              <a:gd name="T63" fmla="*/ 1072 h 3661"/>
              <a:gd name="T64" fmla="*/ 1580 w 3583"/>
              <a:gd name="T65" fmla="*/ 903 h 3661"/>
              <a:gd name="T66" fmla="*/ 818 w 3583"/>
              <a:gd name="T67" fmla="*/ 1047 h 3661"/>
              <a:gd name="T68" fmla="*/ 641 w 3583"/>
              <a:gd name="T69" fmla="*/ 1216 h 3661"/>
              <a:gd name="T70" fmla="*/ 895 w 3583"/>
              <a:gd name="T71" fmla="*/ 2698 h 3661"/>
              <a:gd name="T72" fmla="*/ 962 w 3583"/>
              <a:gd name="T73" fmla="*/ 2401 h 3661"/>
              <a:gd name="T74" fmla="*/ 1030 w 3583"/>
              <a:gd name="T75" fmla="*/ 1487 h 3661"/>
              <a:gd name="T76" fmla="*/ 2241 w 3583"/>
              <a:gd name="T77" fmla="*/ 1326 h 3661"/>
              <a:gd name="T78" fmla="*/ 2241 w 3583"/>
              <a:gd name="T79" fmla="*/ 1326 h 3661"/>
              <a:gd name="T80" fmla="*/ 988 w 3583"/>
              <a:gd name="T81" fmla="*/ 1699 h 3661"/>
              <a:gd name="T82" fmla="*/ 2402 w 3583"/>
              <a:gd name="T83" fmla="*/ 2249 h 3661"/>
              <a:gd name="T84" fmla="*/ 2156 w 3583"/>
              <a:gd name="T85" fmla="*/ 1792 h 3661"/>
              <a:gd name="T86" fmla="*/ 674 w 3583"/>
              <a:gd name="T87" fmla="*/ 2147 h 3661"/>
              <a:gd name="T88" fmla="*/ 1343 w 3583"/>
              <a:gd name="T89" fmla="*/ 1843 h 3661"/>
              <a:gd name="T90" fmla="*/ 1343 w 3583"/>
              <a:gd name="T91" fmla="*/ 2393 h 3661"/>
              <a:gd name="T92" fmla="*/ 1978 w 3583"/>
              <a:gd name="T93" fmla="*/ 2004 h 3661"/>
              <a:gd name="T94" fmla="*/ 1885 w 3583"/>
              <a:gd name="T95" fmla="*/ 1987 h 3661"/>
              <a:gd name="T96" fmla="*/ 2766 w 3583"/>
              <a:gd name="T97" fmla="*/ 2046 h 3661"/>
              <a:gd name="T98" fmla="*/ 2664 w 3583"/>
              <a:gd name="T99" fmla="*/ 2757 h 3661"/>
              <a:gd name="T100" fmla="*/ 649 w 3583"/>
              <a:gd name="T101" fmla="*/ 2063 h 3661"/>
              <a:gd name="T102" fmla="*/ 3274 w 3583"/>
              <a:gd name="T103" fmla="*/ 2410 h 3661"/>
              <a:gd name="T104" fmla="*/ 2622 w 3583"/>
              <a:gd name="T105" fmla="*/ 2842 h 3661"/>
              <a:gd name="T106" fmla="*/ 1987 w 3583"/>
              <a:gd name="T107" fmla="*/ 2749 h 3661"/>
              <a:gd name="T108" fmla="*/ 2351 w 3583"/>
              <a:gd name="T109" fmla="*/ 2444 h 3661"/>
              <a:gd name="T110" fmla="*/ 3257 w 3583"/>
              <a:gd name="T111" fmla="*/ 2723 h 3661"/>
              <a:gd name="T112" fmla="*/ 3282 w 3583"/>
              <a:gd name="T113" fmla="*/ 2622 h 3661"/>
              <a:gd name="T114" fmla="*/ 3316 w 3583"/>
              <a:gd name="T115" fmla="*/ 2833 h 3661"/>
              <a:gd name="T116" fmla="*/ 2393 w 3583"/>
              <a:gd name="T117" fmla="*/ 3426 h 3661"/>
              <a:gd name="T118" fmla="*/ 2368 w 3583"/>
              <a:gd name="T119" fmla="*/ 3307 h 3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583" h="3661">
                <a:moveTo>
                  <a:pt x="793" y="39"/>
                </a:moveTo>
                <a:cubicBezTo>
                  <a:pt x="882" y="64"/>
                  <a:pt x="1040" y="44"/>
                  <a:pt x="1132" y="65"/>
                </a:cubicBezTo>
                <a:cubicBezTo>
                  <a:pt x="1185" y="87"/>
                  <a:pt x="1239" y="110"/>
                  <a:pt x="1293" y="132"/>
                </a:cubicBezTo>
                <a:cubicBezTo>
                  <a:pt x="1420" y="101"/>
                  <a:pt x="1547" y="70"/>
                  <a:pt x="1674" y="39"/>
                </a:cubicBezTo>
                <a:cubicBezTo>
                  <a:pt x="1831" y="27"/>
                  <a:pt x="2096" y="118"/>
                  <a:pt x="2224" y="65"/>
                </a:cubicBezTo>
                <a:cubicBezTo>
                  <a:pt x="2288" y="101"/>
                  <a:pt x="2277" y="142"/>
                  <a:pt x="2317" y="183"/>
                </a:cubicBezTo>
                <a:cubicBezTo>
                  <a:pt x="2320" y="183"/>
                  <a:pt x="2323" y="183"/>
                  <a:pt x="2325" y="183"/>
                </a:cubicBezTo>
                <a:cubicBezTo>
                  <a:pt x="2310" y="166"/>
                  <a:pt x="2325" y="177"/>
                  <a:pt x="2300" y="166"/>
                </a:cubicBezTo>
                <a:cubicBezTo>
                  <a:pt x="2300" y="163"/>
                  <a:pt x="2300" y="161"/>
                  <a:pt x="2300" y="158"/>
                </a:cubicBezTo>
                <a:cubicBezTo>
                  <a:pt x="2576" y="123"/>
                  <a:pt x="2804" y="0"/>
                  <a:pt x="3096" y="107"/>
                </a:cubicBezTo>
                <a:cubicBezTo>
                  <a:pt x="3162" y="131"/>
                  <a:pt x="3256" y="103"/>
                  <a:pt x="3325" y="141"/>
                </a:cubicBezTo>
                <a:cubicBezTo>
                  <a:pt x="3441" y="205"/>
                  <a:pt x="3495" y="364"/>
                  <a:pt x="3545" y="496"/>
                </a:cubicBezTo>
                <a:cubicBezTo>
                  <a:pt x="3559" y="533"/>
                  <a:pt x="3501" y="710"/>
                  <a:pt x="3511" y="793"/>
                </a:cubicBezTo>
                <a:cubicBezTo>
                  <a:pt x="3545" y="1097"/>
                  <a:pt x="3565" y="1490"/>
                  <a:pt x="3519" y="1809"/>
                </a:cubicBezTo>
                <a:cubicBezTo>
                  <a:pt x="3502" y="1930"/>
                  <a:pt x="3555" y="2094"/>
                  <a:pt x="3494" y="2190"/>
                </a:cubicBezTo>
                <a:cubicBezTo>
                  <a:pt x="3471" y="2207"/>
                  <a:pt x="3449" y="2224"/>
                  <a:pt x="3426" y="2241"/>
                </a:cubicBezTo>
                <a:cubicBezTo>
                  <a:pt x="3448" y="2274"/>
                  <a:pt x="3462" y="2286"/>
                  <a:pt x="3443" y="2317"/>
                </a:cubicBezTo>
                <a:cubicBezTo>
                  <a:pt x="3407" y="2448"/>
                  <a:pt x="3272" y="2468"/>
                  <a:pt x="3172" y="2512"/>
                </a:cubicBezTo>
                <a:cubicBezTo>
                  <a:pt x="3169" y="2528"/>
                  <a:pt x="3166" y="2545"/>
                  <a:pt x="3164" y="2562"/>
                </a:cubicBezTo>
                <a:cubicBezTo>
                  <a:pt x="3226" y="2563"/>
                  <a:pt x="3273" y="2562"/>
                  <a:pt x="3308" y="2520"/>
                </a:cubicBezTo>
                <a:cubicBezTo>
                  <a:pt x="3311" y="2487"/>
                  <a:pt x="3321" y="2480"/>
                  <a:pt x="3350" y="2452"/>
                </a:cubicBezTo>
                <a:cubicBezTo>
                  <a:pt x="3364" y="2452"/>
                  <a:pt x="3378" y="2452"/>
                  <a:pt x="3392" y="2452"/>
                </a:cubicBezTo>
                <a:cubicBezTo>
                  <a:pt x="3420" y="2505"/>
                  <a:pt x="3460" y="2533"/>
                  <a:pt x="3502" y="2571"/>
                </a:cubicBezTo>
                <a:cubicBezTo>
                  <a:pt x="3476" y="2642"/>
                  <a:pt x="3526" y="2681"/>
                  <a:pt x="3545" y="2757"/>
                </a:cubicBezTo>
                <a:cubicBezTo>
                  <a:pt x="3583" y="2917"/>
                  <a:pt x="3457" y="3410"/>
                  <a:pt x="3367" y="3528"/>
                </a:cubicBezTo>
                <a:cubicBezTo>
                  <a:pt x="3313" y="3531"/>
                  <a:pt x="3303" y="3553"/>
                  <a:pt x="3274" y="3561"/>
                </a:cubicBezTo>
                <a:cubicBezTo>
                  <a:pt x="3237" y="3556"/>
                  <a:pt x="3200" y="3550"/>
                  <a:pt x="3164" y="3544"/>
                </a:cubicBezTo>
                <a:cubicBezTo>
                  <a:pt x="3161" y="3544"/>
                  <a:pt x="3158" y="3544"/>
                  <a:pt x="3155" y="3544"/>
                </a:cubicBezTo>
                <a:cubicBezTo>
                  <a:pt x="3110" y="3565"/>
                  <a:pt x="3108" y="3609"/>
                  <a:pt x="3028" y="3621"/>
                </a:cubicBezTo>
                <a:cubicBezTo>
                  <a:pt x="2760" y="3661"/>
                  <a:pt x="2140" y="3661"/>
                  <a:pt x="1885" y="3587"/>
                </a:cubicBezTo>
                <a:cubicBezTo>
                  <a:pt x="1882" y="3587"/>
                  <a:pt x="1880" y="3587"/>
                  <a:pt x="1877" y="3587"/>
                </a:cubicBezTo>
                <a:cubicBezTo>
                  <a:pt x="1791" y="3612"/>
                  <a:pt x="1766" y="3611"/>
                  <a:pt x="1665" y="3595"/>
                </a:cubicBezTo>
                <a:cubicBezTo>
                  <a:pt x="1642" y="3556"/>
                  <a:pt x="1620" y="3516"/>
                  <a:pt x="1597" y="3477"/>
                </a:cubicBezTo>
                <a:cubicBezTo>
                  <a:pt x="1537" y="3495"/>
                  <a:pt x="1529" y="3528"/>
                  <a:pt x="1487" y="3561"/>
                </a:cubicBezTo>
                <a:cubicBezTo>
                  <a:pt x="1432" y="3559"/>
                  <a:pt x="1413" y="3547"/>
                  <a:pt x="1377" y="3528"/>
                </a:cubicBezTo>
                <a:cubicBezTo>
                  <a:pt x="1346" y="3539"/>
                  <a:pt x="1268" y="3592"/>
                  <a:pt x="1199" y="3561"/>
                </a:cubicBezTo>
                <a:cubicBezTo>
                  <a:pt x="1125" y="3528"/>
                  <a:pt x="1124" y="3415"/>
                  <a:pt x="1030" y="3392"/>
                </a:cubicBezTo>
                <a:cubicBezTo>
                  <a:pt x="987" y="3444"/>
                  <a:pt x="991" y="3563"/>
                  <a:pt x="920" y="3561"/>
                </a:cubicBezTo>
                <a:cubicBezTo>
                  <a:pt x="805" y="3594"/>
                  <a:pt x="790" y="3534"/>
                  <a:pt x="717" y="3519"/>
                </a:cubicBezTo>
                <a:cubicBezTo>
                  <a:pt x="603" y="3495"/>
                  <a:pt x="513" y="3614"/>
                  <a:pt x="336" y="3570"/>
                </a:cubicBezTo>
                <a:cubicBezTo>
                  <a:pt x="0" y="3485"/>
                  <a:pt x="92" y="2855"/>
                  <a:pt x="56" y="2562"/>
                </a:cubicBezTo>
                <a:cubicBezTo>
                  <a:pt x="50" y="2509"/>
                  <a:pt x="88" y="2458"/>
                  <a:pt x="65" y="2393"/>
                </a:cubicBezTo>
                <a:cubicBezTo>
                  <a:pt x="205" y="2358"/>
                  <a:pt x="31" y="2134"/>
                  <a:pt x="65" y="1987"/>
                </a:cubicBezTo>
                <a:cubicBezTo>
                  <a:pt x="79" y="1925"/>
                  <a:pt x="25" y="1886"/>
                  <a:pt x="48" y="1800"/>
                </a:cubicBezTo>
                <a:cubicBezTo>
                  <a:pt x="82" y="1673"/>
                  <a:pt x="147" y="1487"/>
                  <a:pt x="116" y="1377"/>
                </a:cubicBezTo>
                <a:cubicBezTo>
                  <a:pt x="93" y="1343"/>
                  <a:pt x="71" y="1309"/>
                  <a:pt x="48" y="1275"/>
                </a:cubicBezTo>
                <a:cubicBezTo>
                  <a:pt x="19" y="1211"/>
                  <a:pt x="104" y="1033"/>
                  <a:pt x="116" y="988"/>
                </a:cubicBezTo>
                <a:cubicBezTo>
                  <a:pt x="136" y="909"/>
                  <a:pt x="57" y="867"/>
                  <a:pt x="82" y="793"/>
                </a:cubicBezTo>
                <a:cubicBezTo>
                  <a:pt x="129" y="649"/>
                  <a:pt x="52" y="396"/>
                  <a:pt x="192" y="310"/>
                </a:cubicBezTo>
                <a:cubicBezTo>
                  <a:pt x="186" y="282"/>
                  <a:pt x="181" y="254"/>
                  <a:pt x="175" y="226"/>
                </a:cubicBezTo>
                <a:cubicBezTo>
                  <a:pt x="265" y="179"/>
                  <a:pt x="328" y="104"/>
                  <a:pt x="429" y="73"/>
                </a:cubicBezTo>
                <a:cubicBezTo>
                  <a:pt x="552" y="35"/>
                  <a:pt x="705" y="88"/>
                  <a:pt x="793" y="39"/>
                </a:cubicBezTo>
                <a:close/>
                <a:moveTo>
                  <a:pt x="1284" y="242"/>
                </a:moveTo>
                <a:cubicBezTo>
                  <a:pt x="1278" y="251"/>
                  <a:pt x="1273" y="259"/>
                  <a:pt x="1267" y="268"/>
                </a:cubicBezTo>
                <a:cubicBezTo>
                  <a:pt x="1267" y="271"/>
                  <a:pt x="1267" y="274"/>
                  <a:pt x="1267" y="276"/>
                </a:cubicBezTo>
                <a:cubicBezTo>
                  <a:pt x="1281" y="279"/>
                  <a:pt x="1295" y="282"/>
                  <a:pt x="1309" y="285"/>
                </a:cubicBezTo>
                <a:cubicBezTo>
                  <a:pt x="1283" y="301"/>
                  <a:pt x="1290" y="280"/>
                  <a:pt x="1293" y="310"/>
                </a:cubicBezTo>
                <a:cubicBezTo>
                  <a:pt x="1304" y="299"/>
                  <a:pt x="1315" y="288"/>
                  <a:pt x="1326" y="276"/>
                </a:cubicBezTo>
                <a:cubicBezTo>
                  <a:pt x="1321" y="276"/>
                  <a:pt x="1315" y="276"/>
                  <a:pt x="1309" y="276"/>
                </a:cubicBezTo>
                <a:cubicBezTo>
                  <a:pt x="1298" y="244"/>
                  <a:pt x="1309" y="259"/>
                  <a:pt x="1284" y="242"/>
                </a:cubicBezTo>
                <a:close/>
                <a:moveTo>
                  <a:pt x="1132" y="395"/>
                </a:moveTo>
                <a:cubicBezTo>
                  <a:pt x="1143" y="411"/>
                  <a:pt x="1133" y="400"/>
                  <a:pt x="1149" y="412"/>
                </a:cubicBezTo>
                <a:cubicBezTo>
                  <a:pt x="1143" y="406"/>
                  <a:pt x="1137" y="401"/>
                  <a:pt x="1132" y="395"/>
                </a:cubicBezTo>
                <a:close/>
                <a:moveTo>
                  <a:pt x="1225" y="446"/>
                </a:moveTo>
                <a:cubicBezTo>
                  <a:pt x="1212" y="462"/>
                  <a:pt x="1210" y="461"/>
                  <a:pt x="1191" y="471"/>
                </a:cubicBezTo>
                <a:cubicBezTo>
                  <a:pt x="1194" y="480"/>
                  <a:pt x="1197" y="488"/>
                  <a:pt x="1199" y="496"/>
                </a:cubicBezTo>
                <a:cubicBezTo>
                  <a:pt x="1283" y="558"/>
                  <a:pt x="1369" y="644"/>
                  <a:pt x="1445" y="717"/>
                </a:cubicBezTo>
                <a:cubicBezTo>
                  <a:pt x="1510" y="677"/>
                  <a:pt x="1528" y="714"/>
                  <a:pt x="1597" y="734"/>
                </a:cubicBezTo>
                <a:cubicBezTo>
                  <a:pt x="1589" y="694"/>
                  <a:pt x="1593" y="730"/>
                  <a:pt x="1606" y="683"/>
                </a:cubicBezTo>
                <a:cubicBezTo>
                  <a:pt x="1585" y="675"/>
                  <a:pt x="1594" y="686"/>
                  <a:pt x="1589" y="640"/>
                </a:cubicBezTo>
                <a:cubicBezTo>
                  <a:pt x="1631" y="620"/>
                  <a:pt x="1653" y="571"/>
                  <a:pt x="1640" y="522"/>
                </a:cubicBezTo>
                <a:cubicBezTo>
                  <a:pt x="1584" y="507"/>
                  <a:pt x="1594" y="505"/>
                  <a:pt x="1538" y="513"/>
                </a:cubicBezTo>
                <a:cubicBezTo>
                  <a:pt x="1538" y="570"/>
                  <a:pt x="1532" y="581"/>
                  <a:pt x="1504" y="607"/>
                </a:cubicBezTo>
                <a:cubicBezTo>
                  <a:pt x="1467" y="595"/>
                  <a:pt x="1460" y="618"/>
                  <a:pt x="1411" y="607"/>
                </a:cubicBezTo>
                <a:cubicBezTo>
                  <a:pt x="1408" y="601"/>
                  <a:pt x="1405" y="595"/>
                  <a:pt x="1403" y="590"/>
                </a:cubicBezTo>
                <a:cubicBezTo>
                  <a:pt x="1418" y="543"/>
                  <a:pt x="1415" y="503"/>
                  <a:pt x="1386" y="488"/>
                </a:cubicBezTo>
                <a:cubicBezTo>
                  <a:pt x="1348" y="534"/>
                  <a:pt x="1306" y="456"/>
                  <a:pt x="1225" y="446"/>
                </a:cubicBezTo>
                <a:close/>
                <a:moveTo>
                  <a:pt x="2173" y="463"/>
                </a:moveTo>
                <a:cubicBezTo>
                  <a:pt x="2151" y="483"/>
                  <a:pt x="2123" y="487"/>
                  <a:pt x="2105" y="513"/>
                </a:cubicBezTo>
                <a:cubicBezTo>
                  <a:pt x="2103" y="522"/>
                  <a:pt x="2100" y="530"/>
                  <a:pt x="2097" y="539"/>
                </a:cubicBezTo>
                <a:cubicBezTo>
                  <a:pt x="2100" y="542"/>
                  <a:pt x="2103" y="544"/>
                  <a:pt x="2105" y="547"/>
                </a:cubicBezTo>
                <a:cubicBezTo>
                  <a:pt x="2245" y="553"/>
                  <a:pt x="2517" y="638"/>
                  <a:pt x="2639" y="547"/>
                </a:cubicBezTo>
                <a:cubicBezTo>
                  <a:pt x="2636" y="530"/>
                  <a:pt x="2633" y="513"/>
                  <a:pt x="2630" y="496"/>
                </a:cubicBezTo>
                <a:cubicBezTo>
                  <a:pt x="2468" y="506"/>
                  <a:pt x="2314" y="491"/>
                  <a:pt x="2173" y="463"/>
                </a:cubicBezTo>
                <a:close/>
                <a:moveTo>
                  <a:pt x="1420" y="471"/>
                </a:moveTo>
                <a:cubicBezTo>
                  <a:pt x="1420" y="480"/>
                  <a:pt x="1420" y="488"/>
                  <a:pt x="1420" y="496"/>
                </a:cubicBezTo>
                <a:cubicBezTo>
                  <a:pt x="1425" y="491"/>
                  <a:pt x="1431" y="485"/>
                  <a:pt x="1436" y="480"/>
                </a:cubicBezTo>
                <a:cubicBezTo>
                  <a:pt x="1431" y="477"/>
                  <a:pt x="1425" y="474"/>
                  <a:pt x="1420" y="471"/>
                </a:cubicBezTo>
                <a:close/>
                <a:moveTo>
                  <a:pt x="2088" y="793"/>
                </a:moveTo>
                <a:cubicBezTo>
                  <a:pt x="2083" y="796"/>
                  <a:pt x="2077" y="798"/>
                  <a:pt x="2071" y="801"/>
                </a:cubicBezTo>
                <a:cubicBezTo>
                  <a:pt x="2071" y="804"/>
                  <a:pt x="2071" y="807"/>
                  <a:pt x="2071" y="810"/>
                </a:cubicBezTo>
                <a:cubicBezTo>
                  <a:pt x="2088" y="818"/>
                  <a:pt x="2117" y="827"/>
                  <a:pt x="2131" y="835"/>
                </a:cubicBezTo>
                <a:cubicBezTo>
                  <a:pt x="2125" y="844"/>
                  <a:pt x="2119" y="852"/>
                  <a:pt x="2114" y="861"/>
                </a:cubicBezTo>
                <a:cubicBezTo>
                  <a:pt x="2111" y="861"/>
                  <a:pt x="2108" y="861"/>
                  <a:pt x="2105" y="861"/>
                </a:cubicBezTo>
                <a:cubicBezTo>
                  <a:pt x="2058" y="839"/>
                  <a:pt x="1985" y="834"/>
                  <a:pt x="1944" y="886"/>
                </a:cubicBezTo>
                <a:cubicBezTo>
                  <a:pt x="1944" y="889"/>
                  <a:pt x="1944" y="892"/>
                  <a:pt x="1944" y="894"/>
                </a:cubicBezTo>
                <a:cubicBezTo>
                  <a:pt x="1989" y="893"/>
                  <a:pt x="2017" y="890"/>
                  <a:pt x="2029" y="903"/>
                </a:cubicBezTo>
                <a:cubicBezTo>
                  <a:pt x="2086" y="975"/>
                  <a:pt x="2116" y="1656"/>
                  <a:pt x="2021" y="1716"/>
                </a:cubicBezTo>
                <a:cubicBezTo>
                  <a:pt x="1959" y="1724"/>
                  <a:pt x="1896" y="1733"/>
                  <a:pt x="1834" y="1741"/>
                </a:cubicBezTo>
                <a:cubicBezTo>
                  <a:pt x="1755" y="1806"/>
                  <a:pt x="1734" y="2229"/>
                  <a:pt x="1758" y="2376"/>
                </a:cubicBezTo>
                <a:cubicBezTo>
                  <a:pt x="1774" y="2475"/>
                  <a:pt x="1677" y="2711"/>
                  <a:pt x="1758" y="2782"/>
                </a:cubicBezTo>
                <a:cubicBezTo>
                  <a:pt x="1819" y="2860"/>
                  <a:pt x="2210" y="3183"/>
                  <a:pt x="2317" y="3189"/>
                </a:cubicBezTo>
                <a:cubicBezTo>
                  <a:pt x="2459" y="3122"/>
                  <a:pt x="2910" y="2789"/>
                  <a:pt x="2952" y="2630"/>
                </a:cubicBezTo>
                <a:cubicBezTo>
                  <a:pt x="2941" y="2568"/>
                  <a:pt x="2929" y="2506"/>
                  <a:pt x="2918" y="2444"/>
                </a:cubicBezTo>
                <a:cubicBezTo>
                  <a:pt x="2902" y="2378"/>
                  <a:pt x="2974" y="2241"/>
                  <a:pt x="2901" y="2164"/>
                </a:cubicBezTo>
                <a:cubicBezTo>
                  <a:pt x="3000" y="2081"/>
                  <a:pt x="2933" y="1851"/>
                  <a:pt x="2867" y="1750"/>
                </a:cubicBezTo>
                <a:cubicBezTo>
                  <a:pt x="2842" y="1744"/>
                  <a:pt x="2817" y="1738"/>
                  <a:pt x="2791" y="1733"/>
                </a:cubicBezTo>
                <a:cubicBezTo>
                  <a:pt x="2777" y="1744"/>
                  <a:pt x="2763" y="1755"/>
                  <a:pt x="2749" y="1766"/>
                </a:cubicBezTo>
                <a:cubicBezTo>
                  <a:pt x="2711" y="1720"/>
                  <a:pt x="2670" y="1734"/>
                  <a:pt x="2639" y="1690"/>
                </a:cubicBezTo>
                <a:cubicBezTo>
                  <a:pt x="2591" y="1590"/>
                  <a:pt x="2628" y="1340"/>
                  <a:pt x="2588" y="1225"/>
                </a:cubicBezTo>
                <a:cubicBezTo>
                  <a:pt x="2582" y="1227"/>
                  <a:pt x="2577" y="1230"/>
                  <a:pt x="2571" y="1233"/>
                </a:cubicBezTo>
                <a:cubicBezTo>
                  <a:pt x="2534" y="1304"/>
                  <a:pt x="2259" y="1333"/>
                  <a:pt x="2198" y="1292"/>
                </a:cubicBezTo>
                <a:cubicBezTo>
                  <a:pt x="2156" y="1264"/>
                  <a:pt x="2117" y="1189"/>
                  <a:pt x="2105" y="1131"/>
                </a:cubicBezTo>
                <a:cubicBezTo>
                  <a:pt x="2127" y="1104"/>
                  <a:pt x="2127" y="999"/>
                  <a:pt x="2148" y="954"/>
                </a:cubicBezTo>
                <a:cubicBezTo>
                  <a:pt x="2261" y="920"/>
                  <a:pt x="2399" y="892"/>
                  <a:pt x="2554" y="928"/>
                </a:cubicBezTo>
                <a:cubicBezTo>
                  <a:pt x="2564" y="968"/>
                  <a:pt x="2581" y="996"/>
                  <a:pt x="2605" y="1021"/>
                </a:cubicBezTo>
                <a:cubicBezTo>
                  <a:pt x="2594" y="1044"/>
                  <a:pt x="2582" y="1067"/>
                  <a:pt x="2571" y="1089"/>
                </a:cubicBezTo>
                <a:cubicBezTo>
                  <a:pt x="2600" y="1110"/>
                  <a:pt x="2612" y="1140"/>
                  <a:pt x="2613" y="1140"/>
                </a:cubicBezTo>
                <a:cubicBezTo>
                  <a:pt x="2616" y="1146"/>
                  <a:pt x="2619" y="1151"/>
                  <a:pt x="2622" y="1157"/>
                </a:cubicBezTo>
                <a:cubicBezTo>
                  <a:pt x="2643" y="1113"/>
                  <a:pt x="2639" y="991"/>
                  <a:pt x="2673" y="954"/>
                </a:cubicBezTo>
                <a:cubicBezTo>
                  <a:pt x="2713" y="908"/>
                  <a:pt x="2774" y="926"/>
                  <a:pt x="2833" y="911"/>
                </a:cubicBezTo>
                <a:cubicBezTo>
                  <a:pt x="2826" y="880"/>
                  <a:pt x="2834" y="894"/>
                  <a:pt x="2817" y="877"/>
                </a:cubicBezTo>
                <a:cubicBezTo>
                  <a:pt x="2699" y="761"/>
                  <a:pt x="2388" y="917"/>
                  <a:pt x="2165" y="844"/>
                </a:cubicBezTo>
                <a:cubicBezTo>
                  <a:pt x="2139" y="827"/>
                  <a:pt x="2114" y="810"/>
                  <a:pt x="2088" y="793"/>
                </a:cubicBezTo>
                <a:close/>
                <a:moveTo>
                  <a:pt x="1530" y="877"/>
                </a:moveTo>
                <a:cubicBezTo>
                  <a:pt x="1518" y="889"/>
                  <a:pt x="1507" y="900"/>
                  <a:pt x="1496" y="911"/>
                </a:cubicBezTo>
                <a:cubicBezTo>
                  <a:pt x="1524" y="956"/>
                  <a:pt x="1535" y="1021"/>
                  <a:pt x="1572" y="1072"/>
                </a:cubicBezTo>
                <a:cubicBezTo>
                  <a:pt x="1595" y="1072"/>
                  <a:pt x="1617" y="1072"/>
                  <a:pt x="1640" y="1072"/>
                </a:cubicBezTo>
                <a:cubicBezTo>
                  <a:pt x="1640" y="1069"/>
                  <a:pt x="1640" y="1067"/>
                  <a:pt x="1640" y="1064"/>
                </a:cubicBezTo>
                <a:cubicBezTo>
                  <a:pt x="1628" y="1052"/>
                  <a:pt x="1617" y="1041"/>
                  <a:pt x="1606" y="1030"/>
                </a:cubicBezTo>
                <a:cubicBezTo>
                  <a:pt x="1600" y="973"/>
                  <a:pt x="1585" y="974"/>
                  <a:pt x="1555" y="945"/>
                </a:cubicBezTo>
                <a:cubicBezTo>
                  <a:pt x="1582" y="928"/>
                  <a:pt x="1573" y="941"/>
                  <a:pt x="1580" y="903"/>
                </a:cubicBezTo>
                <a:cubicBezTo>
                  <a:pt x="1563" y="894"/>
                  <a:pt x="1547" y="886"/>
                  <a:pt x="1530" y="877"/>
                </a:cubicBezTo>
                <a:close/>
                <a:moveTo>
                  <a:pt x="674" y="903"/>
                </a:moveTo>
                <a:cubicBezTo>
                  <a:pt x="669" y="917"/>
                  <a:pt x="663" y="931"/>
                  <a:pt x="658" y="945"/>
                </a:cubicBezTo>
                <a:cubicBezTo>
                  <a:pt x="716" y="973"/>
                  <a:pt x="746" y="1030"/>
                  <a:pt x="818" y="1047"/>
                </a:cubicBezTo>
                <a:cubicBezTo>
                  <a:pt x="867" y="1058"/>
                  <a:pt x="1266" y="999"/>
                  <a:pt x="1284" y="979"/>
                </a:cubicBezTo>
                <a:cubicBezTo>
                  <a:pt x="1266" y="967"/>
                  <a:pt x="1277" y="957"/>
                  <a:pt x="1250" y="937"/>
                </a:cubicBezTo>
                <a:cubicBezTo>
                  <a:pt x="1234" y="924"/>
                  <a:pt x="753" y="905"/>
                  <a:pt x="674" y="903"/>
                </a:cubicBezTo>
                <a:close/>
                <a:moveTo>
                  <a:pt x="641" y="1216"/>
                </a:moveTo>
                <a:cubicBezTo>
                  <a:pt x="607" y="1282"/>
                  <a:pt x="566" y="1289"/>
                  <a:pt x="539" y="1360"/>
                </a:cubicBezTo>
                <a:cubicBezTo>
                  <a:pt x="644" y="1344"/>
                  <a:pt x="801" y="1339"/>
                  <a:pt x="861" y="1411"/>
                </a:cubicBezTo>
                <a:cubicBezTo>
                  <a:pt x="962" y="1533"/>
                  <a:pt x="865" y="1674"/>
                  <a:pt x="886" y="1843"/>
                </a:cubicBezTo>
                <a:cubicBezTo>
                  <a:pt x="927" y="2172"/>
                  <a:pt x="882" y="2397"/>
                  <a:pt x="895" y="2698"/>
                </a:cubicBezTo>
                <a:cubicBezTo>
                  <a:pt x="912" y="2715"/>
                  <a:pt x="928" y="2732"/>
                  <a:pt x="945" y="2749"/>
                </a:cubicBezTo>
                <a:cubicBezTo>
                  <a:pt x="951" y="2746"/>
                  <a:pt x="957" y="2743"/>
                  <a:pt x="962" y="2740"/>
                </a:cubicBezTo>
                <a:cubicBezTo>
                  <a:pt x="960" y="2627"/>
                  <a:pt x="957" y="2514"/>
                  <a:pt x="954" y="2401"/>
                </a:cubicBezTo>
                <a:cubicBezTo>
                  <a:pt x="957" y="2401"/>
                  <a:pt x="960" y="2401"/>
                  <a:pt x="962" y="2401"/>
                </a:cubicBezTo>
                <a:cubicBezTo>
                  <a:pt x="987" y="2407"/>
                  <a:pt x="967" y="2416"/>
                  <a:pt x="988" y="2401"/>
                </a:cubicBezTo>
                <a:cubicBezTo>
                  <a:pt x="1068" y="2320"/>
                  <a:pt x="978" y="2190"/>
                  <a:pt x="988" y="2097"/>
                </a:cubicBezTo>
                <a:cubicBezTo>
                  <a:pt x="1007" y="2071"/>
                  <a:pt x="1027" y="2046"/>
                  <a:pt x="1047" y="2020"/>
                </a:cubicBezTo>
                <a:cubicBezTo>
                  <a:pt x="1052" y="1994"/>
                  <a:pt x="1041" y="1531"/>
                  <a:pt x="1030" y="1487"/>
                </a:cubicBezTo>
                <a:cubicBezTo>
                  <a:pt x="1111" y="1318"/>
                  <a:pt x="1306" y="1388"/>
                  <a:pt x="1436" y="1309"/>
                </a:cubicBezTo>
                <a:cubicBezTo>
                  <a:pt x="1436" y="1306"/>
                  <a:pt x="1436" y="1304"/>
                  <a:pt x="1436" y="1301"/>
                </a:cubicBezTo>
                <a:cubicBezTo>
                  <a:pt x="1121" y="1296"/>
                  <a:pt x="864" y="1288"/>
                  <a:pt x="641" y="1216"/>
                </a:cubicBezTo>
                <a:close/>
                <a:moveTo>
                  <a:pt x="2241" y="1326"/>
                </a:moveTo>
                <a:cubicBezTo>
                  <a:pt x="2404" y="1341"/>
                  <a:pt x="2458" y="1386"/>
                  <a:pt x="2571" y="1445"/>
                </a:cubicBezTo>
                <a:cubicBezTo>
                  <a:pt x="2578" y="1558"/>
                  <a:pt x="2558" y="1643"/>
                  <a:pt x="2486" y="1716"/>
                </a:cubicBezTo>
                <a:cubicBezTo>
                  <a:pt x="2380" y="1714"/>
                  <a:pt x="2223" y="1725"/>
                  <a:pt x="2148" y="1673"/>
                </a:cubicBezTo>
                <a:cubicBezTo>
                  <a:pt x="2092" y="1530"/>
                  <a:pt x="2137" y="1402"/>
                  <a:pt x="2241" y="1326"/>
                </a:cubicBezTo>
                <a:close/>
                <a:moveTo>
                  <a:pt x="988" y="1699"/>
                </a:moveTo>
                <a:cubicBezTo>
                  <a:pt x="993" y="1699"/>
                  <a:pt x="999" y="1699"/>
                  <a:pt x="1005" y="1699"/>
                </a:cubicBezTo>
                <a:cubicBezTo>
                  <a:pt x="993" y="1715"/>
                  <a:pt x="1004" y="1704"/>
                  <a:pt x="988" y="1716"/>
                </a:cubicBezTo>
                <a:cubicBezTo>
                  <a:pt x="988" y="1710"/>
                  <a:pt x="988" y="1704"/>
                  <a:pt x="988" y="1699"/>
                </a:cubicBezTo>
                <a:close/>
                <a:moveTo>
                  <a:pt x="2156" y="1792"/>
                </a:moveTo>
                <a:cubicBezTo>
                  <a:pt x="2329" y="1821"/>
                  <a:pt x="2587" y="1758"/>
                  <a:pt x="2732" y="1843"/>
                </a:cubicBezTo>
                <a:cubicBezTo>
                  <a:pt x="2735" y="1868"/>
                  <a:pt x="2738" y="1893"/>
                  <a:pt x="2740" y="1919"/>
                </a:cubicBezTo>
                <a:cubicBezTo>
                  <a:pt x="2697" y="2058"/>
                  <a:pt x="2501" y="2157"/>
                  <a:pt x="2402" y="2249"/>
                </a:cubicBezTo>
                <a:cubicBezTo>
                  <a:pt x="2354" y="2241"/>
                  <a:pt x="2306" y="2232"/>
                  <a:pt x="2258" y="2224"/>
                </a:cubicBezTo>
                <a:cubicBezTo>
                  <a:pt x="2219" y="2199"/>
                  <a:pt x="2018" y="1923"/>
                  <a:pt x="2012" y="1868"/>
                </a:cubicBezTo>
                <a:cubicBezTo>
                  <a:pt x="2029" y="1845"/>
                  <a:pt x="2046" y="1823"/>
                  <a:pt x="2063" y="1800"/>
                </a:cubicBezTo>
                <a:cubicBezTo>
                  <a:pt x="2094" y="1798"/>
                  <a:pt x="2125" y="1795"/>
                  <a:pt x="2156" y="1792"/>
                </a:cubicBezTo>
                <a:close/>
                <a:moveTo>
                  <a:pt x="607" y="1809"/>
                </a:moveTo>
                <a:cubicBezTo>
                  <a:pt x="586" y="1905"/>
                  <a:pt x="588" y="2056"/>
                  <a:pt x="598" y="2173"/>
                </a:cubicBezTo>
                <a:cubicBezTo>
                  <a:pt x="650" y="2174"/>
                  <a:pt x="643" y="2179"/>
                  <a:pt x="674" y="2156"/>
                </a:cubicBezTo>
                <a:cubicBezTo>
                  <a:pt x="674" y="2153"/>
                  <a:pt x="674" y="2150"/>
                  <a:pt x="674" y="2147"/>
                </a:cubicBezTo>
                <a:cubicBezTo>
                  <a:pt x="663" y="2128"/>
                  <a:pt x="652" y="2108"/>
                  <a:pt x="641" y="2088"/>
                </a:cubicBezTo>
                <a:cubicBezTo>
                  <a:pt x="694" y="2073"/>
                  <a:pt x="702" y="1959"/>
                  <a:pt x="691" y="1927"/>
                </a:cubicBezTo>
                <a:cubicBezTo>
                  <a:pt x="680" y="1876"/>
                  <a:pt x="642" y="1837"/>
                  <a:pt x="607" y="1809"/>
                </a:cubicBezTo>
                <a:close/>
                <a:moveTo>
                  <a:pt x="1343" y="1843"/>
                </a:moveTo>
                <a:cubicBezTo>
                  <a:pt x="1323" y="1910"/>
                  <a:pt x="1251" y="2026"/>
                  <a:pt x="1267" y="2139"/>
                </a:cubicBezTo>
                <a:cubicBezTo>
                  <a:pt x="1281" y="2179"/>
                  <a:pt x="1295" y="2218"/>
                  <a:pt x="1309" y="2258"/>
                </a:cubicBezTo>
                <a:cubicBezTo>
                  <a:pt x="1310" y="2299"/>
                  <a:pt x="1273" y="2324"/>
                  <a:pt x="1284" y="2385"/>
                </a:cubicBezTo>
                <a:cubicBezTo>
                  <a:pt x="1304" y="2387"/>
                  <a:pt x="1324" y="2390"/>
                  <a:pt x="1343" y="2393"/>
                </a:cubicBezTo>
                <a:cubicBezTo>
                  <a:pt x="1346" y="2387"/>
                  <a:pt x="1349" y="2382"/>
                  <a:pt x="1352" y="2376"/>
                </a:cubicBezTo>
                <a:cubicBezTo>
                  <a:pt x="1341" y="2252"/>
                  <a:pt x="1438" y="1963"/>
                  <a:pt x="1343" y="1843"/>
                </a:cubicBezTo>
                <a:close/>
                <a:moveTo>
                  <a:pt x="1885" y="1987"/>
                </a:moveTo>
                <a:cubicBezTo>
                  <a:pt x="1927" y="1984"/>
                  <a:pt x="1959" y="1984"/>
                  <a:pt x="1978" y="2004"/>
                </a:cubicBezTo>
                <a:cubicBezTo>
                  <a:pt x="2072" y="2067"/>
                  <a:pt x="2170" y="2251"/>
                  <a:pt x="2224" y="2351"/>
                </a:cubicBezTo>
                <a:cubicBezTo>
                  <a:pt x="2196" y="2504"/>
                  <a:pt x="1969" y="2530"/>
                  <a:pt x="1978" y="2664"/>
                </a:cubicBezTo>
                <a:cubicBezTo>
                  <a:pt x="1920" y="2670"/>
                  <a:pt x="1902" y="2657"/>
                  <a:pt x="1860" y="2630"/>
                </a:cubicBezTo>
                <a:cubicBezTo>
                  <a:pt x="1807" y="2461"/>
                  <a:pt x="1808" y="2085"/>
                  <a:pt x="1885" y="1987"/>
                </a:cubicBezTo>
                <a:close/>
                <a:moveTo>
                  <a:pt x="1826" y="1995"/>
                </a:moveTo>
                <a:cubicBezTo>
                  <a:pt x="1829" y="2001"/>
                  <a:pt x="1832" y="2006"/>
                  <a:pt x="1834" y="2012"/>
                </a:cubicBezTo>
                <a:cubicBezTo>
                  <a:pt x="1832" y="2006"/>
                  <a:pt x="1829" y="2001"/>
                  <a:pt x="1826" y="1995"/>
                </a:cubicBezTo>
                <a:close/>
                <a:moveTo>
                  <a:pt x="2766" y="2046"/>
                </a:moveTo>
                <a:cubicBezTo>
                  <a:pt x="2800" y="2063"/>
                  <a:pt x="2833" y="2080"/>
                  <a:pt x="2867" y="2097"/>
                </a:cubicBezTo>
                <a:cubicBezTo>
                  <a:pt x="2887" y="2259"/>
                  <a:pt x="2838" y="2485"/>
                  <a:pt x="2884" y="2605"/>
                </a:cubicBezTo>
                <a:cubicBezTo>
                  <a:pt x="2825" y="2655"/>
                  <a:pt x="2766" y="2706"/>
                  <a:pt x="2706" y="2757"/>
                </a:cubicBezTo>
                <a:cubicBezTo>
                  <a:pt x="2692" y="2757"/>
                  <a:pt x="2678" y="2757"/>
                  <a:pt x="2664" y="2757"/>
                </a:cubicBezTo>
                <a:cubicBezTo>
                  <a:pt x="2581" y="2622"/>
                  <a:pt x="2446" y="2510"/>
                  <a:pt x="2410" y="2359"/>
                </a:cubicBezTo>
                <a:cubicBezTo>
                  <a:pt x="2460" y="2238"/>
                  <a:pt x="2648" y="2114"/>
                  <a:pt x="2766" y="2046"/>
                </a:cubicBezTo>
                <a:close/>
                <a:moveTo>
                  <a:pt x="632" y="2063"/>
                </a:moveTo>
                <a:cubicBezTo>
                  <a:pt x="638" y="2063"/>
                  <a:pt x="643" y="2063"/>
                  <a:pt x="649" y="2063"/>
                </a:cubicBezTo>
                <a:cubicBezTo>
                  <a:pt x="643" y="2063"/>
                  <a:pt x="638" y="2063"/>
                  <a:pt x="632" y="2063"/>
                </a:cubicBezTo>
                <a:close/>
                <a:moveTo>
                  <a:pt x="3231" y="2393"/>
                </a:moveTo>
                <a:cubicBezTo>
                  <a:pt x="3237" y="2401"/>
                  <a:pt x="3243" y="2410"/>
                  <a:pt x="3248" y="2418"/>
                </a:cubicBezTo>
                <a:cubicBezTo>
                  <a:pt x="3257" y="2416"/>
                  <a:pt x="3265" y="2413"/>
                  <a:pt x="3274" y="2410"/>
                </a:cubicBezTo>
                <a:cubicBezTo>
                  <a:pt x="3274" y="2404"/>
                  <a:pt x="3274" y="2399"/>
                  <a:pt x="3274" y="2393"/>
                </a:cubicBezTo>
                <a:cubicBezTo>
                  <a:pt x="3260" y="2393"/>
                  <a:pt x="3246" y="2393"/>
                  <a:pt x="3231" y="2393"/>
                </a:cubicBezTo>
                <a:close/>
                <a:moveTo>
                  <a:pt x="2309" y="2435"/>
                </a:moveTo>
                <a:cubicBezTo>
                  <a:pt x="2402" y="2470"/>
                  <a:pt x="2614" y="2735"/>
                  <a:pt x="2622" y="2842"/>
                </a:cubicBezTo>
                <a:cubicBezTo>
                  <a:pt x="2598" y="2889"/>
                  <a:pt x="2568" y="2919"/>
                  <a:pt x="2546" y="2960"/>
                </a:cubicBezTo>
                <a:cubicBezTo>
                  <a:pt x="2578" y="2971"/>
                  <a:pt x="2563" y="2960"/>
                  <a:pt x="2579" y="2986"/>
                </a:cubicBezTo>
                <a:cubicBezTo>
                  <a:pt x="2469" y="2987"/>
                  <a:pt x="2376" y="3044"/>
                  <a:pt x="2275" y="3079"/>
                </a:cubicBezTo>
                <a:cubicBezTo>
                  <a:pt x="2144" y="3023"/>
                  <a:pt x="2013" y="2905"/>
                  <a:pt x="1987" y="2749"/>
                </a:cubicBezTo>
                <a:cubicBezTo>
                  <a:pt x="2085" y="2662"/>
                  <a:pt x="2235" y="2542"/>
                  <a:pt x="2309" y="2435"/>
                </a:cubicBezTo>
                <a:close/>
                <a:moveTo>
                  <a:pt x="2351" y="2444"/>
                </a:moveTo>
                <a:cubicBezTo>
                  <a:pt x="2359" y="2444"/>
                  <a:pt x="2368" y="2444"/>
                  <a:pt x="2376" y="2444"/>
                </a:cubicBezTo>
                <a:cubicBezTo>
                  <a:pt x="2368" y="2444"/>
                  <a:pt x="2359" y="2444"/>
                  <a:pt x="2351" y="2444"/>
                </a:cubicBezTo>
                <a:close/>
                <a:moveTo>
                  <a:pt x="3282" y="2622"/>
                </a:moveTo>
                <a:cubicBezTo>
                  <a:pt x="3258" y="2658"/>
                  <a:pt x="3249" y="2662"/>
                  <a:pt x="3248" y="2706"/>
                </a:cubicBezTo>
                <a:cubicBezTo>
                  <a:pt x="3254" y="2706"/>
                  <a:pt x="3260" y="2706"/>
                  <a:pt x="3265" y="2706"/>
                </a:cubicBezTo>
                <a:cubicBezTo>
                  <a:pt x="3262" y="2712"/>
                  <a:pt x="3260" y="2718"/>
                  <a:pt x="3257" y="2723"/>
                </a:cubicBezTo>
                <a:cubicBezTo>
                  <a:pt x="3282" y="2714"/>
                  <a:pt x="3313" y="2716"/>
                  <a:pt x="3341" y="2715"/>
                </a:cubicBezTo>
                <a:cubicBezTo>
                  <a:pt x="3344" y="2692"/>
                  <a:pt x="3347" y="2670"/>
                  <a:pt x="3350" y="2647"/>
                </a:cubicBezTo>
                <a:cubicBezTo>
                  <a:pt x="3347" y="2641"/>
                  <a:pt x="3344" y="2636"/>
                  <a:pt x="3341" y="2630"/>
                </a:cubicBezTo>
                <a:cubicBezTo>
                  <a:pt x="3322" y="2627"/>
                  <a:pt x="3302" y="2624"/>
                  <a:pt x="3282" y="2622"/>
                </a:cubicBezTo>
                <a:close/>
                <a:moveTo>
                  <a:pt x="3291" y="2833"/>
                </a:moveTo>
                <a:cubicBezTo>
                  <a:pt x="3291" y="2845"/>
                  <a:pt x="3291" y="2856"/>
                  <a:pt x="3291" y="2867"/>
                </a:cubicBezTo>
                <a:cubicBezTo>
                  <a:pt x="3299" y="2859"/>
                  <a:pt x="3308" y="2850"/>
                  <a:pt x="3316" y="2842"/>
                </a:cubicBezTo>
                <a:cubicBezTo>
                  <a:pt x="3316" y="2839"/>
                  <a:pt x="3316" y="2836"/>
                  <a:pt x="3316" y="2833"/>
                </a:cubicBezTo>
                <a:cubicBezTo>
                  <a:pt x="3308" y="2833"/>
                  <a:pt x="3299" y="2833"/>
                  <a:pt x="3291" y="2833"/>
                </a:cubicBezTo>
                <a:close/>
                <a:moveTo>
                  <a:pt x="2351" y="3307"/>
                </a:moveTo>
                <a:cubicBezTo>
                  <a:pt x="2345" y="3368"/>
                  <a:pt x="2333" y="3383"/>
                  <a:pt x="2351" y="3426"/>
                </a:cubicBezTo>
                <a:cubicBezTo>
                  <a:pt x="2365" y="3426"/>
                  <a:pt x="2379" y="3426"/>
                  <a:pt x="2393" y="3426"/>
                </a:cubicBezTo>
                <a:cubicBezTo>
                  <a:pt x="2396" y="3415"/>
                  <a:pt x="2399" y="3403"/>
                  <a:pt x="2402" y="3392"/>
                </a:cubicBezTo>
                <a:cubicBezTo>
                  <a:pt x="2383" y="3384"/>
                  <a:pt x="2403" y="3350"/>
                  <a:pt x="2410" y="3316"/>
                </a:cubicBezTo>
                <a:cubicBezTo>
                  <a:pt x="2402" y="3313"/>
                  <a:pt x="2393" y="3310"/>
                  <a:pt x="2385" y="3307"/>
                </a:cubicBezTo>
                <a:cubicBezTo>
                  <a:pt x="2368" y="3310"/>
                  <a:pt x="2381" y="3318"/>
                  <a:pt x="2368" y="3307"/>
                </a:cubicBezTo>
                <a:cubicBezTo>
                  <a:pt x="2362" y="3307"/>
                  <a:pt x="2357" y="3307"/>
                  <a:pt x="2351" y="3307"/>
                </a:cubicBezTo>
                <a:close/>
              </a:path>
            </a:pathLst>
          </a:custGeom>
          <a:solidFill>
            <a:srgbClr val="C700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248650" y="2559685"/>
            <a:ext cx="2414270" cy="2322195"/>
          </a:xfrm>
          <a:prstGeom prst="ellipse">
            <a:avLst/>
          </a:prstGeom>
          <a:blipFill rotWithShape="1">
            <a:blip r:embed="rId3"/>
            <a:stretch>
              <a:fillRect l="-11000" r="-151000"/>
            </a:stretch>
          </a:blipFill>
          <a:ln>
            <a:noFill/>
          </a:ln>
          <a:effectLst>
            <a:outerShdw blurRad="7239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5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19" grpId="0"/>
      <p:bldP spid="21" grpId="0" bldLvl="0" animBg="1"/>
      <p:bldP spid="31" grpId="0" animBg="1"/>
      <p:bldP spid="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22_0000s_0001s_0002_9fd699de4c319a6e0323785e29a87a40"/>
          <p:cNvPicPr>
            <a:picLocks noChangeAspect="1"/>
          </p:cNvPicPr>
          <p:nvPr/>
        </p:nvPicPr>
        <p:blipFill>
          <a:blip r:embed="rId4">
            <a:lum bright="18000"/>
          </a:blip>
          <a:stretch>
            <a:fillRect/>
          </a:stretch>
        </p:blipFill>
        <p:spPr>
          <a:xfrm>
            <a:off x="4455795" y="1697355"/>
            <a:ext cx="2717800" cy="2717800"/>
          </a:xfrm>
          <a:prstGeom prst="rect">
            <a:avLst/>
          </a:prstGeom>
        </p:spPr>
      </p:pic>
      <p:sp>
        <p:nvSpPr>
          <p:cNvPr id="34" name="TextBox 64"/>
          <p:cNvSpPr>
            <a:spLocks noChangeArrowheads="1"/>
          </p:cNvSpPr>
          <p:nvPr/>
        </p:nvSpPr>
        <p:spPr bwMode="auto">
          <a:xfrm>
            <a:off x="3359292" y="4406690"/>
            <a:ext cx="5216933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518054" y="2396452"/>
            <a:ext cx="498091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8800" dirty="0">
                <a:latin typeface="字魂36号-正文宋楷" panose="02000000000000000000" charset="-122"/>
                <a:ea typeface="字魂36号-正文宋楷" panose="02000000000000000000" charset="-122"/>
              </a:rPr>
              <a:t>贰</a:t>
            </a:r>
          </a:p>
        </p:txBody>
      </p:sp>
      <p:pic>
        <p:nvPicPr>
          <p:cNvPr id="23" name="图片 22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>
            <a:off x="-235585" y="5080"/>
            <a:ext cx="6036945" cy="1591310"/>
          </a:xfrm>
          <a:prstGeom prst="rect">
            <a:avLst/>
          </a:prstGeom>
        </p:spPr>
      </p:pic>
      <p:pic>
        <p:nvPicPr>
          <p:cNvPr id="4" name="图片 3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 flipH="1">
            <a:off x="6631305" y="5080"/>
            <a:ext cx="6036945" cy="1591310"/>
          </a:xfrm>
          <a:prstGeom prst="rect">
            <a:avLst/>
          </a:prstGeom>
        </p:spPr>
      </p:pic>
      <p:pic>
        <p:nvPicPr>
          <p:cNvPr id="20" name="图片 19" descr="2222_0001s_0000s_0000_Layer-19-拷贝"/>
          <p:cNvPicPr>
            <a:picLocks noChangeAspect="1"/>
          </p:cNvPicPr>
          <p:nvPr/>
        </p:nvPicPr>
        <p:blipFill>
          <a:blip r:embed="rId6"/>
          <a:srcRect l="49116" t="13070" r="44785" b="66164"/>
          <a:stretch>
            <a:fillRect/>
          </a:stretch>
        </p:blipFill>
        <p:spPr>
          <a:xfrm>
            <a:off x="1485265" y="1697355"/>
            <a:ext cx="1260475" cy="1492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utoUpdateAnimBg="0"/>
      <p:bldP spid="37" grpId="0"/>
      <p:bldP spid="3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580994" y="1867044"/>
            <a:ext cx="8666636" cy="4044938"/>
          </a:xfrm>
          <a:prstGeom prst="rect">
            <a:avLst/>
          </a:prstGeom>
          <a:noFill/>
          <a:ln>
            <a:solidFill>
              <a:srgbClr val="D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4" name="矩形 23"/>
          <p:cNvSpPr/>
          <p:nvPr/>
        </p:nvSpPr>
        <p:spPr>
          <a:xfrm>
            <a:off x="2568456" y="3003772"/>
            <a:ext cx="5724644" cy="215402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pic>
        <p:nvPicPr>
          <p:cNvPr id="8" name="图片 7" descr="C:\Users\Administrator\Desktop\ce212b88fee4616260ba7c9936a09d9a.pngce212b88fee4616260ba7c9936a09d9a"/>
          <p:cNvPicPr>
            <a:picLocks noChangeAspect="1"/>
          </p:cNvPicPr>
          <p:nvPr/>
        </p:nvPicPr>
        <p:blipFill>
          <a:blip r:embed="rId3"/>
          <a:srcRect l="-4106" r="7165"/>
          <a:stretch>
            <a:fillRect/>
          </a:stretch>
        </p:blipFill>
        <p:spPr>
          <a:xfrm>
            <a:off x="8082915" y="4329430"/>
            <a:ext cx="2003425" cy="2066925"/>
          </a:xfrm>
          <a:prstGeom prst="rect">
            <a:avLst/>
          </a:prstGeom>
        </p:spPr>
      </p:pic>
      <p:pic>
        <p:nvPicPr>
          <p:cNvPr id="4" name="图片 3" descr="6c9851e43abcbc9901a6e5ab864578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075" y="1676400"/>
            <a:ext cx="3238500" cy="3238500"/>
          </a:xfrm>
          <a:prstGeom prst="rect">
            <a:avLst/>
          </a:prstGeom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5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21" grpId="0" bldLvl="0" animBg="1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基本工作概述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1129859" y="2064891"/>
            <a:ext cx="2643860" cy="2643861"/>
          </a:xfrm>
          <a:prstGeom prst="ellipse">
            <a:avLst/>
          </a:prstGeom>
          <a:noFill/>
          <a:ln>
            <a:solidFill>
              <a:srgbClr val="D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15"/>
          <p:cNvSpPr txBox="1"/>
          <p:nvPr/>
        </p:nvSpPr>
        <p:spPr>
          <a:xfrm>
            <a:off x="4205591" y="2778917"/>
            <a:ext cx="5107305" cy="245813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请在此处输入具体描述内容，文字尽量言简意赅，说明意思即可，不必过于繁琐，注意版面的美观度。请在此处输入具体描述内容。</a:t>
            </a:r>
          </a:p>
        </p:txBody>
      </p:sp>
      <p:sp>
        <p:nvSpPr>
          <p:cNvPr id="38" name="文本框 5"/>
          <p:cNvSpPr txBox="1"/>
          <p:nvPr/>
        </p:nvSpPr>
        <p:spPr>
          <a:xfrm>
            <a:off x="9657158" y="2822460"/>
            <a:ext cx="400110" cy="1169551"/>
          </a:xfrm>
          <a:prstGeom prst="rect">
            <a:avLst/>
          </a:prstGeom>
          <a:noFill/>
          <a:ln>
            <a:solidFill>
              <a:srgbClr val="445448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 sz="1400" dirty="0">
                <a:solidFill>
                  <a:srgbClr val="445448"/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这里输入标题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5707009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135198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563387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991576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419765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7847954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8276143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8704329" y="2822460"/>
            <a:ext cx="0" cy="23739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 descr="C:\Users\Administrator\Desktop\5be6b1f98f7573e226c158db29cc77ea.png5be6b1f98f7573e226c158db29cc77ea"/>
          <p:cNvPicPr>
            <a:picLocks noChangeAspect="1"/>
          </p:cNvPicPr>
          <p:nvPr/>
        </p:nvPicPr>
        <p:blipFill>
          <a:blip r:embed="rId3">
            <a:lum bright="-6000"/>
          </a:blip>
          <a:srcRect l="687" r="687"/>
          <a:stretch>
            <a:fillRect/>
          </a:stretch>
        </p:blipFill>
        <p:spPr>
          <a:xfrm rot="20760000">
            <a:off x="2080895" y="3171825"/>
            <a:ext cx="2118995" cy="2148840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2222_0001s_0000s_0002_8f349319dc9872c27a264b87fd56d5b3-拷贝-3"/>
          <p:cNvPicPr>
            <a:picLocks noChangeAspect="1"/>
          </p:cNvPicPr>
          <p:nvPr/>
        </p:nvPicPr>
        <p:blipFill>
          <a:blip r:embed="rId4">
            <a:lum bright="6000"/>
          </a:blip>
          <a:srcRect l="38681" t="81394" r="41414" b="-781"/>
          <a:stretch>
            <a:fillRect/>
          </a:stretch>
        </p:blipFill>
        <p:spPr>
          <a:xfrm flipV="1">
            <a:off x="9436735" y="278130"/>
            <a:ext cx="2800350" cy="948690"/>
          </a:xfrm>
          <a:prstGeom prst="rect">
            <a:avLst/>
          </a:prstGeom>
        </p:spPr>
      </p:pic>
      <p:pic>
        <p:nvPicPr>
          <p:cNvPr id="16" name="图片 15" descr="2222_0001s_0000s_0002_8f349319dc9872c27a264b87fd56d5b3-拷贝-3"/>
          <p:cNvPicPr>
            <a:picLocks noChangeAspect="1"/>
          </p:cNvPicPr>
          <p:nvPr/>
        </p:nvPicPr>
        <p:blipFill>
          <a:blip r:embed="rId4">
            <a:lum bright="6000"/>
          </a:blip>
          <a:srcRect l="38681" t="81394" r="41414" b="-781"/>
          <a:stretch>
            <a:fillRect/>
          </a:stretch>
        </p:blipFill>
        <p:spPr>
          <a:xfrm flipV="1">
            <a:off x="7419975" y="269875"/>
            <a:ext cx="4150360" cy="140589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2222_0001s_0000s_0000_Layer-19-拷贝"/>
          <p:cNvPicPr>
            <a:picLocks noChangeAspect="1"/>
          </p:cNvPicPr>
          <p:nvPr/>
        </p:nvPicPr>
        <p:blipFill>
          <a:blip r:embed="rId5"/>
          <a:srcRect l="49116" t="13070" r="44785" b="66164"/>
          <a:stretch>
            <a:fillRect/>
          </a:stretch>
        </p:blipFill>
        <p:spPr>
          <a:xfrm>
            <a:off x="779145" y="3171825"/>
            <a:ext cx="692785" cy="820420"/>
          </a:xfrm>
          <a:prstGeom prst="rect">
            <a:avLst/>
          </a:prstGeom>
        </p:spPr>
      </p:pic>
      <p:pic>
        <p:nvPicPr>
          <p:cNvPr id="19" name="图片 18" descr="C:\Users\Administrator\Desktop\5be6b1f98f7573e226c158db29cc77ea.png5be6b1f98f7573e226c158db29cc77ea"/>
          <p:cNvPicPr>
            <a:picLocks noChangeAspect="1"/>
          </p:cNvPicPr>
          <p:nvPr/>
        </p:nvPicPr>
        <p:blipFill>
          <a:blip r:embed="rId3">
            <a:lum bright="-6000"/>
          </a:blip>
          <a:srcRect l="687" r="687"/>
          <a:stretch>
            <a:fillRect/>
          </a:stretch>
        </p:blipFill>
        <p:spPr>
          <a:xfrm rot="10620000" flipV="1">
            <a:off x="1823085" y="2381250"/>
            <a:ext cx="1256665" cy="127444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2222_0001s_0000s_0000s_0000_图层-4-副本-5"/>
          <p:cNvPicPr>
            <a:picLocks noChangeAspect="1"/>
          </p:cNvPicPr>
          <p:nvPr/>
        </p:nvPicPr>
        <p:blipFill>
          <a:blip r:embed="rId6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7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4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utoUpdateAnimBg="0"/>
      <p:bldP spid="35" grpId="0" bldLvl="0" animBg="1"/>
      <p:bldP spid="36" grpId="0"/>
      <p:bldP spid="38" grpId="0" animBg="1"/>
      <p:bldP spid="1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21" name="图片 2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37109" r="37109"/>
          <a:stretch>
            <a:fillRect/>
          </a:stretch>
        </p:blipFill>
        <p:spPr bwMode="auto">
          <a:xfrm>
            <a:off x="3959896" y="2188210"/>
            <a:ext cx="1555995" cy="220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3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3641" t="-722" r="70577" b="722"/>
          <a:stretch>
            <a:fillRect/>
          </a:stretch>
        </p:blipFill>
        <p:spPr bwMode="auto">
          <a:xfrm>
            <a:off x="2012595" y="2188210"/>
            <a:ext cx="1554872" cy="2198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52094" r="22123"/>
          <a:stretch>
            <a:fillRect/>
          </a:stretch>
        </p:blipFill>
        <p:spPr bwMode="auto">
          <a:xfrm>
            <a:off x="5921252" y="2188210"/>
            <a:ext cx="1555995" cy="220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2692241" y="4679260"/>
            <a:ext cx="6144138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请在此处输入具体描述内容，文字尽量言简意赅，说明意思即可，不必过于繁琐，注意版面的美观度。请在此处输入具体描述内容，文字尽量言简意赅，说明意思即可，不必过于繁琐，注意版面的美观度。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 descr="2222_0001s_0000s_0009_72f1c76a0b5e3f8b9f61ad84f6d80120-拷贝"/>
          <p:cNvPicPr>
            <a:picLocks noChangeAspect="1"/>
          </p:cNvPicPr>
          <p:nvPr/>
        </p:nvPicPr>
        <p:blipFill>
          <a:blip r:embed="rId4"/>
          <a:srcRect l="7544" t="290" r="68693" b="81703"/>
          <a:stretch>
            <a:fillRect/>
          </a:stretch>
        </p:blipFill>
        <p:spPr>
          <a:xfrm flipH="1">
            <a:off x="7477125" y="300355"/>
            <a:ext cx="4664710" cy="1229360"/>
          </a:xfrm>
          <a:prstGeom prst="rect">
            <a:avLst/>
          </a:prstGeom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5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13690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工作完成情况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19" name="图片 1" descr="C:\Users\Administrator\Desktop\04W58PIC6CMbjddFQa2258PIC_PIC2018.png04W58PIC6CMbjddFQa2258PIC_PIC2018"/>
          <p:cNvPicPr>
            <a:picLocks noChangeAspect="1" noChangeArrowheads="1"/>
          </p:cNvPicPr>
          <p:nvPr/>
        </p:nvPicPr>
        <p:blipFill>
          <a:blip r:embed="rId3"/>
          <a:srcRect t="-399" b="13948"/>
          <a:stretch>
            <a:fillRect/>
          </a:stretch>
        </p:blipFill>
        <p:spPr bwMode="auto">
          <a:xfrm>
            <a:off x="817880" y="1818005"/>
            <a:ext cx="4127500" cy="356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8"/>
          <p:cNvSpPr>
            <a:spLocks noChangeArrowheads="1"/>
          </p:cNvSpPr>
          <p:nvPr/>
        </p:nvSpPr>
        <p:spPr bwMode="auto">
          <a:xfrm>
            <a:off x="6203035" y="3579933"/>
            <a:ext cx="5207318" cy="188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请在此处输入具体描述内容，文字尽量言简意赅，说明意思即可，不必过于繁琐，注意版面的美观度。请在此处输入具体描述内容，文字尽量言简意赅，说明意思即可，不必过于繁琐，注意版面的美观度。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Ø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89589" y="915524"/>
            <a:ext cx="3810154" cy="3810154"/>
            <a:chOff x="5589589" y="915524"/>
            <a:chExt cx="3810154" cy="381015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9589" y="915524"/>
              <a:ext cx="3810154" cy="3810154"/>
            </a:xfrm>
            <a:prstGeom prst="rect">
              <a:avLst/>
            </a:prstGeom>
          </p:spPr>
        </p:pic>
        <p:sp>
          <p:nvSpPr>
            <p:cNvPr id="32" name="TextBox 64"/>
            <p:cNvSpPr>
              <a:spLocks noChangeArrowheads="1"/>
            </p:cNvSpPr>
            <p:nvPr/>
          </p:nvSpPr>
          <p:spPr bwMode="auto">
            <a:xfrm>
              <a:off x="6203035" y="2415519"/>
              <a:ext cx="2461222" cy="535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>
                <a:buNone/>
              </a:pP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6号-正文宋楷" panose="02000000000000000000" charset="-122"/>
                  <a:ea typeface="字魂36号-正文宋楷" panose="02000000000000000000" charset="-122"/>
                  <a:sym typeface="方正兰亭黑_GBK" panose="02000000000000000000" pitchFamily="2" charset="-122"/>
                </a:rPr>
                <a:t>输入标题</a:t>
              </a:r>
              <a:endPara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endParaRPr>
            </a:p>
          </p:txBody>
        </p:sp>
      </p:grpSp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5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22_0000s_0001s_0002_9fd699de4c319a6e0323785e29a87a40"/>
          <p:cNvPicPr>
            <a:picLocks noChangeAspect="1"/>
          </p:cNvPicPr>
          <p:nvPr/>
        </p:nvPicPr>
        <p:blipFill>
          <a:blip r:embed="rId4">
            <a:lum bright="18000"/>
          </a:blip>
          <a:stretch>
            <a:fillRect/>
          </a:stretch>
        </p:blipFill>
        <p:spPr>
          <a:xfrm>
            <a:off x="4455795" y="1697355"/>
            <a:ext cx="2717800" cy="2717800"/>
          </a:xfrm>
          <a:prstGeom prst="rect">
            <a:avLst/>
          </a:prstGeom>
        </p:spPr>
      </p:pic>
      <p:sp>
        <p:nvSpPr>
          <p:cNvPr id="34" name="TextBox 64"/>
          <p:cNvSpPr>
            <a:spLocks noChangeArrowheads="1"/>
          </p:cNvSpPr>
          <p:nvPr/>
        </p:nvSpPr>
        <p:spPr bwMode="auto">
          <a:xfrm>
            <a:off x="3359292" y="4406690"/>
            <a:ext cx="5216933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518054" y="2396452"/>
            <a:ext cx="498091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8800" dirty="0">
                <a:latin typeface="字魂36号-正文宋楷" panose="02000000000000000000" charset="-122"/>
                <a:ea typeface="字魂36号-正文宋楷" panose="02000000000000000000" charset="-122"/>
              </a:rPr>
              <a:t>叁</a:t>
            </a:r>
          </a:p>
        </p:txBody>
      </p:sp>
      <p:pic>
        <p:nvPicPr>
          <p:cNvPr id="23" name="图片 22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>
            <a:off x="-235585" y="5080"/>
            <a:ext cx="6036945" cy="1591310"/>
          </a:xfrm>
          <a:prstGeom prst="rect">
            <a:avLst/>
          </a:prstGeom>
        </p:spPr>
      </p:pic>
      <p:pic>
        <p:nvPicPr>
          <p:cNvPr id="4" name="图片 3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 flipH="1">
            <a:off x="6631305" y="5080"/>
            <a:ext cx="6036945" cy="1591310"/>
          </a:xfrm>
          <a:prstGeom prst="rect">
            <a:avLst/>
          </a:prstGeom>
        </p:spPr>
      </p:pic>
      <p:pic>
        <p:nvPicPr>
          <p:cNvPr id="20" name="图片 19" descr="2222_0001s_0000s_0000_Layer-19-拷贝"/>
          <p:cNvPicPr>
            <a:picLocks noChangeAspect="1"/>
          </p:cNvPicPr>
          <p:nvPr/>
        </p:nvPicPr>
        <p:blipFill>
          <a:blip r:embed="rId6"/>
          <a:srcRect l="49116" t="13070" r="44785" b="66164"/>
          <a:stretch>
            <a:fillRect/>
          </a:stretch>
        </p:blipFill>
        <p:spPr>
          <a:xfrm>
            <a:off x="1485265" y="1697355"/>
            <a:ext cx="1260475" cy="1492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utoUpdateAnimBg="0"/>
      <p:bldP spid="37" grpId="0"/>
      <p:bldP spid="3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501" y="2636479"/>
            <a:ext cx="2021935" cy="148902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1825570" y="4220345"/>
            <a:ext cx="1943764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41102" y="2731323"/>
            <a:ext cx="498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6000" b="0" dirty="0">
                <a:latin typeface="字魂36号-正文宋楷" panose="02000000000000000000" charset="-122"/>
                <a:ea typeface="字魂36号-正文宋楷" panose="02000000000000000000" charset="-122"/>
              </a:rPr>
              <a:t>壹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35" y="2625711"/>
            <a:ext cx="2021935" cy="1489022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4285763" y="4190583"/>
            <a:ext cx="1999077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854236" y="2720555"/>
            <a:ext cx="498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6000" b="0" dirty="0">
                <a:latin typeface="字魂36号-正文宋楷" panose="02000000000000000000" charset="-122"/>
                <a:ea typeface="字魂36号-正文宋楷" panose="02000000000000000000" charset="-122"/>
              </a:rPr>
              <a:t>贰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241" y="2633461"/>
            <a:ext cx="2021935" cy="1489022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6921369" y="4198333"/>
            <a:ext cx="1999077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489842" y="2728305"/>
            <a:ext cx="4980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6000" b="0" dirty="0">
                <a:latin typeface="字魂36号-正文宋楷" panose="02000000000000000000" charset="-122"/>
                <a:ea typeface="字魂36号-正文宋楷" panose="02000000000000000000" charset="-122"/>
              </a:rPr>
              <a:t>叁</a:t>
            </a:r>
          </a:p>
        </p:txBody>
      </p:sp>
      <p:pic>
        <p:nvPicPr>
          <p:cNvPr id="4" name="图片 3" descr="f60fadb56709bc23cbea858cc116a0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255" y="300355"/>
            <a:ext cx="3574415" cy="5292090"/>
          </a:xfrm>
          <a:prstGeom prst="rect">
            <a:avLst/>
          </a:prstGeom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5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bldLvl="0" autoUpdateAnimBg="0"/>
      <p:bldP spid="39" grpId="0"/>
      <p:bldP spid="40" grpId="0"/>
      <p:bldP spid="40" grpId="1"/>
      <p:bldP spid="42" grpId="0"/>
      <p:bldP spid="43" grpId="0"/>
      <p:bldP spid="43" grpId="1"/>
      <p:bldP spid="45" grpId="0"/>
      <p:bldP spid="46" grpId="0"/>
      <p:bldP spid="4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263412" y="2115245"/>
            <a:ext cx="9599799" cy="3680392"/>
          </a:xfrm>
          <a:prstGeom prst="rect">
            <a:avLst/>
          </a:prstGeom>
          <a:noFill/>
          <a:ln w="28575">
            <a:solidFill>
              <a:srgbClr val="D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pic>
        <p:nvPicPr>
          <p:cNvPr id="24" name="Picture 2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242" t="-1009" r="40210" b="1009"/>
          <a:stretch>
            <a:fillRect/>
          </a:stretch>
        </p:blipFill>
        <p:spPr bwMode="auto">
          <a:xfrm>
            <a:off x="1483034" y="2338730"/>
            <a:ext cx="5245128" cy="3211302"/>
          </a:xfrm>
          <a:prstGeom prst="rect">
            <a:avLst/>
          </a:prstGeom>
          <a:noFill/>
          <a:ln>
            <a:noFill/>
          </a:ln>
          <a:effectLst>
            <a:outerShdw blurRad="800100" dist="2540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矩形 33"/>
          <p:cNvSpPr/>
          <p:nvPr/>
        </p:nvSpPr>
        <p:spPr>
          <a:xfrm>
            <a:off x="7036633" y="2443538"/>
            <a:ext cx="3508653" cy="310649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21" grpId="0" bldLvl="0" animBg="1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622771" y="4709682"/>
            <a:ext cx="226036" cy="307772"/>
            <a:chOff x="4755469" y="4479245"/>
            <a:chExt cx="355600" cy="484188"/>
          </a:xfrm>
        </p:grpSpPr>
        <p:sp>
          <p:nvSpPr>
            <p:cNvPr id="26" name="Freeform 150"/>
            <p:cNvSpPr/>
            <p:nvPr/>
          </p:nvSpPr>
          <p:spPr bwMode="auto">
            <a:xfrm>
              <a:off x="4755469" y="4479245"/>
              <a:ext cx="355600" cy="484188"/>
            </a:xfrm>
            <a:custGeom>
              <a:avLst/>
              <a:gdLst>
                <a:gd name="T0" fmla="*/ 12 w 931"/>
                <a:gd name="T1" fmla="*/ 1096 h 1310"/>
                <a:gd name="T2" fmla="*/ 16 w 931"/>
                <a:gd name="T3" fmla="*/ 1046 h 1310"/>
                <a:gd name="T4" fmla="*/ 16 w 931"/>
                <a:gd name="T5" fmla="*/ 967 h 1310"/>
                <a:gd name="T6" fmla="*/ 19 w 931"/>
                <a:gd name="T7" fmla="*/ 909 h 1310"/>
                <a:gd name="T8" fmla="*/ 19 w 931"/>
                <a:gd name="T9" fmla="*/ 785 h 1310"/>
                <a:gd name="T10" fmla="*/ 28 w 931"/>
                <a:gd name="T11" fmla="*/ 529 h 1310"/>
                <a:gd name="T12" fmla="*/ 16 w 931"/>
                <a:gd name="T13" fmla="*/ 388 h 1310"/>
                <a:gd name="T14" fmla="*/ 19 w 931"/>
                <a:gd name="T15" fmla="*/ 356 h 1310"/>
                <a:gd name="T16" fmla="*/ 191 w 931"/>
                <a:gd name="T17" fmla="*/ 254 h 1310"/>
                <a:gd name="T18" fmla="*/ 236 w 931"/>
                <a:gd name="T19" fmla="*/ 136 h 1310"/>
                <a:gd name="T20" fmla="*/ 278 w 931"/>
                <a:gd name="T21" fmla="*/ 147 h 1310"/>
                <a:gd name="T22" fmla="*/ 316 w 931"/>
                <a:gd name="T23" fmla="*/ 129 h 1310"/>
                <a:gd name="T24" fmla="*/ 317 w 931"/>
                <a:gd name="T25" fmla="*/ 72 h 1310"/>
                <a:gd name="T26" fmla="*/ 359 w 931"/>
                <a:gd name="T27" fmla="*/ 7 h 1310"/>
                <a:gd name="T28" fmla="*/ 431 w 931"/>
                <a:gd name="T29" fmla="*/ 18 h 1310"/>
                <a:gd name="T30" fmla="*/ 479 w 931"/>
                <a:gd name="T31" fmla="*/ 18 h 1310"/>
                <a:gd name="T32" fmla="*/ 542 w 931"/>
                <a:gd name="T33" fmla="*/ 18 h 1310"/>
                <a:gd name="T34" fmla="*/ 602 w 931"/>
                <a:gd name="T35" fmla="*/ 18 h 1310"/>
                <a:gd name="T36" fmla="*/ 641 w 931"/>
                <a:gd name="T37" fmla="*/ 13 h 1310"/>
                <a:gd name="T38" fmla="*/ 694 w 931"/>
                <a:gd name="T39" fmla="*/ 32 h 1310"/>
                <a:gd name="T40" fmla="*/ 725 w 931"/>
                <a:gd name="T41" fmla="*/ 32 h 1310"/>
                <a:gd name="T42" fmla="*/ 776 w 931"/>
                <a:gd name="T43" fmla="*/ 42 h 1310"/>
                <a:gd name="T44" fmla="*/ 847 w 931"/>
                <a:gd name="T45" fmla="*/ 13 h 1310"/>
                <a:gd name="T46" fmla="*/ 907 w 931"/>
                <a:gd name="T47" fmla="*/ 70 h 1310"/>
                <a:gd name="T48" fmla="*/ 919 w 931"/>
                <a:gd name="T49" fmla="*/ 152 h 1310"/>
                <a:gd name="T50" fmla="*/ 922 w 931"/>
                <a:gd name="T51" fmla="*/ 216 h 1310"/>
                <a:gd name="T52" fmla="*/ 903 w 931"/>
                <a:gd name="T53" fmla="*/ 373 h 1310"/>
                <a:gd name="T54" fmla="*/ 915 w 931"/>
                <a:gd name="T55" fmla="*/ 405 h 1310"/>
                <a:gd name="T56" fmla="*/ 919 w 931"/>
                <a:gd name="T57" fmla="*/ 447 h 1310"/>
                <a:gd name="T58" fmla="*/ 908 w 931"/>
                <a:gd name="T59" fmla="*/ 578 h 1310"/>
                <a:gd name="T60" fmla="*/ 903 w 931"/>
                <a:gd name="T61" fmla="*/ 661 h 1310"/>
                <a:gd name="T62" fmla="*/ 887 w 931"/>
                <a:gd name="T63" fmla="*/ 738 h 1310"/>
                <a:gd name="T64" fmla="*/ 903 w 931"/>
                <a:gd name="T65" fmla="*/ 795 h 1310"/>
                <a:gd name="T66" fmla="*/ 903 w 931"/>
                <a:gd name="T67" fmla="*/ 872 h 1310"/>
                <a:gd name="T68" fmla="*/ 907 w 931"/>
                <a:gd name="T69" fmla="*/ 939 h 1310"/>
                <a:gd name="T70" fmla="*/ 910 w 931"/>
                <a:gd name="T71" fmla="*/ 1026 h 1310"/>
                <a:gd name="T72" fmla="*/ 903 w 931"/>
                <a:gd name="T73" fmla="*/ 1091 h 1310"/>
                <a:gd name="T74" fmla="*/ 900 w 931"/>
                <a:gd name="T75" fmla="*/ 1198 h 1310"/>
                <a:gd name="T76" fmla="*/ 861 w 931"/>
                <a:gd name="T77" fmla="*/ 1290 h 1310"/>
                <a:gd name="T78" fmla="*/ 806 w 931"/>
                <a:gd name="T79" fmla="*/ 1287 h 1310"/>
                <a:gd name="T80" fmla="*/ 739 w 931"/>
                <a:gd name="T81" fmla="*/ 1300 h 1310"/>
                <a:gd name="T82" fmla="*/ 680 w 931"/>
                <a:gd name="T83" fmla="*/ 1305 h 1310"/>
                <a:gd name="T84" fmla="*/ 618 w 931"/>
                <a:gd name="T85" fmla="*/ 1282 h 1310"/>
                <a:gd name="T86" fmla="*/ 546 w 931"/>
                <a:gd name="T87" fmla="*/ 1282 h 1310"/>
                <a:gd name="T88" fmla="*/ 477 w 931"/>
                <a:gd name="T89" fmla="*/ 1295 h 1310"/>
                <a:gd name="T90" fmla="*/ 438 w 931"/>
                <a:gd name="T91" fmla="*/ 1300 h 1310"/>
                <a:gd name="T92" fmla="*/ 354 w 931"/>
                <a:gd name="T93" fmla="*/ 1295 h 1310"/>
                <a:gd name="T94" fmla="*/ 236 w 931"/>
                <a:gd name="T95" fmla="*/ 1300 h 1310"/>
                <a:gd name="T96" fmla="*/ 174 w 931"/>
                <a:gd name="T97" fmla="*/ 1299 h 1310"/>
                <a:gd name="T98" fmla="*/ 92 w 931"/>
                <a:gd name="T99" fmla="*/ 1305 h 1310"/>
                <a:gd name="T100" fmla="*/ 0 w 931"/>
                <a:gd name="T101" fmla="*/ 1213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31" h="1310">
                  <a:moveTo>
                    <a:pt x="5" y="1138"/>
                  </a:moveTo>
                  <a:lnTo>
                    <a:pt x="5" y="1121"/>
                  </a:lnTo>
                  <a:cubicBezTo>
                    <a:pt x="8" y="1116"/>
                    <a:pt x="9" y="1116"/>
                    <a:pt x="9" y="1111"/>
                  </a:cubicBezTo>
                  <a:lnTo>
                    <a:pt x="9" y="1096"/>
                  </a:lnTo>
                  <a:lnTo>
                    <a:pt x="12" y="1096"/>
                  </a:lnTo>
                  <a:lnTo>
                    <a:pt x="12" y="1091"/>
                  </a:lnTo>
                  <a:lnTo>
                    <a:pt x="18" y="1091"/>
                  </a:lnTo>
                  <a:cubicBezTo>
                    <a:pt x="22" y="1091"/>
                    <a:pt x="23" y="1092"/>
                    <a:pt x="26" y="1093"/>
                  </a:cubicBezTo>
                  <a:lnTo>
                    <a:pt x="28" y="1066"/>
                  </a:lnTo>
                  <a:cubicBezTo>
                    <a:pt x="23" y="1062"/>
                    <a:pt x="16" y="1057"/>
                    <a:pt x="16" y="1046"/>
                  </a:cubicBezTo>
                  <a:lnTo>
                    <a:pt x="16" y="1044"/>
                  </a:lnTo>
                  <a:cubicBezTo>
                    <a:pt x="16" y="1031"/>
                    <a:pt x="32" y="1039"/>
                    <a:pt x="32" y="1004"/>
                  </a:cubicBezTo>
                  <a:cubicBezTo>
                    <a:pt x="32" y="1000"/>
                    <a:pt x="27" y="975"/>
                    <a:pt x="25" y="970"/>
                  </a:cubicBezTo>
                  <a:lnTo>
                    <a:pt x="16" y="987"/>
                  </a:lnTo>
                  <a:lnTo>
                    <a:pt x="16" y="967"/>
                  </a:lnTo>
                  <a:cubicBezTo>
                    <a:pt x="18" y="962"/>
                    <a:pt x="19" y="962"/>
                    <a:pt x="19" y="957"/>
                  </a:cubicBezTo>
                  <a:lnTo>
                    <a:pt x="19" y="934"/>
                  </a:lnTo>
                  <a:cubicBezTo>
                    <a:pt x="19" y="925"/>
                    <a:pt x="17" y="934"/>
                    <a:pt x="16" y="919"/>
                  </a:cubicBezTo>
                  <a:lnTo>
                    <a:pt x="19" y="919"/>
                  </a:lnTo>
                  <a:lnTo>
                    <a:pt x="19" y="909"/>
                  </a:lnTo>
                  <a:cubicBezTo>
                    <a:pt x="19" y="903"/>
                    <a:pt x="24" y="900"/>
                    <a:pt x="27" y="894"/>
                  </a:cubicBezTo>
                  <a:lnTo>
                    <a:pt x="23" y="887"/>
                  </a:lnTo>
                  <a:lnTo>
                    <a:pt x="23" y="857"/>
                  </a:lnTo>
                  <a:cubicBezTo>
                    <a:pt x="21" y="853"/>
                    <a:pt x="19" y="853"/>
                    <a:pt x="19" y="847"/>
                  </a:cubicBezTo>
                  <a:lnTo>
                    <a:pt x="19" y="785"/>
                  </a:lnTo>
                  <a:cubicBezTo>
                    <a:pt x="23" y="783"/>
                    <a:pt x="28" y="770"/>
                    <a:pt x="28" y="763"/>
                  </a:cubicBezTo>
                  <a:lnTo>
                    <a:pt x="28" y="572"/>
                  </a:lnTo>
                  <a:cubicBezTo>
                    <a:pt x="28" y="562"/>
                    <a:pt x="23" y="566"/>
                    <a:pt x="23" y="557"/>
                  </a:cubicBezTo>
                  <a:lnTo>
                    <a:pt x="23" y="544"/>
                  </a:lnTo>
                  <a:cubicBezTo>
                    <a:pt x="23" y="535"/>
                    <a:pt x="28" y="538"/>
                    <a:pt x="28" y="529"/>
                  </a:cubicBezTo>
                  <a:lnTo>
                    <a:pt x="28" y="465"/>
                  </a:lnTo>
                  <a:cubicBezTo>
                    <a:pt x="28" y="459"/>
                    <a:pt x="25" y="457"/>
                    <a:pt x="23" y="452"/>
                  </a:cubicBezTo>
                  <a:lnTo>
                    <a:pt x="23" y="437"/>
                  </a:lnTo>
                  <a:cubicBezTo>
                    <a:pt x="22" y="435"/>
                    <a:pt x="16" y="415"/>
                    <a:pt x="16" y="413"/>
                  </a:cubicBezTo>
                  <a:lnTo>
                    <a:pt x="16" y="388"/>
                  </a:lnTo>
                  <a:lnTo>
                    <a:pt x="19" y="388"/>
                  </a:lnTo>
                  <a:lnTo>
                    <a:pt x="19" y="375"/>
                  </a:lnTo>
                  <a:lnTo>
                    <a:pt x="16" y="375"/>
                  </a:lnTo>
                  <a:cubicBezTo>
                    <a:pt x="17" y="361"/>
                    <a:pt x="19" y="370"/>
                    <a:pt x="19" y="360"/>
                  </a:cubicBezTo>
                  <a:lnTo>
                    <a:pt x="19" y="356"/>
                  </a:lnTo>
                  <a:lnTo>
                    <a:pt x="105" y="323"/>
                  </a:lnTo>
                  <a:cubicBezTo>
                    <a:pt x="108" y="319"/>
                    <a:pt x="113" y="316"/>
                    <a:pt x="117" y="315"/>
                  </a:cubicBezTo>
                  <a:cubicBezTo>
                    <a:pt x="124" y="313"/>
                    <a:pt x="122" y="310"/>
                    <a:pt x="128" y="309"/>
                  </a:cubicBezTo>
                  <a:cubicBezTo>
                    <a:pt x="138" y="306"/>
                    <a:pt x="164" y="335"/>
                    <a:pt x="176" y="292"/>
                  </a:cubicBezTo>
                  <a:cubicBezTo>
                    <a:pt x="179" y="283"/>
                    <a:pt x="187" y="263"/>
                    <a:pt x="191" y="254"/>
                  </a:cubicBezTo>
                  <a:cubicBezTo>
                    <a:pt x="197" y="240"/>
                    <a:pt x="204" y="238"/>
                    <a:pt x="210" y="230"/>
                  </a:cubicBezTo>
                  <a:cubicBezTo>
                    <a:pt x="211" y="228"/>
                    <a:pt x="216" y="193"/>
                    <a:pt x="217" y="189"/>
                  </a:cubicBezTo>
                  <a:cubicBezTo>
                    <a:pt x="218" y="184"/>
                    <a:pt x="226" y="152"/>
                    <a:pt x="225" y="149"/>
                  </a:cubicBezTo>
                  <a:lnTo>
                    <a:pt x="228" y="150"/>
                  </a:lnTo>
                  <a:cubicBezTo>
                    <a:pt x="227" y="141"/>
                    <a:pt x="231" y="137"/>
                    <a:pt x="236" y="136"/>
                  </a:cubicBezTo>
                  <a:lnTo>
                    <a:pt x="239" y="135"/>
                  </a:lnTo>
                  <a:lnTo>
                    <a:pt x="244" y="135"/>
                  </a:lnTo>
                  <a:cubicBezTo>
                    <a:pt x="245" y="142"/>
                    <a:pt x="250" y="142"/>
                    <a:pt x="252" y="147"/>
                  </a:cubicBezTo>
                  <a:cubicBezTo>
                    <a:pt x="254" y="151"/>
                    <a:pt x="254" y="157"/>
                    <a:pt x="259" y="158"/>
                  </a:cubicBezTo>
                  <a:cubicBezTo>
                    <a:pt x="263" y="159"/>
                    <a:pt x="271" y="148"/>
                    <a:pt x="278" y="147"/>
                  </a:cubicBezTo>
                  <a:lnTo>
                    <a:pt x="283" y="145"/>
                  </a:lnTo>
                  <a:lnTo>
                    <a:pt x="288" y="144"/>
                  </a:lnTo>
                  <a:cubicBezTo>
                    <a:pt x="294" y="144"/>
                    <a:pt x="298" y="145"/>
                    <a:pt x="302" y="147"/>
                  </a:cubicBezTo>
                  <a:lnTo>
                    <a:pt x="305" y="162"/>
                  </a:lnTo>
                  <a:lnTo>
                    <a:pt x="316" y="129"/>
                  </a:lnTo>
                  <a:cubicBezTo>
                    <a:pt x="321" y="131"/>
                    <a:pt x="334" y="137"/>
                    <a:pt x="340" y="136"/>
                  </a:cubicBezTo>
                  <a:cubicBezTo>
                    <a:pt x="347" y="134"/>
                    <a:pt x="346" y="103"/>
                    <a:pt x="352" y="96"/>
                  </a:cubicBezTo>
                  <a:cubicBezTo>
                    <a:pt x="349" y="90"/>
                    <a:pt x="345" y="76"/>
                    <a:pt x="340" y="81"/>
                  </a:cubicBezTo>
                  <a:lnTo>
                    <a:pt x="339" y="76"/>
                  </a:lnTo>
                  <a:cubicBezTo>
                    <a:pt x="337" y="78"/>
                    <a:pt x="321" y="71"/>
                    <a:pt x="317" y="72"/>
                  </a:cubicBezTo>
                  <a:cubicBezTo>
                    <a:pt x="314" y="73"/>
                    <a:pt x="296" y="75"/>
                    <a:pt x="291" y="78"/>
                  </a:cubicBezTo>
                  <a:cubicBezTo>
                    <a:pt x="277" y="72"/>
                    <a:pt x="297" y="58"/>
                    <a:pt x="299" y="51"/>
                  </a:cubicBezTo>
                  <a:cubicBezTo>
                    <a:pt x="304" y="54"/>
                    <a:pt x="305" y="53"/>
                    <a:pt x="311" y="51"/>
                  </a:cubicBezTo>
                  <a:cubicBezTo>
                    <a:pt x="324" y="48"/>
                    <a:pt x="322" y="46"/>
                    <a:pt x="336" y="31"/>
                  </a:cubicBezTo>
                  <a:cubicBezTo>
                    <a:pt x="343" y="22"/>
                    <a:pt x="349" y="9"/>
                    <a:pt x="359" y="7"/>
                  </a:cubicBezTo>
                  <a:lnTo>
                    <a:pt x="362" y="6"/>
                  </a:lnTo>
                  <a:cubicBezTo>
                    <a:pt x="366" y="5"/>
                    <a:pt x="374" y="10"/>
                    <a:pt x="373" y="0"/>
                  </a:cubicBezTo>
                  <a:lnTo>
                    <a:pt x="403" y="0"/>
                  </a:lnTo>
                  <a:cubicBezTo>
                    <a:pt x="406" y="9"/>
                    <a:pt x="409" y="8"/>
                    <a:pt x="417" y="8"/>
                  </a:cubicBezTo>
                  <a:cubicBezTo>
                    <a:pt x="419" y="9"/>
                    <a:pt x="429" y="17"/>
                    <a:pt x="431" y="18"/>
                  </a:cubicBezTo>
                  <a:lnTo>
                    <a:pt x="435" y="18"/>
                  </a:lnTo>
                  <a:cubicBezTo>
                    <a:pt x="441" y="18"/>
                    <a:pt x="438" y="13"/>
                    <a:pt x="444" y="13"/>
                  </a:cubicBezTo>
                  <a:lnTo>
                    <a:pt x="458" y="13"/>
                  </a:lnTo>
                  <a:lnTo>
                    <a:pt x="458" y="18"/>
                  </a:lnTo>
                  <a:lnTo>
                    <a:pt x="479" y="18"/>
                  </a:lnTo>
                  <a:cubicBezTo>
                    <a:pt x="481" y="18"/>
                    <a:pt x="494" y="27"/>
                    <a:pt x="496" y="27"/>
                  </a:cubicBezTo>
                  <a:lnTo>
                    <a:pt x="504" y="27"/>
                  </a:lnTo>
                  <a:cubicBezTo>
                    <a:pt x="507" y="27"/>
                    <a:pt x="507" y="26"/>
                    <a:pt x="511" y="23"/>
                  </a:cubicBezTo>
                  <a:cubicBezTo>
                    <a:pt x="512" y="27"/>
                    <a:pt x="523" y="37"/>
                    <a:pt x="526" y="37"/>
                  </a:cubicBezTo>
                  <a:cubicBezTo>
                    <a:pt x="532" y="37"/>
                    <a:pt x="541" y="23"/>
                    <a:pt x="542" y="18"/>
                  </a:cubicBezTo>
                  <a:lnTo>
                    <a:pt x="560" y="18"/>
                  </a:lnTo>
                  <a:cubicBezTo>
                    <a:pt x="566" y="18"/>
                    <a:pt x="563" y="13"/>
                    <a:pt x="569" y="13"/>
                  </a:cubicBezTo>
                  <a:lnTo>
                    <a:pt x="595" y="13"/>
                  </a:lnTo>
                  <a:lnTo>
                    <a:pt x="595" y="18"/>
                  </a:lnTo>
                  <a:lnTo>
                    <a:pt x="602" y="18"/>
                  </a:lnTo>
                  <a:cubicBezTo>
                    <a:pt x="608" y="18"/>
                    <a:pt x="605" y="13"/>
                    <a:pt x="611" y="13"/>
                  </a:cubicBezTo>
                  <a:lnTo>
                    <a:pt x="618" y="13"/>
                  </a:lnTo>
                  <a:lnTo>
                    <a:pt x="618" y="18"/>
                  </a:lnTo>
                  <a:cubicBezTo>
                    <a:pt x="630" y="17"/>
                    <a:pt x="623" y="13"/>
                    <a:pt x="630" y="13"/>
                  </a:cubicBezTo>
                  <a:lnTo>
                    <a:pt x="641" y="13"/>
                  </a:lnTo>
                  <a:cubicBezTo>
                    <a:pt x="646" y="13"/>
                    <a:pt x="644" y="14"/>
                    <a:pt x="646" y="18"/>
                  </a:cubicBezTo>
                  <a:cubicBezTo>
                    <a:pt x="647" y="16"/>
                    <a:pt x="650" y="13"/>
                    <a:pt x="651" y="13"/>
                  </a:cubicBezTo>
                  <a:cubicBezTo>
                    <a:pt x="655" y="13"/>
                    <a:pt x="655" y="14"/>
                    <a:pt x="658" y="18"/>
                  </a:cubicBezTo>
                  <a:lnTo>
                    <a:pt x="676" y="18"/>
                  </a:lnTo>
                  <a:lnTo>
                    <a:pt x="694" y="32"/>
                  </a:lnTo>
                  <a:lnTo>
                    <a:pt x="702" y="32"/>
                  </a:lnTo>
                  <a:lnTo>
                    <a:pt x="702" y="28"/>
                  </a:lnTo>
                  <a:lnTo>
                    <a:pt x="716" y="27"/>
                  </a:lnTo>
                  <a:lnTo>
                    <a:pt x="716" y="32"/>
                  </a:lnTo>
                  <a:lnTo>
                    <a:pt x="725" y="32"/>
                  </a:lnTo>
                  <a:cubicBezTo>
                    <a:pt x="731" y="32"/>
                    <a:pt x="728" y="27"/>
                    <a:pt x="734" y="27"/>
                  </a:cubicBezTo>
                  <a:lnTo>
                    <a:pt x="739" y="27"/>
                  </a:lnTo>
                  <a:cubicBezTo>
                    <a:pt x="740" y="30"/>
                    <a:pt x="752" y="55"/>
                    <a:pt x="755" y="55"/>
                  </a:cubicBezTo>
                  <a:cubicBezTo>
                    <a:pt x="761" y="55"/>
                    <a:pt x="767" y="41"/>
                    <a:pt x="771" y="37"/>
                  </a:cubicBezTo>
                  <a:lnTo>
                    <a:pt x="776" y="42"/>
                  </a:lnTo>
                  <a:lnTo>
                    <a:pt x="794" y="23"/>
                  </a:lnTo>
                  <a:lnTo>
                    <a:pt x="801" y="22"/>
                  </a:lnTo>
                  <a:cubicBezTo>
                    <a:pt x="805" y="22"/>
                    <a:pt x="805" y="21"/>
                    <a:pt x="808" y="18"/>
                  </a:cubicBezTo>
                  <a:lnTo>
                    <a:pt x="840" y="18"/>
                  </a:lnTo>
                  <a:cubicBezTo>
                    <a:pt x="843" y="15"/>
                    <a:pt x="843" y="13"/>
                    <a:pt x="847" y="13"/>
                  </a:cubicBezTo>
                  <a:lnTo>
                    <a:pt x="857" y="13"/>
                  </a:lnTo>
                  <a:cubicBezTo>
                    <a:pt x="863" y="12"/>
                    <a:pt x="860" y="18"/>
                    <a:pt x="866" y="18"/>
                  </a:cubicBezTo>
                  <a:lnTo>
                    <a:pt x="877" y="18"/>
                  </a:lnTo>
                  <a:cubicBezTo>
                    <a:pt x="879" y="25"/>
                    <a:pt x="907" y="36"/>
                    <a:pt x="907" y="60"/>
                  </a:cubicBezTo>
                  <a:lnTo>
                    <a:pt x="907" y="70"/>
                  </a:lnTo>
                  <a:lnTo>
                    <a:pt x="910" y="70"/>
                  </a:lnTo>
                  <a:lnTo>
                    <a:pt x="910" y="95"/>
                  </a:lnTo>
                  <a:cubicBezTo>
                    <a:pt x="910" y="104"/>
                    <a:pt x="915" y="100"/>
                    <a:pt x="915" y="109"/>
                  </a:cubicBezTo>
                  <a:lnTo>
                    <a:pt x="915" y="152"/>
                  </a:lnTo>
                  <a:lnTo>
                    <a:pt x="919" y="152"/>
                  </a:lnTo>
                  <a:lnTo>
                    <a:pt x="919" y="172"/>
                  </a:lnTo>
                  <a:cubicBezTo>
                    <a:pt x="919" y="177"/>
                    <a:pt x="920" y="177"/>
                    <a:pt x="922" y="182"/>
                  </a:cubicBezTo>
                  <a:lnTo>
                    <a:pt x="919" y="181"/>
                  </a:lnTo>
                  <a:lnTo>
                    <a:pt x="919" y="204"/>
                  </a:lnTo>
                  <a:cubicBezTo>
                    <a:pt x="919" y="213"/>
                    <a:pt x="922" y="208"/>
                    <a:pt x="922" y="216"/>
                  </a:cubicBezTo>
                  <a:lnTo>
                    <a:pt x="922" y="219"/>
                  </a:lnTo>
                  <a:cubicBezTo>
                    <a:pt x="922" y="227"/>
                    <a:pt x="919" y="223"/>
                    <a:pt x="919" y="231"/>
                  </a:cubicBezTo>
                  <a:lnTo>
                    <a:pt x="919" y="273"/>
                  </a:lnTo>
                  <a:cubicBezTo>
                    <a:pt x="919" y="282"/>
                    <a:pt x="931" y="297"/>
                    <a:pt x="931" y="311"/>
                  </a:cubicBezTo>
                  <a:cubicBezTo>
                    <a:pt x="931" y="326"/>
                    <a:pt x="909" y="361"/>
                    <a:pt x="903" y="373"/>
                  </a:cubicBezTo>
                  <a:cubicBezTo>
                    <a:pt x="905" y="377"/>
                    <a:pt x="907" y="377"/>
                    <a:pt x="907" y="383"/>
                  </a:cubicBezTo>
                  <a:lnTo>
                    <a:pt x="906" y="390"/>
                  </a:lnTo>
                  <a:lnTo>
                    <a:pt x="899" y="393"/>
                  </a:lnTo>
                  <a:lnTo>
                    <a:pt x="905" y="405"/>
                  </a:lnTo>
                  <a:lnTo>
                    <a:pt x="915" y="405"/>
                  </a:lnTo>
                  <a:cubicBezTo>
                    <a:pt x="918" y="410"/>
                    <a:pt x="919" y="409"/>
                    <a:pt x="919" y="415"/>
                  </a:cubicBezTo>
                  <a:lnTo>
                    <a:pt x="919" y="427"/>
                  </a:lnTo>
                  <a:cubicBezTo>
                    <a:pt x="919" y="436"/>
                    <a:pt x="915" y="431"/>
                    <a:pt x="915" y="440"/>
                  </a:cubicBezTo>
                  <a:lnTo>
                    <a:pt x="915" y="447"/>
                  </a:lnTo>
                  <a:lnTo>
                    <a:pt x="919" y="447"/>
                  </a:lnTo>
                  <a:lnTo>
                    <a:pt x="918" y="481"/>
                  </a:lnTo>
                  <a:lnTo>
                    <a:pt x="910" y="500"/>
                  </a:lnTo>
                  <a:lnTo>
                    <a:pt x="910" y="545"/>
                  </a:lnTo>
                  <a:lnTo>
                    <a:pt x="907" y="552"/>
                  </a:lnTo>
                  <a:lnTo>
                    <a:pt x="908" y="578"/>
                  </a:lnTo>
                  <a:lnTo>
                    <a:pt x="888" y="607"/>
                  </a:lnTo>
                  <a:lnTo>
                    <a:pt x="890" y="607"/>
                  </a:lnTo>
                  <a:lnTo>
                    <a:pt x="900" y="624"/>
                  </a:lnTo>
                  <a:lnTo>
                    <a:pt x="900" y="661"/>
                  </a:lnTo>
                  <a:lnTo>
                    <a:pt x="903" y="661"/>
                  </a:lnTo>
                  <a:lnTo>
                    <a:pt x="903" y="693"/>
                  </a:lnTo>
                  <a:lnTo>
                    <a:pt x="907" y="693"/>
                  </a:lnTo>
                  <a:cubicBezTo>
                    <a:pt x="906" y="710"/>
                    <a:pt x="903" y="701"/>
                    <a:pt x="903" y="711"/>
                  </a:cubicBezTo>
                  <a:lnTo>
                    <a:pt x="903" y="718"/>
                  </a:lnTo>
                  <a:cubicBezTo>
                    <a:pt x="897" y="719"/>
                    <a:pt x="887" y="729"/>
                    <a:pt x="887" y="738"/>
                  </a:cubicBezTo>
                  <a:lnTo>
                    <a:pt x="887" y="745"/>
                  </a:lnTo>
                  <a:cubicBezTo>
                    <a:pt x="887" y="757"/>
                    <a:pt x="899" y="757"/>
                    <a:pt x="900" y="773"/>
                  </a:cubicBezTo>
                  <a:lnTo>
                    <a:pt x="896" y="773"/>
                  </a:lnTo>
                  <a:lnTo>
                    <a:pt x="897" y="784"/>
                  </a:lnTo>
                  <a:lnTo>
                    <a:pt x="903" y="795"/>
                  </a:lnTo>
                  <a:lnTo>
                    <a:pt x="903" y="805"/>
                  </a:lnTo>
                  <a:cubicBezTo>
                    <a:pt x="903" y="814"/>
                    <a:pt x="907" y="809"/>
                    <a:pt x="907" y="818"/>
                  </a:cubicBezTo>
                  <a:lnTo>
                    <a:pt x="907" y="842"/>
                  </a:lnTo>
                  <a:cubicBezTo>
                    <a:pt x="907" y="848"/>
                    <a:pt x="905" y="848"/>
                    <a:pt x="903" y="852"/>
                  </a:cubicBezTo>
                  <a:lnTo>
                    <a:pt x="903" y="872"/>
                  </a:lnTo>
                  <a:cubicBezTo>
                    <a:pt x="901" y="877"/>
                    <a:pt x="900" y="877"/>
                    <a:pt x="900" y="882"/>
                  </a:cubicBezTo>
                  <a:lnTo>
                    <a:pt x="900" y="902"/>
                  </a:lnTo>
                  <a:lnTo>
                    <a:pt x="896" y="902"/>
                  </a:lnTo>
                  <a:lnTo>
                    <a:pt x="907" y="924"/>
                  </a:lnTo>
                  <a:lnTo>
                    <a:pt x="907" y="939"/>
                  </a:lnTo>
                  <a:cubicBezTo>
                    <a:pt x="907" y="948"/>
                    <a:pt x="910" y="943"/>
                    <a:pt x="910" y="952"/>
                  </a:cubicBezTo>
                  <a:lnTo>
                    <a:pt x="910" y="972"/>
                  </a:lnTo>
                  <a:cubicBezTo>
                    <a:pt x="910" y="980"/>
                    <a:pt x="907" y="975"/>
                    <a:pt x="907" y="984"/>
                  </a:cubicBezTo>
                  <a:lnTo>
                    <a:pt x="907" y="1014"/>
                  </a:lnTo>
                  <a:cubicBezTo>
                    <a:pt x="907" y="1022"/>
                    <a:pt x="910" y="1018"/>
                    <a:pt x="910" y="1026"/>
                  </a:cubicBezTo>
                  <a:lnTo>
                    <a:pt x="910" y="1059"/>
                  </a:lnTo>
                  <a:lnTo>
                    <a:pt x="907" y="1059"/>
                  </a:lnTo>
                  <a:lnTo>
                    <a:pt x="907" y="1069"/>
                  </a:lnTo>
                  <a:cubicBezTo>
                    <a:pt x="907" y="1077"/>
                    <a:pt x="903" y="1072"/>
                    <a:pt x="903" y="1081"/>
                  </a:cubicBezTo>
                  <a:lnTo>
                    <a:pt x="903" y="1091"/>
                  </a:lnTo>
                  <a:lnTo>
                    <a:pt x="907" y="1091"/>
                  </a:lnTo>
                  <a:lnTo>
                    <a:pt x="907" y="1101"/>
                  </a:lnTo>
                  <a:cubicBezTo>
                    <a:pt x="907" y="1109"/>
                    <a:pt x="903" y="1105"/>
                    <a:pt x="903" y="1113"/>
                  </a:cubicBezTo>
                  <a:lnTo>
                    <a:pt x="903" y="1198"/>
                  </a:lnTo>
                  <a:lnTo>
                    <a:pt x="900" y="1198"/>
                  </a:lnTo>
                  <a:lnTo>
                    <a:pt x="900" y="1208"/>
                  </a:lnTo>
                  <a:cubicBezTo>
                    <a:pt x="900" y="1209"/>
                    <a:pt x="893" y="1233"/>
                    <a:pt x="893" y="1235"/>
                  </a:cubicBezTo>
                  <a:lnTo>
                    <a:pt x="893" y="1245"/>
                  </a:lnTo>
                  <a:cubicBezTo>
                    <a:pt x="886" y="1248"/>
                    <a:pt x="882" y="1290"/>
                    <a:pt x="868" y="1290"/>
                  </a:cubicBezTo>
                  <a:lnTo>
                    <a:pt x="861" y="1290"/>
                  </a:lnTo>
                  <a:lnTo>
                    <a:pt x="861" y="1295"/>
                  </a:lnTo>
                  <a:lnTo>
                    <a:pt x="836" y="1295"/>
                  </a:lnTo>
                  <a:cubicBezTo>
                    <a:pt x="835" y="1290"/>
                    <a:pt x="826" y="1282"/>
                    <a:pt x="822" y="1282"/>
                  </a:cubicBezTo>
                  <a:lnTo>
                    <a:pt x="820" y="1282"/>
                  </a:lnTo>
                  <a:cubicBezTo>
                    <a:pt x="814" y="1282"/>
                    <a:pt x="810" y="1284"/>
                    <a:pt x="806" y="1287"/>
                  </a:cubicBezTo>
                  <a:cubicBezTo>
                    <a:pt x="800" y="1283"/>
                    <a:pt x="759" y="1257"/>
                    <a:pt x="755" y="1257"/>
                  </a:cubicBezTo>
                  <a:lnTo>
                    <a:pt x="694" y="1257"/>
                  </a:lnTo>
                  <a:cubicBezTo>
                    <a:pt x="696" y="1267"/>
                    <a:pt x="705" y="1267"/>
                    <a:pt x="712" y="1276"/>
                  </a:cubicBezTo>
                  <a:cubicBezTo>
                    <a:pt x="717" y="1282"/>
                    <a:pt x="726" y="1290"/>
                    <a:pt x="734" y="1290"/>
                  </a:cubicBezTo>
                  <a:lnTo>
                    <a:pt x="739" y="1300"/>
                  </a:lnTo>
                  <a:lnTo>
                    <a:pt x="736" y="1300"/>
                  </a:lnTo>
                  <a:lnTo>
                    <a:pt x="736" y="1305"/>
                  </a:lnTo>
                  <a:cubicBezTo>
                    <a:pt x="733" y="1301"/>
                    <a:pt x="733" y="1300"/>
                    <a:pt x="729" y="1300"/>
                  </a:cubicBezTo>
                  <a:cubicBezTo>
                    <a:pt x="723" y="1300"/>
                    <a:pt x="726" y="1305"/>
                    <a:pt x="720" y="1304"/>
                  </a:cubicBezTo>
                  <a:lnTo>
                    <a:pt x="680" y="1305"/>
                  </a:lnTo>
                  <a:cubicBezTo>
                    <a:pt x="678" y="1305"/>
                    <a:pt x="661" y="1295"/>
                    <a:pt x="660" y="1295"/>
                  </a:cubicBezTo>
                  <a:lnTo>
                    <a:pt x="650" y="1295"/>
                  </a:lnTo>
                  <a:lnTo>
                    <a:pt x="650" y="1290"/>
                  </a:lnTo>
                  <a:lnTo>
                    <a:pt x="627" y="1290"/>
                  </a:lnTo>
                  <a:cubicBezTo>
                    <a:pt x="622" y="1290"/>
                    <a:pt x="622" y="1286"/>
                    <a:pt x="618" y="1282"/>
                  </a:cubicBezTo>
                  <a:lnTo>
                    <a:pt x="609" y="1295"/>
                  </a:lnTo>
                  <a:lnTo>
                    <a:pt x="562" y="1295"/>
                  </a:lnTo>
                  <a:lnTo>
                    <a:pt x="562" y="1290"/>
                  </a:lnTo>
                  <a:lnTo>
                    <a:pt x="555" y="1290"/>
                  </a:lnTo>
                  <a:cubicBezTo>
                    <a:pt x="548" y="1290"/>
                    <a:pt x="549" y="1282"/>
                    <a:pt x="546" y="1282"/>
                  </a:cubicBezTo>
                  <a:cubicBezTo>
                    <a:pt x="541" y="1282"/>
                    <a:pt x="538" y="1290"/>
                    <a:pt x="537" y="1295"/>
                  </a:cubicBezTo>
                  <a:lnTo>
                    <a:pt x="511" y="1295"/>
                  </a:lnTo>
                  <a:lnTo>
                    <a:pt x="511" y="1300"/>
                  </a:lnTo>
                  <a:lnTo>
                    <a:pt x="477" y="1300"/>
                  </a:lnTo>
                  <a:lnTo>
                    <a:pt x="477" y="1295"/>
                  </a:lnTo>
                  <a:cubicBezTo>
                    <a:pt x="470" y="1297"/>
                    <a:pt x="474" y="1300"/>
                    <a:pt x="468" y="1300"/>
                  </a:cubicBezTo>
                  <a:lnTo>
                    <a:pt x="451" y="1300"/>
                  </a:lnTo>
                  <a:lnTo>
                    <a:pt x="451" y="1295"/>
                  </a:lnTo>
                  <a:lnTo>
                    <a:pt x="438" y="1295"/>
                  </a:lnTo>
                  <a:lnTo>
                    <a:pt x="438" y="1300"/>
                  </a:lnTo>
                  <a:lnTo>
                    <a:pt x="383" y="1299"/>
                  </a:lnTo>
                  <a:lnTo>
                    <a:pt x="379" y="1290"/>
                  </a:lnTo>
                  <a:lnTo>
                    <a:pt x="371" y="1290"/>
                  </a:lnTo>
                  <a:cubicBezTo>
                    <a:pt x="365" y="1290"/>
                    <a:pt x="366" y="1282"/>
                    <a:pt x="363" y="1282"/>
                  </a:cubicBezTo>
                  <a:cubicBezTo>
                    <a:pt x="358" y="1282"/>
                    <a:pt x="355" y="1290"/>
                    <a:pt x="354" y="1295"/>
                  </a:cubicBezTo>
                  <a:lnTo>
                    <a:pt x="271" y="1295"/>
                  </a:lnTo>
                  <a:cubicBezTo>
                    <a:pt x="265" y="1295"/>
                    <a:pt x="267" y="1300"/>
                    <a:pt x="264" y="1300"/>
                  </a:cubicBezTo>
                  <a:cubicBezTo>
                    <a:pt x="258" y="1300"/>
                    <a:pt x="261" y="1295"/>
                    <a:pt x="255" y="1295"/>
                  </a:cubicBezTo>
                  <a:lnTo>
                    <a:pt x="236" y="1295"/>
                  </a:lnTo>
                  <a:lnTo>
                    <a:pt x="236" y="1300"/>
                  </a:lnTo>
                  <a:lnTo>
                    <a:pt x="218" y="1300"/>
                  </a:lnTo>
                  <a:lnTo>
                    <a:pt x="218" y="1295"/>
                  </a:lnTo>
                  <a:lnTo>
                    <a:pt x="203" y="1295"/>
                  </a:lnTo>
                  <a:cubicBezTo>
                    <a:pt x="199" y="1295"/>
                    <a:pt x="199" y="1297"/>
                    <a:pt x="195" y="1300"/>
                  </a:cubicBezTo>
                  <a:lnTo>
                    <a:pt x="174" y="1299"/>
                  </a:lnTo>
                  <a:lnTo>
                    <a:pt x="169" y="1305"/>
                  </a:lnTo>
                  <a:lnTo>
                    <a:pt x="106" y="1305"/>
                  </a:lnTo>
                  <a:cubicBezTo>
                    <a:pt x="103" y="1308"/>
                    <a:pt x="103" y="1310"/>
                    <a:pt x="99" y="1310"/>
                  </a:cubicBezTo>
                  <a:lnTo>
                    <a:pt x="92" y="1309"/>
                  </a:lnTo>
                  <a:lnTo>
                    <a:pt x="92" y="1305"/>
                  </a:lnTo>
                  <a:lnTo>
                    <a:pt x="51" y="1305"/>
                  </a:lnTo>
                  <a:cubicBezTo>
                    <a:pt x="47" y="1304"/>
                    <a:pt x="47" y="1303"/>
                    <a:pt x="44" y="1300"/>
                  </a:cubicBezTo>
                  <a:lnTo>
                    <a:pt x="34" y="1300"/>
                  </a:lnTo>
                  <a:cubicBezTo>
                    <a:pt x="23" y="1289"/>
                    <a:pt x="13" y="1275"/>
                    <a:pt x="5" y="1260"/>
                  </a:cubicBezTo>
                  <a:cubicBezTo>
                    <a:pt x="5" y="1244"/>
                    <a:pt x="9" y="1217"/>
                    <a:pt x="0" y="1213"/>
                  </a:cubicBezTo>
                  <a:lnTo>
                    <a:pt x="0" y="1141"/>
                  </a:lnTo>
                  <a:lnTo>
                    <a:pt x="5" y="1138"/>
                  </a:lnTo>
                  <a:close/>
                </a:path>
              </a:pathLst>
            </a:custGeom>
            <a:solidFill>
              <a:srgbClr val="E5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51"/>
            <p:cNvSpPr>
              <a:spLocks noEditPoints="1"/>
            </p:cNvSpPr>
            <p:nvPr/>
          </p:nvSpPr>
          <p:spPr bwMode="auto">
            <a:xfrm>
              <a:off x="4933269" y="4482420"/>
              <a:ext cx="138113" cy="458788"/>
            </a:xfrm>
            <a:custGeom>
              <a:avLst/>
              <a:gdLst>
                <a:gd name="T0" fmla="*/ 170 w 366"/>
                <a:gd name="T1" fmla="*/ 179 h 1245"/>
                <a:gd name="T2" fmla="*/ 182 w 366"/>
                <a:gd name="T3" fmla="*/ 3 h 1245"/>
                <a:gd name="T4" fmla="*/ 208 w 366"/>
                <a:gd name="T5" fmla="*/ 118 h 1245"/>
                <a:gd name="T6" fmla="*/ 310 w 366"/>
                <a:gd name="T7" fmla="*/ 92 h 1245"/>
                <a:gd name="T8" fmla="*/ 342 w 366"/>
                <a:gd name="T9" fmla="*/ 74 h 1245"/>
                <a:gd name="T10" fmla="*/ 352 w 366"/>
                <a:gd name="T11" fmla="*/ 184 h 1245"/>
                <a:gd name="T12" fmla="*/ 209 w 366"/>
                <a:gd name="T13" fmla="*/ 337 h 1245"/>
                <a:gd name="T14" fmla="*/ 212 w 366"/>
                <a:gd name="T15" fmla="*/ 610 h 1245"/>
                <a:gd name="T16" fmla="*/ 170 w 366"/>
                <a:gd name="T17" fmla="*/ 592 h 1245"/>
                <a:gd name="T18" fmla="*/ 70 w 366"/>
                <a:gd name="T19" fmla="*/ 330 h 1245"/>
                <a:gd name="T20" fmla="*/ 15 w 366"/>
                <a:gd name="T21" fmla="*/ 191 h 1245"/>
                <a:gd name="T22" fmla="*/ 39 w 366"/>
                <a:gd name="T23" fmla="*/ 76 h 1245"/>
                <a:gd name="T24" fmla="*/ 57 w 366"/>
                <a:gd name="T25" fmla="*/ 144 h 1245"/>
                <a:gd name="T26" fmla="*/ 54 w 366"/>
                <a:gd name="T27" fmla="*/ 220 h 1245"/>
                <a:gd name="T28" fmla="*/ 79 w 366"/>
                <a:gd name="T29" fmla="*/ 287 h 1245"/>
                <a:gd name="T30" fmla="*/ 170 w 366"/>
                <a:gd name="T31" fmla="*/ 295 h 1245"/>
                <a:gd name="T32" fmla="*/ 209 w 366"/>
                <a:gd name="T33" fmla="*/ 254 h 1245"/>
                <a:gd name="T34" fmla="*/ 315 w 366"/>
                <a:gd name="T35" fmla="*/ 230 h 1245"/>
                <a:gd name="T36" fmla="*/ 209 w 366"/>
                <a:gd name="T37" fmla="*/ 254 h 1245"/>
                <a:gd name="T38" fmla="*/ 134 w 366"/>
                <a:gd name="T39" fmla="*/ 909 h 1245"/>
                <a:gd name="T40" fmla="*/ 200 w 366"/>
                <a:gd name="T41" fmla="*/ 987 h 1245"/>
                <a:gd name="T42" fmla="*/ 74 w 366"/>
                <a:gd name="T43" fmla="*/ 1026 h 1245"/>
                <a:gd name="T44" fmla="*/ 157 w 366"/>
                <a:gd name="T45" fmla="*/ 1000 h 1245"/>
                <a:gd name="T46" fmla="*/ 142 w 366"/>
                <a:gd name="T47" fmla="*/ 947 h 1245"/>
                <a:gd name="T48" fmla="*/ 101 w 366"/>
                <a:gd name="T49" fmla="*/ 994 h 1245"/>
                <a:gd name="T50" fmla="*/ 0 w 366"/>
                <a:gd name="T51" fmla="*/ 880 h 1245"/>
                <a:gd name="T52" fmla="*/ 232 w 366"/>
                <a:gd name="T53" fmla="*/ 697 h 1245"/>
                <a:gd name="T54" fmla="*/ 364 w 366"/>
                <a:gd name="T55" fmla="*/ 859 h 1245"/>
                <a:gd name="T56" fmla="*/ 338 w 366"/>
                <a:gd name="T57" fmla="*/ 1192 h 1245"/>
                <a:gd name="T58" fmla="*/ 156 w 366"/>
                <a:gd name="T59" fmla="*/ 1245 h 1245"/>
                <a:gd name="T60" fmla="*/ 7 w 366"/>
                <a:gd name="T61" fmla="*/ 1120 h 1245"/>
                <a:gd name="T62" fmla="*/ 41 w 366"/>
                <a:gd name="T63" fmla="*/ 1002 h 1245"/>
                <a:gd name="T64" fmla="*/ 57 w 366"/>
                <a:gd name="T65" fmla="*/ 1156 h 1245"/>
                <a:gd name="T66" fmla="*/ 294 w 366"/>
                <a:gd name="T67" fmla="*/ 1190 h 1245"/>
                <a:gd name="T68" fmla="*/ 323 w 366"/>
                <a:gd name="T69" fmla="*/ 1062 h 1245"/>
                <a:gd name="T70" fmla="*/ 249 w 366"/>
                <a:gd name="T71" fmla="*/ 1036 h 1245"/>
                <a:gd name="T72" fmla="*/ 271 w 366"/>
                <a:gd name="T73" fmla="*/ 1178 h 1245"/>
                <a:gd name="T74" fmla="*/ 259 w 366"/>
                <a:gd name="T75" fmla="*/ 1203 h 1245"/>
                <a:gd name="T76" fmla="*/ 212 w 366"/>
                <a:gd name="T77" fmla="*/ 1103 h 1245"/>
                <a:gd name="T78" fmla="*/ 81 w 366"/>
                <a:gd name="T79" fmla="*/ 1117 h 1245"/>
                <a:gd name="T80" fmla="*/ 192 w 366"/>
                <a:gd name="T81" fmla="*/ 1081 h 1245"/>
                <a:gd name="T82" fmla="*/ 211 w 366"/>
                <a:gd name="T83" fmla="*/ 1074 h 1245"/>
                <a:gd name="T84" fmla="*/ 221 w 366"/>
                <a:gd name="T85" fmla="*/ 975 h 1245"/>
                <a:gd name="T86" fmla="*/ 113 w 366"/>
                <a:gd name="T87" fmla="*/ 869 h 1245"/>
                <a:gd name="T88" fmla="*/ 90 w 366"/>
                <a:gd name="T89" fmla="*/ 833 h 1245"/>
                <a:gd name="T90" fmla="*/ 184 w 366"/>
                <a:gd name="T91" fmla="*/ 802 h 1245"/>
                <a:gd name="T92" fmla="*/ 192 w 366"/>
                <a:gd name="T93" fmla="*/ 735 h 1245"/>
                <a:gd name="T94" fmla="*/ 86 w 366"/>
                <a:gd name="T95" fmla="*/ 745 h 1245"/>
                <a:gd name="T96" fmla="*/ 42 w 366"/>
                <a:gd name="T97" fmla="*/ 888 h 1245"/>
                <a:gd name="T98" fmla="*/ 223 w 366"/>
                <a:gd name="T99" fmla="*/ 761 h 1245"/>
                <a:gd name="T100" fmla="*/ 235 w 366"/>
                <a:gd name="T101" fmla="*/ 781 h 1245"/>
                <a:gd name="T102" fmla="*/ 310 w 366"/>
                <a:gd name="T103" fmla="*/ 767 h 1245"/>
                <a:gd name="T104" fmla="*/ 274 w 366"/>
                <a:gd name="T105" fmla="*/ 829 h 1245"/>
                <a:gd name="T106" fmla="*/ 292 w 366"/>
                <a:gd name="T107" fmla="*/ 867 h 1245"/>
                <a:gd name="T108" fmla="*/ 227 w 366"/>
                <a:gd name="T109" fmla="*/ 867 h 1245"/>
                <a:gd name="T110" fmla="*/ 299 w 366"/>
                <a:gd name="T111" fmla="*/ 891 h 1245"/>
                <a:gd name="T112" fmla="*/ 276 w 366"/>
                <a:gd name="T113" fmla="*/ 950 h 1245"/>
                <a:gd name="T114" fmla="*/ 266 w 366"/>
                <a:gd name="T115" fmla="*/ 972 h 1245"/>
                <a:gd name="T116" fmla="*/ 324 w 366"/>
                <a:gd name="T117" fmla="*/ 1035 h 1245"/>
                <a:gd name="T118" fmla="*/ 322 w 366"/>
                <a:gd name="T119" fmla="*/ 869 h 1245"/>
                <a:gd name="T120" fmla="*/ 213 w 366"/>
                <a:gd name="T121" fmla="*/ 73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6" h="1245">
                  <a:moveTo>
                    <a:pt x="54" y="181"/>
                  </a:moveTo>
                  <a:lnTo>
                    <a:pt x="62" y="180"/>
                  </a:lnTo>
                  <a:lnTo>
                    <a:pt x="170" y="179"/>
                  </a:lnTo>
                  <a:lnTo>
                    <a:pt x="165" y="49"/>
                  </a:lnTo>
                  <a:cubicBezTo>
                    <a:pt x="164" y="31"/>
                    <a:pt x="165" y="20"/>
                    <a:pt x="168" y="15"/>
                  </a:cubicBezTo>
                  <a:cubicBezTo>
                    <a:pt x="172" y="11"/>
                    <a:pt x="176" y="7"/>
                    <a:pt x="182" y="3"/>
                  </a:cubicBezTo>
                  <a:cubicBezTo>
                    <a:pt x="188" y="0"/>
                    <a:pt x="194" y="0"/>
                    <a:pt x="200" y="3"/>
                  </a:cubicBezTo>
                  <a:cubicBezTo>
                    <a:pt x="205" y="8"/>
                    <a:pt x="208" y="14"/>
                    <a:pt x="208" y="21"/>
                  </a:cubicBezTo>
                  <a:lnTo>
                    <a:pt x="208" y="118"/>
                  </a:lnTo>
                  <a:lnTo>
                    <a:pt x="209" y="177"/>
                  </a:lnTo>
                  <a:lnTo>
                    <a:pt x="315" y="176"/>
                  </a:lnTo>
                  <a:lnTo>
                    <a:pt x="310" y="92"/>
                  </a:lnTo>
                  <a:cubicBezTo>
                    <a:pt x="309" y="84"/>
                    <a:pt x="310" y="77"/>
                    <a:pt x="314" y="73"/>
                  </a:cubicBezTo>
                  <a:cubicBezTo>
                    <a:pt x="317" y="68"/>
                    <a:pt x="322" y="66"/>
                    <a:pt x="328" y="65"/>
                  </a:cubicBezTo>
                  <a:cubicBezTo>
                    <a:pt x="333" y="65"/>
                    <a:pt x="337" y="68"/>
                    <a:pt x="342" y="74"/>
                  </a:cubicBezTo>
                  <a:cubicBezTo>
                    <a:pt x="346" y="81"/>
                    <a:pt x="349" y="93"/>
                    <a:pt x="350" y="112"/>
                  </a:cubicBezTo>
                  <a:lnTo>
                    <a:pt x="352" y="156"/>
                  </a:lnTo>
                  <a:cubicBezTo>
                    <a:pt x="352" y="163"/>
                    <a:pt x="352" y="172"/>
                    <a:pt x="352" y="184"/>
                  </a:cubicBezTo>
                  <a:cubicBezTo>
                    <a:pt x="352" y="215"/>
                    <a:pt x="349" y="242"/>
                    <a:pt x="345" y="264"/>
                  </a:cubicBezTo>
                  <a:cubicBezTo>
                    <a:pt x="341" y="287"/>
                    <a:pt x="331" y="303"/>
                    <a:pt x="314" y="313"/>
                  </a:cubicBezTo>
                  <a:cubicBezTo>
                    <a:pt x="298" y="324"/>
                    <a:pt x="263" y="331"/>
                    <a:pt x="209" y="337"/>
                  </a:cubicBezTo>
                  <a:lnTo>
                    <a:pt x="209" y="519"/>
                  </a:lnTo>
                  <a:cubicBezTo>
                    <a:pt x="209" y="548"/>
                    <a:pt x="210" y="570"/>
                    <a:pt x="211" y="583"/>
                  </a:cubicBezTo>
                  <a:cubicBezTo>
                    <a:pt x="211" y="596"/>
                    <a:pt x="212" y="605"/>
                    <a:pt x="212" y="610"/>
                  </a:cubicBezTo>
                  <a:cubicBezTo>
                    <a:pt x="211" y="620"/>
                    <a:pt x="209" y="628"/>
                    <a:pt x="205" y="634"/>
                  </a:cubicBezTo>
                  <a:cubicBezTo>
                    <a:pt x="202" y="641"/>
                    <a:pt x="197" y="644"/>
                    <a:pt x="192" y="643"/>
                  </a:cubicBezTo>
                  <a:cubicBezTo>
                    <a:pt x="178" y="643"/>
                    <a:pt x="170" y="626"/>
                    <a:pt x="170" y="592"/>
                  </a:cubicBezTo>
                  <a:lnTo>
                    <a:pt x="170" y="507"/>
                  </a:lnTo>
                  <a:lnTo>
                    <a:pt x="169" y="337"/>
                  </a:lnTo>
                  <a:cubicBezTo>
                    <a:pt x="125" y="337"/>
                    <a:pt x="92" y="334"/>
                    <a:pt x="70" y="330"/>
                  </a:cubicBezTo>
                  <a:cubicBezTo>
                    <a:pt x="48" y="325"/>
                    <a:pt x="33" y="310"/>
                    <a:pt x="26" y="284"/>
                  </a:cubicBezTo>
                  <a:cubicBezTo>
                    <a:pt x="19" y="259"/>
                    <a:pt x="15" y="237"/>
                    <a:pt x="15" y="221"/>
                  </a:cubicBezTo>
                  <a:cubicBezTo>
                    <a:pt x="15" y="204"/>
                    <a:pt x="15" y="194"/>
                    <a:pt x="15" y="191"/>
                  </a:cubicBezTo>
                  <a:lnTo>
                    <a:pt x="15" y="121"/>
                  </a:lnTo>
                  <a:cubicBezTo>
                    <a:pt x="15" y="106"/>
                    <a:pt x="18" y="95"/>
                    <a:pt x="22" y="87"/>
                  </a:cubicBezTo>
                  <a:cubicBezTo>
                    <a:pt x="27" y="79"/>
                    <a:pt x="33" y="76"/>
                    <a:pt x="39" y="76"/>
                  </a:cubicBezTo>
                  <a:cubicBezTo>
                    <a:pt x="45" y="77"/>
                    <a:pt x="50" y="80"/>
                    <a:pt x="54" y="87"/>
                  </a:cubicBezTo>
                  <a:cubicBezTo>
                    <a:pt x="58" y="94"/>
                    <a:pt x="61" y="102"/>
                    <a:pt x="61" y="112"/>
                  </a:cubicBezTo>
                  <a:lnTo>
                    <a:pt x="57" y="144"/>
                  </a:lnTo>
                  <a:lnTo>
                    <a:pt x="55" y="168"/>
                  </a:lnTo>
                  <a:lnTo>
                    <a:pt x="54" y="181"/>
                  </a:lnTo>
                  <a:close/>
                  <a:moveTo>
                    <a:pt x="54" y="220"/>
                  </a:moveTo>
                  <a:cubicBezTo>
                    <a:pt x="53" y="231"/>
                    <a:pt x="53" y="239"/>
                    <a:pt x="54" y="243"/>
                  </a:cubicBezTo>
                  <a:cubicBezTo>
                    <a:pt x="55" y="247"/>
                    <a:pt x="57" y="254"/>
                    <a:pt x="61" y="264"/>
                  </a:cubicBezTo>
                  <a:cubicBezTo>
                    <a:pt x="65" y="273"/>
                    <a:pt x="71" y="281"/>
                    <a:pt x="79" y="287"/>
                  </a:cubicBezTo>
                  <a:cubicBezTo>
                    <a:pt x="86" y="293"/>
                    <a:pt x="111" y="296"/>
                    <a:pt x="152" y="295"/>
                  </a:cubicBezTo>
                  <a:lnTo>
                    <a:pt x="161" y="295"/>
                  </a:lnTo>
                  <a:lnTo>
                    <a:pt x="170" y="295"/>
                  </a:lnTo>
                  <a:lnTo>
                    <a:pt x="169" y="218"/>
                  </a:lnTo>
                  <a:lnTo>
                    <a:pt x="54" y="220"/>
                  </a:lnTo>
                  <a:close/>
                  <a:moveTo>
                    <a:pt x="209" y="254"/>
                  </a:moveTo>
                  <a:lnTo>
                    <a:pt x="209" y="294"/>
                  </a:lnTo>
                  <a:cubicBezTo>
                    <a:pt x="245" y="294"/>
                    <a:pt x="272" y="289"/>
                    <a:pt x="289" y="280"/>
                  </a:cubicBezTo>
                  <a:cubicBezTo>
                    <a:pt x="306" y="272"/>
                    <a:pt x="315" y="255"/>
                    <a:pt x="315" y="230"/>
                  </a:cubicBezTo>
                  <a:lnTo>
                    <a:pt x="315" y="216"/>
                  </a:lnTo>
                  <a:lnTo>
                    <a:pt x="209" y="218"/>
                  </a:lnTo>
                  <a:lnTo>
                    <a:pt x="209" y="254"/>
                  </a:lnTo>
                  <a:close/>
                  <a:moveTo>
                    <a:pt x="62" y="975"/>
                  </a:moveTo>
                  <a:cubicBezTo>
                    <a:pt x="61" y="946"/>
                    <a:pt x="67" y="929"/>
                    <a:pt x="80" y="921"/>
                  </a:cubicBezTo>
                  <a:cubicBezTo>
                    <a:pt x="93" y="914"/>
                    <a:pt x="111" y="910"/>
                    <a:pt x="134" y="909"/>
                  </a:cubicBezTo>
                  <a:cubicBezTo>
                    <a:pt x="158" y="907"/>
                    <a:pt x="173" y="909"/>
                    <a:pt x="181" y="915"/>
                  </a:cubicBezTo>
                  <a:cubicBezTo>
                    <a:pt x="192" y="924"/>
                    <a:pt x="198" y="937"/>
                    <a:pt x="199" y="956"/>
                  </a:cubicBezTo>
                  <a:cubicBezTo>
                    <a:pt x="199" y="974"/>
                    <a:pt x="200" y="984"/>
                    <a:pt x="200" y="987"/>
                  </a:cubicBezTo>
                  <a:cubicBezTo>
                    <a:pt x="199" y="998"/>
                    <a:pt x="195" y="1010"/>
                    <a:pt x="187" y="1024"/>
                  </a:cubicBezTo>
                  <a:cubicBezTo>
                    <a:pt x="178" y="1038"/>
                    <a:pt x="158" y="1045"/>
                    <a:pt x="126" y="1045"/>
                  </a:cubicBezTo>
                  <a:cubicBezTo>
                    <a:pt x="99" y="1045"/>
                    <a:pt x="82" y="1039"/>
                    <a:pt x="74" y="1026"/>
                  </a:cubicBezTo>
                  <a:cubicBezTo>
                    <a:pt x="66" y="1014"/>
                    <a:pt x="62" y="996"/>
                    <a:pt x="62" y="975"/>
                  </a:cubicBezTo>
                  <a:close/>
                  <a:moveTo>
                    <a:pt x="124" y="1006"/>
                  </a:moveTo>
                  <a:cubicBezTo>
                    <a:pt x="141" y="1007"/>
                    <a:pt x="153" y="1006"/>
                    <a:pt x="157" y="1000"/>
                  </a:cubicBezTo>
                  <a:cubicBezTo>
                    <a:pt x="162" y="995"/>
                    <a:pt x="164" y="987"/>
                    <a:pt x="164" y="977"/>
                  </a:cubicBezTo>
                  <a:cubicBezTo>
                    <a:pt x="165" y="967"/>
                    <a:pt x="164" y="960"/>
                    <a:pt x="162" y="956"/>
                  </a:cubicBezTo>
                  <a:cubicBezTo>
                    <a:pt x="158" y="951"/>
                    <a:pt x="151" y="948"/>
                    <a:pt x="142" y="947"/>
                  </a:cubicBezTo>
                  <a:cubicBezTo>
                    <a:pt x="110" y="946"/>
                    <a:pt x="95" y="954"/>
                    <a:pt x="98" y="970"/>
                  </a:cubicBezTo>
                  <a:lnTo>
                    <a:pt x="99" y="975"/>
                  </a:lnTo>
                  <a:lnTo>
                    <a:pt x="101" y="994"/>
                  </a:lnTo>
                  <a:cubicBezTo>
                    <a:pt x="102" y="1002"/>
                    <a:pt x="109" y="1006"/>
                    <a:pt x="124" y="1006"/>
                  </a:cubicBezTo>
                  <a:close/>
                  <a:moveTo>
                    <a:pt x="0" y="964"/>
                  </a:moveTo>
                  <a:lnTo>
                    <a:pt x="0" y="880"/>
                  </a:lnTo>
                  <a:cubicBezTo>
                    <a:pt x="0" y="865"/>
                    <a:pt x="2" y="842"/>
                    <a:pt x="4" y="811"/>
                  </a:cubicBezTo>
                  <a:cubicBezTo>
                    <a:pt x="6" y="780"/>
                    <a:pt x="15" y="752"/>
                    <a:pt x="30" y="727"/>
                  </a:cubicBezTo>
                  <a:cubicBezTo>
                    <a:pt x="46" y="702"/>
                    <a:pt x="113" y="692"/>
                    <a:pt x="232" y="697"/>
                  </a:cubicBezTo>
                  <a:cubicBezTo>
                    <a:pt x="286" y="699"/>
                    <a:pt x="320" y="709"/>
                    <a:pt x="335" y="727"/>
                  </a:cubicBezTo>
                  <a:cubicBezTo>
                    <a:pt x="350" y="744"/>
                    <a:pt x="359" y="764"/>
                    <a:pt x="360" y="788"/>
                  </a:cubicBezTo>
                  <a:lnTo>
                    <a:pt x="364" y="859"/>
                  </a:lnTo>
                  <a:lnTo>
                    <a:pt x="366" y="991"/>
                  </a:lnTo>
                  <a:lnTo>
                    <a:pt x="362" y="1090"/>
                  </a:lnTo>
                  <a:cubicBezTo>
                    <a:pt x="359" y="1136"/>
                    <a:pt x="351" y="1170"/>
                    <a:pt x="338" y="1192"/>
                  </a:cubicBezTo>
                  <a:cubicBezTo>
                    <a:pt x="326" y="1213"/>
                    <a:pt x="312" y="1227"/>
                    <a:pt x="299" y="1235"/>
                  </a:cubicBezTo>
                  <a:cubicBezTo>
                    <a:pt x="286" y="1242"/>
                    <a:pt x="267" y="1245"/>
                    <a:pt x="244" y="1245"/>
                  </a:cubicBezTo>
                  <a:lnTo>
                    <a:pt x="156" y="1245"/>
                  </a:lnTo>
                  <a:cubicBezTo>
                    <a:pt x="111" y="1245"/>
                    <a:pt x="81" y="1241"/>
                    <a:pt x="67" y="1232"/>
                  </a:cubicBezTo>
                  <a:cubicBezTo>
                    <a:pt x="52" y="1223"/>
                    <a:pt x="39" y="1209"/>
                    <a:pt x="26" y="1191"/>
                  </a:cubicBezTo>
                  <a:cubicBezTo>
                    <a:pt x="14" y="1173"/>
                    <a:pt x="8" y="1149"/>
                    <a:pt x="7" y="1120"/>
                  </a:cubicBezTo>
                  <a:lnTo>
                    <a:pt x="3" y="1049"/>
                  </a:lnTo>
                  <a:lnTo>
                    <a:pt x="0" y="964"/>
                  </a:lnTo>
                  <a:close/>
                  <a:moveTo>
                    <a:pt x="41" y="1002"/>
                  </a:moveTo>
                  <a:lnTo>
                    <a:pt x="43" y="1063"/>
                  </a:lnTo>
                  <a:cubicBezTo>
                    <a:pt x="43" y="1070"/>
                    <a:pt x="44" y="1084"/>
                    <a:pt x="47" y="1105"/>
                  </a:cubicBezTo>
                  <a:cubicBezTo>
                    <a:pt x="49" y="1125"/>
                    <a:pt x="52" y="1142"/>
                    <a:pt x="57" y="1156"/>
                  </a:cubicBezTo>
                  <a:cubicBezTo>
                    <a:pt x="62" y="1170"/>
                    <a:pt x="72" y="1183"/>
                    <a:pt x="86" y="1194"/>
                  </a:cubicBezTo>
                  <a:cubicBezTo>
                    <a:pt x="100" y="1206"/>
                    <a:pt x="136" y="1211"/>
                    <a:pt x="193" y="1211"/>
                  </a:cubicBezTo>
                  <a:cubicBezTo>
                    <a:pt x="251" y="1211"/>
                    <a:pt x="285" y="1204"/>
                    <a:pt x="294" y="1190"/>
                  </a:cubicBezTo>
                  <a:cubicBezTo>
                    <a:pt x="304" y="1176"/>
                    <a:pt x="311" y="1157"/>
                    <a:pt x="316" y="1134"/>
                  </a:cubicBezTo>
                  <a:cubicBezTo>
                    <a:pt x="321" y="1111"/>
                    <a:pt x="323" y="1092"/>
                    <a:pt x="323" y="1077"/>
                  </a:cubicBezTo>
                  <a:lnTo>
                    <a:pt x="323" y="1062"/>
                  </a:lnTo>
                  <a:cubicBezTo>
                    <a:pt x="314" y="1066"/>
                    <a:pt x="306" y="1066"/>
                    <a:pt x="299" y="1063"/>
                  </a:cubicBezTo>
                  <a:cubicBezTo>
                    <a:pt x="292" y="1059"/>
                    <a:pt x="276" y="1045"/>
                    <a:pt x="251" y="1019"/>
                  </a:cubicBezTo>
                  <a:cubicBezTo>
                    <a:pt x="250" y="1025"/>
                    <a:pt x="249" y="1030"/>
                    <a:pt x="249" y="1036"/>
                  </a:cubicBezTo>
                  <a:cubicBezTo>
                    <a:pt x="248" y="1042"/>
                    <a:pt x="248" y="1053"/>
                    <a:pt x="247" y="1071"/>
                  </a:cubicBezTo>
                  <a:cubicBezTo>
                    <a:pt x="247" y="1088"/>
                    <a:pt x="249" y="1105"/>
                    <a:pt x="255" y="1121"/>
                  </a:cubicBezTo>
                  <a:cubicBezTo>
                    <a:pt x="265" y="1158"/>
                    <a:pt x="270" y="1178"/>
                    <a:pt x="271" y="1178"/>
                  </a:cubicBezTo>
                  <a:lnTo>
                    <a:pt x="271" y="1185"/>
                  </a:lnTo>
                  <a:cubicBezTo>
                    <a:pt x="271" y="1191"/>
                    <a:pt x="270" y="1195"/>
                    <a:pt x="269" y="1196"/>
                  </a:cubicBezTo>
                  <a:cubicBezTo>
                    <a:pt x="268" y="1198"/>
                    <a:pt x="264" y="1201"/>
                    <a:pt x="259" y="1203"/>
                  </a:cubicBezTo>
                  <a:cubicBezTo>
                    <a:pt x="254" y="1205"/>
                    <a:pt x="249" y="1204"/>
                    <a:pt x="244" y="1198"/>
                  </a:cubicBezTo>
                  <a:cubicBezTo>
                    <a:pt x="235" y="1192"/>
                    <a:pt x="228" y="1178"/>
                    <a:pt x="223" y="1154"/>
                  </a:cubicBezTo>
                  <a:cubicBezTo>
                    <a:pt x="217" y="1131"/>
                    <a:pt x="214" y="1114"/>
                    <a:pt x="212" y="1103"/>
                  </a:cubicBezTo>
                  <a:cubicBezTo>
                    <a:pt x="207" y="1109"/>
                    <a:pt x="204" y="1112"/>
                    <a:pt x="201" y="1114"/>
                  </a:cubicBezTo>
                  <a:cubicBezTo>
                    <a:pt x="197" y="1116"/>
                    <a:pt x="189" y="1117"/>
                    <a:pt x="174" y="1117"/>
                  </a:cubicBezTo>
                  <a:lnTo>
                    <a:pt x="81" y="1117"/>
                  </a:lnTo>
                  <a:cubicBezTo>
                    <a:pt x="64" y="1117"/>
                    <a:pt x="56" y="1112"/>
                    <a:pt x="57" y="1102"/>
                  </a:cubicBezTo>
                  <a:cubicBezTo>
                    <a:pt x="57" y="1087"/>
                    <a:pt x="75" y="1080"/>
                    <a:pt x="111" y="1081"/>
                  </a:cubicBezTo>
                  <a:lnTo>
                    <a:pt x="192" y="1081"/>
                  </a:lnTo>
                  <a:cubicBezTo>
                    <a:pt x="198" y="1082"/>
                    <a:pt x="204" y="1084"/>
                    <a:pt x="211" y="1087"/>
                  </a:cubicBezTo>
                  <a:cubicBezTo>
                    <a:pt x="211" y="1084"/>
                    <a:pt x="210" y="1081"/>
                    <a:pt x="210" y="1079"/>
                  </a:cubicBezTo>
                  <a:cubicBezTo>
                    <a:pt x="209" y="1076"/>
                    <a:pt x="210" y="1075"/>
                    <a:pt x="211" y="1074"/>
                  </a:cubicBezTo>
                  <a:lnTo>
                    <a:pt x="213" y="1022"/>
                  </a:lnTo>
                  <a:cubicBezTo>
                    <a:pt x="213" y="1006"/>
                    <a:pt x="215" y="995"/>
                    <a:pt x="217" y="988"/>
                  </a:cubicBezTo>
                  <a:cubicBezTo>
                    <a:pt x="220" y="982"/>
                    <a:pt x="221" y="978"/>
                    <a:pt x="221" y="975"/>
                  </a:cubicBezTo>
                  <a:lnTo>
                    <a:pt x="195" y="895"/>
                  </a:lnTo>
                  <a:lnTo>
                    <a:pt x="188" y="867"/>
                  </a:lnTo>
                  <a:lnTo>
                    <a:pt x="113" y="869"/>
                  </a:lnTo>
                  <a:lnTo>
                    <a:pt x="74" y="872"/>
                  </a:lnTo>
                  <a:cubicBezTo>
                    <a:pt x="64" y="870"/>
                    <a:pt x="60" y="864"/>
                    <a:pt x="61" y="855"/>
                  </a:cubicBezTo>
                  <a:cubicBezTo>
                    <a:pt x="61" y="841"/>
                    <a:pt x="70" y="834"/>
                    <a:pt x="90" y="833"/>
                  </a:cubicBezTo>
                  <a:lnTo>
                    <a:pt x="188" y="829"/>
                  </a:lnTo>
                  <a:cubicBezTo>
                    <a:pt x="187" y="824"/>
                    <a:pt x="187" y="820"/>
                    <a:pt x="187" y="817"/>
                  </a:cubicBezTo>
                  <a:lnTo>
                    <a:pt x="184" y="802"/>
                  </a:lnTo>
                  <a:lnTo>
                    <a:pt x="184" y="770"/>
                  </a:lnTo>
                  <a:cubicBezTo>
                    <a:pt x="183" y="756"/>
                    <a:pt x="183" y="748"/>
                    <a:pt x="185" y="746"/>
                  </a:cubicBezTo>
                  <a:lnTo>
                    <a:pt x="192" y="735"/>
                  </a:lnTo>
                  <a:lnTo>
                    <a:pt x="183" y="735"/>
                  </a:lnTo>
                  <a:cubicBezTo>
                    <a:pt x="172" y="735"/>
                    <a:pt x="159" y="736"/>
                    <a:pt x="145" y="738"/>
                  </a:cubicBezTo>
                  <a:lnTo>
                    <a:pt x="86" y="745"/>
                  </a:lnTo>
                  <a:cubicBezTo>
                    <a:pt x="71" y="747"/>
                    <a:pt x="60" y="755"/>
                    <a:pt x="53" y="767"/>
                  </a:cubicBezTo>
                  <a:cubicBezTo>
                    <a:pt x="47" y="779"/>
                    <a:pt x="43" y="793"/>
                    <a:pt x="43" y="808"/>
                  </a:cubicBezTo>
                  <a:lnTo>
                    <a:pt x="42" y="888"/>
                  </a:lnTo>
                  <a:lnTo>
                    <a:pt x="41" y="1002"/>
                  </a:lnTo>
                  <a:close/>
                  <a:moveTo>
                    <a:pt x="213" y="735"/>
                  </a:moveTo>
                  <a:cubicBezTo>
                    <a:pt x="219" y="742"/>
                    <a:pt x="222" y="751"/>
                    <a:pt x="223" y="761"/>
                  </a:cubicBezTo>
                  <a:cubicBezTo>
                    <a:pt x="223" y="767"/>
                    <a:pt x="223" y="771"/>
                    <a:pt x="223" y="771"/>
                  </a:cubicBezTo>
                  <a:lnTo>
                    <a:pt x="221" y="783"/>
                  </a:lnTo>
                  <a:cubicBezTo>
                    <a:pt x="226" y="783"/>
                    <a:pt x="230" y="782"/>
                    <a:pt x="235" y="781"/>
                  </a:cubicBezTo>
                  <a:cubicBezTo>
                    <a:pt x="240" y="780"/>
                    <a:pt x="244" y="779"/>
                    <a:pt x="247" y="777"/>
                  </a:cubicBezTo>
                  <a:lnTo>
                    <a:pt x="299" y="754"/>
                  </a:lnTo>
                  <a:cubicBezTo>
                    <a:pt x="306" y="757"/>
                    <a:pt x="310" y="761"/>
                    <a:pt x="310" y="767"/>
                  </a:cubicBezTo>
                  <a:cubicBezTo>
                    <a:pt x="309" y="792"/>
                    <a:pt x="280" y="808"/>
                    <a:pt x="223" y="816"/>
                  </a:cubicBezTo>
                  <a:lnTo>
                    <a:pt x="223" y="828"/>
                  </a:lnTo>
                  <a:cubicBezTo>
                    <a:pt x="238" y="830"/>
                    <a:pt x="255" y="830"/>
                    <a:pt x="274" y="829"/>
                  </a:cubicBezTo>
                  <a:cubicBezTo>
                    <a:pt x="293" y="828"/>
                    <a:pt x="303" y="832"/>
                    <a:pt x="302" y="840"/>
                  </a:cubicBezTo>
                  <a:cubicBezTo>
                    <a:pt x="302" y="848"/>
                    <a:pt x="301" y="854"/>
                    <a:pt x="299" y="858"/>
                  </a:cubicBezTo>
                  <a:cubicBezTo>
                    <a:pt x="297" y="862"/>
                    <a:pt x="295" y="865"/>
                    <a:pt x="292" y="867"/>
                  </a:cubicBezTo>
                  <a:cubicBezTo>
                    <a:pt x="288" y="868"/>
                    <a:pt x="284" y="869"/>
                    <a:pt x="278" y="868"/>
                  </a:cubicBezTo>
                  <a:lnTo>
                    <a:pt x="245" y="867"/>
                  </a:lnTo>
                  <a:lnTo>
                    <a:pt x="227" y="867"/>
                  </a:lnTo>
                  <a:cubicBezTo>
                    <a:pt x="234" y="898"/>
                    <a:pt x="238" y="915"/>
                    <a:pt x="240" y="917"/>
                  </a:cubicBezTo>
                  <a:lnTo>
                    <a:pt x="245" y="932"/>
                  </a:lnTo>
                  <a:cubicBezTo>
                    <a:pt x="268" y="905"/>
                    <a:pt x="286" y="892"/>
                    <a:pt x="299" y="891"/>
                  </a:cubicBezTo>
                  <a:cubicBezTo>
                    <a:pt x="309" y="891"/>
                    <a:pt x="314" y="895"/>
                    <a:pt x="314" y="905"/>
                  </a:cubicBezTo>
                  <a:cubicBezTo>
                    <a:pt x="315" y="914"/>
                    <a:pt x="315" y="920"/>
                    <a:pt x="314" y="921"/>
                  </a:cubicBezTo>
                  <a:cubicBezTo>
                    <a:pt x="312" y="925"/>
                    <a:pt x="299" y="934"/>
                    <a:pt x="276" y="950"/>
                  </a:cubicBezTo>
                  <a:lnTo>
                    <a:pt x="267" y="963"/>
                  </a:lnTo>
                  <a:cubicBezTo>
                    <a:pt x="264" y="966"/>
                    <a:pt x="263" y="967"/>
                    <a:pt x="264" y="968"/>
                  </a:cubicBezTo>
                  <a:cubicBezTo>
                    <a:pt x="264" y="969"/>
                    <a:pt x="265" y="970"/>
                    <a:pt x="266" y="972"/>
                  </a:cubicBezTo>
                  <a:cubicBezTo>
                    <a:pt x="268" y="973"/>
                    <a:pt x="273" y="980"/>
                    <a:pt x="282" y="992"/>
                  </a:cubicBezTo>
                  <a:lnTo>
                    <a:pt x="316" y="1026"/>
                  </a:lnTo>
                  <a:lnTo>
                    <a:pt x="324" y="1035"/>
                  </a:lnTo>
                  <a:lnTo>
                    <a:pt x="324" y="945"/>
                  </a:lnTo>
                  <a:cubicBezTo>
                    <a:pt x="324" y="938"/>
                    <a:pt x="324" y="926"/>
                    <a:pt x="323" y="909"/>
                  </a:cubicBezTo>
                  <a:cubicBezTo>
                    <a:pt x="322" y="892"/>
                    <a:pt x="322" y="879"/>
                    <a:pt x="322" y="869"/>
                  </a:cubicBezTo>
                  <a:lnTo>
                    <a:pt x="322" y="801"/>
                  </a:lnTo>
                  <a:cubicBezTo>
                    <a:pt x="320" y="775"/>
                    <a:pt x="315" y="759"/>
                    <a:pt x="307" y="753"/>
                  </a:cubicBezTo>
                  <a:cubicBezTo>
                    <a:pt x="299" y="748"/>
                    <a:pt x="268" y="742"/>
                    <a:pt x="213" y="73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2"/>
            <p:cNvSpPr>
              <a:spLocks noEditPoints="1"/>
            </p:cNvSpPr>
            <p:nvPr/>
          </p:nvSpPr>
          <p:spPr bwMode="auto">
            <a:xfrm>
              <a:off x="4777694" y="4674508"/>
              <a:ext cx="138113" cy="228600"/>
            </a:xfrm>
            <a:custGeom>
              <a:avLst/>
              <a:gdLst>
                <a:gd name="T0" fmla="*/ 201 w 361"/>
                <a:gd name="T1" fmla="*/ 259 h 618"/>
                <a:gd name="T2" fmla="*/ 202 w 361"/>
                <a:gd name="T3" fmla="*/ 287 h 618"/>
                <a:gd name="T4" fmla="*/ 309 w 361"/>
                <a:gd name="T5" fmla="*/ 337 h 618"/>
                <a:gd name="T6" fmla="*/ 242 w 361"/>
                <a:gd name="T7" fmla="*/ 421 h 618"/>
                <a:gd name="T8" fmla="*/ 197 w 361"/>
                <a:gd name="T9" fmla="*/ 394 h 618"/>
                <a:gd name="T10" fmla="*/ 211 w 361"/>
                <a:gd name="T11" fmla="*/ 374 h 618"/>
                <a:gd name="T12" fmla="*/ 268 w 361"/>
                <a:gd name="T13" fmla="*/ 378 h 618"/>
                <a:gd name="T14" fmla="*/ 256 w 361"/>
                <a:gd name="T15" fmla="*/ 328 h 618"/>
                <a:gd name="T16" fmla="*/ 184 w 361"/>
                <a:gd name="T17" fmla="*/ 321 h 618"/>
                <a:gd name="T18" fmla="*/ 94 w 361"/>
                <a:gd name="T19" fmla="*/ 358 h 618"/>
                <a:gd name="T20" fmla="*/ 110 w 361"/>
                <a:gd name="T21" fmla="*/ 398 h 618"/>
                <a:gd name="T22" fmla="*/ 189 w 361"/>
                <a:gd name="T23" fmla="*/ 391 h 618"/>
                <a:gd name="T24" fmla="*/ 168 w 361"/>
                <a:gd name="T25" fmla="*/ 483 h 618"/>
                <a:gd name="T26" fmla="*/ 211 w 361"/>
                <a:gd name="T27" fmla="*/ 567 h 618"/>
                <a:gd name="T28" fmla="*/ 213 w 361"/>
                <a:gd name="T29" fmla="*/ 494 h 618"/>
                <a:gd name="T30" fmla="*/ 300 w 361"/>
                <a:gd name="T31" fmla="*/ 440 h 618"/>
                <a:gd name="T32" fmla="*/ 321 w 361"/>
                <a:gd name="T33" fmla="*/ 502 h 618"/>
                <a:gd name="T34" fmla="*/ 280 w 361"/>
                <a:gd name="T35" fmla="*/ 475 h 618"/>
                <a:gd name="T36" fmla="*/ 248 w 361"/>
                <a:gd name="T37" fmla="*/ 501 h 618"/>
                <a:gd name="T38" fmla="*/ 246 w 361"/>
                <a:gd name="T39" fmla="*/ 583 h 618"/>
                <a:gd name="T40" fmla="*/ 133 w 361"/>
                <a:gd name="T41" fmla="*/ 590 h 618"/>
                <a:gd name="T42" fmla="*/ 158 w 361"/>
                <a:gd name="T43" fmla="*/ 432 h 618"/>
                <a:gd name="T44" fmla="*/ 136 w 361"/>
                <a:gd name="T45" fmla="*/ 426 h 618"/>
                <a:gd name="T46" fmla="*/ 55 w 361"/>
                <a:gd name="T47" fmla="*/ 380 h 618"/>
                <a:gd name="T48" fmla="*/ 110 w 361"/>
                <a:gd name="T49" fmla="*/ 302 h 618"/>
                <a:gd name="T50" fmla="*/ 166 w 361"/>
                <a:gd name="T51" fmla="*/ 281 h 618"/>
                <a:gd name="T52" fmla="*/ 166 w 361"/>
                <a:gd name="T53" fmla="*/ 257 h 618"/>
                <a:gd name="T54" fmla="*/ 103 w 361"/>
                <a:gd name="T55" fmla="*/ 231 h 618"/>
                <a:gd name="T56" fmla="*/ 172 w 361"/>
                <a:gd name="T57" fmla="*/ 142 h 618"/>
                <a:gd name="T58" fmla="*/ 287 w 361"/>
                <a:gd name="T59" fmla="*/ 94 h 618"/>
                <a:gd name="T60" fmla="*/ 250 w 361"/>
                <a:gd name="T61" fmla="*/ 39 h 618"/>
                <a:gd name="T62" fmla="*/ 80 w 361"/>
                <a:gd name="T63" fmla="*/ 160 h 618"/>
                <a:gd name="T64" fmla="*/ 51 w 361"/>
                <a:gd name="T65" fmla="*/ 324 h 618"/>
                <a:gd name="T66" fmla="*/ 0 w 361"/>
                <a:gd name="T67" fmla="*/ 344 h 618"/>
                <a:gd name="T68" fmla="*/ 41 w 361"/>
                <a:gd name="T69" fmla="*/ 179 h 618"/>
                <a:gd name="T70" fmla="*/ 53 w 361"/>
                <a:gd name="T71" fmla="*/ 34 h 618"/>
                <a:gd name="T72" fmla="*/ 321 w 361"/>
                <a:gd name="T73" fmla="*/ 31 h 618"/>
                <a:gd name="T74" fmla="*/ 246 w 361"/>
                <a:gd name="T75" fmla="*/ 177 h 618"/>
                <a:gd name="T76" fmla="*/ 132 w 361"/>
                <a:gd name="T77" fmla="*/ 202 h 618"/>
                <a:gd name="T78" fmla="*/ 222 w 361"/>
                <a:gd name="T79" fmla="*/ 204 h 618"/>
                <a:gd name="T80" fmla="*/ 358 w 361"/>
                <a:gd name="T81" fmla="*/ 324 h 618"/>
                <a:gd name="T82" fmla="*/ 343 w 361"/>
                <a:gd name="T83" fmla="*/ 379 h 618"/>
                <a:gd name="T84" fmla="*/ 321 w 361"/>
                <a:gd name="T85" fmla="*/ 337 h 618"/>
                <a:gd name="T86" fmla="*/ 247 w 361"/>
                <a:gd name="T87" fmla="*/ 246 h 618"/>
                <a:gd name="T88" fmla="*/ 166 w 361"/>
                <a:gd name="T89" fmla="*/ 112 h 618"/>
                <a:gd name="T90" fmla="*/ 104 w 361"/>
                <a:gd name="T91" fmla="*/ 113 h 618"/>
                <a:gd name="T92" fmla="*/ 112 w 361"/>
                <a:gd name="T93" fmla="*/ 83 h 618"/>
                <a:gd name="T94" fmla="*/ 264 w 361"/>
                <a:gd name="T95" fmla="*/ 83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1" h="618">
                  <a:moveTo>
                    <a:pt x="199" y="244"/>
                  </a:moveTo>
                  <a:cubicBezTo>
                    <a:pt x="200" y="250"/>
                    <a:pt x="201" y="253"/>
                    <a:pt x="201" y="255"/>
                  </a:cubicBezTo>
                  <a:cubicBezTo>
                    <a:pt x="202" y="256"/>
                    <a:pt x="202" y="258"/>
                    <a:pt x="201" y="259"/>
                  </a:cubicBezTo>
                  <a:cubicBezTo>
                    <a:pt x="201" y="261"/>
                    <a:pt x="201" y="265"/>
                    <a:pt x="202" y="273"/>
                  </a:cubicBezTo>
                  <a:lnTo>
                    <a:pt x="202" y="283"/>
                  </a:lnTo>
                  <a:lnTo>
                    <a:pt x="202" y="287"/>
                  </a:lnTo>
                  <a:cubicBezTo>
                    <a:pt x="211" y="286"/>
                    <a:pt x="219" y="286"/>
                    <a:pt x="228" y="286"/>
                  </a:cubicBezTo>
                  <a:cubicBezTo>
                    <a:pt x="266" y="288"/>
                    <a:pt x="288" y="296"/>
                    <a:pt x="295" y="307"/>
                  </a:cubicBezTo>
                  <a:cubicBezTo>
                    <a:pt x="302" y="319"/>
                    <a:pt x="307" y="329"/>
                    <a:pt x="309" y="337"/>
                  </a:cubicBezTo>
                  <a:cubicBezTo>
                    <a:pt x="311" y="345"/>
                    <a:pt x="312" y="353"/>
                    <a:pt x="312" y="361"/>
                  </a:cubicBezTo>
                  <a:cubicBezTo>
                    <a:pt x="313" y="368"/>
                    <a:pt x="310" y="377"/>
                    <a:pt x="304" y="386"/>
                  </a:cubicBezTo>
                  <a:cubicBezTo>
                    <a:pt x="291" y="409"/>
                    <a:pt x="270" y="421"/>
                    <a:pt x="242" y="421"/>
                  </a:cubicBezTo>
                  <a:cubicBezTo>
                    <a:pt x="229" y="422"/>
                    <a:pt x="219" y="420"/>
                    <a:pt x="213" y="416"/>
                  </a:cubicBezTo>
                  <a:cubicBezTo>
                    <a:pt x="208" y="412"/>
                    <a:pt x="204" y="408"/>
                    <a:pt x="201" y="404"/>
                  </a:cubicBezTo>
                  <a:cubicBezTo>
                    <a:pt x="199" y="400"/>
                    <a:pt x="198" y="397"/>
                    <a:pt x="197" y="394"/>
                  </a:cubicBezTo>
                  <a:cubicBezTo>
                    <a:pt x="197" y="392"/>
                    <a:pt x="197" y="390"/>
                    <a:pt x="197" y="388"/>
                  </a:cubicBezTo>
                  <a:cubicBezTo>
                    <a:pt x="198" y="386"/>
                    <a:pt x="199" y="383"/>
                    <a:pt x="203" y="379"/>
                  </a:cubicBezTo>
                  <a:cubicBezTo>
                    <a:pt x="206" y="376"/>
                    <a:pt x="209" y="374"/>
                    <a:pt x="211" y="374"/>
                  </a:cubicBezTo>
                  <a:cubicBezTo>
                    <a:pt x="211" y="375"/>
                    <a:pt x="213" y="377"/>
                    <a:pt x="217" y="379"/>
                  </a:cubicBezTo>
                  <a:cubicBezTo>
                    <a:pt x="221" y="382"/>
                    <a:pt x="233" y="383"/>
                    <a:pt x="253" y="382"/>
                  </a:cubicBezTo>
                  <a:cubicBezTo>
                    <a:pt x="261" y="382"/>
                    <a:pt x="266" y="381"/>
                    <a:pt x="268" y="378"/>
                  </a:cubicBezTo>
                  <a:cubicBezTo>
                    <a:pt x="271" y="375"/>
                    <a:pt x="272" y="369"/>
                    <a:pt x="272" y="361"/>
                  </a:cubicBezTo>
                  <a:cubicBezTo>
                    <a:pt x="271" y="350"/>
                    <a:pt x="269" y="343"/>
                    <a:pt x="267" y="339"/>
                  </a:cubicBezTo>
                  <a:cubicBezTo>
                    <a:pt x="264" y="335"/>
                    <a:pt x="261" y="331"/>
                    <a:pt x="256" y="328"/>
                  </a:cubicBezTo>
                  <a:cubicBezTo>
                    <a:pt x="251" y="325"/>
                    <a:pt x="240" y="324"/>
                    <a:pt x="223" y="325"/>
                  </a:cubicBezTo>
                  <a:cubicBezTo>
                    <a:pt x="206" y="325"/>
                    <a:pt x="196" y="325"/>
                    <a:pt x="191" y="323"/>
                  </a:cubicBezTo>
                  <a:cubicBezTo>
                    <a:pt x="187" y="322"/>
                    <a:pt x="185" y="321"/>
                    <a:pt x="184" y="321"/>
                  </a:cubicBezTo>
                  <a:cubicBezTo>
                    <a:pt x="183" y="322"/>
                    <a:pt x="176" y="325"/>
                    <a:pt x="164" y="330"/>
                  </a:cubicBezTo>
                  <a:lnTo>
                    <a:pt x="124" y="335"/>
                  </a:lnTo>
                  <a:cubicBezTo>
                    <a:pt x="105" y="341"/>
                    <a:pt x="95" y="349"/>
                    <a:pt x="94" y="358"/>
                  </a:cubicBezTo>
                  <a:cubicBezTo>
                    <a:pt x="93" y="367"/>
                    <a:pt x="93" y="375"/>
                    <a:pt x="94" y="381"/>
                  </a:cubicBezTo>
                  <a:cubicBezTo>
                    <a:pt x="94" y="387"/>
                    <a:pt x="96" y="392"/>
                    <a:pt x="100" y="395"/>
                  </a:cubicBezTo>
                  <a:cubicBezTo>
                    <a:pt x="104" y="398"/>
                    <a:pt x="107" y="399"/>
                    <a:pt x="110" y="398"/>
                  </a:cubicBezTo>
                  <a:cubicBezTo>
                    <a:pt x="111" y="398"/>
                    <a:pt x="117" y="394"/>
                    <a:pt x="130" y="387"/>
                  </a:cubicBezTo>
                  <a:cubicBezTo>
                    <a:pt x="143" y="380"/>
                    <a:pt x="153" y="376"/>
                    <a:pt x="161" y="375"/>
                  </a:cubicBezTo>
                  <a:cubicBezTo>
                    <a:pt x="174" y="375"/>
                    <a:pt x="184" y="380"/>
                    <a:pt x="189" y="391"/>
                  </a:cubicBezTo>
                  <a:cubicBezTo>
                    <a:pt x="195" y="401"/>
                    <a:pt x="198" y="411"/>
                    <a:pt x="198" y="419"/>
                  </a:cubicBezTo>
                  <a:cubicBezTo>
                    <a:pt x="197" y="430"/>
                    <a:pt x="194" y="440"/>
                    <a:pt x="189" y="449"/>
                  </a:cubicBezTo>
                  <a:lnTo>
                    <a:pt x="168" y="483"/>
                  </a:lnTo>
                  <a:cubicBezTo>
                    <a:pt x="160" y="497"/>
                    <a:pt x="157" y="513"/>
                    <a:pt x="158" y="530"/>
                  </a:cubicBezTo>
                  <a:cubicBezTo>
                    <a:pt x="158" y="561"/>
                    <a:pt x="169" y="577"/>
                    <a:pt x="191" y="577"/>
                  </a:cubicBezTo>
                  <a:cubicBezTo>
                    <a:pt x="200" y="578"/>
                    <a:pt x="207" y="575"/>
                    <a:pt x="211" y="567"/>
                  </a:cubicBezTo>
                  <a:cubicBezTo>
                    <a:pt x="216" y="559"/>
                    <a:pt x="218" y="553"/>
                    <a:pt x="218" y="548"/>
                  </a:cubicBezTo>
                  <a:cubicBezTo>
                    <a:pt x="219" y="544"/>
                    <a:pt x="218" y="536"/>
                    <a:pt x="216" y="524"/>
                  </a:cubicBezTo>
                  <a:cubicBezTo>
                    <a:pt x="214" y="513"/>
                    <a:pt x="213" y="503"/>
                    <a:pt x="213" y="494"/>
                  </a:cubicBezTo>
                  <a:cubicBezTo>
                    <a:pt x="212" y="485"/>
                    <a:pt x="216" y="474"/>
                    <a:pt x="223" y="462"/>
                  </a:cubicBezTo>
                  <a:cubicBezTo>
                    <a:pt x="233" y="445"/>
                    <a:pt x="249" y="436"/>
                    <a:pt x="273" y="435"/>
                  </a:cubicBezTo>
                  <a:cubicBezTo>
                    <a:pt x="285" y="435"/>
                    <a:pt x="294" y="437"/>
                    <a:pt x="300" y="440"/>
                  </a:cubicBezTo>
                  <a:cubicBezTo>
                    <a:pt x="307" y="444"/>
                    <a:pt x="314" y="452"/>
                    <a:pt x="323" y="465"/>
                  </a:cubicBezTo>
                  <a:cubicBezTo>
                    <a:pt x="331" y="478"/>
                    <a:pt x="336" y="487"/>
                    <a:pt x="336" y="492"/>
                  </a:cubicBezTo>
                  <a:cubicBezTo>
                    <a:pt x="335" y="497"/>
                    <a:pt x="330" y="501"/>
                    <a:pt x="321" y="502"/>
                  </a:cubicBezTo>
                  <a:cubicBezTo>
                    <a:pt x="318" y="503"/>
                    <a:pt x="315" y="503"/>
                    <a:pt x="313" y="502"/>
                  </a:cubicBezTo>
                  <a:cubicBezTo>
                    <a:pt x="311" y="501"/>
                    <a:pt x="306" y="496"/>
                    <a:pt x="298" y="489"/>
                  </a:cubicBezTo>
                  <a:cubicBezTo>
                    <a:pt x="290" y="481"/>
                    <a:pt x="284" y="477"/>
                    <a:pt x="280" y="475"/>
                  </a:cubicBezTo>
                  <a:cubicBezTo>
                    <a:pt x="276" y="474"/>
                    <a:pt x="273" y="473"/>
                    <a:pt x="269" y="473"/>
                  </a:cubicBezTo>
                  <a:cubicBezTo>
                    <a:pt x="260" y="474"/>
                    <a:pt x="255" y="477"/>
                    <a:pt x="253" y="482"/>
                  </a:cubicBezTo>
                  <a:cubicBezTo>
                    <a:pt x="250" y="486"/>
                    <a:pt x="249" y="493"/>
                    <a:pt x="248" y="501"/>
                  </a:cubicBezTo>
                  <a:cubicBezTo>
                    <a:pt x="247" y="509"/>
                    <a:pt x="247" y="519"/>
                    <a:pt x="249" y="530"/>
                  </a:cubicBezTo>
                  <a:cubicBezTo>
                    <a:pt x="251" y="541"/>
                    <a:pt x="252" y="551"/>
                    <a:pt x="253" y="558"/>
                  </a:cubicBezTo>
                  <a:cubicBezTo>
                    <a:pt x="253" y="565"/>
                    <a:pt x="251" y="573"/>
                    <a:pt x="246" y="583"/>
                  </a:cubicBezTo>
                  <a:cubicBezTo>
                    <a:pt x="240" y="593"/>
                    <a:pt x="232" y="602"/>
                    <a:pt x="221" y="608"/>
                  </a:cubicBezTo>
                  <a:cubicBezTo>
                    <a:pt x="210" y="615"/>
                    <a:pt x="199" y="618"/>
                    <a:pt x="188" y="617"/>
                  </a:cubicBezTo>
                  <a:cubicBezTo>
                    <a:pt x="163" y="617"/>
                    <a:pt x="145" y="608"/>
                    <a:pt x="133" y="590"/>
                  </a:cubicBezTo>
                  <a:cubicBezTo>
                    <a:pt x="121" y="572"/>
                    <a:pt x="116" y="555"/>
                    <a:pt x="117" y="539"/>
                  </a:cubicBezTo>
                  <a:cubicBezTo>
                    <a:pt x="117" y="507"/>
                    <a:pt x="123" y="482"/>
                    <a:pt x="137" y="462"/>
                  </a:cubicBezTo>
                  <a:lnTo>
                    <a:pt x="158" y="432"/>
                  </a:lnTo>
                  <a:cubicBezTo>
                    <a:pt x="161" y="427"/>
                    <a:pt x="162" y="423"/>
                    <a:pt x="162" y="421"/>
                  </a:cubicBezTo>
                  <a:cubicBezTo>
                    <a:pt x="160" y="416"/>
                    <a:pt x="157" y="413"/>
                    <a:pt x="152" y="413"/>
                  </a:cubicBezTo>
                  <a:cubicBezTo>
                    <a:pt x="151" y="414"/>
                    <a:pt x="146" y="419"/>
                    <a:pt x="136" y="426"/>
                  </a:cubicBezTo>
                  <a:cubicBezTo>
                    <a:pt x="126" y="434"/>
                    <a:pt x="116" y="437"/>
                    <a:pt x="107" y="436"/>
                  </a:cubicBezTo>
                  <a:cubicBezTo>
                    <a:pt x="87" y="436"/>
                    <a:pt x="73" y="431"/>
                    <a:pt x="66" y="420"/>
                  </a:cubicBezTo>
                  <a:cubicBezTo>
                    <a:pt x="59" y="409"/>
                    <a:pt x="55" y="396"/>
                    <a:pt x="55" y="380"/>
                  </a:cubicBezTo>
                  <a:cubicBezTo>
                    <a:pt x="54" y="364"/>
                    <a:pt x="59" y="349"/>
                    <a:pt x="68" y="334"/>
                  </a:cubicBezTo>
                  <a:cubicBezTo>
                    <a:pt x="72" y="327"/>
                    <a:pt x="77" y="321"/>
                    <a:pt x="83" y="316"/>
                  </a:cubicBezTo>
                  <a:cubicBezTo>
                    <a:pt x="89" y="311"/>
                    <a:pt x="98" y="306"/>
                    <a:pt x="110" y="302"/>
                  </a:cubicBezTo>
                  <a:cubicBezTo>
                    <a:pt x="121" y="298"/>
                    <a:pt x="133" y="295"/>
                    <a:pt x="145" y="293"/>
                  </a:cubicBezTo>
                  <a:cubicBezTo>
                    <a:pt x="158" y="292"/>
                    <a:pt x="164" y="290"/>
                    <a:pt x="165" y="288"/>
                  </a:cubicBezTo>
                  <a:cubicBezTo>
                    <a:pt x="166" y="286"/>
                    <a:pt x="166" y="284"/>
                    <a:pt x="166" y="281"/>
                  </a:cubicBezTo>
                  <a:lnTo>
                    <a:pt x="166" y="268"/>
                  </a:lnTo>
                  <a:cubicBezTo>
                    <a:pt x="165" y="265"/>
                    <a:pt x="164" y="262"/>
                    <a:pt x="165" y="261"/>
                  </a:cubicBezTo>
                  <a:lnTo>
                    <a:pt x="166" y="257"/>
                  </a:lnTo>
                  <a:lnTo>
                    <a:pt x="168" y="247"/>
                  </a:lnTo>
                  <a:cubicBezTo>
                    <a:pt x="138" y="252"/>
                    <a:pt x="120" y="251"/>
                    <a:pt x="114" y="246"/>
                  </a:cubicBezTo>
                  <a:cubicBezTo>
                    <a:pt x="110" y="244"/>
                    <a:pt x="106" y="239"/>
                    <a:pt x="103" y="231"/>
                  </a:cubicBezTo>
                  <a:cubicBezTo>
                    <a:pt x="99" y="224"/>
                    <a:pt x="96" y="212"/>
                    <a:pt x="95" y="197"/>
                  </a:cubicBezTo>
                  <a:cubicBezTo>
                    <a:pt x="94" y="181"/>
                    <a:pt x="102" y="168"/>
                    <a:pt x="117" y="158"/>
                  </a:cubicBezTo>
                  <a:cubicBezTo>
                    <a:pt x="132" y="148"/>
                    <a:pt x="150" y="143"/>
                    <a:pt x="172" y="142"/>
                  </a:cubicBezTo>
                  <a:lnTo>
                    <a:pt x="233" y="140"/>
                  </a:lnTo>
                  <a:cubicBezTo>
                    <a:pt x="256" y="140"/>
                    <a:pt x="271" y="136"/>
                    <a:pt x="277" y="126"/>
                  </a:cubicBezTo>
                  <a:cubicBezTo>
                    <a:pt x="284" y="117"/>
                    <a:pt x="287" y="106"/>
                    <a:pt x="287" y="94"/>
                  </a:cubicBezTo>
                  <a:cubicBezTo>
                    <a:pt x="286" y="82"/>
                    <a:pt x="286" y="73"/>
                    <a:pt x="287" y="65"/>
                  </a:cubicBezTo>
                  <a:cubicBezTo>
                    <a:pt x="287" y="58"/>
                    <a:pt x="286" y="52"/>
                    <a:pt x="283" y="48"/>
                  </a:cubicBezTo>
                  <a:cubicBezTo>
                    <a:pt x="277" y="42"/>
                    <a:pt x="266" y="39"/>
                    <a:pt x="250" y="39"/>
                  </a:cubicBezTo>
                  <a:cubicBezTo>
                    <a:pt x="157" y="40"/>
                    <a:pt x="104" y="45"/>
                    <a:pt x="93" y="52"/>
                  </a:cubicBezTo>
                  <a:cubicBezTo>
                    <a:pt x="81" y="60"/>
                    <a:pt x="76" y="69"/>
                    <a:pt x="77" y="81"/>
                  </a:cubicBezTo>
                  <a:lnTo>
                    <a:pt x="80" y="160"/>
                  </a:lnTo>
                  <a:cubicBezTo>
                    <a:pt x="80" y="172"/>
                    <a:pt x="78" y="190"/>
                    <a:pt x="75" y="216"/>
                  </a:cubicBezTo>
                  <a:cubicBezTo>
                    <a:pt x="71" y="241"/>
                    <a:pt x="69" y="259"/>
                    <a:pt x="67" y="268"/>
                  </a:cubicBezTo>
                  <a:cubicBezTo>
                    <a:pt x="65" y="277"/>
                    <a:pt x="60" y="295"/>
                    <a:pt x="51" y="324"/>
                  </a:cubicBezTo>
                  <a:cubicBezTo>
                    <a:pt x="43" y="352"/>
                    <a:pt x="30" y="366"/>
                    <a:pt x="13" y="366"/>
                  </a:cubicBezTo>
                  <a:cubicBezTo>
                    <a:pt x="4" y="367"/>
                    <a:pt x="0" y="364"/>
                    <a:pt x="0" y="357"/>
                  </a:cubicBezTo>
                  <a:cubicBezTo>
                    <a:pt x="0" y="349"/>
                    <a:pt x="0" y="345"/>
                    <a:pt x="0" y="344"/>
                  </a:cubicBezTo>
                  <a:cubicBezTo>
                    <a:pt x="0" y="340"/>
                    <a:pt x="4" y="329"/>
                    <a:pt x="12" y="311"/>
                  </a:cubicBezTo>
                  <a:cubicBezTo>
                    <a:pt x="20" y="293"/>
                    <a:pt x="27" y="270"/>
                    <a:pt x="32" y="241"/>
                  </a:cubicBezTo>
                  <a:cubicBezTo>
                    <a:pt x="37" y="213"/>
                    <a:pt x="40" y="192"/>
                    <a:pt x="41" y="179"/>
                  </a:cubicBezTo>
                  <a:cubicBezTo>
                    <a:pt x="41" y="166"/>
                    <a:pt x="41" y="158"/>
                    <a:pt x="41" y="158"/>
                  </a:cubicBezTo>
                  <a:lnTo>
                    <a:pt x="38" y="86"/>
                  </a:lnTo>
                  <a:cubicBezTo>
                    <a:pt x="38" y="70"/>
                    <a:pt x="42" y="53"/>
                    <a:pt x="53" y="34"/>
                  </a:cubicBezTo>
                  <a:cubicBezTo>
                    <a:pt x="63" y="16"/>
                    <a:pt x="95" y="6"/>
                    <a:pt x="148" y="4"/>
                  </a:cubicBezTo>
                  <a:lnTo>
                    <a:pt x="256" y="0"/>
                  </a:lnTo>
                  <a:cubicBezTo>
                    <a:pt x="296" y="2"/>
                    <a:pt x="317" y="12"/>
                    <a:pt x="321" y="31"/>
                  </a:cubicBezTo>
                  <a:cubicBezTo>
                    <a:pt x="324" y="50"/>
                    <a:pt x="326" y="66"/>
                    <a:pt x="326" y="78"/>
                  </a:cubicBezTo>
                  <a:cubicBezTo>
                    <a:pt x="325" y="100"/>
                    <a:pt x="321" y="121"/>
                    <a:pt x="316" y="143"/>
                  </a:cubicBezTo>
                  <a:cubicBezTo>
                    <a:pt x="310" y="165"/>
                    <a:pt x="287" y="176"/>
                    <a:pt x="246" y="177"/>
                  </a:cubicBezTo>
                  <a:lnTo>
                    <a:pt x="154" y="180"/>
                  </a:lnTo>
                  <a:cubicBezTo>
                    <a:pt x="144" y="181"/>
                    <a:pt x="138" y="184"/>
                    <a:pt x="135" y="190"/>
                  </a:cubicBezTo>
                  <a:cubicBezTo>
                    <a:pt x="132" y="195"/>
                    <a:pt x="131" y="199"/>
                    <a:pt x="132" y="202"/>
                  </a:cubicBezTo>
                  <a:cubicBezTo>
                    <a:pt x="132" y="207"/>
                    <a:pt x="136" y="211"/>
                    <a:pt x="144" y="212"/>
                  </a:cubicBezTo>
                  <a:cubicBezTo>
                    <a:pt x="148" y="212"/>
                    <a:pt x="156" y="212"/>
                    <a:pt x="169" y="209"/>
                  </a:cubicBezTo>
                  <a:cubicBezTo>
                    <a:pt x="183" y="206"/>
                    <a:pt x="200" y="204"/>
                    <a:pt x="222" y="204"/>
                  </a:cubicBezTo>
                  <a:cubicBezTo>
                    <a:pt x="265" y="205"/>
                    <a:pt x="295" y="212"/>
                    <a:pt x="314" y="224"/>
                  </a:cubicBezTo>
                  <a:cubicBezTo>
                    <a:pt x="332" y="237"/>
                    <a:pt x="344" y="253"/>
                    <a:pt x="348" y="273"/>
                  </a:cubicBezTo>
                  <a:cubicBezTo>
                    <a:pt x="353" y="294"/>
                    <a:pt x="357" y="311"/>
                    <a:pt x="358" y="324"/>
                  </a:cubicBezTo>
                  <a:cubicBezTo>
                    <a:pt x="360" y="337"/>
                    <a:pt x="361" y="346"/>
                    <a:pt x="361" y="349"/>
                  </a:cubicBezTo>
                  <a:cubicBezTo>
                    <a:pt x="360" y="357"/>
                    <a:pt x="358" y="364"/>
                    <a:pt x="356" y="369"/>
                  </a:cubicBezTo>
                  <a:cubicBezTo>
                    <a:pt x="353" y="375"/>
                    <a:pt x="348" y="378"/>
                    <a:pt x="343" y="379"/>
                  </a:cubicBezTo>
                  <a:cubicBezTo>
                    <a:pt x="337" y="379"/>
                    <a:pt x="333" y="378"/>
                    <a:pt x="331" y="375"/>
                  </a:cubicBezTo>
                  <a:cubicBezTo>
                    <a:pt x="330" y="374"/>
                    <a:pt x="328" y="372"/>
                    <a:pt x="326" y="370"/>
                  </a:cubicBezTo>
                  <a:cubicBezTo>
                    <a:pt x="325" y="368"/>
                    <a:pt x="323" y="357"/>
                    <a:pt x="321" y="337"/>
                  </a:cubicBezTo>
                  <a:cubicBezTo>
                    <a:pt x="320" y="318"/>
                    <a:pt x="316" y="301"/>
                    <a:pt x="311" y="287"/>
                  </a:cubicBezTo>
                  <a:cubicBezTo>
                    <a:pt x="307" y="273"/>
                    <a:pt x="300" y="263"/>
                    <a:pt x="291" y="258"/>
                  </a:cubicBezTo>
                  <a:cubicBezTo>
                    <a:pt x="282" y="253"/>
                    <a:pt x="267" y="249"/>
                    <a:pt x="247" y="246"/>
                  </a:cubicBezTo>
                  <a:cubicBezTo>
                    <a:pt x="226" y="244"/>
                    <a:pt x="211" y="243"/>
                    <a:pt x="199" y="244"/>
                  </a:cubicBezTo>
                  <a:close/>
                  <a:moveTo>
                    <a:pt x="232" y="112"/>
                  </a:moveTo>
                  <a:lnTo>
                    <a:pt x="166" y="112"/>
                  </a:lnTo>
                  <a:cubicBezTo>
                    <a:pt x="149" y="112"/>
                    <a:pt x="137" y="113"/>
                    <a:pt x="130" y="115"/>
                  </a:cubicBezTo>
                  <a:cubicBezTo>
                    <a:pt x="123" y="117"/>
                    <a:pt x="119" y="118"/>
                    <a:pt x="118" y="118"/>
                  </a:cubicBezTo>
                  <a:cubicBezTo>
                    <a:pt x="112" y="119"/>
                    <a:pt x="107" y="117"/>
                    <a:pt x="104" y="113"/>
                  </a:cubicBezTo>
                  <a:cubicBezTo>
                    <a:pt x="101" y="108"/>
                    <a:pt x="99" y="105"/>
                    <a:pt x="99" y="102"/>
                  </a:cubicBezTo>
                  <a:cubicBezTo>
                    <a:pt x="99" y="99"/>
                    <a:pt x="99" y="96"/>
                    <a:pt x="101" y="93"/>
                  </a:cubicBezTo>
                  <a:cubicBezTo>
                    <a:pt x="103" y="89"/>
                    <a:pt x="107" y="85"/>
                    <a:pt x="112" y="83"/>
                  </a:cubicBezTo>
                  <a:cubicBezTo>
                    <a:pt x="118" y="82"/>
                    <a:pt x="137" y="79"/>
                    <a:pt x="169" y="76"/>
                  </a:cubicBezTo>
                  <a:cubicBezTo>
                    <a:pt x="205" y="75"/>
                    <a:pt x="229" y="74"/>
                    <a:pt x="240" y="74"/>
                  </a:cubicBezTo>
                  <a:cubicBezTo>
                    <a:pt x="253" y="75"/>
                    <a:pt x="261" y="78"/>
                    <a:pt x="264" y="83"/>
                  </a:cubicBezTo>
                  <a:cubicBezTo>
                    <a:pt x="267" y="88"/>
                    <a:pt x="269" y="92"/>
                    <a:pt x="269" y="93"/>
                  </a:cubicBezTo>
                  <a:cubicBezTo>
                    <a:pt x="268" y="106"/>
                    <a:pt x="256" y="112"/>
                    <a:pt x="232" y="11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Freeform 682"/>
          <p:cNvSpPr>
            <a:spLocks noEditPoints="1"/>
          </p:cNvSpPr>
          <p:nvPr/>
        </p:nvSpPr>
        <p:spPr bwMode="auto">
          <a:xfrm rot="806556">
            <a:off x="3302611" y="3161773"/>
            <a:ext cx="521250" cy="242940"/>
          </a:xfrm>
          <a:custGeom>
            <a:avLst/>
            <a:gdLst>
              <a:gd name="T0" fmla="*/ 178 w 234"/>
              <a:gd name="T1" fmla="*/ 70 h 107"/>
              <a:gd name="T2" fmla="*/ 185 w 234"/>
              <a:gd name="T3" fmla="*/ 57 h 107"/>
              <a:gd name="T4" fmla="*/ 178 w 234"/>
              <a:gd name="T5" fmla="*/ 47 h 107"/>
              <a:gd name="T6" fmla="*/ 178 w 234"/>
              <a:gd name="T7" fmla="*/ 55 h 107"/>
              <a:gd name="T8" fmla="*/ 168 w 234"/>
              <a:gd name="T9" fmla="*/ 48 h 107"/>
              <a:gd name="T10" fmla="*/ 189 w 234"/>
              <a:gd name="T11" fmla="*/ 50 h 107"/>
              <a:gd name="T12" fmla="*/ 178 w 234"/>
              <a:gd name="T13" fmla="*/ 70 h 107"/>
              <a:gd name="T14" fmla="*/ 178 w 234"/>
              <a:gd name="T15" fmla="*/ 70 h 107"/>
              <a:gd name="T16" fmla="*/ 227 w 234"/>
              <a:gd name="T17" fmla="*/ 33 h 107"/>
              <a:gd name="T18" fmla="*/ 214 w 234"/>
              <a:gd name="T19" fmla="*/ 22 h 107"/>
              <a:gd name="T20" fmla="*/ 192 w 234"/>
              <a:gd name="T21" fmla="*/ 31 h 107"/>
              <a:gd name="T22" fmla="*/ 168 w 234"/>
              <a:gd name="T23" fmla="*/ 32 h 107"/>
              <a:gd name="T24" fmla="*/ 176 w 234"/>
              <a:gd name="T25" fmla="*/ 14 h 107"/>
              <a:gd name="T26" fmla="*/ 180 w 234"/>
              <a:gd name="T27" fmla="*/ 28 h 107"/>
              <a:gd name="T28" fmla="*/ 174 w 234"/>
              <a:gd name="T29" fmla="*/ 25 h 107"/>
              <a:gd name="T30" fmla="*/ 178 w 234"/>
              <a:gd name="T31" fmla="*/ 23 h 107"/>
              <a:gd name="T32" fmla="*/ 171 w 234"/>
              <a:gd name="T33" fmla="*/ 23 h 107"/>
              <a:gd name="T34" fmla="*/ 175 w 234"/>
              <a:gd name="T35" fmla="*/ 32 h 107"/>
              <a:gd name="T36" fmla="*/ 192 w 234"/>
              <a:gd name="T37" fmla="*/ 20 h 107"/>
              <a:gd name="T38" fmla="*/ 178 w 234"/>
              <a:gd name="T39" fmla="*/ 7 h 107"/>
              <a:gd name="T40" fmla="*/ 168 w 234"/>
              <a:gd name="T41" fmla="*/ 1 h 107"/>
              <a:gd name="T42" fmla="*/ 153 w 234"/>
              <a:gd name="T43" fmla="*/ 16 h 107"/>
              <a:gd name="T44" fmla="*/ 138 w 234"/>
              <a:gd name="T45" fmla="*/ 28 h 107"/>
              <a:gd name="T46" fmla="*/ 156 w 234"/>
              <a:gd name="T47" fmla="*/ 33 h 107"/>
              <a:gd name="T48" fmla="*/ 165 w 234"/>
              <a:gd name="T49" fmla="*/ 38 h 107"/>
              <a:gd name="T50" fmla="*/ 158 w 234"/>
              <a:gd name="T51" fmla="*/ 44 h 107"/>
              <a:gd name="T52" fmla="*/ 138 w 234"/>
              <a:gd name="T53" fmla="*/ 40 h 107"/>
              <a:gd name="T54" fmla="*/ 134 w 234"/>
              <a:gd name="T55" fmla="*/ 30 h 107"/>
              <a:gd name="T56" fmla="*/ 111 w 234"/>
              <a:gd name="T57" fmla="*/ 28 h 107"/>
              <a:gd name="T58" fmla="*/ 118 w 234"/>
              <a:gd name="T59" fmla="*/ 43 h 107"/>
              <a:gd name="T60" fmla="*/ 127 w 234"/>
              <a:gd name="T61" fmla="*/ 33 h 107"/>
              <a:gd name="T62" fmla="*/ 128 w 234"/>
              <a:gd name="T63" fmla="*/ 46 h 107"/>
              <a:gd name="T64" fmla="*/ 96 w 234"/>
              <a:gd name="T65" fmla="*/ 50 h 107"/>
              <a:gd name="T66" fmla="*/ 66 w 234"/>
              <a:gd name="T67" fmla="*/ 51 h 107"/>
              <a:gd name="T68" fmla="*/ 100 w 234"/>
              <a:gd name="T69" fmla="*/ 55 h 107"/>
              <a:gd name="T70" fmla="*/ 125 w 234"/>
              <a:gd name="T71" fmla="*/ 58 h 107"/>
              <a:gd name="T72" fmla="*/ 145 w 234"/>
              <a:gd name="T73" fmla="*/ 72 h 107"/>
              <a:gd name="T74" fmla="*/ 150 w 234"/>
              <a:gd name="T75" fmla="*/ 55 h 107"/>
              <a:gd name="T76" fmla="*/ 146 w 234"/>
              <a:gd name="T77" fmla="*/ 62 h 107"/>
              <a:gd name="T78" fmla="*/ 140 w 234"/>
              <a:gd name="T79" fmla="*/ 51 h 107"/>
              <a:gd name="T80" fmla="*/ 154 w 234"/>
              <a:gd name="T81" fmla="*/ 50 h 107"/>
              <a:gd name="T82" fmla="*/ 160 w 234"/>
              <a:gd name="T83" fmla="*/ 74 h 107"/>
              <a:gd name="T84" fmla="*/ 124 w 234"/>
              <a:gd name="T85" fmla="*/ 75 h 107"/>
              <a:gd name="T86" fmla="*/ 49 w 234"/>
              <a:gd name="T87" fmla="*/ 59 h 107"/>
              <a:gd name="T88" fmla="*/ 1 w 234"/>
              <a:gd name="T89" fmla="*/ 106 h 107"/>
              <a:gd name="T90" fmla="*/ 45 w 234"/>
              <a:gd name="T91" fmla="*/ 65 h 107"/>
              <a:gd name="T92" fmla="*/ 111 w 234"/>
              <a:gd name="T93" fmla="*/ 80 h 107"/>
              <a:gd name="T94" fmla="*/ 155 w 234"/>
              <a:gd name="T95" fmla="*/ 97 h 107"/>
              <a:gd name="T96" fmla="*/ 195 w 234"/>
              <a:gd name="T97" fmla="*/ 66 h 107"/>
              <a:gd name="T98" fmla="*/ 204 w 234"/>
              <a:gd name="T99" fmla="*/ 39 h 107"/>
              <a:gd name="T100" fmla="*/ 222 w 234"/>
              <a:gd name="T101" fmla="*/ 39 h 107"/>
              <a:gd name="T102" fmla="*/ 214 w 234"/>
              <a:gd name="T103" fmla="*/ 46 h 107"/>
              <a:gd name="T104" fmla="*/ 216 w 234"/>
              <a:gd name="T105" fmla="*/ 40 h 107"/>
              <a:gd name="T106" fmla="*/ 208 w 234"/>
              <a:gd name="T107" fmla="*/ 43 h 107"/>
              <a:gd name="T108" fmla="*/ 222 w 234"/>
              <a:gd name="T109" fmla="*/ 55 h 107"/>
              <a:gd name="T110" fmla="*/ 227 w 234"/>
              <a:gd name="T111" fmla="*/ 35 h 107"/>
              <a:gd name="T112" fmla="*/ 227 w 234"/>
              <a:gd name="T113" fmla="*/ 33 h 107"/>
              <a:gd name="T114" fmla="*/ 227 w 234"/>
              <a:gd name="T115" fmla="*/ 35 h 107"/>
              <a:gd name="T116" fmla="*/ 227 w 234"/>
              <a:gd name="T117" fmla="*/ 33 h 107"/>
              <a:gd name="T118" fmla="*/ 227 w 234"/>
              <a:gd name="T119" fmla="*/ 3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4" h="107">
                <a:moveTo>
                  <a:pt x="178" y="70"/>
                </a:moveTo>
                <a:cubicBezTo>
                  <a:pt x="177" y="71"/>
                  <a:pt x="183" y="67"/>
                  <a:pt x="185" y="57"/>
                </a:cubicBezTo>
                <a:cubicBezTo>
                  <a:pt x="186" y="50"/>
                  <a:pt x="178" y="47"/>
                  <a:pt x="178" y="47"/>
                </a:cubicBezTo>
                <a:cubicBezTo>
                  <a:pt x="179" y="47"/>
                  <a:pt x="179" y="52"/>
                  <a:pt x="178" y="55"/>
                </a:cubicBezTo>
                <a:cubicBezTo>
                  <a:pt x="176" y="58"/>
                  <a:pt x="167" y="57"/>
                  <a:pt x="168" y="48"/>
                </a:cubicBezTo>
                <a:cubicBezTo>
                  <a:pt x="170" y="39"/>
                  <a:pt x="187" y="38"/>
                  <a:pt x="189" y="50"/>
                </a:cubicBezTo>
                <a:cubicBezTo>
                  <a:pt x="192" y="62"/>
                  <a:pt x="179" y="70"/>
                  <a:pt x="178" y="70"/>
                </a:cubicBezTo>
                <a:cubicBezTo>
                  <a:pt x="178" y="70"/>
                  <a:pt x="178" y="70"/>
                  <a:pt x="178" y="70"/>
                </a:cubicBezTo>
                <a:close/>
                <a:moveTo>
                  <a:pt x="227" y="33"/>
                </a:moveTo>
                <a:cubicBezTo>
                  <a:pt x="229" y="18"/>
                  <a:pt x="214" y="22"/>
                  <a:pt x="214" y="22"/>
                </a:cubicBezTo>
                <a:cubicBezTo>
                  <a:pt x="204" y="11"/>
                  <a:pt x="195" y="27"/>
                  <a:pt x="192" y="31"/>
                </a:cubicBezTo>
                <a:cubicBezTo>
                  <a:pt x="189" y="36"/>
                  <a:pt x="173" y="42"/>
                  <a:pt x="168" y="32"/>
                </a:cubicBezTo>
                <a:cubicBezTo>
                  <a:pt x="162" y="22"/>
                  <a:pt x="169" y="12"/>
                  <a:pt x="176" y="14"/>
                </a:cubicBezTo>
                <a:cubicBezTo>
                  <a:pt x="184" y="15"/>
                  <a:pt x="187" y="24"/>
                  <a:pt x="180" y="28"/>
                </a:cubicBezTo>
                <a:cubicBezTo>
                  <a:pt x="174" y="32"/>
                  <a:pt x="174" y="25"/>
                  <a:pt x="174" y="25"/>
                </a:cubicBezTo>
                <a:cubicBezTo>
                  <a:pt x="177" y="27"/>
                  <a:pt x="178" y="25"/>
                  <a:pt x="178" y="23"/>
                </a:cubicBezTo>
                <a:cubicBezTo>
                  <a:pt x="178" y="21"/>
                  <a:pt x="173" y="19"/>
                  <a:pt x="171" y="23"/>
                </a:cubicBezTo>
                <a:cubicBezTo>
                  <a:pt x="171" y="29"/>
                  <a:pt x="175" y="32"/>
                  <a:pt x="175" y="32"/>
                </a:cubicBezTo>
                <a:cubicBezTo>
                  <a:pt x="175" y="32"/>
                  <a:pt x="192" y="35"/>
                  <a:pt x="192" y="20"/>
                </a:cubicBezTo>
                <a:cubicBezTo>
                  <a:pt x="191" y="2"/>
                  <a:pt x="178" y="7"/>
                  <a:pt x="178" y="7"/>
                </a:cubicBezTo>
                <a:cubicBezTo>
                  <a:pt x="178" y="7"/>
                  <a:pt x="176" y="2"/>
                  <a:pt x="168" y="1"/>
                </a:cubicBezTo>
                <a:cubicBezTo>
                  <a:pt x="153" y="0"/>
                  <a:pt x="152" y="15"/>
                  <a:pt x="153" y="16"/>
                </a:cubicBezTo>
                <a:cubicBezTo>
                  <a:pt x="149" y="15"/>
                  <a:pt x="136" y="17"/>
                  <a:pt x="138" y="28"/>
                </a:cubicBezTo>
                <a:cubicBezTo>
                  <a:pt x="140" y="39"/>
                  <a:pt x="153" y="34"/>
                  <a:pt x="156" y="33"/>
                </a:cubicBezTo>
                <a:cubicBezTo>
                  <a:pt x="159" y="33"/>
                  <a:pt x="164" y="32"/>
                  <a:pt x="165" y="38"/>
                </a:cubicBezTo>
                <a:cubicBezTo>
                  <a:pt x="166" y="44"/>
                  <a:pt x="158" y="44"/>
                  <a:pt x="158" y="44"/>
                </a:cubicBezTo>
                <a:cubicBezTo>
                  <a:pt x="152" y="38"/>
                  <a:pt x="138" y="40"/>
                  <a:pt x="138" y="40"/>
                </a:cubicBezTo>
                <a:cubicBezTo>
                  <a:pt x="137" y="36"/>
                  <a:pt x="134" y="30"/>
                  <a:pt x="134" y="30"/>
                </a:cubicBezTo>
                <a:cubicBezTo>
                  <a:pt x="128" y="19"/>
                  <a:pt x="114" y="24"/>
                  <a:pt x="111" y="28"/>
                </a:cubicBezTo>
                <a:cubicBezTo>
                  <a:pt x="108" y="32"/>
                  <a:pt x="109" y="41"/>
                  <a:pt x="118" y="43"/>
                </a:cubicBezTo>
                <a:cubicBezTo>
                  <a:pt x="126" y="45"/>
                  <a:pt x="127" y="33"/>
                  <a:pt x="127" y="33"/>
                </a:cubicBezTo>
                <a:cubicBezTo>
                  <a:pt x="127" y="33"/>
                  <a:pt x="131" y="41"/>
                  <a:pt x="128" y="46"/>
                </a:cubicBezTo>
                <a:cubicBezTo>
                  <a:pt x="122" y="55"/>
                  <a:pt x="112" y="54"/>
                  <a:pt x="96" y="50"/>
                </a:cubicBezTo>
                <a:cubicBezTo>
                  <a:pt x="80" y="46"/>
                  <a:pt x="66" y="51"/>
                  <a:pt x="66" y="51"/>
                </a:cubicBezTo>
                <a:cubicBezTo>
                  <a:pt x="66" y="51"/>
                  <a:pt x="83" y="47"/>
                  <a:pt x="100" y="55"/>
                </a:cubicBezTo>
                <a:cubicBezTo>
                  <a:pt x="110" y="62"/>
                  <a:pt x="125" y="58"/>
                  <a:pt x="125" y="58"/>
                </a:cubicBezTo>
                <a:cubicBezTo>
                  <a:pt x="126" y="66"/>
                  <a:pt x="134" y="76"/>
                  <a:pt x="145" y="72"/>
                </a:cubicBezTo>
                <a:cubicBezTo>
                  <a:pt x="156" y="68"/>
                  <a:pt x="150" y="55"/>
                  <a:pt x="150" y="55"/>
                </a:cubicBezTo>
                <a:cubicBezTo>
                  <a:pt x="150" y="55"/>
                  <a:pt x="150" y="60"/>
                  <a:pt x="146" y="62"/>
                </a:cubicBezTo>
                <a:cubicBezTo>
                  <a:pt x="141" y="63"/>
                  <a:pt x="136" y="57"/>
                  <a:pt x="140" y="51"/>
                </a:cubicBezTo>
                <a:cubicBezTo>
                  <a:pt x="145" y="47"/>
                  <a:pt x="154" y="50"/>
                  <a:pt x="154" y="50"/>
                </a:cubicBezTo>
                <a:cubicBezTo>
                  <a:pt x="154" y="50"/>
                  <a:pt x="167" y="57"/>
                  <a:pt x="160" y="74"/>
                </a:cubicBezTo>
                <a:cubicBezTo>
                  <a:pt x="149" y="91"/>
                  <a:pt x="124" y="75"/>
                  <a:pt x="124" y="75"/>
                </a:cubicBezTo>
                <a:cubicBezTo>
                  <a:pt x="124" y="75"/>
                  <a:pt x="81" y="50"/>
                  <a:pt x="49" y="59"/>
                </a:cubicBezTo>
                <a:cubicBezTo>
                  <a:pt x="27" y="64"/>
                  <a:pt x="0" y="107"/>
                  <a:pt x="1" y="106"/>
                </a:cubicBezTo>
                <a:cubicBezTo>
                  <a:pt x="17" y="86"/>
                  <a:pt x="29" y="73"/>
                  <a:pt x="45" y="65"/>
                </a:cubicBezTo>
                <a:cubicBezTo>
                  <a:pt x="80" y="53"/>
                  <a:pt x="111" y="80"/>
                  <a:pt x="111" y="80"/>
                </a:cubicBezTo>
                <a:cubicBezTo>
                  <a:pt x="136" y="98"/>
                  <a:pt x="155" y="97"/>
                  <a:pt x="155" y="97"/>
                </a:cubicBezTo>
                <a:cubicBezTo>
                  <a:pt x="185" y="99"/>
                  <a:pt x="195" y="66"/>
                  <a:pt x="195" y="66"/>
                </a:cubicBezTo>
                <a:cubicBezTo>
                  <a:pt x="195" y="66"/>
                  <a:pt x="200" y="46"/>
                  <a:pt x="204" y="39"/>
                </a:cubicBezTo>
                <a:cubicBezTo>
                  <a:pt x="207" y="35"/>
                  <a:pt x="219" y="31"/>
                  <a:pt x="222" y="39"/>
                </a:cubicBezTo>
                <a:cubicBezTo>
                  <a:pt x="225" y="48"/>
                  <a:pt x="216" y="52"/>
                  <a:pt x="214" y="46"/>
                </a:cubicBezTo>
                <a:cubicBezTo>
                  <a:pt x="212" y="41"/>
                  <a:pt x="216" y="40"/>
                  <a:pt x="216" y="40"/>
                </a:cubicBezTo>
                <a:cubicBezTo>
                  <a:pt x="216" y="40"/>
                  <a:pt x="209" y="38"/>
                  <a:pt x="208" y="43"/>
                </a:cubicBezTo>
                <a:cubicBezTo>
                  <a:pt x="209" y="48"/>
                  <a:pt x="211" y="58"/>
                  <a:pt x="222" y="55"/>
                </a:cubicBezTo>
                <a:cubicBezTo>
                  <a:pt x="234" y="51"/>
                  <a:pt x="227" y="35"/>
                  <a:pt x="227" y="35"/>
                </a:cubicBezTo>
                <a:cubicBezTo>
                  <a:pt x="227" y="33"/>
                  <a:pt x="227" y="33"/>
                  <a:pt x="227" y="33"/>
                </a:cubicBezTo>
                <a:close/>
                <a:moveTo>
                  <a:pt x="227" y="35"/>
                </a:moveTo>
                <a:cubicBezTo>
                  <a:pt x="227" y="33"/>
                  <a:pt x="227" y="33"/>
                  <a:pt x="227" y="33"/>
                </a:cubicBezTo>
                <a:lnTo>
                  <a:pt x="227" y="35"/>
                </a:lnTo>
                <a:close/>
              </a:path>
            </a:pathLst>
          </a:custGeom>
          <a:solidFill>
            <a:srgbClr val="D0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任意多边形 116"/>
          <p:cNvSpPr/>
          <p:nvPr/>
        </p:nvSpPr>
        <p:spPr bwMode="auto">
          <a:xfrm>
            <a:off x="5098584" y="2015747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壹</a:t>
            </a:r>
          </a:p>
        </p:txBody>
      </p:sp>
      <p:sp>
        <p:nvSpPr>
          <p:cNvPr id="34" name="矩形 33"/>
          <p:cNvSpPr/>
          <p:nvPr/>
        </p:nvSpPr>
        <p:spPr>
          <a:xfrm>
            <a:off x="6185050" y="2241451"/>
            <a:ext cx="4170062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任意多边形 121"/>
          <p:cNvSpPr/>
          <p:nvPr/>
        </p:nvSpPr>
        <p:spPr bwMode="auto">
          <a:xfrm>
            <a:off x="5098584" y="3377516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贰</a:t>
            </a:r>
          </a:p>
        </p:txBody>
      </p:sp>
      <p:sp>
        <p:nvSpPr>
          <p:cNvPr id="36" name="矩形 35"/>
          <p:cNvSpPr/>
          <p:nvPr/>
        </p:nvSpPr>
        <p:spPr>
          <a:xfrm>
            <a:off x="6219414" y="3522433"/>
            <a:ext cx="413569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</a:p>
        </p:txBody>
      </p:sp>
      <p:sp>
        <p:nvSpPr>
          <p:cNvPr id="37" name="任意多边形 124"/>
          <p:cNvSpPr/>
          <p:nvPr/>
        </p:nvSpPr>
        <p:spPr bwMode="auto">
          <a:xfrm>
            <a:off x="5098584" y="4739284"/>
            <a:ext cx="1120830" cy="1120830"/>
          </a:xfrm>
          <a:custGeom>
            <a:avLst/>
            <a:gdLst>
              <a:gd name="connsiteX0" fmla="*/ 1141709 w 2279650"/>
              <a:gd name="connsiteY0" fmla="*/ 173038 h 2274888"/>
              <a:gd name="connsiteX1" fmla="*/ 813858 w 2279650"/>
              <a:gd name="connsiteY1" fmla="*/ 391536 h 2274888"/>
              <a:gd name="connsiteX2" fmla="*/ 648049 w 2279650"/>
              <a:gd name="connsiteY2" fmla="*/ 670310 h 2274888"/>
              <a:gd name="connsiteX3" fmla="*/ 354113 w 2279650"/>
              <a:gd name="connsiteY3" fmla="*/ 851136 h 2274888"/>
              <a:gd name="connsiteX4" fmla="*/ 161925 w 2279650"/>
              <a:gd name="connsiteY4" fmla="*/ 1137445 h 2274888"/>
              <a:gd name="connsiteX5" fmla="*/ 354113 w 2279650"/>
              <a:gd name="connsiteY5" fmla="*/ 1423753 h 2274888"/>
              <a:gd name="connsiteX6" fmla="*/ 648049 w 2279650"/>
              <a:gd name="connsiteY6" fmla="*/ 1608346 h 2274888"/>
              <a:gd name="connsiteX7" fmla="*/ 813858 w 2279650"/>
              <a:gd name="connsiteY7" fmla="*/ 1883353 h 2274888"/>
              <a:gd name="connsiteX8" fmla="*/ 1141709 w 2279650"/>
              <a:gd name="connsiteY8" fmla="*/ 2101851 h 2274888"/>
              <a:gd name="connsiteX9" fmla="*/ 1469560 w 2279650"/>
              <a:gd name="connsiteY9" fmla="*/ 1883353 h 2274888"/>
              <a:gd name="connsiteX10" fmla="*/ 1635370 w 2279650"/>
              <a:gd name="connsiteY10" fmla="*/ 1608346 h 2274888"/>
              <a:gd name="connsiteX11" fmla="*/ 1925537 w 2279650"/>
              <a:gd name="connsiteY11" fmla="*/ 1423753 h 2274888"/>
              <a:gd name="connsiteX12" fmla="*/ 2117725 w 2279650"/>
              <a:gd name="connsiteY12" fmla="*/ 1137445 h 2274888"/>
              <a:gd name="connsiteX13" fmla="*/ 1925537 w 2279650"/>
              <a:gd name="connsiteY13" fmla="*/ 851136 h 2274888"/>
              <a:gd name="connsiteX14" fmla="*/ 1635370 w 2279650"/>
              <a:gd name="connsiteY14" fmla="*/ 670310 h 2274888"/>
              <a:gd name="connsiteX15" fmla="*/ 1469560 w 2279650"/>
              <a:gd name="connsiteY15" fmla="*/ 391536 h 2274888"/>
              <a:gd name="connsiteX16" fmla="*/ 1141709 w 2279650"/>
              <a:gd name="connsiteY16" fmla="*/ 173038 h 2274888"/>
              <a:gd name="connsiteX17" fmla="*/ 1141709 w 2279650"/>
              <a:gd name="connsiteY17" fmla="*/ 0 h 2274888"/>
              <a:gd name="connsiteX18" fmla="*/ 1578799 w 2279650"/>
              <a:gd name="connsiteY18" fmla="*/ 350273 h 2274888"/>
              <a:gd name="connsiteX19" fmla="*/ 1721984 w 2279650"/>
              <a:gd name="connsiteY19" fmla="*/ 591320 h 2274888"/>
              <a:gd name="connsiteX20" fmla="*/ 2087481 w 2279650"/>
              <a:gd name="connsiteY20" fmla="*/ 896396 h 2274888"/>
              <a:gd name="connsiteX21" fmla="*/ 2279650 w 2279650"/>
              <a:gd name="connsiteY21" fmla="*/ 1137444 h 2274888"/>
              <a:gd name="connsiteX22" fmla="*/ 2087481 w 2279650"/>
              <a:gd name="connsiteY22" fmla="*/ 1378492 h 2274888"/>
              <a:gd name="connsiteX23" fmla="*/ 1721984 w 2279650"/>
              <a:gd name="connsiteY23" fmla="*/ 1683568 h 2274888"/>
              <a:gd name="connsiteX24" fmla="*/ 1578799 w 2279650"/>
              <a:gd name="connsiteY24" fmla="*/ 1928382 h 2274888"/>
              <a:gd name="connsiteX25" fmla="*/ 1141709 w 2279650"/>
              <a:gd name="connsiteY25" fmla="*/ 2274888 h 2274888"/>
              <a:gd name="connsiteX26" fmla="*/ 700851 w 2279650"/>
              <a:gd name="connsiteY26" fmla="*/ 1928382 h 2274888"/>
              <a:gd name="connsiteX27" fmla="*/ 557667 w 2279650"/>
              <a:gd name="connsiteY27" fmla="*/ 1683568 h 2274888"/>
              <a:gd name="connsiteX28" fmla="*/ 195937 w 2279650"/>
              <a:gd name="connsiteY28" fmla="*/ 1378492 h 2274888"/>
              <a:gd name="connsiteX29" fmla="*/ 0 w 2279650"/>
              <a:gd name="connsiteY29" fmla="*/ 1137444 h 2274888"/>
              <a:gd name="connsiteX30" fmla="*/ 195937 w 2279650"/>
              <a:gd name="connsiteY30" fmla="*/ 896396 h 2274888"/>
              <a:gd name="connsiteX31" fmla="*/ 557667 w 2279650"/>
              <a:gd name="connsiteY31" fmla="*/ 591320 h 2274888"/>
              <a:gd name="connsiteX32" fmla="*/ 700851 w 2279650"/>
              <a:gd name="connsiteY32" fmla="*/ 350273 h 2274888"/>
              <a:gd name="connsiteX33" fmla="*/ 1141709 w 2279650"/>
              <a:gd name="connsiteY33" fmla="*/ 0 h 2274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279650" h="2274888">
                <a:moveTo>
                  <a:pt x="1141709" y="173038"/>
                </a:moveTo>
                <a:cubicBezTo>
                  <a:pt x="1039962" y="289822"/>
                  <a:pt x="957058" y="289822"/>
                  <a:pt x="813858" y="391536"/>
                </a:cubicBezTo>
                <a:cubicBezTo>
                  <a:pt x="670659" y="493251"/>
                  <a:pt x="648049" y="670310"/>
                  <a:pt x="648049" y="670310"/>
                </a:cubicBezTo>
                <a:cubicBezTo>
                  <a:pt x="648049" y="670310"/>
                  <a:pt x="455860" y="696681"/>
                  <a:pt x="354113" y="851136"/>
                </a:cubicBezTo>
                <a:cubicBezTo>
                  <a:pt x="256135" y="1001825"/>
                  <a:pt x="237293" y="1103540"/>
                  <a:pt x="161925" y="1137445"/>
                </a:cubicBezTo>
                <a:cubicBezTo>
                  <a:pt x="237293" y="1171350"/>
                  <a:pt x="256135" y="1273064"/>
                  <a:pt x="354113" y="1423753"/>
                </a:cubicBezTo>
                <a:cubicBezTo>
                  <a:pt x="455860" y="1578209"/>
                  <a:pt x="648049" y="1608346"/>
                  <a:pt x="648049" y="1608346"/>
                </a:cubicBezTo>
                <a:cubicBezTo>
                  <a:pt x="648049" y="1608346"/>
                  <a:pt x="670659" y="1781638"/>
                  <a:pt x="813858" y="1883353"/>
                </a:cubicBezTo>
                <a:cubicBezTo>
                  <a:pt x="957058" y="1988835"/>
                  <a:pt x="1039962" y="1988835"/>
                  <a:pt x="1141709" y="2101851"/>
                </a:cubicBezTo>
                <a:cubicBezTo>
                  <a:pt x="1243456" y="1988835"/>
                  <a:pt x="1326361" y="1988835"/>
                  <a:pt x="1469560" y="1883353"/>
                </a:cubicBezTo>
                <a:cubicBezTo>
                  <a:pt x="1612759" y="1781638"/>
                  <a:pt x="1635370" y="1608346"/>
                  <a:pt x="1635370" y="1608346"/>
                </a:cubicBezTo>
                <a:cubicBezTo>
                  <a:pt x="1635370" y="1608346"/>
                  <a:pt x="1823790" y="1578209"/>
                  <a:pt x="1925537" y="1423753"/>
                </a:cubicBezTo>
                <a:cubicBezTo>
                  <a:pt x="2027283" y="1273064"/>
                  <a:pt x="2046125" y="1171350"/>
                  <a:pt x="2117725" y="1137445"/>
                </a:cubicBezTo>
                <a:cubicBezTo>
                  <a:pt x="2046125" y="1103540"/>
                  <a:pt x="2027283" y="1001825"/>
                  <a:pt x="1925537" y="851136"/>
                </a:cubicBezTo>
                <a:cubicBezTo>
                  <a:pt x="1823790" y="696681"/>
                  <a:pt x="1635370" y="670310"/>
                  <a:pt x="1635370" y="670310"/>
                </a:cubicBezTo>
                <a:cubicBezTo>
                  <a:pt x="1635370" y="670310"/>
                  <a:pt x="1612759" y="493251"/>
                  <a:pt x="1469560" y="391536"/>
                </a:cubicBezTo>
                <a:cubicBezTo>
                  <a:pt x="1326361" y="289822"/>
                  <a:pt x="1243456" y="289822"/>
                  <a:pt x="1141709" y="173038"/>
                </a:cubicBezTo>
                <a:close/>
                <a:moveTo>
                  <a:pt x="1141709" y="0"/>
                </a:moveTo>
                <a:cubicBezTo>
                  <a:pt x="1228373" y="180786"/>
                  <a:pt x="1439382" y="252347"/>
                  <a:pt x="1578799" y="350273"/>
                </a:cubicBezTo>
                <a:cubicBezTo>
                  <a:pt x="1718216" y="444432"/>
                  <a:pt x="1721984" y="591320"/>
                  <a:pt x="1721984" y="591320"/>
                </a:cubicBezTo>
                <a:cubicBezTo>
                  <a:pt x="1721984" y="591320"/>
                  <a:pt x="1929225" y="651582"/>
                  <a:pt x="2087481" y="896396"/>
                </a:cubicBezTo>
                <a:cubicBezTo>
                  <a:pt x="2241970" y="1141211"/>
                  <a:pt x="2189218" y="1114846"/>
                  <a:pt x="2279650" y="1137444"/>
                </a:cubicBezTo>
                <a:cubicBezTo>
                  <a:pt x="2189218" y="1160042"/>
                  <a:pt x="2241970" y="1133678"/>
                  <a:pt x="2087481" y="1378492"/>
                </a:cubicBezTo>
                <a:cubicBezTo>
                  <a:pt x="1929225" y="1623306"/>
                  <a:pt x="1721984" y="1683568"/>
                  <a:pt x="1721984" y="1683568"/>
                </a:cubicBezTo>
                <a:cubicBezTo>
                  <a:pt x="1721984" y="1683568"/>
                  <a:pt x="1718216" y="1830456"/>
                  <a:pt x="1578799" y="1928382"/>
                </a:cubicBezTo>
                <a:cubicBezTo>
                  <a:pt x="1439382" y="2022541"/>
                  <a:pt x="1228373" y="2094102"/>
                  <a:pt x="1141709" y="2274888"/>
                </a:cubicBezTo>
                <a:cubicBezTo>
                  <a:pt x="1051277" y="2094102"/>
                  <a:pt x="840268" y="2022541"/>
                  <a:pt x="700851" y="1928382"/>
                </a:cubicBezTo>
                <a:cubicBezTo>
                  <a:pt x="565203" y="1830456"/>
                  <a:pt x="557667" y="1683568"/>
                  <a:pt x="557667" y="1683568"/>
                </a:cubicBezTo>
                <a:cubicBezTo>
                  <a:pt x="557667" y="1683568"/>
                  <a:pt x="350426" y="1623306"/>
                  <a:pt x="195937" y="1378492"/>
                </a:cubicBezTo>
                <a:cubicBezTo>
                  <a:pt x="37680" y="1133678"/>
                  <a:pt x="94200" y="1160042"/>
                  <a:pt x="0" y="1137444"/>
                </a:cubicBezTo>
                <a:cubicBezTo>
                  <a:pt x="94200" y="1114846"/>
                  <a:pt x="37680" y="1141211"/>
                  <a:pt x="195937" y="896396"/>
                </a:cubicBezTo>
                <a:cubicBezTo>
                  <a:pt x="350426" y="651582"/>
                  <a:pt x="557667" y="591320"/>
                  <a:pt x="557667" y="591320"/>
                </a:cubicBezTo>
                <a:cubicBezTo>
                  <a:pt x="557667" y="591320"/>
                  <a:pt x="565203" y="444432"/>
                  <a:pt x="700851" y="350273"/>
                </a:cubicBezTo>
                <a:cubicBezTo>
                  <a:pt x="840268" y="252347"/>
                  <a:pt x="1051277" y="180786"/>
                  <a:pt x="1141709" y="0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叁</a:t>
            </a:r>
          </a:p>
        </p:txBody>
      </p:sp>
      <p:sp>
        <p:nvSpPr>
          <p:cNvPr id="38" name="矩形 37"/>
          <p:cNvSpPr/>
          <p:nvPr/>
        </p:nvSpPr>
        <p:spPr>
          <a:xfrm>
            <a:off x="6219414" y="4884201"/>
            <a:ext cx="413569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</a:p>
        </p:txBody>
      </p:sp>
      <p:sp>
        <p:nvSpPr>
          <p:cNvPr id="40" name="TextBox 64"/>
          <p:cNvSpPr>
            <a:spLocks noChangeArrowheads="1"/>
          </p:cNvSpPr>
          <p:nvPr/>
        </p:nvSpPr>
        <p:spPr bwMode="auto">
          <a:xfrm>
            <a:off x="2546651" y="2562461"/>
            <a:ext cx="1308544" cy="2834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中国风</a:t>
            </a:r>
            <a:endParaRPr 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4" name="图片 3" descr="fb2fd077f259d8d45b9300404016c4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505" y="1668145"/>
            <a:ext cx="3025775" cy="4538980"/>
          </a:xfrm>
          <a:prstGeom prst="rect">
            <a:avLst/>
          </a:prstGeom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32" grpId="0" animBg="1"/>
      <p:bldP spid="33" grpId="0" animBg="1"/>
      <p:bldP spid="34" grpId="0"/>
      <p:bldP spid="35" grpId="0" animBg="1"/>
      <p:bldP spid="36" grpId="0"/>
      <p:bldP spid="37" grpId="0" animBg="1"/>
      <p:bldP spid="38" grpId="0"/>
      <p:bldP spid="40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29849" y="2253914"/>
            <a:ext cx="4186947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魏碑简体" panose="03000509000000000000" pitchFamily="65" charset="-122"/>
                <a:ea typeface="方正魏碑简体" panose="03000509000000000000" pitchFamily="65" charset="-122"/>
              </a:rPr>
              <a:t>点击输入您的标题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6956621" y="3048892"/>
            <a:ext cx="10156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39236" y="3048892"/>
            <a:ext cx="10156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21851" y="3048892"/>
            <a:ext cx="10156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342966" y="3048892"/>
            <a:ext cx="877163" cy="2903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2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1062453" y="3093628"/>
            <a:ext cx="3487592" cy="809914"/>
          </a:xfrm>
          <a:custGeom>
            <a:avLst/>
            <a:gdLst>
              <a:gd name="T0" fmla="*/ 0 w 622"/>
              <a:gd name="T1" fmla="*/ 140 h 142"/>
              <a:gd name="T2" fmla="*/ 135 w 622"/>
              <a:gd name="T3" fmla="*/ 103 h 142"/>
              <a:gd name="T4" fmla="*/ 181 w 622"/>
              <a:gd name="T5" fmla="*/ 76 h 142"/>
              <a:gd name="T6" fmla="*/ 212 w 622"/>
              <a:gd name="T7" fmla="*/ 74 h 142"/>
              <a:gd name="T8" fmla="*/ 248 w 622"/>
              <a:gd name="T9" fmla="*/ 103 h 142"/>
              <a:gd name="T10" fmla="*/ 277 w 622"/>
              <a:gd name="T11" fmla="*/ 102 h 142"/>
              <a:gd name="T12" fmla="*/ 322 w 622"/>
              <a:gd name="T13" fmla="*/ 48 h 142"/>
              <a:gd name="T14" fmla="*/ 359 w 622"/>
              <a:gd name="T15" fmla="*/ 9 h 142"/>
              <a:gd name="T16" fmla="*/ 389 w 622"/>
              <a:gd name="T17" fmla="*/ 13 h 142"/>
              <a:gd name="T18" fmla="*/ 485 w 622"/>
              <a:gd name="T19" fmla="*/ 64 h 142"/>
              <a:gd name="T20" fmla="*/ 529 w 622"/>
              <a:gd name="T21" fmla="*/ 80 h 142"/>
              <a:gd name="T22" fmla="*/ 622 w 622"/>
              <a:gd name="T23" fmla="*/ 142 h 142"/>
              <a:gd name="T24" fmla="*/ 0 w 622"/>
              <a:gd name="T25" fmla="*/ 142 h 142"/>
              <a:gd name="T26" fmla="*/ 0 w 622"/>
              <a:gd name="T27" fmla="*/ 14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22" h="142">
                <a:moveTo>
                  <a:pt x="0" y="140"/>
                </a:moveTo>
                <a:cubicBezTo>
                  <a:pt x="45" y="128"/>
                  <a:pt x="91" y="117"/>
                  <a:pt x="135" y="103"/>
                </a:cubicBezTo>
                <a:cubicBezTo>
                  <a:pt x="152" y="98"/>
                  <a:pt x="167" y="87"/>
                  <a:pt x="181" y="76"/>
                </a:cubicBezTo>
                <a:cubicBezTo>
                  <a:pt x="192" y="67"/>
                  <a:pt x="201" y="65"/>
                  <a:pt x="212" y="74"/>
                </a:cubicBezTo>
                <a:cubicBezTo>
                  <a:pt x="224" y="84"/>
                  <a:pt x="237" y="92"/>
                  <a:pt x="248" y="103"/>
                </a:cubicBezTo>
                <a:cubicBezTo>
                  <a:pt x="259" y="113"/>
                  <a:pt x="268" y="112"/>
                  <a:pt x="277" y="102"/>
                </a:cubicBezTo>
                <a:cubicBezTo>
                  <a:pt x="292" y="84"/>
                  <a:pt x="306" y="66"/>
                  <a:pt x="322" y="48"/>
                </a:cubicBezTo>
                <a:cubicBezTo>
                  <a:pt x="333" y="35"/>
                  <a:pt x="345" y="21"/>
                  <a:pt x="359" y="9"/>
                </a:cubicBezTo>
                <a:cubicBezTo>
                  <a:pt x="369" y="0"/>
                  <a:pt x="380" y="1"/>
                  <a:pt x="389" y="13"/>
                </a:cubicBezTo>
                <a:cubicBezTo>
                  <a:pt x="413" y="46"/>
                  <a:pt x="445" y="61"/>
                  <a:pt x="485" y="64"/>
                </a:cubicBezTo>
                <a:cubicBezTo>
                  <a:pt x="500" y="65"/>
                  <a:pt x="516" y="71"/>
                  <a:pt x="529" y="80"/>
                </a:cubicBezTo>
                <a:cubicBezTo>
                  <a:pt x="560" y="98"/>
                  <a:pt x="590" y="120"/>
                  <a:pt x="622" y="142"/>
                </a:cubicBezTo>
                <a:cubicBezTo>
                  <a:pt x="414" y="142"/>
                  <a:pt x="207" y="142"/>
                  <a:pt x="0" y="142"/>
                </a:cubicBezTo>
                <a:cubicBezTo>
                  <a:pt x="0" y="141"/>
                  <a:pt x="0" y="140"/>
                  <a:pt x="0" y="140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5"/>
          <p:cNvSpPr/>
          <p:nvPr/>
        </p:nvSpPr>
        <p:spPr bwMode="auto">
          <a:xfrm>
            <a:off x="3684982" y="4510123"/>
            <a:ext cx="1692873" cy="483772"/>
          </a:xfrm>
          <a:custGeom>
            <a:avLst/>
            <a:gdLst>
              <a:gd name="T0" fmla="*/ 0 w 622"/>
              <a:gd name="T1" fmla="*/ 140 h 142"/>
              <a:gd name="T2" fmla="*/ 135 w 622"/>
              <a:gd name="T3" fmla="*/ 103 h 142"/>
              <a:gd name="T4" fmla="*/ 181 w 622"/>
              <a:gd name="T5" fmla="*/ 76 h 142"/>
              <a:gd name="T6" fmla="*/ 212 w 622"/>
              <a:gd name="T7" fmla="*/ 74 h 142"/>
              <a:gd name="T8" fmla="*/ 248 w 622"/>
              <a:gd name="T9" fmla="*/ 103 h 142"/>
              <a:gd name="T10" fmla="*/ 277 w 622"/>
              <a:gd name="T11" fmla="*/ 102 h 142"/>
              <a:gd name="T12" fmla="*/ 322 w 622"/>
              <a:gd name="T13" fmla="*/ 48 h 142"/>
              <a:gd name="T14" fmla="*/ 359 w 622"/>
              <a:gd name="T15" fmla="*/ 9 h 142"/>
              <a:gd name="T16" fmla="*/ 389 w 622"/>
              <a:gd name="T17" fmla="*/ 13 h 142"/>
              <a:gd name="T18" fmla="*/ 485 w 622"/>
              <a:gd name="T19" fmla="*/ 64 h 142"/>
              <a:gd name="T20" fmla="*/ 529 w 622"/>
              <a:gd name="T21" fmla="*/ 80 h 142"/>
              <a:gd name="T22" fmla="*/ 622 w 622"/>
              <a:gd name="T23" fmla="*/ 142 h 142"/>
              <a:gd name="T24" fmla="*/ 0 w 622"/>
              <a:gd name="T25" fmla="*/ 142 h 142"/>
              <a:gd name="T26" fmla="*/ 0 w 622"/>
              <a:gd name="T27" fmla="*/ 140 h 142"/>
              <a:gd name="connsiteX0" fmla="*/ 0 w 10000"/>
              <a:gd name="connsiteY0" fmla="*/ 9647 h 9788"/>
              <a:gd name="connsiteX1" fmla="*/ 2170 w 10000"/>
              <a:gd name="connsiteY1" fmla="*/ 7042 h 9788"/>
              <a:gd name="connsiteX2" fmla="*/ 2910 w 10000"/>
              <a:gd name="connsiteY2" fmla="*/ 5140 h 9788"/>
              <a:gd name="connsiteX3" fmla="*/ 3408 w 10000"/>
              <a:gd name="connsiteY3" fmla="*/ 4999 h 9788"/>
              <a:gd name="connsiteX4" fmla="*/ 3987 w 10000"/>
              <a:gd name="connsiteY4" fmla="*/ 7042 h 9788"/>
              <a:gd name="connsiteX5" fmla="*/ 4453 w 10000"/>
              <a:gd name="connsiteY5" fmla="*/ 6971 h 9788"/>
              <a:gd name="connsiteX6" fmla="*/ 5772 w 10000"/>
              <a:gd name="connsiteY6" fmla="*/ 422 h 9788"/>
              <a:gd name="connsiteX7" fmla="*/ 6254 w 10000"/>
              <a:gd name="connsiteY7" fmla="*/ 703 h 9788"/>
              <a:gd name="connsiteX8" fmla="*/ 7797 w 10000"/>
              <a:gd name="connsiteY8" fmla="*/ 4295 h 9788"/>
              <a:gd name="connsiteX9" fmla="*/ 8505 w 10000"/>
              <a:gd name="connsiteY9" fmla="*/ 5422 h 9788"/>
              <a:gd name="connsiteX10" fmla="*/ 10000 w 10000"/>
              <a:gd name="connsiteY10" fmla="*/ 9788 h 9788"/>
              <a:gd name="connsiteX11" fmla="*/ 0 w 10000"/>
              <a:gd name="connsiteY11" fmla="*/ 9788 h 9788"/>
              <a:gd name="connsiteX12" fmla="*/ 0 w 10000"/>
              <a:gd name="connsiteY12" fmla="*/ 9647 h 9788"/>
              <a:gd name="connsiteX0-1" fmla="*/ 0 w 10000"/>
              <a:gd name="connsiteY0-2" fmla="*/ 9856 h 10000"/>
              <a:gd name="connsiteX1-3" fmla="*/ 2170 w 10000"/>
              <a:gd name="connsiteY1-4" fmla="*/ 7195 h 10000"/>
              <a:gd name="connsiteX2-5" fmla="*/ 2910 w 10000"/>
              <a:gd name="connsiteY2-6" fmla="*/ 5251 h 10000"/>
              <a:gd name="connsiteX3-7" fmla="*/ 3408 w 10000"/>
              <a:gd name="connsiteY3-8" fmla="*/ 5107 h 10000"/>
              <a:gd name="connsiteX4-9" fmla="*/ 3987 w 10000"/>
              <a:gd name="connsiteY4-10" fmla="*/ 7195 h 10000"/>
              <a:gd name="connsiteX5-11" fmla="*/ 5772 w 10000"/>
              <a:gd name="connsiteY5-12" fmla="*/ 431 h 10000"/>
              <a:gd name="connsiteX6-13" fmla="*/ 6254 w 10000"/>
              <a:gd name="connsiteY6-14" fmla="*/ 718 h 10000"/>
              <a:gd name="connsiteX7-15" fmla="*/ 7797 w 10000"/>
              <a:gd name="connsiteY7-16" fmla="*/ 4388 h 10000"/>
              <a:gd name="connsiteX8-17" fmla="*/ 8505 w 10000"/>
              <a:gd name="connsiteY8-18" fmla="*/ 5539 h 10000"/>
              <a:gd name="connsiteX9-19" fmla="*/ 10000 w 10000"/>
              <a:gd name="connsiteY9-20" fmla="*/ 10000 h 10000"/>
              <a:gd name="connsiteX10-21" fmla="*/ 0 w 10000"/>
              <a:gd name="connsiteY10-22" fmla="*/ 10000 h 10000"/>
              <a:gd name="connsiteX11-23" fmla="*/ 0 w 10000"/>
              <a:gd name="connsiteY11-24" fmla="*/ 9856 h 10000"/>
              <a:gd name="connsiteX0-25" fmla="*/ 0 w 10000"/>
              <a:gd name="connsiteY0-26" fmla="*/ 9856 h 10000"/>
              <a:gd name="connsiteX1-27" fmla="*/ 2170 w 10000"/>
              <a:gd name="connsiteY1-28" fmla="*/ 7195 h 10000"/>
              <a:gd name="connsiteX2-29" fmla="*/ 2910 w 10000"/>
              <a:gd name="connsiteY2-30" fmla="*/ 5251 h 10000"/>
              <a:gd name="connsiteX3-31" fmla="*/ 3408 w 10000"/>
              <a:gd name="connsiteY3-32" fmla="*/ 5107 h 10000"/>
              <a:gd name="connsiteX4-33" fmla="*/ 5772 w 10000"/>
              <a:gd name="connsiteY4-34" fmla="*/ 431 h 10000"/>
              <a:gd name="connsiteX5-35" fmla="*/ 6254 w 10000"/>
              <a:gd name="connsiteY5-36" fmla="*/ 718 h 10000"/>
              <a:gd name="connsiteX6-37" fmla="*/ 7797 w 10000"/>
              <a:gd name="connsiteY6-38" fmla="*/ 4388 h 10000"/>
              <a:gd name="connsiteX7-39" fmla="*/ 8505 w 10000"/>
              <a:gd name="connsiteY7-40" fmla="*/ 5539 h 10000"/>
              <a:gd name="connsiteX8-41" fmla="*/ 10000 w 10000"/>
              <a:gd name="connsiteY8-42" fmla="*/ 10000 h 10000"/>
              <a:gd name="connsiteX9-43" fmla="*/ 0 w 10000"/>
              <a:gd name="connsiteY9-44" fmla="*/ 10000 h 10000"/>
              <a:gd name="connsiteX10-45" fmla="*/ 0 w 10000"/>
              <a:gd name="connsiteY10-46" fmla="*/ 9856 h 10000"/>
              <a:gd name="connsiteX0-47" fmla="*/ 0 w 8681"/>
              <a:gd name="connsiteY0-48" fmla="*/ 9856 h 10135"/>
              <a:gd name="connsiteX1-49" fmla="*/ 2170 w 8681"/>
              <a:gd name="connsiteY1-50" fmla="*/ 7195 h 10135"/>
              <a:gd name="connsiteX2-51" fmla="*/ 2910 w 8681"/>
              <a:gd name="connsiteY2-52" fmla="*/ 5251 h 10135"/>
              <a:gd name="connsiteX3-53" fmla="*/ 3408 w 8681"/>
              <a:gd name="connsiteY3-54" fmla="*/ 5107 h 10135"/>
              <a:gd name="connsiteX4-55" fmla="*/ 5772 w 8681"/>
              <a:gd name="connsiteY4-56" fmla="*/ 431 h 10135"/>
              <a:gd name="connsiteX5-57" fmla="*/ 6254 w 8681"/>
              <a:gd name="connsiteY5-58" fmla="*/ 718 h 10135"/>
              <a:gd name="connsiteX6-59" fmla="*/ 7797 w 8681"/>
              <a:gd name="connsiteY6-60" fmla="*/ 4388 h 10135"/>
              <a:gd name="connsiteX7-61" fmla="*/ 8505 w 8681"/>
              <a:gd name="connsiteY7-62" fmla="*/ 5539 h 10135"/>
              <a:gd name="connsiteX8-63" fmla="*/ 8681 w 8681"/>
              <a:gd name="connsiteY8-64" fmla="*/ 10135 h 10135"/>
              <a:gd name="connsiteX9-65" fmla="*/ 0 w 8681"/>
              <a:gd name="connsiteY9-66" fmla="*/ 10000 h 10135"/>
              <a:gd name="connsiteX10-67" fmla="*/ 0 w 8681"/>
              <a:gd name="connsiteY10-68" fmla="*/ 9856 h 10135"/>
              <a:gd name="connsiteX0-69" fmla="*/ 0 w 10000"/>
              <a:gd name="connsiteY0-70" fmla="*/ 9867 h 10000"/>
              <a:gd name="connsiteX1-71" fmla="*/ 2500 w 10000"/>
              <a:gd name="connsiteY1-72" fmla="*/ 7099 h 10000"/>
              <a:gd name="connsiteX2-73" fmla="*/ 3352 w 10000"/>
              <a:gd name="connsiteY2-74" fmla="*/ 5181 h 10000"/>
              <a:gd name="connsiteX3-75" fmla="*/ 3926 w 10000"/>
              <a:gd name="connsiteY3-76" fmla="*/ 5039 h 10000"/>
              <a:gd name="connsiteX4-77" fmla="*/ 6649 w 10000"/>
              <a:gd name="connsiteY4-78" fmla="*/ 425 h 10000"/>
              <a:gd name="connsiteX5-79" fmla="*/ 7204 w 10000"/>
              <a:gd name="connsiteY5-80" fmla="*/ 708 h 10000"/>
              <a:gd name="connsiteX6-81" fmla="*/ 8982 w 10000"/>
              <a:gd name="connsiteY6-82" fmla="*/ 4330 h 10000"/>
              <a:gd name="connsiteX7-83" fmla="*/ 9797 w 10000"/>
              <a:gd name="connsiteY7-84" fmla="*/ 5465 h 10000"/>
              <a:gd name="connsiteX8-85" fmla="*/ 10000 w 10000"/>
              <a:gd name="connsiteY8-86" fmla="*/ 10000 h 10000"/>
              <a:gd name="connsiteX9-87" fmla="*/ 0 w 10000"/>
              <a:gd name="connsiteY9-88" fmla="*/ 9867 h 10000"/>
              <a:gd name="connsiteX0-89" fmla="*/ 0 w 9082"/>
              <a:gd name="connsiteY0-90" fmla="*/ 9867 h 10000"/>
              <a:gd name="connsiteX1-91" fmla="*/ 1582 w 9082"/>
              <a:gd name="connsiteY1-92" fmla="*/ 7099 h 10000"/>
              <a:gd name="connsiteX2-93" fmla="*/ 2434 w 9082"/>
              <a:gd name="connsiteY2-94" fmla="*/ 5181 h 10000"/>
              <a:gd name="connsiteX3-95" fmla="*/ 3008 w 9082"/>
              <a:gd name="connsiteY3-96" fmla="*/ 5039 h 10000"/>
              <a:gd name="connsiteX4-97" fmla="*/ 5731 w 9082"/>
              <a:gd name="connsiteY4-98" fmla="*/ 425 h 10000"/>
              <a:gd name="connsiteX5-99" fmla="*/ 6286 w 9082"/>
              <a:gd name="connsiteY5-100" fmla="*/ 708 h 10000"/>
              <a:gd name="connsiteX6-101" fmla="*/ 8064 w 9082"/>
              <a:gd name="connsiteY6-102" fmla="*/ 4330 h 10000"/>
              <a:gd name="connsiteX7-103" fmla="*/ 8879 w 9082"/>
              <a:gd name="connsiteY7-104" fmla="*/ 5465 h 10000"/>
              <a:gd name="connsiteX8-105" fmla="*/ 9082 w 9082"/>
              <a:gd name="connsiteY8-106" fmla="*/ 10000 h 10000"/>
              <a:gd name="connsiteX9-107" fmla="*/ 0 w 9082"/>
              <a:gd name="connsiteY9-108" fmla="*/ 9867 h 10000"/>
              <a:gd name="connsiteX0-109" fmla="*/ 0 w 10521"/>
              <a:gd name="connsiteY0-110" fmla="*/ 9867 h 10000"/>
              <a:gd name="connsiteX1-111" fmla="*/ 1742 w 10521"/>
              <a:gd name="connsiteY1-112" fmla="*/ 7099 h 10000"/>
              <a:gd name="connsiteX2-113" fmla="*/ 2680 w 10521"/>
              <a:gd name="connsiteY2-114" fmla="*/ 5181 h 10000"/>
              <a:gd name="connsiteX3-115" fmla="*/ 3312 w 10521"/>
              <a:gd name="connsiteY3-116" fmla="*/ 5039 h 10000"/>
              <a:gd name="connsiteX4-117" fmla="*/ 6310 w 10521"/>
              <a:gd name="connsiteY4-118" fmla="*/ 425 h 10000"/>
              <a:gd name="connsiteX5-119" fmla="*/ 6921 w 10521"/>
              <a:gd name="connsiteY5-120" fmla="*/ 708 h 10000"/>
              <a:gd name="connsiteX6-121" fmla="*/ 8879 w 10521"/>
              <a:gd name="connsiteY6-122" fmla="*/ 4330 h 10000"/>
              <a:gd name="connsiteX7-123" fmla="*/ 10000 w 10521"/>
              <a:gd name="connsiteY7-124" fmla="*/ 10000 h 10000"/>
              <a:gd name="connsiteX8-125" fmla="*/ 0 w 10521"/>
              <a:gd name="connsiteY8-126" fmla="*/ 9867 h 10000"/>
              <a:gd name="connsiteX0-127" fmla="*/ 0 w 10225"/>
              <a:gd name="connsiteY0-128" fmla="*/ 9867 h 10000"/>
              <a:gd name="connsiteX1-129" fmla="*/ 1742 w 10225"/>
              <a:gd name="connsiteY1-130" fmla="*/ 7099 h 10000"/>
              <a:gd name="connsiteX2-131" fmla="*/ 2680 w 10225"/>
              <a:gd name="connsiteY2-132" fmla="*/ 5181 h 10000"/>
              <a:gd name="connsiteX3-133" fmla="*/ 3312 w 10225"/>
              <a:gd name="connsiteY3-134" fmla="*/ 5039 h 10000"/>
              <a:gd name="connsiteX4-135" fmla="*/ 6310 w 10225"/>
              <a:gd name="connsiteY4-136" fmla="*/ 425 h 10000"/>
              <a:gd name="connsiteX5-137" fmla="*/ 6921 w 10225"/>
              <a:gd name="connsiteY5-138" fmla="*/ 708 h 10000"/>
              <a:gd name="connsiteX6-139" fmla="*/ 10000 w 10225"/>
              <a:gd name="connsiteY6-140" fmla="*/ 10000 h 10000"/>
              <a:gd name="connsiteX7-141" fmla="*/ 0 w 10225"/>
              <a:gd name="connsiteY7-142" fmla="*/ 9867 h 10000"/>
              <a:gd name="connsiteX0-143" fmla="*/ 0 w 10225"/>
              <a:gd name="connsiteY0-144" fmla="*/ 9867 h 10000"/>
              <a:gd name="connsiteX1-145" fmla="*/ 1742 w 10225"/>
              <a:gd name="connsiteY1-146" fmla="*/ 7099 h 10000"/>
              <a:gd name="connsiteX2-147" fmla="*/ 2680 w 10225"/>
              <a:gd name="connsiteY2-148" fmla="*/ 5181 h 10000"/>
              <a:gd name="connsiteX3-149" fmla="*/ 4840 w 10225"/>
              <a:gd name="connsiteY3-150" fmla="*/ 6044 h 10000"/>
              <a:gd name="connsiteX4-151" fmla="*/ 6310 w 10225"/>
              <a:gd name="connsiteY4-152" fmla="*/ 425 h 10000"/>
              <a:gd name="connsiteX5-153" fmla="*/ 6921 w 10225"/>
              <a:gd name="connsiteY5-154" fmla="*/ 708 h 10000"/>
              <a:gd name="connsiteX6-155" fmla="*/ 10000 w 10225"/>
              <a:gd name="connsiteY6-156" fmla="*/ 10000 h 10000"/>
              <a:gd name="connsiteX7-157" fmla="*/ 0 w 10225"/>
              <a:gd name="connsiteY7-158" fmla="*/ 986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225" h="10000">
                <a:moveTo>
                  <a:pt x="0" y="9867"/>
                </a:moveTo>
                <a:lnTo>
                  <a:pt x="1742" y="7099"/>
                </a:lnTo>
                <a:cubicBezTo>
                  <a:pt x="2089" y="6743"/>
                  <a:pt x="2395" y="5963"/>
                  <a:pt x="2680" y="5181"/>
                </a:cubicBezTo>
                <a:cubicBezTo>
                  <a:pt x="2905" y="4543"/>
                  <a:pt x="4617" y="5406"/>
                  <a:pt x="4840" y="6044"/>
                </a:cubicBezTo>
                <a:cubicBezTo>
                  <a:pt x="5445" y="5252"/>
                  <a:pt x="5709" y="1148"/>
                  <a:pt x="6310" y="425"/>
                </a:cubicBezTo>
                <a:cubicBezTo>
                  <a:pt x="6513" y="-214"/>
                  <a:pt x="6738" y="-143"/>
                  <a:pt x="6921" y="708"/>
                </a:cubicBezTo>
                <a:cubicBezTo>
                  <a:pt x="7536" y="2304"/>
                  <a:pt x="11153" y="8474"/>
                  <a:pt x="10000" y="10000"/>
                </a:cubicBezTo>
                <a:lnTo>
                  <a:pt x="0" y="9867"/>
                </a:lnTo>
                <a:close/>
              </a:path>
            </a:pathLst>
          </a:custGeom>
          <a:solidFill>
            <a:srgbClr val="D0000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5"/>
          <p:cNvSpPr/>
          <p:nvPr/>
        </p:nvSpPr>
        <p:spPr bwMode="auto">
          <a:xfrm>
            <a:off x="5377854" y="3652696"/>
            <a:ext cx="1067492" cy="252552"/>
          </a:xfrm>
          <a:custGeom>
            <a:avLst/>
            <a:gdLst>
              <a:gd name="T0" fmla="*/ 0 w 622"/>
              <a:gd name="T1" fmla="*/ 140 h 142"/>
              <a:gd name="T2" fmla="*/ 135 w 622"/>
              <a:gd name="T3" fmla="*/ 103 h 142"/>
              <a:gd name="T4" fmla="*/ 181 w 622"/>
              <a:gd name="T5" fmla="*/ 76 h 142"/>
              <a:gd name="T6" fmla="*/ 212 w 622"/>
              <a:gd name="T7" fmla="*/ 74 h 142"/>
              <a:gd name="T8" fmla="*/ 248 w 622"/>
              <a:gd name="T9" fmla="*/ 103 h 142"/>
              <a:gd name="T10" fmla="*/ 277 w 622"/>
              <a:gd name="T11" fmla="*/ 102 h 142"/>
              <a:gd name="T12" fmla="*/ 322 w 622"/>
              <a:gd name="T13" fmla="*/ 48 h 142"/>
              <a:gd name="T14" fmla="*/ 359 w 622"/>
              <a:gd name="T15" fmla="*/ 9 h 142"/>
              <a:gd name="T16" fmla="*/ 389 w 622"/>
              <a:gd name="T17" fmla="*/ 13 h 142"/>
              <a:gd name="T18" fmla="*/ 485 w 622"/>
              <a:gd name="T19" fmla="*/ 64 h 142"/>
              <a:gd name="T20" fmla="*/ 529 w 622"/>
              <a:gd name="T21" fmla="*/ 80 h 142"/>
              <a:gd name="T22" fmla="*/ 622 w 622"/>
              <a:gd name="T23" fmla="*/ 142 h 142"/>
              <a:gd name="T24" fmla="*/ 0 w 622"/>
              <a:gd name="T25" fmla="*/ 142 h 142"/>
              <a:gd name="T26" fmla="*/ 0 w 622"/>
              <a:gd name="T27" fmla="*/ 140 h 142"/>
              <a:gd name="connsiteX0" fmla="*/ 0 w 10000"/>
              <a:gd name="connsiteY0" fmla="*/ 9647 h 9788"/>
              <a:gd name="connsiteX1" fmla="*/ 2170 w 10000"/>
              <a:gd name="connsiteY1" fmla="*/ 7042 h 9788"/>
              <a:gd name="connsiteX2" fmla="*/ 2910 w 10000"/>
              <a:gd name="connsiteY2" fmla="*/ 5140 h 9788"/>
              <a:gd name="connsiteX3" fmla="*/ 3408 w 10000"/>
              <a:gd name="connsiteY3" fmla="*/ 4999 h 9788"/>
              <a:gd name="connsiteX4" fmla="*/ 3987 w 10000"/>
              <a:gd name="connsiteY4" fmla="*/ 7042 h 9788"/>
              <a:gd name="connsiteX5" fmla="*/ 4453 w 10000"/>
              <a:gd name="connsiteY5" fmla="*/ 6971 h 9788"/>
              <a:gd name="connsiteX6" fmla="*/ 5772 w 10000"/>
              <a:gd name="connsiteY6" fmla="*/ 422 h 9788"/>
              <a:gd name="connsiteX7" fmla="*/ 6254 w 10000"/>
              <a:gd name="connsiteY7" fmla="*/ 703 h 9788"/>
              <a:gd name="connsiteX8" fmla="*/ 7797 w 10000"/>
              <a:gd name="connsiteY8" fmla="*/ 4295 h 9788"/>
              <a:gd name="connsiteX9" fmla="*/ 8505 w 10000"/>
              <a:gd name="connsiteY9" fmla="*/ 5422 h 9788"/>
              <a:gd name="connsiteX10" fmla="*/ 10000 w 10000"/>
              <a:gd name="connsiteY10" fmla="*/ 9788 h 9788"/>
              <a:gd name="connsiteX11" fmla="*/ 0 w 10000"/>
              <a:gd name="connsiteY11" fmla="*/ 9788 h 9788"/>
              <a:gd name="connsiteX12" fmla="*/ 0 w 10000"/>
              <a:gd name="connsiteY12" fmla="*/ 9647 h 9788"/>
              <a:gd name="connsiteX0-1" fmla="*/ 0 w 10000"/>
              <a:gd name="connsiteY0-2" fmla="*/ 9856 h 10000"/>
              <a:gd name="connsiteX1-3" fmla="*/ 2170 w 10000"/>
              <a:gd name="connsiteY1-4" fmla="*/ 7195 h 10000"/>
              <a:gd name="connsiteX2-5" fmla="*/ 2910 w 10000"/>
              <a:gd name="connsiteY2-6" fmla="*/ 5251 h 10000"/>
              <a:gd name="connsiteX3-7" fmla="*/ 3408 w 10000"/>
              <a:gd name="connsiteY3-8" fmla="*/ 5107 h 10000"/>
              <a:gd name="connsiteX4-9" fmla="*/ 3987 w 10000"/>
              <a:gd name="connsiteY4-10" fmla="*/ 7195 h 10000"/>
              <a:gd name="connsiteX5-11" fmla="*/ 5772 w 10000"/>
              <a:gd name="connsiteY5-12" fmla="*/ 431 h 10000"/>
              <a:gd name="connsiteX6-13" fmla="*/ 6254 w 10000"/>
              <a:gd name="connsiteY6-14" fmla="*/ 718 h 10000"/>
              <a:gd name="connsiteX7-15" fmla="*/ 7797 w 10000"/>
              <a:gd name="connsiteY7-16" fmla="*/ 4388 h 10000"/>
              <a:gd name="connsiteX8-17" fmla="*/ 8505 w 10000"/>
              <a:gd name="connsiteY8-18" fmla="*/ 5539 h 10000"/>
              <a:gd name="connsiteX9-19" fmla="*/ 10000 w 10000"/>
              <a:gd name="connsiteY9-20" fmla="*/ 10000 h 10000"/>
              <a:gd name="connsiteX10-21" fmla="*/ 0 w 10000"/>
              <a:gd name="connsiteY10-22" fmla="*/ 10000 h 10000"/>
              <a:gd name="connsiteX11-23" fmla="*/ 0 w 10000"/>
              <a:gd name="connsiteY11-24" fmla="*/ 9856 h 10000"/>
              <a:gd name="connsiteX0-25" fmla="*/ 0 w 10000"/>
              <a:gd name="connsiteY0-26" fmla="*/ 9856 h 10000"/>
              <a:gd name="connsiteX1-27" fmla="*/ 2170 w 10000"/>
              <a:gd name="connsiteY1-28" fmla="*/ 7195 h 10000"/>
              <a:gd name="connsiteX2-29" fmla="*/ 2910 w 10000"/>
              <a:gd name="connsiteY2-30" fmla="*/ 5251 h 10000"/>
              <a:gd name="connsiteX3-31" fmla="*/ 3408 w 10000"/>
              <a:gd name="connsiteY3-32" fmla="*/ 5107 h 10000"/>
              <a:gd name="connsiteX4-33" fmla="*/ 5772 w 10000"/>
              <a:gd name="connsiteY4-34" fmla="*/ 431 h 10000"/>
              <a:gd name="connsiteX5-35" fmla="*/ 6254 w 10000"/>
              <a:gd name="connsiteY5-36" fmla="*/ 718 h 10000"/>
              <a:gd name="connsiteX6-37" fmla="*/ 7797 w 10000"/>
              <a:gd name="connsiteY6-38" fmla="*/ 4388 h 10000"/>
              <a:gd name="connsiteX7-39" fmla="*/ 8505 w 10000"/>
              <a:gd name="connsiteY7-40" fmla="*/ 5539 h 10000"/>
              <a:gd name="connsiteX8-41" fmla="*/ 10000 w 10000"/>
              <a:gd name="connsiteY8-42" fmla="*/ 10000 h 10000"/>
              <a:gd name="connsiteX9-43" fmla="*/ 0 w 10000"/>
              <a:gd name="connsiteY9-44" fmla="*/ 10000 h 10000"/>
              <a:gd name="connsiteX10-45" fmla="*/ 0 w 10000"/>
              <a:gd name="connsiteY10-46" fmla="*/ 9856 h 10000"/>
              <a:gd name="connsiteX0-47" fmla="*/ 0 w 8681"/>
              <a:gd name="connsiteY0-48" fmla="*/ 9856 h 10135"/>
              <a:gd name="connsiteX1-49" fmla="*/ 2170 w 8681"/>
              <a:gd name="connsiteY1-50" fmla="*/ 7195 h 10135"/>
              <a:gd name="connsiteX2-51" fmla="*/ 2910 w 8681"/>
              <a:gd name="connsiteY2-52" fmla="*/ 5251 h 10135"/>
              <a:gd name="connsiteX3-53" fmla="*/ 3408 w 8681"/>
              <a:gd name="connsiteY3-54" fmla="*/ 5107 h 10135"/>
              <a:gd name="connsiteX4-55" fmla="*/ 5772 w 8681"/>
              <a:gd name="connsiteY4-56" fmla="*/ 431 h 10135"/>
              <a:gd name="connsiteX5-57" fmla="*/ 6254 w 8681"/>
              <a:gd name="connsiteY5-58" fmla="*/ 718 h 10135"/>
              <a:gd name="connsiteX6-59" fmla="*/ 7797 w 8681"/>
              <a:gd name="connsiteY6-60" fmla="*/ 4388 h 10135"/>
              <a:gd name="connsiteX7-61" fmla="*/ 8505 w 8681"/>
              <a:gd name="connsiteY7-62" fmla="*/ 5539 h 10135"/>
              <a:gd name="connsiteX8-63" fmla="*/ 8681 w 8681"/>
              <a:gd name="connsiteY8-64" fmla="*/ 10135 h 10135"/>
              <a:gd name="connsiteX9-65" fmla="*/ 0 w 8681"/>
              <a:gd name="connsiteY9-66" fmla="*/ 10000 h 10135"/>
              <a:gd name="connsiteX10-67" fmla="*/ 0 w 8681"/>
              <a:gd name="connsiteY10-68" fmla="*/ 9856 h 10135"/>
              <a:gd name="connsiteX0-69" fmla="*/ 0 w 10000"/>
              <a:gd name="connsiteY0-70" fmla="*/ 9867 h 10000"/>
              <a:gd name="connsiteX1-71" fmla="*/ 2500 w 10000"/>
              <a:gd name="connsiteY1-72" fmla="*/ 7099 h 10000"/>
              <a:gd name="connsiteX2-73" fmla="*/ 3352 w 10000"/>
              <a:gd name="connsiteY2-74" fmla="*/ 5181 h 10000"/>
              <a:gd name="connsiteX3-75" fmla="*/ 3926 w 10000"/>
              <a:gd name="connsiteY3-76" fmla="*/ 5039 h 10000"/>
              <a:gd name="connsiteX4-77" fmla="*/ 6649 w 10000"/>
              <a:gd name="connsiteY4-78" fmla="*/ 425 h 10000"/>
              <a:gd name="connsiteX5-79" fmla="*/ 7204 w 10000"/>
              <a:gd name="connsiteY5-80" fmla="*/ 708 h 10000"/>
              <a:gd name="connsiteX6-81" fmla="*/ 8982 w 10000"/>
              <a:gd name="connsiteY6-82" fmla="*/ 4330 h 10000"/>
              <a:gd name="connsiteX7-83" fmla="*/ 9797 w 10000"/>
              <a:gd name="connsiteY7-84" fmla="*/ 5465 h 10000"/>
              <a:gd name="connsiteX8-85" fmla="*/ 10000 w 10000"/>
              <a:gd name="connsiteY8-86" fmla="*/ 10000 h 10000"/>
              <a:gd name="connsiteX9-87" fmla="*/ 0 w 10000"/>
              <a:gd name="connsiteY9-88" fmla="*/ 9867 h 10000"/>
              <a:gd name="connsiteX0-89" fmla="*/ 0 w 9082"/>
              <a:gd name="connsiteY0-90" fmla="*/ 9867 h 10000"/>
              <a:gd name="connsiteX1-91" fmla="*/ 1582 w 9082"/>
              <a:gd name="connsiteY1-92" fmla="*/ 7099 h 10000"/>
              <a:gd name="connsiteX2-93" fmla="*/ 2434 w 9082"/>
              <a:gd name="connsiteY2-94" fmla="*/ 5181 h 10000"/>
              <a:gd name="connsiteX3-95" fmla="*/ 3008 w 9082"/>
              <a:gd name="connsiteY3-96" fmla="*/ 5039 h 10000"/>
              <a:gd name="connsiteX4-97" fmla="*/ 5731 w 9082"/>
              <a:gd name="connsiteY4-98" fmla="*/ 425 h 10000"/>
              <a:gd name="connsiteX5-99" fmla="*/ 6286 w 9082"/>
              <a:gd name="connsiteY5-100" fmla="*/ 708 h 10000"/>
              <a:gd name="connsiteX6-101" fmla="*/ 8064 w 9082"/>
              <a:gd name="connsiteY6-102" fmla="*/ 4330 h 10000"/>
              <a:gd name="connsiteX7-103" fmla="*/ 8879 w 9082"/>
              <a:gd name="connsiteY7-104" fmla="*/ 5465 h 10000"/>
              <a:gd name="connsiteX8-105" fmla="*/ 9082 w 9082"/>
              <a:gd name="connsiteY8-106" fmla="*/ 10000 h 10000"/>
              <a:gd name="connsiteX9-107" fmla="*/ 0 w 9082"/>
              <a:gd name="connsiteY9-108" fmla="*/ 9867 h 10000"/>
              <a:gd name="connsiteX0-109" fmla="*/ 0 w 14407"/>
              <a:gd name="connsiteY0-110" fmla="*/ 9867 h 10302"/>
              <a:gd name="connsiteX1-111" fmla="*/ 1742 w 14407"/>
              <a:gd name="connsiteY1-112" fmla="*/ 7099 h 10302"/>
              <a:gd name="connsiteX2-113" fmla="*/ 2680 w 14407"/>
              <a:gd name="connsiteY2-114" fmla="*/ 5181 h 10302"/>
              <a:gd name="connsiteX3-115" fmla="*/ 3312 w 14407"/>
              <a:gd name="connsiteY3-116" fmla="*/ 5039 h 10302"/>
              <a:gd name="connsiteX4-117" fmla="*/ 6310 w 14407"/>
              <a:gd name="connsiteY4-118" fmla="*/ 425 h 10302"/>
              <a:gd name="connsiteX5-119" fmla="*/ 6921 w 14407"/>
              <a:gd name="connsiteY5-120" fmla="*/ 708 h 10302"/>
              <a:gd name="connsiteX6-121" fmla="*/ 8879 w 14407"/>
              <a:gd name="connsiteY6-122" fmla="*/ 4330 h 10302"/>
              <a:gd name="connsiteX7-123" fmla="*/ 9776 w 14407"/>
              <a:gd name="connsiteY7-124" fmla="*/ 5465 h 10302"/>
              <a:gd name="connsiteX8-125" fmla="*/ 14407 w 14407"/>
              <a:gd name="connsiteY8-126" fmla="*/ 10302 h 10302"/>
              <a:gd name="connsiteX9-127" fmla="*/ 0 w 14407"/>
              <a:gd name="connsiteY9-128" fmla="*/ 9867 h 10302"/>
              <a:gd name="connsiteX0-129" fmla="*/ 12665 w 12665"/>
              <a:gd name="connsiteY0-130" fmla="*/ 10302 h 10302"/>
              <a:gd name="connsiteX1-131" fmla="*/ 0 w 12665"/>
              <a:gd name="connsiteY1-132" fmla="*/ 7099 h 10302"/>
              <a:gd name="connsiteX2-133" fmla="*/ 938 w 12665"/>
              <a:gd name="connsiteY2-134" fmla="*/ 5181 h 10302"/>
              <a:gd name="connsiteX3-135" fmla="*/ 1570 w 12665"/>
              <a:gd name="connsiteY3-136" fmla="*/ 5039 h 10302"/>
              <a:gd name="connsiteX4-137" fmla="*/ 4568 w 12665"/>
              <a:gd name="connsiteY4-138" fmla="*/ 425 h 10302"/>
              <a:gd name="connsiteX5-139" fmla="*/ 5179 w 12665"/>
              <a:gd name="connsiteY5-140" fmla="*/ 708 h 10302"/>
              <a:gd name="connsiteX6-141" fmla="*/ 7137 w 12665"/>
              <a:gd name="connsiteY6-142" fmla="*/ 4330 h 10302"/>
              <a:gd name="connsiteX7-143" fmla="*/ 8034 w 12665"/>
              <a:gd name="connsiteY7-144" fmla="*/ 5465 h 10302"/>
              <a:gd name="connsiteX8-145" fmla="*/ 12665 w 12665"/>
              <a:gd name="connsiteY8-146" fmla="*/ 10302 h 10302"/>
              <a:gd name="connsiteX0-147" fmla="*/ 12665 w 12665"/>
              <a:gd name="connsiteY0-148" fmla="*/ 10302 h 11422"/>
              <a:gd name="connsiteX1-149" fmla="*/ 0 w 12665"/>
              <a:gd name="connsiteY1-150" fmla="*/ 11422 h 11422"/>
              <a:gd name="connsiteX2-151" fmla="*/ 938 w 12665"/>
              <a:gd name="connsiteY2-152" fmla="*/ 5181 h 11422"/>
              <a:gd name="connsiteX3-153" fmla="*/ 1570 w 12665"/>
              <a:gd name="connsiteY3-154" fmla="*/ 5039 h 11422"/>
              <a:gd name="connsiteX4-155" fmla="*/ 4568 w 12665"/>
              <a:gd name="connsiteY4-156" fmla="*/ 425 h 11422"/>
              <a:gd name="connsiteX5-157" fmla="*/ 5179 w 12665"/>
              <a:gd name="connsiteY5-158" fmla="*/ 708 h 11422"/>
              <a:gd name="connsiteX6-159" fmla="*/ 7137 w 12665"/>
              <a:gd name="connsiteY6-160" fmla="*/ 4330 h 11422"/>
              <a:gd name="connsiteX7-161" fmla="*/ 8034 w 12665"/>
              <a:gd name="connsiteY7-162" fmla="*/ 5465 h 11422"/>
              <a:gd name="connsiteX8-163" fmla="*/ 12665 w 12665"/>
              <a:gd name="connsiteY8-164" fmla="*/ 10302 h 11422"/>
              <a:gd name="connsiteX0-165" fmla="*/ 12606 w 12606"/>
              <a:gd name="connsiteY0-166" fmla="*/ 10302 h 10316"/>
              <a:gd name="connsiteX1-167" fmla="*/ 0 w 12606"/>
              <a:gd name="connsiteY1-168" fmla="*/ 10316 h 10316"/>
              <a:gd name="connsiteX2-169" fmla="*/ 879 w 12606"/>
              <a:gd name="connsiteY2-170" fmla="*/ 5181 h 10316"/>
              <a:gd name="connsiteX3-171" fmla="*/ 1511 w 12606"/>
              <a:gd name="connsiteY3-172" fmla="*/ 5039 h 10316"/>
              <a:gd name="connsiteX4-173" fmla="*/ 4509 w 12606"/>
              <a:gd name="connsiteY4-174" fmla="*/ 425 h 10316"/>
              <a:gd name="connsiteX5-175" fmla="*/ 5120 w 12606"/>
              <a:gd name="connsiteY5-176" fmla="*/ 708 h 10316"/>
              <a:gd name="connsiteX6-177" fmla="*/ 7078 w 12606"/>
              <a:gd name="connsiteY6-178" fmla="*/ 4330 h 10316"/>
              <a:gd name="connsiteX7-179" fmla="*/ 7975 w 12606"/>
              <a:gd name="connsiteY7-180" fmla="*/ 5465 h 10316"/>
              <a:gd name="connsiteX8-181" fmla="*/ 12606 w 12606"/>
              <a:gd name="connsiteY8-182" fmla="*/ 10302 h 10316"/>
              <a:gd name="connsiteX0-183" fmla="*/ 12606 w 12606"/>
              <a:gd name="connsiteY0-184" fmla="*/ 10302 h 10316"/>
              <a:gd name="connsiteX1-185" fmla="*/ 0 w 12606"/>
              <a:gd name="connsiteY1-186" fmla="*/ 10316 h 10316"/>
              <a:gd name="connsiteX2-187" fmla="*/ 879 w 12606"/>
              <a:gd name="connsiteY2-188" fmla="*/ 5181 h 10316"/>
              <a:gd name="connsiteX3-189" fmla="*/ 3186 w 12606"/>
              <a:gd name="connsiteY3-190" fmla="*/ 5542 h 10316"/>
              <a:gd name="connsiteX4-191" fmla="*/ 4509 w 12606"/>
              <a:gd name="connsiteY4-192" fmla="*/ 425 h 10316"/>
              <a:gd name="connsiteX5-193" fmla="*/ 5120 w 12606"/>
              <a:gd name="connsiteY5-194" fmla="*/ 708 h 10316"/>
              <a:gd name="connsiteX6-195" fmla="*/ 7078 w 12606"/>
              <a:gd name="connsiteY6-196" fmla="*/ 4330 h 10316"/>
              <a:gd name="connsiteX7-197" fmla="*/ 7975 w 12606"/>
              <a:gd name="connsiteY7-198" fmla="*/ 5465 h 10316"/>
              <a:gd name="connsiteX8-199" fmla="*/ 12606 w 12606"/>
              <a:gd name="connsiteY8-200" fmla="*/ 10302 h 10316"/>
              <a:gd name="connsiteX0-201" fmla="*/ 12606 w 12606"/>
              <a:gd name="connsiteY0-202" fmla="*/ 10302 h 10316"/>
              <a:gd name="connsiteX1-203" fmla="*/ 0 w 12606"/>
              <a:gd name="connsiteY1-204" fmla="*/ 10316 h 10316"/>
              <a:gd name="connsiteX2-205" fmla="*/ 879 w 12606"/>
              <a:gd name="connsiteY2-206" fmla="*/ 5181 h 10316"/>
              <a:gd name="connsiteX3-207" fmla="*/ 3186 w 12606"/>
              <a:gd name="connsiteY3-208" fmla="*/ 5542 h 10316"/>
              <a:gd name="connsiteX4-209" fmla="*/ 4509 w 12606"/>
              <a:gd name="connsiteY4-210" fmla="*/ 425 h 10316"/>
              <a:gd name="connsiteX5-211" fmla="*/ 5120 w 12606"/>
              <a:gd name="connsiteY5-212" fmla="*/ 708 h 10316"/>
              <a:gd name="connsiteX6-213" fmla="*/ 7489 w 12606"/>
              <a:gd name="connsiteY6-214" fmla="*/ 2018 h 10316"/>
              <a:gd name="connsiteX7-215" fmla="*/ 7975 w 12606"/>
              <a:gd name="connsiteY7-216" fmla="*/ 5465 h 10316"/>
              <a:gd name="connsiteX8-217" fmla="*/ 12606 w 12606"/>
              <a:gd name="connsiteY8-218" fmla="*/ 10302 h 10316"/>
              <a:gd name="connsiteX0-219" fmla="*/ 12606 w 12606"/>
              <a:gd name="connsiteY0-220" fmla="*/ 10302 h 10316"/>
              <a:gd name="connsiteX1-221" fmla="*/ 0 w 12606"/>
              <a:gd name="connsiteY1-222" fmla="*/ 10316 h 10316"/>
              <a:gd name="connsiteX2-223" fmla="*/ 879 w 12606"/>
              <a:gd name="connsiteY2-224" fmla="*/ 5181 h 10316"/>
              <a:gd name="connsiteX3-225" fmla="*/ 3186 w 12606"/>
              <a:gd name="connsiteY3-226" fmla="*/ 5542 h 10316"/>
              <a:gd name="connsiteX4-227" fmla="*/ 4509 w 12606"/>
              <a:gd name="connsiteY4-228" fmla="*/ 425 h 10316"/>
              <a:gd name="connsiteX5-229" fmla="*/ 5120 w 12606"/>
              <a:gd name="connsiteY5-230" fmla="*/ 708 h 10316"/>
              <a:gd name="connsiteX6-231" fmla="*/ 6578 w 12606"/>
              <a:gd name="connsiteY6-232" fmla="*/ 6542 h 10316"/>
              <a:gd name="connsiteX7-233" fmla="*/ 7975 w 12606"/>
              <a:gd name="connsiteY7-234" fmla="*/ 5465 h 10316"/>
              <a:gd name="connsiteX8-235" fmla="*/ 12606 w 12606"/>
              <a:gd name="connsiteY8-236" fmla="*/ 10302 h 10316"/>
              <a:gd name="connsiteX0-237" fmla="*/ 12606 w 12741"/>
              <a:gd name="connsiteY0-238" fmla="*/ 10302 h 10316"/>
              <a:gd name="connsiteX1-239" fmla="*/ 0 w 12741"/>
              <a:gd name="connsiteY1-240" fmla="*/ 10316 h 10316"/>
              <a:gd name="connsiteX2-241" fmla="*/ 879 w 12741"/>
              <a:gd name="connsiteY2-242" fmla="*/ 5181 h 10316"/>
              <a:gd name="connsiteX3-243" fmla="*/ 3186 w 12741"/>
              <a:gd name="connsiteY3-244" fmla="*/ 5542 h 10316"/>
              <a:gd name="connsiteX4-245" fmla="*/ 4509 w 12741"/>
              <a:gd name="connsiteY4-246" fmla="*/ 425 h 10316"/>
              <a:gd name="connsiteX5-247" fmla="*/ 5120 w 12741"/>
              <a:gd name="connsiteY5-248" fmla="*/ 708 h 10316"/>
              <a:gd name="connsiteX6-249" fmla="*/ 6578 w 12741"/>
              <a:gd name="connsiteY6-250" fmla="*/ 6542 h 10316"/>
              <a:gd name="connsiteX7-251" fmla="*/ 12606 w 12741"/>
              <a:gd name="connsiteY7-252" fmla="*/ 10302 h 10316"/>
              <a:gd name="connsiteX0-253" fmla="*/ 12606 w 12741"/>
              <a:gd name="connsiteY0-254" fmla="*/ 10302 h 10316"/>
              <a:gd name="connsiteX1-255" fmla="*/ 0 w 12741"/>
              <a:gd name="connsiteY1-256" fmla="*/ 10316 h 10316"/>
              <a:gd name="connsiteX2-257" fmla="*/ 1634 w 12741"/>
              <a:gd name="connsiteY2-258" fmla="*/ 5777 h 10316"/>
              <a:gd name="connsiteX3-259" fmla="*/ 3186 w 12741"/>
              <a:gd name="connsiteY3-260" fmla="*/ 5542 h 10316"/>
              <a:gd name="connsiteX4-261" fmla="*/ 4509 w 12741"/>
              <a:gd name="connsiteY4-262" fmla="*/ 425 h 10316"/>
              <a:gd name="connsiteX5-263" fmla="*/ 5120 w 12741"/>
              <a:gd name="connsiteY5-264" fmla="*/ 708 h 10316"/>
              <a:gd name="connsiteX6-265" fmla="*/ 6578 w 12741"/>
              <a:gd name="connsiteY6-266" fmla="*/ 6542 h 10316"/>
              <a:gd name="connsiteX7-267" fmla="*/ 12606 w 12741"/>
              <a:gd name="connsiteY7-268" fmla="*/ 10302 h 10316"/>
              <a:gd name="connsiteX0-269" fmla="*/ 12606 w 12741"/>
              <a:gd name="connsiteY0-270" fmla="*/ 10302 h 10316"/>
              <a:gd name="connsiteX1-271" fmla="*/ 0 w 12741"/>
              <a:gd name="connsiteY1-272" fmla="*/ 10316 h 10316"/>
              <a:gd name="connsiteX2-273" fmla="*/ 1402 w 12741"/>
              <a:gd name="connsiteY2-274" fmla="*/ 5380 h 10316"/>
              <a:gd name="connsiteX3-275" fmla="*/ 3186 w 12741"/>
              <a:gd name="connsiteY3-276" fmla="*/ 5542 h 10316"/>
              <a:gd name="connsiteX4-277" fmla="*/ 4509 w 12741"/>
              <a:gd name="connsiteY4-278" fmla="*/ 425 h 10316"/>
              <a:gd name="connsiteX5-279" fmla="*/ 5120 w 12741"/>
              <a:gd name="connsiteY5-280" fmla="*/ 708 h 10316"/>
              <a:gd name="connsiteX6-281" fmla="*/ 6578 w 12741"/>
              <a:gd name="connsiteY6-282" fmla="*/ 6542 h 10316"/>
              <a:gd name="connsiteX7-283" fmla="*/ 12606 w 12741"/>
              <a:gd name="connsiteY7-284" fmla="*/ 10302 h 10316"/>
              <a:gd name="connsiteX0-285" fmla="*/ 12606 w 12741"/>
              <a:gd name="connsiteY0-286" fmla="*/ 10302 h 10316"/>
              <a:gd name="connsiteX1-287" fmla="*/ 0 w 12741"/>
              <a:gd name="connsiteY1-288" fmla="*/ 10316 h 10316"/>
              <a:gd name="connsiteX2-289" fmla="*/ 1228 w 12741"/>
              <a:gd name="connsiteY2-290" fmla="*/ 5380 h 10316"/>
              <a:gd name="connsiteX3-291" fmla="*/ 3186 w 12741"/>
              <a:gd name="connsiteY3-292" fmla="*/ 5542 h 10316"/>
              <a:gd name="connsiteX4-293" fmla="*/ 4509 w 12741"/>
              <a:gd name="connsiteY4-294" fmla="*/ 425 h 10316"/>
              <a:gd name="connsiteX5-295" fmla="*/ 5120 w 12741"/>
              <a:gd name="connsiteY5-296" fmla="*/ 708 h 10316"/>
              <a:gd name="connsiteX6-297" fmla="*/ 6578 w 12741"/>
              <a:gd name="connsiteY6-298" fmla="*/ 6542 h 10316"/>
              <a:gd name="connsiteX7-299" fmla="*/ 12606 w 12741"/>
              <a:gd name="connsiteY7-300" fmla="*/ 10302 h 10316"/>
              <a:gd name="connsiteX0-301" fmla="*/ 12606 w 12741"/>
              <a:gd name="connsiteY0-302" fmla="*/ 10302 h 10316"/>
              <a:gd name="connsiteX1-303" fmla="*/ 0 w 12741"/>
              <a:gd name="connsiteY1-304" fmla="*/ 10316 h 10316"/>
              <a:gd name="connsiteX2-305" fmla="*/ 1228 w 12741"/>
              <a:gd name="connsiteY2-306" fmla="*/ 5380 h 10316"/>
              <a:gd name="connsiteX3-307" fmla="*/ 3186 w 12741"/>
              <a:gd name="connsiteY3-308" fmla="*/ 5542 h 10316"/>
              <a:gd name="connsiteX4-309" fmla="*/ 4509 w 12741"/>
              <a:gd name="connsiteY4-310" fmla="*/ 425 h 10316"/>
              <a:gd name="connsiteX5-311" fmla="*/ 5120 w 12741"/>
              <a:gd name="connsiteY5-312" fmla="*/ 708 h 10316"/>
              <a:gd name="connsiteX6-313" fmla="*/ 6578 w 12741"/>
              <a:gd name="connsiteY6-314" fmla="*/ 6542 h 10316"/>
              <a:gd name="connsiteX7-315" fmla="*/ 12606 w 12741"/>
              <a:gd name="connsiteY7-316" fmla="*/ 10302 h 103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741" h="10316">
                <a:moveTo>
                  <a:pt x="12606" y="10302"/>
                </a:moveTo>
                <a:lnTo>
                  <a:pt x="0" y="10316"/>
                </a:lnTo>
                <a:cubicBezTo>
                  <a:pt x="347" y="9960"/>
                  <a:pt x="943" y="6162"/>
                  <a:pt x="1228" y="5380"/>
                </a:cubicBezTo>
                <a:cubicBezTo>
                  <a:pt x="1453" y="4742"/>
                  <a:pt x="3045" y="7957"/>
                  <a:pt x="3186" y="5542"/>
                </a:cubicBezTo>
                <a:cubicBezTo>
                  <a:pt x="3327" y="3127"/>
                  <a:pt x="3908" y="1148"/>
                  <a:pt x="4509" y="425"/>
                </a:cubicBezTo>
                <a:cubicBezTo>
                  <a:pt x="4712" y="-214"/>
                  <a:pt x="4937" y="-143"/>
                  <a:pt x="5120" y="708"/>
                </a:cubicBezTo>
                <a:cubicBezTo>
                  <a:pt x="5610" y="3052"/>
                  <a:pt x="5330" y="4943"/>
                  <a:pt x="6578" y="6542"/>
                </a:cubicBezTo>
                <a:cubicBezTo>
                  <a:pt x="7826" y="8141"/>
                  <a:pt x="13702" y="9673"/>
                  <a:pt x="12606" y="10302"/>
                </a:cubicBezTo>
                <a:close/>
              </a:path>
            </a:pathLst>
          </a:custGeom>
          <a:solidFill>
            <a:srgbClr val="D00000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062453" y="3430706"/>
            <a:ext cx="1328584" cy="332978"/>
            <a:chOff x="575579" y="2484388"/>
            <a:chExt cx="1927578" cy="481258"/>
          </a:xfrm>
        </p:grpSpPr>
        <p:sp>
          <p:nvSpPr>
            <p:cNvPr id="39" name="Freeform 9"/>
            <p:cNvSpPr/>
            <p:nvPr/>
          </p:nvSpPr>
          <p:spPr bwMode="auto">
            <a:xfrm>
              <a:off x="1380222" y="2492027"/>
              <a:ext cx="1122935" cy="432878"/>
            </a:xfrm>
            <a:custGeom>
              <a:avLst/>
              <a:gdLst>
                <a:gd name="T0" fmla="*/ 745 w 745"/>
                <a:gd name="T1" fmla="*/ 173 h 285"/>
                <a:gd name="T2" fmla="*/ 616 w 745"/>
                <a:gd name="T3" fmla="*/ 211 h 285"/>
                <a:gd name="T4" fmla="*/ 556 w 745"/>
                <a:gd name="T5" fmla="*/ 189 h 285"/>
                <a:gd name="T6" fmla="*/ 269 w 745"/>
                <a:gd name="T7" fmla="*/ 228 h 285"/>
                <a:gd name="T8" fmla="*/ 99 w 745"/>
                <a:gd name="T9" fmla="*/ 262 h 285"/>
                <a:gd name="T10" fmla="*/ 14 w 745"/>
                <a:gd name="T11" fmla="*/ 107 h 285"/>
                <a:gd name="T12" fmla="*/ 144 w 745"/>
                <a:gd name="T13" fmla="*/ 5 h 285"/>
                <a:gd name="T14" fmla="*/ 230 w 745"/>
                <a:gd name="T15" fmla="*/ 114 h 285"/>
                <a:gd name="T16" fmla="*/ 151 w 745"/>
                <a:gd name="T17" fmla="*/ 191 h 285"/>
                <a:gd name="T18" fmla="*/ 93 w 745"/>
                <a:gd name="T19" fmla="*/ 143 h 285"/>
                <a:gd name="T20" fmla="*/ 132 w 745"/>
                <a:gd name="T21" fmla="*/ 87 h 285"/>
                <a:gd name="T22" fmla="*/ 158 w 745"/>
                <a:gd name="T23" fmla="*/ 94 h 285"/>
                <a:gd name="T24" fmla="*/ 138 w 745"/>
                <a:gd name="T25" fmla="*/ 112 h 285"/>
                <a:gd name="T26" fmla="*/ 121 w 745"/>
                <a:gd name="T27" fmla="*/ 149 h 285"/>
                <a:gd name="T28" fmla="*/ 169 w 745"/>
                <a:gd name="T29" fmla="*/ 162 h 285"/>
                <a:gd name="T30" fmla="*/ 201 w 745"/>
                <a:gd name="T31" fmla="*/ 78 h 285"/>
                <a:gd name="T32" fmla="*/ 123 w 745"/>
                <a:gd name="T33" fmla="*/ 31 h 285"/>
                <a:gd name="T34" fmla="*/ 39 w 745"/>
                <a:gd name="T35" fmla="*/ 154 h 285"/>
                <a:gd name="T36" fmla="*/ 188 w 745"/>
                <a:gd name="T37" fmla="*/ 242 h 285"/>
                <a:gd name="T38" fmla="*/ 285 w 745"/>
                <a:gd name="T39" fmla="*/ 183 h 285"/>
                <a:gd name="T40" fmla="*/ 558 w 745"/>
                <a:gd name="T41" fmla="*/ 161 h 285"/>
                <a:gd name="T42" fmla="*/ 723 w 745"/>
                <a:gd name="T43" fmla="*/ 170 h 285"/>
                <a:gd name="T44" fmla="*/ 745 w 745"/>
                <a:gd name="T45" fmla="*/ 1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5" h="285">
                  <a:moveTo>
                    <a:pt x="745" y="173"/>
                  </a:moveTo>
                  <a:cubicBezTo>
                    <a:pt x="718" y="210"/>
                    <a:pt x="664" y="225"/>
                    <a:pt x="616" y="211"/>
                  </a:cubicBezTo>
                  <a:cubicBezTo>
                    <a:pt x="596" y="205"/>
                    <a:pt x="575" y="199"/>
                    <a:pt x="556" y="189"/>
                  </a:cubicBezTo>
                  <a:cubicBezTo>
                    <a:pt x="451" y="134"/>
                    <a:pt x="356" y="155"/>
                    <a:pt x="269" y="228"/>
                  </a:cubicBezTo>
                  <a:cubicBezTo>
                    <a:pt x="218" y="270"/>
                    <a:pt x="162" y="285"/>
                    <a:pt x="99" y="262"/>
                  </a:cubicBezTo>
                  <a:cubicBezTo>
                    <a:pt x="42" y="241"/>
                    <a:pt x="0" y="163"/>
                    <a:pt x="14" y="107"/>
                  </a:cubicBezTo>
                  <a:cubicBezTo>
                    <a:pt x="30" y="44"/>
                    <a:pt x="86" y="0"/>
                    <a:pt x="144" y="5"/>
                  </a:cubicBezTo>
                  <a:cubicBezTo>
                    <a:pt x="186" y="9"/>
                    <a:pt x="236" y="48"/>
                    <a:pt x="230" y="114"/>
                  </a:cubicBezTo>
                  <a:cubicBezTo>
                    <a:pt x="226" y="160"/>
                    <a:pt x="197" y="191"/>
                    <a:pt x="151" y="191"/>
                  </a:cubicBezTo>
                  <a:cubicBezTo>
                    <a:pt x="118" y="191"/>
                    <a:pt x="98" y="176"/>
                    <a:pt x="93" y="143"/>
                  </a:cubicBezTo>
                  <a:cubicBezTo>
                    <a:pt x="87" y="112"/>
                    <a:pt x="105" y="96"/>
                    <a:pt x="132" y="87"/>
                  </a:cubicBezTo>
                  <a:cubicBezTo>
                    <a:pt x="137" y="85"/>
                    <a:pt x="145" y="90"/>
                    <a:pt x="158" y="94"/>
                  </a:cubicBezTo>
                  <a:cubicBezTo>
                    <a:pt x="148" y="102"/>
                    <a:pt x="141" y="106"/>
                    <a:pt x="138" y="112"/>
                  </a:cubicBezTo>
                  <a:cubicBezTo>
                    <a:pt x="131" y="124"/>
                    <a:pt x="126" y="136"/>
                    <a:pt x="121" y="149"/>
                  </a:cubicBezTo>
                  <a:cubicBezTo>
                    <a:pt x="137" y="154"/>
                    <a:pt x="155" y="166"/>
                    <a:pt x="169" y="162"/>
                  </a:cubicBezTo>
                  <a:cubicBezTo>
                    <a:pt x="199" y="153"/>
                    <a:pt x="213" y="110"/>
                    <a:pt x="201" y="78"/>
                  </a:cubicBezTo>
                  <a:cubicBezTo>
                    <a:pt x="189" y="45"/>
                    <a:pt x="153" y="24"/>
                    <a:pt x="123" y="31"/>
                  </a:cubicBezTo>
                  <a:cubicBezTo>
                    <a:pt x="62" y="45"/>
                    <a:pt x="25" y="100"/>
                    <a:pt x="39" y="154"/>
                  </a:cubicBezTo>
                  <a:cubicBezTo>
                    <a:pt x="58" y="225"/>
                    <a:pt x="122" y="266"/>
                    <a:pt x="188" y="242"/>
                  </a:cubicBezTo>
                  <a:cubicBezTo>
                    <a:pt x="223" y="229"/>
                    <a:pt x="253" y="203"/>
                    <a:pt x="285" y="183"/>
                  </a:cubicBezTo>
                  <a:cubicBezTo>
                    <a:pt x="372" y="126"/>
                    <a:pt x="462" y="114"/>
                    <a:pt x="558" y="161"/>
                  </a:cubicBezTo>
                  <a:cubicBezTo>
                    <a:pt x="611" y="188"/>
                    <a:pt x="666" y="208"/>
                    <a:pt x="723" y="170"/>
                  </a:cubicBezTo>
                  <a:cubicBezTo>
                    <a:pt x="727" y="167"/>
                    <a:pt x="736" y="171"/>
                    <a:pt x="745" y="173"/>
                  </a:cubicBezTo>
                  <a:close/>
                </a:path>
              </a:pathLst>
            </a:custGeom>
            <a:solidFill>
              <a:srgbClr val="C7A1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575579" y="2484388"/>
              <a:ext cx="396592" cy="481258"/>
            </a:xfrm>
            <a:custGeom>
              <a:avLst/>
              <a:gdLst>
                <a:gd name="T0" fmla="*/ 150 w 263"/>
                <a:gd name="T1" fmla="*/ 99 h 317"/>
                <a:gd name="T2" fmla="*/ 114 w 263"/>
                <a:gd name="T3" fmla="*/ 144 h 317"/>
                <a:gd name="T4" fmla="*/ 138 w 263"/>
                <a:gd name="T5" fmla="*/ 169 h 317"/>
                <a:gd name="T6" fmla="*/ 192 w 263"/>
                <a:gd name="T7" fmla="*/ 145 h 317"/>
                <a:gd name="T8" fmla="*/ 167 w 263"/>
                <a:gd name="T9" fmla="*/ 45 h 317"/>
                <a:gd name="T10" fmla="*/ 60 w 263"/>
                <a:gd name="T11" fmla="*/ 68 h 317"/>
                <a:gd name="T12" fmla="*/ 63 w 263"/>
                <a:gd name="T13" fmla="*/ 214 h 317"/>
                <a:gd name="T14" fmla="*/ 220 w 263"/>
                <a:gd name="T15" fmla="*/ 235 h 317"/>
                <a:gd name="T16" fmla="*/ 255 w 263"/>
                <a:gd name="T17" fmla="*/ 213 h 317"/>
                <a:gd name="T18" fmla="*/ 263 w 263"/>
                <a:gd name="T19" fmla="*/ 220 h 317"/>
                <a:gd name="T20" fmla="*/ 254 w 263"/>
                <a:gd name="T21" fmla="*/ 241 h 317"/>
                <a:gd name="T22" fmla="*/ 9 w 263"/>
                <a:gd name="T23" fmla="*/ 157 h 317"/>
                <a:gd name="T24" fmla="*/ 67 w 263"/>
                <a:gd name="T25" fmla="*/ 30 h 317"/>
                <a:gd name="T26" fmla="*/ 187 w 263"/>
                <a:gd name="T27" fmla="*/ 27 h 317"/>
                <a:gd name="T28" fmla="*/ 224 w 263"/>
                <a:gd name="T29" fmla="*/ 139 h 317"/>
                <a:gd name="T30" fmla="*/ 150 w 263"/>
                <a:gd name="T31" fmla="*/ 196 h 317"/>
                <a:gd name="T32" fmla="*/ 89 w 263"/>
                <a:gd name="T33" fmla="*/ 152 h 317"/>
                <a:gd name="T34" fmla="*/ 120 w 263"/>
                <a:gd name="T35" fmla="*/ 96 h 317"/>
                <a:gd name="T36" fmla="*/ 150 w 263"/>
                <a:gd name="T37" fmla="*/ 9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" h="317">
                  <a:moveTo>
                    <a:pt x="150" y="99"/>
                  </a:moveTo>
                  <a:cubicBezTo>
                    <a:pt x="134" y="119"/>
                    <a:pt x="120" y="130"/>
                    <a:pt x="114" y="144"/>
                  </a:cubicBezTo>
                  <a:cubicBezTo>
                    <a:pt x="112" y="149"/>
                    <a:pt x="131" y="170"/>
                    <a:pt x="138" y="169"/>
                  </a:cubicBezTo>
                  <a:cubicBezTo>
                    <a:pt x="157" y="166"/>
                    <a:pt x="181" y="159"/>
                    <a:pt x="192" y="145"/>
                  </a:cubicBezTo>
                  <a:cubicBezTo>
                    <a:pt x="215" y="115"/>
                    <a:pt x="200" y="68"/>
                    <a:pt x="167" y="45"/>
                  </a:cubicBezTo>
                  <a:cubicBezTo>
                    <a:pt x="138" y="26"/>
                    <a:pt x="83" y="38"/>
                    <a:pt x="60" y="68"/>
                  </a:cubicBezTo>
                  <a:cubicBezTo>
                    <a:pt x="27" y="112"/>
                    <a:pt x="28" y="173"/>
                    <a:pt x="63" y="214"/>
                  </a:cubicBezTo>
                  <a:cubicBezTo>
                    <a:pt x="98" y="256"/>
                    <a:pt x="169" y="265"/>
                    <a:pt x="220" y="235"/>
                  </a:cubicBezTo>
                  <a:cubicBezTo>
                    <a:pt x="232" y="228"/>
                    <a:pt x="243" y="220"/>
                    <a:pt x="255" y="213"/>
                  </a:cubicBezTo>
                  <a:cubicBezTo>
                    <a:pt x="258" y="216"/>
                    <a:pt x="260" y="218"/>
                    <a:pt x="263" y="220"/>
                  </a:cubicBezTo>
                  <a:cubicBezTo>
                    <a:pt x="260" y="227"/>
                    <a:pt x="259" y="237"/>
                    <a:pt x="254" y="241"/>
                  </a:cubicBezTo>
                  <a:cubicBezTo>
                    <a:pt x="164" y="317"/>
                    <a:pt x="36" y="273"/>
                    <a:pt x="9" y="157"/>
                  </a:cubicBezTo>
                  <a:cubicBezTo>
                    <a:pt x="0" y="117"/>
                    <a:pt x="26" y="55"/>
                    <a:pt x="67" y="30"/>
                  </a:cubicBezTo>
                  <a:cubicBezTo>
                    <a:pt x="105" y="6"/>
                    <a:pt x="146" y="0"/>
                    <a:pt x="187" y="27"/>
                  </a:cubicBezTo>
                  <a:cubicBezTo>
                    <a:pt x="219" y="48"/>
                    <a:pt x="236" y="98"/>
                    <a:pt x="224" y="139"/>
                  </a:cubicBezTo>
                  <a:cubicBezTo>
                    <a:pt x="213" y="176"/>
                    <a:pt x="186" y="193"/>
                    <a:pt x="150" y="196"/>
                  </a:cubicBezTo>
                  <a:cubicBezTo>
                    <a:pt x="118" y="198"/>
                    <a:pt x="96" y="184"/>
                    <a:pt x="89" y="152"/>
                  </a:cubicBezTo>
                  <a:cubicBezTo>
                    <a:pt x="83" y="124"/>
                    <a:pt x="94" y="104"/>
                    <a:pt x="120" y="96"/>
                  </a:cubicBezTo>
                  <a:cubicBezTo>
                    <a:pt x="129" y="93"/>
                    <a:pt x="141" y="98"/>
                    <a:pt x="150" y="99"/>
                  </a:cubicBezTo>
                  <a:close/>
                </a:path>
              </a:pathLst>
            </a:custGeom>
            <a:solidFill>
              <a:srgbClr val="C7A1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976627" y="2485661"/>
              <a:ext cx="395956" cy="440517"/>
            </a:xfrm>
            <a:custGeom>
              <a:avLst/>
              <a:gdLst>
                <a:gd name="T0" fmla="*/ 145 w 263"/>
                <a:gd name="T1" fmla="*/ 104 h 290"/>
                <a:gd name="T2" fmla="*/ 116 w 263"/>
                <a:gd name="T3" fmla="*/ 144 h 290"/>
                <a:gd name="T4" fmla="*/ 136 w 263"/>
                <a:gd name="T5" fmla="*/ 168 h 290"/>
                <a:gd name="T6" fmla="*/ 193 w 263"/>
                <a:gd name="T7" fmla="*/ 147 h 290"/>
                <a:gd name="T8" fmla="*/ 186 w 263"/>
                <a:gd name="T9" fmla="*/ 56 h 290"/>
                <a:gd name="T10" fmla="*/ 84 w 263"/>
                <a:gd name="T11" fmla="*/ 49 h 290"/>
                <a:gd name="T12" fmla="*/ 55 w 263"/>
                <a:gd name="T13" fmla="*/ 194 h 290"/>
                <a:gd name="T14" fmla="*/ 203 w 263"/>
                <a:gd name="T15" fmla="*/ 242 h 290"/>
                <a:gd name="T16" fmla="*/ 263 w 263"/>
                <a:gd name="T17" fmla="*/ 220 h 290"/>
                <a:gd name="T18" fmla="*/ 249 w 263"/>
                <a:gd name="T19" fmla="*/ 246 h 290"/>
                <a:gd name="T20" fmla="*/ 54 w 263"/>
                <a:gd name="T21" fmla="*/ 238 h 290"/>
                <a:gd name="T22" fmla="*/ 42 w 263"/>
                <a:gd name="T23" fmla="*/ 53 h 290"/>
                <a:gd name="T24" fmla="*/ 160 w 263"/>
                <a:gd name="T25" fmla="*/ 13 h 290"/>
                <a:gd name="T26" fmla="*/ 232 w 263"/>
                <a:gd name="T27" fmla="*/ 120 h 290"/>
                <a:gd name="T28" fmla="*/ 171 w 263"/>
                <a:gd name="T29" fmla="*/ 191 h 290"/>
                <a:gd name="T30" fmla="*/ 106 w 263"/>
                <a:gd name="T31" fmla="*/ 175 h 290"/>
                <a:gd name="T32" fmla="*/ 101 w 263"/>
                <a:gd name="T33" fmla="*/ 108 h 290"/>
                <a:gd name="T34" fmla="*/ 147 w 263"/>
                <a:gd name="T35" fmla="*/ 93 h 290"/>
                <a:gd name="T36" fmla="*/ 145 w 263"/>
                <a:gd name="T37" fmla="*/ 10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3" h="290">
                  <a:moveTo>
                    <a:pt x="145" y="104"/>
                  </a:moveTo>
                  <a:cubicBezTo>
                    <a:pt x="135" y="117"/>
                    <a:pt x="122" y="129"/>
                    <a:pt x="116" y="144"/>
                  </a:cubicBezTo>
                  <a:cubicBezTo>
                    <a:pt x="114" y="149"/>
                    <a:pt x="131" y="169"/>
                    <a:pt x="136" y="168"/>
                  </a:cubicBezTo>
                  <a:cubicBezTo>
                    <a:pt x="156" y="165"/>
                    <a:pt x="179" y="160"/>
                    <a:pt x="193" y="147"/>
                  </a:cubicBezTo>
                  <a:cubicBezTo>
                    <a:pt x="217" y="125"/>
                    <a:pt x="211" y="83"/>
                    <a:pt x="186" y="56"/>
                  </a:cubicBezTo>
                  <a:cubicBezTo>
                    <a:pt x="161" y="30"/>
                    <a:pt x="114" y="27"/>
                    <a:pt x="84" y="49"/>
                  </a:cubicBezTo>
                  <a:cubicBezTo>
                    <a:pt x="35" y="86"/>
                    <a:pt x="24" y="140"/>
                    <a:pt x="55" y="194"/>
                  </a:cubicBezTo>
                  <a:cubicBezTo>
                    <a:pt x="85" y="246"/>
                    <a:pt x="150" y="267"/>
                    <a:pt x="203" y="242"/>
                  </a:cubicBezTo>
                  <a:cubicBezTo>
                    <a:pt x="221" y="233"/>
                    <a:pt x="238" y="224"/>
                    <a:pt x="263" y="220"/>
                  </a:cubicBezTo>
                  <a:cubicBezTo>
                    <a:pt x="258" y="229"/>
                    <a:pt x="256" y="240"/>
                    <a:pt x="249" y="246"/>
                  </a:cubicBezTo>
                  <a:cubicBezTo>
                    <a:pt x="196" y="290"/>
                    <a:pt x="103" y="286"/>
                    <a:pt x="54" y="238"/>
                  </a:cubicBezTo>
                  <a:cubicBezTo>
                    <a:pt x="5" y="190"/>
                    <a:pt x="0" y="109"/>
                    <a:pt x="42" y="53"/>
                  </a:cubicBezTo>
                  <a:cubicBezTo>
                    <a:pt x="66" y="20"/>
                    <a:pt x="125" y="0"/>
                    <a:pt x="160" y="13"/>
                  </a:cubicBezTo>
                  <a:cubicBezTo>
                    <a:pt x="209" y="31"/>
                    <a:pt x="236" y="71"/>
                    <a:pt x="232" y="120"/>
                  </a:cubicBezTo>
                  <a:cubicBezTo>
                    <a:pt x="228" y="157"/>
                    <a:pt x="203" y="182"/>
                    <a:pt x="171" y="191"/>
                  </a:cubicBezTo>
                  <a:cubicBezTo>
                    <a:pt x="152" y="196"/>
                    <a:pt x="124" y="187"/>
                    <a:pt x="106" y="175"/>
                  </a:cubicBezTo>
                  <a:cubicBezTo>
                    <a:pt x="80" y="158"/>
                    <a:pt x="84" y="129"/>
                    <a:pt x="101" y="108"/>
                  </a:cubicBezTo>
                  <a:cubicBezTo>
                    <a:pt x="109" y="97"/>
                    <a:pt x="131" y="97"/>
                    <a:pt x="147" y="93"/>
                  </a:cubicBezTo>
                  <a:cubicBezTo>
                    <a:pt x="146" y="96"/>
                    <a:pt x="145" y="100"/>
                    <a:pt x="145" y="104"/>
                  </a:cubicBezTo>
                  <a:close/>
                </a:path>
              </a:pathLst>
            </a:custGeom>
            <a:solidFill>
              <a:srgbClr val="C7A1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Freeform 9"/>
          <p:cNvSpPr/>
          <p:nvPr/>
        </p:nvSpPr>
        <p:spPr bwMode="auto">
          <a:xfrm>
            <a:off x="4972376" y="4788207"/>
            <a:ext cx="810957" cy="332524"/>
          </a:xfrm>
          <a:custGeom>
            <a:avLst/>
            <a:gdLst>
              <a:gd name="T0" fmla="*/ 745 w 745"/>
              <a:gd name="T1" fmla="*/ 173 h 285"/>
              <a:gd name="T2" fmla="*/ 616 w 745"/>
              <a:gd name="T3" fmla="*/ 211 h 285"/>
              <a:gd name="T4" fmla="*/ 556 w 745"/>
              <a:gd name="T5" fmla="*/ 189 h 285"/>
              <a:gd name="T6" fmla="*/ 269 w 745"/>
              <a:gd name="T7" fmla="*/ 228 h 285"/>
              <a:gd name="T8" fmla="*/ 99 w 745"/>
              <a:gd name="T9" fmla="*/ 262 h 285"/>
              <a:gd name="T10" fmla="*/ 14 w 745"/>
              <a:gd name="T11" fmla="*/ 107 h 285"/>
              <a:gd name="T12" fmla="*/ 144 w 745"/>
              <a:gd name="T13" fmla="*/ 5 h 285"/>
              <a:gd name="T14" fmla="*/ 230 w 745"/>
              <a:gd name="T15" fmla="*/ 114 h 285"/>
              <a:gd name="T16" fmla="*/ 151 w 745"/>
              <a:gd name="T17" fmla="*/ 191 h 285"/>
              <a:gd name="T18" fmla="*/ 93 w 745"/>
              <a:gd name="T19" fmla="*/ 143 h 285"/>
              <a:gd name="T20" fmla="*/ 132 w 745"/>
              <a:gd name="T21" fmla="*/ 87 h 285"/>
              <a:gd name="T22" fmla="*/ 158 w 745"/>
              <a:gd name="T23" fmla="*/ 94 h 285"/>
              <a:gd name="T24" fmla="*/ 138 w 745"/>
              <a:gd name="T25" fmla="*/ 112 h 285"/>
              <a:gd name="T26" fmla="*/ 121 w 745"/>
              <a:gd name="T27" fmla="*/ 149 h 285"/>
              <a:gd name="T28" fmla="*/ 169 w 745"/>
              <a:gd name="T29" fmla="*/ 162 h 285"/>
              <a:gd name="T30" fmla="*/ 201 w 745"/>
              <a:gd name="T31" fmla="*/ 78 h 285"/>
              <a:gd name="T32" fmla="*/ 123 w 745"/>
              <a:gd name="T33" fmla="*/ 31 h 285"/>
              <a:gd name="T34" fmla="*/ 39 w 745"/>
              <a:gd name="T35" fmla="*/ 154 h 285"/>
              <a:gd name="T36" fmla="*/ 188 w 745"/>
              <a:gd name="T37" fmla="*/ 242 h 285"/>
              <a:gd name="T38" fmla="*/ 285 w 745"/>
              <a:gd name="T39" fmla="*/ 183 h 285"/>
              <a:gd name="T40" fmla="*/ 558 w 745"/>
              <a:gd name="T41" fmla="*/ 161 h 285"/>
              <a:gd name="T42" fmla="*/ 723 w 745"/>
              <a:gd name="T43" fmla="*/ 170 h 285"/>
              <a:gd name="T44" fmla="*/ 745 w 745"/>
              <a:gd name="T45" fmla="*/ 17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745" h="285">
                <a:moveTo>
                  <a:pt x="745" y="173"/>
                </a:moveTo>
                <a:cubicBezTo>
                  <a:pt x="718" y="210"/>
                  <a:pt x="664" y="225"/>
                  <a:pt x="616" y="211"/>
                </a:cubicBezTo>
                <a:cubicBezTo>
                  <a:pt x="596" y="205"/>
                  <a:pt x="575" y="199"/>
                  <a:pt x="556" y="189"/>
                </a:cubicBezTo>
                <a:cubicBezTo>
                  <a:pt x="451" y="134"/>
                  <a:pt x="356" y="155"/>
                  <a:pt x="269" y="228"/>
                </a:cubicBezTo>
                <a:cubicBezTo>
                  <a:pt x="218" y="270"/>
                  <a:pt x="162" y="285"/>
                  <a:pt x="99" y="262"/>
                </a:cubicBezTo>
                <a:cubicBezTo>
                  <a:pt x="42" y="241"/>
                  <a:pt x="0" y="163"/>
                  <a:pt x="14" y="107"/>
                </a:cubicBezTo>
                <a:cubicBezTo>
                  <a:pt x="30" y="44"/>
                  <a:pt x="86" y="0"/>
                  <a:pt x="144" y="5"/>
                </a:cubicBezTo>
                <a:cubicBezTo>
                  <a:pt x="186" y="9"/>
                  <a:pt x="236" y="48"/>
                  <a:pt x="230" y="114"/>
                </a:cubicBezTo>
                <a:cubicBezTo>
                  <a:pt x="226" y="160"/>
                  <a:pt x="197" y="191"/>
                  <a:pt x="151" y="191"/>
                </a:cubicBezTo>
                <a:cubicBezTo>
                  <a:pt x="118" y="191"/>
                  <a:pt x="98" y="176"/>
                  <a:pt x="93" y="143"/>
                </a:cubicBezTo>
                <a:cubicBezTo>
                  <a:pt x="87" y="112"/>
                  <a:pt x="105" y="96"/>
                  <a:pt x="132" y="87"/>
                </a:cubicBezTo>
                <a:cubicBezTo>
                  <a:pt x="137" y="85"/>
                  <a:pt x="145" y="90"/>
                  <a:pt x="158" y="94"/>
                </a:cubicBezTo>
                <a:cubicBezTo>
                  <a:pt x="148" y="102"/>
                  <a:pt x="141" y="106"/>
                  <a:pt x="138" y="112"/>
                </a:cubicBezTo>
                <a:cubicBezTo>
                  <a:pt x="131" y="124"/>
                  <a:pt x="126" y="136"/>
                  <a:pt x="121" y="149"/>
                </a:cubicBezTo>
                <a:cubicBezTo>
                  <a:pt x="137" y="154"/>
                  <a:pt x="155" y="166"/>
                  <a:pt x="169" y="162"/>
                </a:cubicBezTo>
                <a:cubicBezTo>
                  <a:pt x="199" y="153"/>
                  <a:pt x="213" y="110"/>
                  <a:pt x="201" y="78"/>
                </a:cubicBezTo>
                <a:cubicBezTo>
                  <a:pt x="189" y="45"/>
                  <a:pt x="153" y="24"/>
                  <a:pt x="123" y="31"/>
                </a:cubicBezTo>
                <a:cubicBezTo>
                  <a:pt x="62" y="45"/>
                  <a:pt x="25" y="100"/>
                  <a:pt x="39" y="154"/>
                </a:cubicBezTo>
                <a:cubicBezTo>
                  <a:pt x="58" y="225"/>
                  <a:pt x="122" y="266"/>
                  <a:pt x="188" y="242"/>
                </a:cubicBezTo>
                <a:cubicBezTo>
                  <a:pt x="223" y="229"/>
                  <a:pt x="253" y="203"/>
                  <a:pt x="285" y="183"/>
                </a:cubicBezTo>
                <a:cubicBezTo>
                  <a:pt x="372" y="126"/>
                  <a:pt x="462" y="114"/>
                  <a:pt x="558" y="161"/>
                </a:cubicBezTo>
                <a:cubicBezTo>
                  <a:pt x="611" y="188"/>
                  <a:pt x="666" y="208"/>
                  <a:pt x="723" y="170"/>
                </a:cubicBezTo>
                <a:cubicBezTo>
                  <a:pt x="727" y="167"/>
                  <a:pt x="736" y="171"/>
                  <a:pt x="745" y="173"/>
                </a:cubicBezTo>
                <a:close/>
              </a:path>
            </a:pathLst>
          </a:custGeom>
          <a:solidFill>
            <a:srgbClr val="C7A1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21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222_0000s_0001s_0002_9fd699de4c319a6e0323785e29a87a40"/>
          <p:cNvPicPr>
            <a:picLocks noChangeAspect="1"/>
          </p:cNvPicPr>
          <p:nvPr/>
        </p:nvPicPr>
        <p:blipFill>
          <a:blip r:embed="rId4">
            <a:lum bright="18000"/>
          </a:blip>
          <a:stretch>
            <a:fillRect/>
          </a:stretch>
        </p:blipFill>
        <p:spPr>
          <a:xfrm>
            <a:off x="4455795" y="1697355"/>
            <a:ext cx="2717800" cy="2717800"/>
          </a:xfrm>
          <a:prstGeom prst="rect">
            <a:avLst/>
          </a:prstGeom>
        </p:spPr>
      </p:pic>
      <p:sp>
        <p:nvSpPr>
          <p:cNvPr id="34" name="TextBox 64"/>
          <p:cNvSpPr>
            <a:spLocks noChangeArrowheads="1"/>
          </p:cNvSpPr>
          <p:nvPr/>
        </p:nvSpPr>
        <p:spPr bwMode="auto">
          <a:xfrm>
            <a:off x="3359292" y="4406690"/>
            <a:ext cx="5216933" cy="92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518054" y="2396452"/>
            <a:ext cx="498091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 b="1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609000101010101" pitchFamily="49" charset="-122"/>
                <a:ea typeface="汉仪南宫体简" panose="02010609000101010101" pitchFamily="49" charset="-122"/>
              </a:defRPr>
            </a:lvl1pPr>
          </a:lstStyle>
          <a:p>
            <a:r>
              <a:rPr lang="zh-CN" altLang="en-US" sz="8800" dirty="0">
                <a:latin typeface="字魂36号-正文宋楷" panose="02000000000000000000" charset="-122"/>
                <a:ea typeface="字魂36号-正文宋楷" panose="02000000000000000000" charset="-122"/>
              </a:rPr>
              <a:t>肆</a:t>
            </a:r>
          </a:p>
        </p:txBody>
      </p:sp>
      <p:pic>
        <p:nvPicPr>
          <p:cNvPr id="23" name="图片 22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>
            <a:off x="-235585" y="5080"/>
            <a:ext cx="6036945" cy="1591310"/>
          </a:xfrm>
          <a:prstGeom prst="rect">
            <a:avLst/>
          </a:prstGeom>
        </p:spPr>
      </p:pic>
      <p:pic>
        <p:nvPicPr>
          <p:cNvPr id="4" name="图片 3" descr="2222_0001s_0000s_0009_72f1c76a0b5e3f8b9f61ad84f6d80120-拷贝"/>
          <p:cNvPicPr>
            <a:picLocks noChangeAspect="1"/>
          </p:cNvPicPr>
          <p:nvPr/>
        </p:nvPicPr>
        <p:blipFill>
          <a:blip r:embed="rId5"/>
          <a:srcRect l="7544" t="290" r="68693" b="81703"/>
          <a:stretch>
            <a:fillRect/>
          </a:stretch>
        </p:blipFill>
        <p:spPr>
          <a:xfrm flipH="1">
            <a:off x="6631305" y="5080"/>
            <a:ext cx="6036945" cy="1591310"/>
          </a:xfrm>
          <a:prstGeom prst="rect">
            <a:avLst/>
          </a:prstGeom>
        </p:spPr>
      </p:pic>
      <p:pic>
        <p:nvPicPr>
          <p:cNvPr id="20" name="图片 19" descr="2222_0001s_0000s_0000_Layer-19-拷贝"/>
          <p:cNvPicPr>
            <a:picLocks noChangeAspect="1"/>
          </p:cNvPicPr>
          <p:nvPr/>
        </p:nvPicPr>
        <p:blipFill>
          <a:blip r:embed="rId6"/>
          <a:srcRect l="49116" t="13070" r="44785" b="66164"/>
          <a:stretch>
            <a:fillRect/>
          </a:stretch>
        </p:blipFill>
        <p:spPr>
          <a:xfrm>
            <a:off x="1485265" y="1697355"/>
            <a:ext cx="1260475" cy="1492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utoUpdateAnimBg="0"/>
      <p:bldP spid="37" grpId="0"/>
      <p:bldP spid="3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44" name="Picture 3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22656" r="22656"/>
          <a:stretch>
            <a:fillRect/>
          </a:stretch>
        </p:blipFill>
        <p:spPr bwMode="auto">
          <a:xfrm>
            <a:off x="7290211" y="2735751"/>
            <a:ext cx="2761546" cy="1841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28415" r="16897"/>
          <a:stretch>
            <a:fillRect/>
          </a:stretch>
        </p:blipFill>
        <p:spPr bwMode="auto">
          <a:xfrm>
            <a:off x="1796553" y="2735751"/>
            <a:ext cx="2761546" cy="1841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3202" t="-528" r="37249" b="528"/>
          <a:stretch>
            <a:fillRect/>
          </a:stretch>
        </p:blipFill>
        <p:spPr bwMode="auto">
          <a:xfrm>
            <a:off x="3552472" y="1764001"/>
            <a:ext cx="4915595" cy="3009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矩形 46"/>
          <p:cNvSpPr/>
          <p:nvPr/>
        </p:nvSpPr>
        <p:spPr>
          <a:xfrm>
            <a:off x="2460396" y="5058497"/>
            <a:ext cx="6417141" cy="12142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800"/>
              </a:lnSpc>
            </a:pP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800"/>
              </a:lnSpc>
            </a:pP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4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948180" y="2719148"/>
            <a:ext cx="2031325" cy="646331"/>
          </a:xfrm>
          <a:prstGeom prst="rect">
            <a:avLst/>
          </a:prstGeom>
          <a:noFill/>
          <a:effectLst/>
        </p:spPr>
        <p:txBody>
          <a:bodyPr vert="horz" wrap="none" rtlCol="0" anchor="ctr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004DA1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输入标题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157191" y="2699589"/>
            <a:ext cx="2031325" cy="646331"/>
          </a:xfrm>
          <a:prstGeom prst="rect">
            <a:avLst/>
          </a:prstGeom>
          <a:noFill/>
          <a:effectLst/>
        </p:spPr>
        <p:txBody>
          <a:bodyPr vert="horz" wrap="none" rtlCol="0" anchor="ctr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004DA1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输入标题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1500795" y="3365797"/>
            <a:ext cx="3240923" cy="1354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650982" y="3345920"/>
            <a:ext cx="3240923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</a:p>
        </p:txBody>
      </p:sp>
      <p:pic>
        <p:nvPicPr>
          <p:cNvPr id="19" name="图片 18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4601814" y="2238076"/>
            <a:ext cx="2988310" cy="3382010"/>
          </a:xfrm>
          <a:prstGeom prst="rect">
            <a:avLst/>
          </a:prstGeom>
        </p:spPr>
      </p:pic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3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99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699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38" grpId="0"/>
      <p:bldP spid="39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工作不足之处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26" name="图片 1" descr="C:\Users\Administrator\Desktop\38289b674f91b01d27a1edb67bb43ea6.jpg38289b674f91b01d27a1edb67bb43ea6"/>
          <p:cNvPicPr>
            <a:picLocks noChangeAspect="1" noChangeArrowheads="1"/>
          </p:cNvPicPr>
          <p:nvPr/>
        </p:nvPicPr>
        <p:blipFill>
          <a:blip r:embed="rId3"/>
          <a:srcRect l="2240" t="-1324" r="74208" b="1324"/>
          <a:stretch>
            <a:fillRect/>
          </a:stretch>
        </p:blipFill>
        <p:spPr bwMode="auto">
          <a:xfrm>
            <a:off x="7969885" y="1511935"/>
            <a:ext cx="2753360" cy="4262755"/>
          </a:xfrm>
          <a:prstGeom prst="rect">
            <a:avLst/>
          </a:prstGeom>
          <a:noFill/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467" y="3721478"/>
            <a:ext cx="1078994" cy="10789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52" y="3013612"/>
            <a:ext cx="1258827" cy="12588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915" y="2072959"/>
            <a:ext cx="1030226" cy="1130810"/>
          </a:xfrm>
          <a:prstGeom prst="rect">
            <a:avLst/>
          </a:prstGeom>
        </p:spPr>
      </p:pic>
      <p:sp>
        <p:nvSpPr>
          <p:cNvPr id="35" name="矩形 6"/>
          <p:cNvSpPr>
            <a:spLocks noChangeArrowheads="1"/>
          </p:cNvSpPr>
          <p:nvPr/>
        </p:nvSpPr>
        <p:spPr bwMode="auto">
          <a:xfrm>
            <a:off x="849798" y="3330188"/>
            <a:ext cx="2146459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6"/>
          <p:cNvSpPr>
            <a:spLocks noChangeArrowheads="1"/>
          </p:cNvSpPr>
          <p:nvPr/>
        </p:nvSpPr>
        <p:spPr bwMode="auto">
          <a:xfrm>
            <a:off x="3142435" y="4272439"/>
            <a:ext cx="2146459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矩形 6"/>
          <p:cNvSpPr>
            <a:spLocks noChangeArrowheads="1"/>
          </p:cNvSpPr>
          <p:nvPr/>
        </p:nvSpPr>
        <p:spPr bwMode="auto">
          <a:xfrm>
            <a:off x="5593969" y="4859065"/>
            <a:ext cx="2146459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请在此处输入具体描述内容，文字尽量言简意赅，说明意思即可，不必过于繁琐，注意版面的美观度。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图片 3" descr="2222_0001s_0000s_0000s_0000_图层-4-副本-5"/>
          <p:cNvPicPr>
            <a:picLocks noChangeAspect="1"/>
          </p:cNvPicPr>
          <p:nvPr/>
        </p:nvPicPr>
        <p:blipFill>
          <a:blip r:embed="rId7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35" grpId="0"/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8610" y="300355"/>
            <a:ext cx="11574145" cy="6257290"/>
          </a:xfrm>
          <a:prstGeom prst="rect">
            <a:avLst/>
          </a:prstGeom>
          <a:noFill/>
          <a:ln w="19050">
            <a:solidFill>
              <a:srgbClr val="D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64"/>
          <p:cNvSpPr>
            <a:spLocks noChangeArrowheads="1"/>
          </p:cNvSpPr>
          <p:nvPr/>
        </p:nvSpPr>
        <p:spPr bwMode="auto">
          <a:xfrm>
            <a:off x="1175954" y="574040"/>
            <a:ext cx="3928761" cy="75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明年工作计划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878895" y="3276116"/>
            <a:ext cx="4583306" cy="26093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请在此处输入具体描述内容，文字尽量言简意赅，说明意思即可，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不必过于繁琐，注意版面的美观度。请在此处输入具体描述内容，文字尽量言简意赅，说明意思即可，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</a:rPr>
              <a:t>不必过于繁琐，注意版面的美观度。</a:t>
            </a: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ts val="1800"/>
              </a:lnSpc>
            </a:pPr>
            <a:endParaRPr lang="en-US" altLang="zh-CN" sz="16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176020" y="2903814"/>
            <a:ext cx="3529793" cy="2060220"/>
            <a:chOff x="648793" y="1560012"/>
            <a:chExt cx="7570069" cy="4418391"/>
          </a:xfrm>
          <a:solidFill>
            <a:srgbClr val="D00000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2831747" y="1560012"/>
              <a:ext cx="5366015" cy="4418391"/>
              <a:chOff x="2831747" y="1560012"/>
              <a:chExt cx="5366015" cy="4418391"/>
            </a:xfrm>
            <a:grpFill/>
          </p:grpSpPr>
          <p:sp>
            <p:nvSpPr>
              <p:cNvPr id="59" name="弦形 4"/>
              <p:cNvSpPr/>
              <p:nvPr/>
            </p:nvSpPr>
            <p:spPr>
              <a:xfrm rot="6965211">
                <a:off x="6643772" y="3662803"/>
                <a:ext cx="1387147" cy="172083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-1" fmla="*/ 2917440 w 2917440"/>
                  <a:gd name="connsiteY0-2" fmla="*/ 1681062 h 1909286"/>
                  <a:gd name="connsiteX1-3" fmla="*/ 1546723 w 2917440"/>
                  <a:gd name="connsiteY1-4" fmla="*/ 1902984 h 1909286"/>
                  <a:gd name="connsiteX2-5" fmla="*/ 348665 w 2917440"/>
                  <a:gd name="connsiteY2-6" fmla="*/ 402167 h 1909286"/>
                  <a:gd name="connsiteX3-7" fmla="*/ 2110672 w 2917440"/>
                  <a:gd name="connsiteY3-8" fmla="*/ 0 h 1909286"/>
                  <a:gd name="connsiteX4-9" fmla="*/ 2917440 w 2917440"/>
                  <a:gd name="connsiteY4-10" fmla="*/ 1681062 h 1909286"/>
                  <a:gd name="connsiteX0-11" fmla="*/ 2688210 w 2688210"/>
                  <a:gd name="connsiteY0-12" fmla="*/ 1681062 h 1947908"/>
                  <a:gd name="connsiteX1-13" fmla="*/ 1317493 w 2688210"/>
                  <a:gd name="connsiteY1-14" fmla="*/ 1902984 h 1947908"/>
                  <a:gd name="connsiteX2-15" fmla="*/ 224350 w 2688210"/>
                  <a:gd name="connsiteY2-16" fmla="*/ 725895 h 1947908"/>
                  <a:gd name="connsiteX3-17" fmla="*/ 1881442 w 2688210"/>
                  <a:gd name="connsiteY3-18" fmla="*/ 0 h 1947908"/>
                  <a:gd name="connsiteX4-19" fmla="*/ 2688210 w 2688210"/>
                  <a:gd name="connsiteY4-20" fmla="*/ 1681062 h 1947908"/>
                  <a:gd name="connsiteX0-21" fmla="*/ 2601313 w 2601313"/>
                  <a:gd name="connsiteY0-22" fmla="*/ 1681062 h 1947908"/>
                  <a:gd name="connsiteX1-23" fmla="*/ 1230596 w 2601313"/>
                  <a:gd name="connsiteY1-24" fmla="*/ 1902984 h 1947908"/>
                  <a:gd name="connsiteX2-25" fmla="*/ 137453 w 2601313"/>
                  <a:gd name="connsiteY2-26" fmla="*/ 725895 h 1947908"/>
                  <a:gd name="connsiteX3-27" fmla="*/ 1794545 w 2601313"/>
                  <a:gd name="connsiteY3-28" fmla="*/ 0 h 1947908"/>
                  <a:gd name="connsiteX4-29" fmla="*/ 2601313 w 2601313"/>
                  <a:gd name="connsiteY4-30" fmla="*/ 1681062 h 1947908"/>
                  <a:gd name="connsiteX0-31" fmla="*/ 2606235 w 2606235"/>
                  <a:gd name="connsiteY0-32" fmla="*/ 1681062 h 1973367"/>
                  <a:gd name="connsiteX1-33" fmla="*/ 1177887 w 2606235"/>
                  <a:gd name="connsiteY1-34" fmla="*/ 1931201 h 1973367"/>
                  <a:gd name="connsiteX2-35" fmla="*/ 142375 w 2606235"/>
                  <a:gd name="connsiteY2-36" fmla="*/ 725895 h 1973367"/>
                  <a:gd name="connsiteX3-37" fmla="*/ 1799467 w 2606235"/>
                  <a:gd name="connsiteY3-38" fmla="*/ 0 h 1973367"/>
                  <a:gd name="connsiteX4-39" fmla="*/ 2606235 w 2606235"/>
                  <a:gd name="connsiteY4-40" fmla="*/ 1681062 h 1973367"/>
                  <a:gd name="connsiteX0-41" fmla="*/ 2621805 w 2621805"/>
                  <a:gd name="connsiteY0-42" fmla="*/ 1681062 h 1939707"/>
                  <a:gd name="connsiteX1-43" fmla="*/ 1193457 w 2621805"/>
                  <a:gd name="connsiteY1-44" fmla="*/ 1931201 h 1939707"/>
                  <a:gd name="connsiteX2-45" fmla="*/ 157945 w 2621805"/>
                  <a:gd name="connsiteY2-46" fmla="*/ 725895 h 1939707"/>
                  <a:gd name="connsiteX3-47" fmla="*/ 1815037 w 2621805"/>
                  <a:gd name="connsiteY3-48" fmla="*/ 0 h 1939707"/>
                  <a:gd name="connsiteX4-49" fmla="*/ 2621805 w 2621805"/>
                  <a:gd name="connsiteY4-50" fmla="*/ 1681062 h 1939707"/>
                  <a:gd name="connsiteX0-51" fmla="*/ 2622069 w 2622069"/>
                  <a:gd name="connsiteY0-52" fmla="*/ 1681062 h 1938274"/>
                  <a:gd name="connsiteX1-53" fmla="*/ 1193721 w 2622069"/>
                  <a:gd name="connsiteY1-54" fmla="*/ 1931201 h 1938274"/>
                  <a:gd name="connsiteX2-55" fmla="*/ 158209 w 2622069"/>
                  <a:gd name="connsiteY2-56" fmla="*/ 725895 h 1938274"/>
                  <a:gd name="connsiteX3-57" fmla="*/ 1815301 w 2622069"/>
                  <a:gd name="connsiteY3-58" fmla="*/ 0 h 1938274"/>
                  <a:gd name="connsiteX4-59" fmla="*/ 2622069 w 2622069"/>
                  <a:gd name="connsiteY4-60" fmla="*/ 1681062 h 1938274"/>
                  <a:gd name="connsiteX0-61" fmla="*/ 2622069 w 2622069"/>
                  <a:gd name="connsiteY0-62" fmla="*/ 2170930 h 2428142"/>
                  <a:gd name="connsiteX1-63" fmla="*/ 1193721 w 2622069"/>
                  <a:gd name="connsiteY1-64" fmla="*/ 2421069 h 2428142"/>
                  <a:gd name="connsiteX2-65" fmla="*/ 158209 w 2622069"/>
                  <a:gd name="connsiteY2-66" fmla="*/ 1215763 h 2428142"/>
                  <a:gd name="connsiteX3-67" fmla="*/ 1575456 w 2622069"/>
                  <a:gd name="connsiteY3-68" fmla="*/ 0 h 2428142"/>
                  <a:gd name="connsiteX4-69" fmla="*/ 2622069 w 2622069"/>
                  <a:gd name="connsiteY4-70" fmla="*/ 2170930 h 2428142"/>
                  <a:gd name="connsiteX0-71" fmla="*/ 2612766 w 2612766"/>
                  <a:gd name="connsiteY0-72" fmla="*/ 2170930 h 2464127"/>
                  <a:gd name="connsiteX1-73" fmla="*/ 1184418 w 2612766"/>
                  <a:gd name="connsiteY1-74" fmla="*/ 2421069 h 2464127"/>
                  <a:gd name="connsiteX2-75" fmla="*/ 141852 w 2612766"/>
                  <a:gd name="connsiteY2-76" fmla="*/ 1201355 h 2464127"/>
                  <a:gd name="connsiteX3-77" fmla="*/ 1566153 w 2612766"/>
                  <a:gd name="connsiteY3-78" fmla="*/ 0 h 2464127"/>
                  <a:gd name="connsiteX4-79" fmla="*/ 2612766 w 2612766"/>
                  <a:gd name="connsiteY4-80" fmla="*/ 2170930 h 2464127"/>
                  <a:gd name="connsiteX0-81" fmla="*/ 2612766 w 2612766"/>
                  <a:gd name="connsiteY0-82" fmla="*/ 2170930 h 2464127"/>
                  <a:gd name="connsiteX1-83" fmla="*/ 1184418 w 2612766"/>
                  <a:gd name="connsiteY1-84" fmla="*/ 2421069 h 2464127"/>
                  <a:gd name="connsiteX2-85" fmla="*/ 141852 w 2612766"/>
                  <a:gd name="connsiteY2-86" fmla="*/ 1201355 h 2464127"/>
                  <a:gd name="connsiteX3-87" fmla="*/ 1566153 w 2612766"/>
                  <a:gd name="connsiteY3-88" fmla="*/ 0 h 2464127"/>
                  <a:gd name="connsiteX4-89" fmla="*/ 2612766 w 2612766"/>
                  <a:gd name="connsiteY4-90" fmla="*/ 2170930 h 2464127"/>
                  <a:gd name="connsiteX0-91" fmla="*/ 2612766 w 2612766"/>
                  <a:gd name="connsiteY0-92" fmla="*/ 2228561 h 2521758"/>
                  <a:gd name="connsiteX1-93" fmla="*/ 1184418 w 2612766"/>
                  <a:gd name="connsiteY1-94" fmla="*/ 2478700 h 2521758"/>
                  <a:gd name="connsiteX2-95" fmla="*/ 141852 w 2612766"/>
                  <a:gd name="connsiteY2-96" fmla="*/ 1258986 h 2521758"/>
                  <a:gd name="connsiteX3-97" fmla="*/ 1537937 w 2612766"/>
                  <a:gd name="connsiteY3-98" fmla="*/ 0 h 2521758"/>
                  <a:gd name="connsiteX4-99" fmla="*/ 2612766 w 2612766"/>
                  <a:gd name="connsiteY4-100" fmla="*/ 2228561 h 2521758"/>
                  <a:gd name="connsiteX0-101" fmla="*/ 2612766 w 2612766"/>
                  <a:gd name="connsiteY0-102" fmla="*/ 2228561 h 2521758"/>
                  <a:gd name="connsiteX1-103" fmla="*/ 1184418 w 2612766"/>
                  <a:gd name="connsiteY1-104" fmla="*/ 2478700 h 2521758"/>
                  <a:gd name="connsiteX2-105" fmla="*/ 141852 w 2612766"/>
                  <a:gd name="connsiteY2-106" fmla="*/ 1258986 h 2521758"/>
                  <a:gd name="connsiteX3-107" fmla="*/ 1537937 w 2612766"/>
                  <a:gd name="connsiteY3-108" fmla="*/ 0 h 2521758"/>
                  <a:gd name="connsiteX4-109" fmla="*/ 2612766 w 2612766"/>
                  <a:gd name="connsiteY4-110" fmla="*/ 2228561 h 2521758"/>
                  <a:gd name="connsiteX0-111" fmla="*/ 2615300 w 2615300"/>
                  <a:gd name="connsiteY0-112" fmla="*/ 2228561 h 2478743"/>
                  <a:gd name="connsiteX1-113" fmla="*/ 1186952 w 2615300"/>
                  <a:gd name="connsiteY1-114" fmla="*/ 2478700 h 2478743"/>
                  <a:gd name="connsiteX2-115" fmla="*/ 144386 w 2615300"/>
                  <a:gd name="connsiteY2-116" fmla="*/ 1258986 h 2478743"/>
                  <a:gd name="connsiteX3-117" fmla="*/ 1540471 w 2615300"/>
                  <a:gd name="connsiteY3-118" fmla="*/ 0 h 2478743"/>
                  <a:gd name="connsiteX4-119" fmla="*/ 2615300 w 2615300"/>
                  <a:gd name="connsiteY4-120" fmla="*/ 2228561 h 2478743"/>
                  <a:gd name="connsiteX0-121" fmla="*/ 2615300 w 2615300"/>
                  <a:gd name="connsiteY0-122" fmla="*/ 2372638 h 2622820"/>
                  <a:gd name="connsiteX1-123" fmla="*/ 1186952 w 2615300"/>
                  <a:gd name="connsiteY1-124" fmla="*/ 2622777 h 2622820"/>
                  <a:gd name="connsiteX2-125" fmla="*/ 144386 w 2615300"/>
                  <a:gd name="connsiteY2-126" fmla="*/ 1403063 h 2622820"/>
                  <a:gd name="connsiteX3-127" fmla="*/ 1469928 w 2615300"/>
                  <a:gd name="connsiteY3-128" fmla="*/ 0 h 2622820"/>
                  <a:gd name="connsiteX4-129" fmla="*/ 2615300 w 2615300"/>
                  <a:gd name="connsiteY4-130" fmla="*/ 2372638 h 2622820"/>
                  <a:gd name="connsiteX0-131" fmla="*/ 2615300 w 2615300"/>
                  <a:gd name="connsiteY0-132" fmla="*/ 2500640 h 2750822"/>
                  <a:gd name="connsiteX1-133" fmla="*/ 1186952 w 2615300"/>
                  <a:gd name="connsiteY1-134" fmla="*/ 2750779 h 2750822"/>
                  <a:gd name="connsiteX2-135" fmla="*/ 144386 w 2615300"/>
                  <a:gd name="connsiteY2-136" fmla="*/ 1531065 h 2750822"/>
                  <a:gd name="connsiteX3-137" fmla="*/ 990324 w 2615300"/>
                  <a:gd name="connsiteY3-138" fmla="*/ 442268 h 2750822"/>
                  <a:gd name="connsiteX4-139" fmla="*/ 1469928 w 2615300"/>
                  <a:gd name="connsiteY4-140" fmla="*/ 128002 h 2750822"/>
                  <a:gd name="connsiteX5" fmla="*/ 2615300 w 2615300"/>
                  <a:gd name="connsiteY5" fmla="*/ 2500640 h 2750822"/>
                  <a:gd name="connsiteX0-141" fmla="*/ 2615300 w 2615300"/>
                  <a:gd name="connsiteY0-142" fmla="*/ 3019141 h 3269323"/>
                  <a:gd name="connsiteX1-143" fmla="*/ 1186952 w 2615300"/>
                  <a:gd name="connsiteY1-144" fmla="*/ 3269280 h 3269323"/>
                  <a:gd name="connsiteX2-145" fmla="*/ 144386 w 2615300"/>
                  <a:gd name="connsiteY2-146" fmla="*/ 2049566 h 3269323"/>
                  <a:gd name="connsiteX3-147" fmla="*/ 990324 w 2615300"/>
                  <a:gd name="connsiteY3-148" fmla="*/ 960769 h 3269323"/>
                  <a:gd name="connsiteX4-149" fmla="*/ 1187758 w 2615300"/>
                  <a:gd name="connsiteY4-150" fmla="*/ 70188 h 3269323"/>
                  <a:gd name="connsiteX5-151" fmla="*/ 2615300 w 2615300"/>
                  <a:gd name="connsiteY5-152" fmla="*/ 3019141 h 3269323"/>
                  <a:gd name="connsiteX0-153" fmla="*/ 2615300 w 2615300"/>
                  <a:gd name="connsiteY0-154" fmla="*/ 2948953 h 3199135"/>
                  <a:gd name="connsiteX1-155" fmla="*/ 1186952 w 2615300"/>
                  <a:gd name="connsiteY1-156" fmla="*/ 3199092 h 3199135"/>
                  <a:gd name="connsiteX2-157" fmla="*/ 144386 w 2615300"/>
                  <a:gd name="connsiteY2-158" fmla="*/ 1979378 h 3199135"/>
                  <a:gd name="connsiteX3-159" fmla="*/ 990324 w 2615300"/>
                  <a:gd name="connsiteY3-160" fmla="*/ 890581 h 3199135"/>
                  <a:gd name="connsiteX4-161" fmla="*/ 1187758 w 2615300"/>
                  <a:gd name="connsiteY4-162" fmla="*/ 0 h 3199135"/>
                  <a:gd name="connsiteX5-163" fmla="*/ 2615300 w 2615300"/>
                  <a:gd name="connsiteY5-164" fmla="*/ 2948953 h 3199135"/>
                  <a:gd name="connsiteX0-165" fmla="*/ 2615300 w 2615300"/>
                  <a:gd name="connsiteY0-166" fmla="*/ 2948953 h 3199135"/>
                  <a:gd name="connsiteX1-167" fmla="*/ 1186952 w 2615300"/>
                  <a:gd name="connsiteY1-168" fmla="*/ 3199092 h 3199135"/>
                  <a:gd name="connsiteX2-169" fmla="*/ 144386 w 2615300"/>
                  <a:gd name="connsiteY2-170" fmla="*/ 1979378 h 3199135"/>
                  <a:gd name="connsiteX3-171" fmla="*/ 990324 w 2615300"/>
                  <a:gd name="connsiteY3-172" fmla="*/ 890581 h 3199135"/>
                  <a:gd name="connsiteX4-173" fmla="*/ 1187758 w 2615300"/>
                  <a:gd name="connsiteY4-174" fmla="*/ 0 h 3199135"/>
                  <a:gd name="connsiteX5-175" fmla="*/ 2615300 w 2615300"/>
                  <a:gd name="connsiteY5-176" fmla="*/ 2948953 h 3199135"/>
                  <a:gd name="connsiteX0-177" fmla="*/ 2615300 w 2615300"/>
                  <a:gd name="connsiteY0-178" fmla="*/ 2948953 h 3199135"/>
                  <a:gd name="connsiteX1-179" fmla="*/ 1186952 w 2615300"/>
                  <a:gd name="connsiteY1-180" fmla="*/ 3199092 h 3199135"/>
                  <a:gd name="connsiteX2-181" fmla="*/ 144386 w 2615300"/>
                  <a:gd name="connsiteY2-182" fmla="*/ 1979378 h 3199135"/>
                  <a:gd name="connsiteX3-183" fmla="*/ 990324 w 2615300"/>
                  <a:gd name="connsiteY3-184" fmla="*/ 890581 h 3199135"/>
                  <a:gd name="connsiteX4-185" fmla="*/ 1187758 w 2615300"/>
                  <a:gd name="connsiteY4-186" fmla="*/ 0 h 3199135"/>
                  <a:gd name="connsiteX5-187" fmla="*/ 2615300 w 2615300"/>
                  <a:gd name="connsiteY5-188" fmla="*/ 2948953 h 3199135"/>
                  <a:gd name="connsiteX0-189" fmla="*/ 2615300 w 2615300"/>
                  <a:gd name="connsiteY0-190" fmla="*/ 2948953 h 3199135"/>
                  <a:gd name="connsiteX1-191" fmla="*/ 1186952 w 2615300"/>
                  <a:gd name="connsiteY1-192" fmla="*/ 3199092 h 3199135"/>
                  <a:gd name="connsiteX2-193" fmla="*/ 144386 w 2615300"/>
                  <a:gd name="connsiteY2-194" fmla="*/ 1979378 h 3199135"/>
                  <a:gd name="connsiteX3-195" fmla="*/ 925938 w 2615300"/>
                  <a:gd name="connsiteY3-196" fmla="*/ 868520 h 3199135"/>
                  <a:gd name="connsiteX4-197" fmla="*/ 1187758 w 2615300"/>
                  <a:gd name="connsiteY4-198" fmla="*/ 0 h 3199135"/>
                  <a:gd name="connsiteX5-199" fmla="*/ 2615300 w 2615300"/>
                  <a:gd name="connsiteY5-200" fmla="*/ 2948953 h 3199135"/>
                  <a:gd name="connsiteX0-201" fmla="*/ 2692798 w 2692798"/>
                  <a:gd name="connsiteY0-202" fmla="*/ 2948953 h 3241750"/>
                  <a:gd name="connsiteX1-203" fmla="*/ 1264450 w 2692798"/>
                  <a:gd name="connsiteY1-204" fmla="*/ 3199092 h 3241750"/>
                  <a:gd name="connsiteX2-205" fmla="*/ 135735 w 2692798"/>
                  <a:gd name="connsiteY2-206" fmla="*/ 1985833 h 3241750"/>
                  <a:gd name="connsiteX3-207" fmla="*/ 1003436 w 2692798"/>
                  <a:gd name="connsiteY3-208" fmla="*/ 868520 h 3241750"/>
                  <a:gd name="connsiteX4-209" fmla="*/ 1265256 w 2692798"/>
                  <a:gd name="connsiteY4-210" fmla="*/ 0 h 3241750"/>
                  <a:gd name="connsiteX5-211" fmla="*/ 2692798 w 2692798"/>
                  <a:gd name="connsiteY5-212" fmla="*/ 2948953 h 3241750"/>
                  <a:gd name="connsiteX0-213" fmla="*/ 2692798 w 2692798"/>
                  <a:gd name="connsiteY0-214" fmla="*/ 2948953 h 3241750"/>
                  <a:gd name="connsiteX1-215" fmla="*/ 1264450 w 2692798"/>
                  <a:gd name="connsiteY1-216" fmla="*/ 3199092 h 3241750"/>
                  <a:gd name="connsiteX2-217" fmla="*/ 135735 w 2692798"/>
                  <a:gd name="connsiteY2-218" fmla="*/ 1985833 h 3241750"/>
                  <a:gd name="connsiteX3-219" fmla="*/ 1003436 w 2692798"/>
                  <a:gd name="connsiteY3-220" fmla="*/ 868520 h 3241750"/>
                  <a:gd name="connsiteX4-221" fmla="*/ 1265256 w 2692798"/>
                  <a:gd name="connsiteY4-222" fmla="*/ 0 h 3241750"/>
                  <a:gd name="connsiteX5-223" fmla="*/ 2692798 w 2692798"/>
                  <a:gd name="connsiteY5-224" fmla="*/ 2948953 h 3241750"/>
                  <a:gd name="connsiteX0-225" fmla="*/ 2699637 w 2699637"/>
                  <a:gd name="connsiteY0-226" fmla="*/ 2948953 h 3204162"/>
                  <a:gd name="connsiteX1-227" fmla="*/ 1271289 w 2699637"/>
                  <a:gd name="connsiteY1-228" fmla="*/ 3199092 h 3204162"/>
                  <a:gd name="connsiteX2-229" fmla="*/ 142574 w 2699637"/>
                  <a:gd name="connsiteY2-230" fmla="*/ 1985833 h 3204162"/>
                  <a:gd name="connsiteX3-231" fmla="*/ 1010275 w 2699637"/>
                  <a:gd name="connsiteY3-232" fmla="*/ 868520 h 3204162"/>
                  <a:gd name="connsiteX4-233" fmla="*/ 1272095 w 2699637"/>
                  <a:gd name="connsiteY4-234" fmla="*/ 0 h 3204162"/>
                  <a:gd name="connsiteX5-235" fmla="*/ 2699637 w 2699637"/>
                  <a:gd name="connsiteY5-236" fmla="*/ 2948953 h 3204162"/>
                  <a:gd name="connsiteX0-237" fmla="*/ 2641454 w 2641454"/>
                  <a:gd name="connsiteY0-238" fmla="*/ 2948953 h 3243390"/>
                  <a:gd name="connsiteX1-239" fmla="*/ 1213106 w 2641454"/>
                  <a:gd name="connsiteY1-240" fmla="*/ 3199092 h 3243390"/>
                  <a:gd name="connsiteX2-241" fmla="*/ 139592 w 2641454"/>
                  <a:gd name="connsiteY2-242" fmla="*/ 1959450 h 3243390"/>
                  <a:gd name="connsiteX3-243" fmla="*/ 952092 w 2641454"/>
                  <a:gd name="connsiteY3-244" fmla="*/ 868520 h 3243390"/>
                  <a:gd name="connsiteX4-245" fmla="*/ 1213912 w 2641454"/>
                  <a:gd name="connsiteY4-246" fmla="*/ 0 h 3243390"/>
                  <a:gd name="connsiteX5-247" fmla="*/ 2641454 w 2641454"/>
                  <a:gd name="connsiteY5-248" fmla="*/ 2948953 h 3243390"/>
                  <a:gd name="connsiteX0-249" fmla="*/ 2643841 w 2643841"/>
                  <a:gd name="connsiteY0-250" fmla="*/ 2948953 h 3255368"/>
                  <a:gd name="connsiteX1-251" fmla="*/ 1187893 w 2643841"/>
                  <a:gd name="connsiteY1-252" fmla="*/ 3212284 h 3255368"/>
                  <a:gd name="connsiteX2-253" fmla="*/ 141979 w 2643841"/>
                  <a:gd name="connsiteY2-254" fmla="*/ 1959450 h 3255368"/>
                  <a:gd name="connsiteX3-255" fmla="*/ 954479 w 2643841"/>
                  <a:gd name="connsiteY3-256" fmla="*/ 868520 h 3255368"/>
                  <a:gd name="connsiteX4-257" fmla="*/ 1216299 w 2643841"/>
                  <a:gd name="connsiteY4-258" fmla="*/ 0 h 3255368"/>
                  <a:gd name="connsiteX5-259" fmla="*/ 2643841 w 2643841"/>
                  <a:gd name="connsiteY5-260" fmla="*/ 2948953 h 3255368"/>
                  <a:gd name="connsiteX0-261" fmla="*/ 2657306 w 2657306"/>
                  <a:gd name="connsiteY0-262" fmla="*/ 2948953 h 3218166"/>
                  <a:gd name="connsiteX1-263" fmla="*/ 1201358 w 2657306"/>
                  <a:gd name="connsiteY1-264" fmla="*/ 3212284 h 3218166"/>
                  <a:gd name="connsiteX2-265" fmla="*/ 155444 w 2657306"/>
                  <a:gd name="connsiteY2-266" fmla="*/ 1959450 h 3218166"/>
                  <a:gd name="connsiteX3-267" fmla="*/ 967944 w 2657306"/>
                  <a:gd name="connsiteY3-268" fmla="*/ 868520 h 3218166"/>
                  <a:gd name="connsiteX4-269" fmla="*/ 1229764 w 2657306"/>
                  <a:gd name="connsiteY4-270" fmla="*/ 0 h 3218166"/>
                  <a:gd name="connsiteX5-271" fmla="*/ 2657306 w 2657306"/>
                  <a:gd name="connsiteY5-272" fmla="*/ 2948953 h 321816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51" y="connsiteY5-152"/>
                  </a:cxn>
                </a:cxnLst>
                <a:rect l="l" t="t" r="r" b="b"/>
                <a:pathLst>
                  <a:path w="2657306" h="3218166">
                    <a:moveTo>
                      <a:pt x="2657306" y="2948953"/>
                    </a:moveTo>
                    <a:cubicBezTo>
                      <a:pt x="2246783" y="3020552"/>
                      <a:pt x="1647387" y="3258386"/>
                      <a:pt x="1201358" y="3212284"/>
                    </a:cubicBezTo>
                    <a:cubicBezTo>
                      <a:pt x="632292" y="3153465"/>
                      <a:pt x="-390364" y="3084406"/>
                      <a:pt x="155444" y="1959450"/>
                    </a:cubicBezTo>
                    <a:cubicBezTo>
                      <a:pt x="396523" y="1428710"/>
                      <a:pt x="747020" y="1102364"/>
                      <a:pt x="967944" y="868520"/>
                    </a:cubicBezTo>
                    <a:cubicBezTo>
                      <a:pt x="1125081" y="540875"/>
                      <a:pt x="987121" y="577901"/>
                      <a:pt x="1229764" y="0"/>
                    </a:cubicBezTo>
                    <a:lnTo>
                      <a:pt x="2657306" y="29489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任意多边形 18"/>
              <p:cNvSpPr/>
              <p:nvPr/>
            </p:nvSpPr>
            <p:spPr>
              <a:xfrm rot="6965211">
                <a:off x="4260915" y="1512920"/>
                <a:ext cx="2500470" cy="2594654"/>
              </a:xfrm>
              <a:custGeom>
                <a:avLst/>
                <a:gdLst>
                  <a:gd name="connsiteX0" fmla="*/ 28580 w 2500470"/>
                  <a:gd name="connsiteY0" fmla="*/ 2487259 h 2594654"/>
                  <a:gd name="connsiteX1" fmla="*/ 355545 w 2500470"/>
                  <a:gd name="connsiteY1" fmla="*/ 1645002 h 2594654"/>
                  <a:gd name="connsiteX2" fmla="*/ 1919866 w 2500470"/>
                  <a:gd name="connsiteY2" fmla="*/ 0 h 2594654"/>
                  <a:gd name="connsiteX3" fmla="*/ 2500470 w 2500470"/>
                  <a:gd name="connsiteY3" fmla="*/ 1183921 h 2594654"/>
                  <a:gd name="connsiteX4" fmla="*/ 2397389 w 2500470"/>
                  <a:gd name="connsiteY4" fmla="*/ 1309248 h 2594654"/>
                  <a:gd name="connsiteX5" fmla="*/ 2075151 w 2500470"/>
                  <a:gd name="connsiteY5" fmla="*/ 1834351 h 2594654"/>
                  <a:gd name="connsiteX6" fmla="*/ 1945894 w 2500470"/>
                  <a:gd name="connsiteY6" fmla="*/ 2207563 h 2594654"/>
                  <a:gd name="connsiteX7" fmla="*/ 1941435 w 2500470"/>
                  <a:gd name="connsiteY7" fmla="*/ 2240950 h 2594654"/>
                  <a:gd name="connsiteX8" fmla="*/ 1835071 w 2500470"/>
                  <a:gd name="connsiteY8" fmla="*/ 2276247 h 2594654"/>
                  <a:gd name="connsiteX9" fmla="*/ 1193539 w 2500470"/>
                  <a:gd name="connsiteY9" fmla="*/ 2446889 h 2594654"/>
                  <a:gd name="connsiteX10" fmla="*/ 28580 w 2500470"/>
                  <a:gd name="connsiteY10" fmla="*/ 2487259 h 2594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00470" h="2594654">
                    <a:moveTo>
                      <a:pt x="28580" y="2487259"/>
                    </a:moveTo>
                    <a:cubicBezTo>
                      <a:pt x="-49579" y="2361557"/>
                      <a:pt x="24066" y="2108849"/>
                      <a:pt x="355545" y="1645002"/>
                    </a:cubicBezTo>
                    <a:cubicBezTo>
                      <a:pt x="1139734" y="724964"/>
                      <a:pt x="1199350" y="1007664"/>
                      <a:pt x="1919866" y="0"/>
                    </a:cubicBezTo>
                    <a:lnTo>
                      <a:pt x="2500470" y="1183921"/>
                    </a:lnTo>
                    <a:lnTo>
                      <a:pt x="2397389" y="1309248"/>
                    </a:lnTo>
                    <a:cubicBezTo>
                      <a:pt x="2279110" y="1461329"/>
                      <a:pt x="2165556" y="1635323"/>
                      <a:pt x="2075151" y="1834351"/>
                    </a:cubicBezTo>
                    <a:cubicBezTo>
                      <a:pt x="2006925" y="1974970"/>
                      <a:pt x="1965373" y="2098666"/>
                      <a:pt x="1945894" y="2207563"/>
                    </a:cubicBezTo>
                    <a:lnTo>
                      <a:pt x="1941435" y="2240950"/>
                    </a:lnTo>
                    <a:lnTo>
                      <a:pt x="1835071" y="2276247"/>
                    </a:lnTo>
                    <a:cubicBezTo>
                      <a:pt x="1670696" y="2329221"/>
                      <a:pt x="1485535" y="2382423"/>
                      <a:pt x="1193539" y="2446889"/>
                    </a:cubicBezTo>
                    <a:cubicBezTo>
                      <a:pt x="710791" y="2553470"/>
                      <a:pt x="158846" y="2696761"/>
                      <a:pt x="28580" y="248725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1" name="弦形 4"/>
              <p:cNvSpPr/>
              <p:nvPr/>
            </p:nvSpPr>
            <p:spPr>
              <a:xfrm rot="6965211">
                <a:off x="3084009" y="3026504"/>
                <a:ext cx="2699637" cy="3204162"/>
              </a:xfrm>
              <a:custGeom>
                <a:avLst/>
                <a:gdLst>
                  <a:gd name="connsiteX0" fmla="*/ 2900262 w 4186990"/>
                  <a:gd name="connsiteY0" fmla="*/ 1681061 h 1748589"/>
                  <a:gd name="connsiteX1" fmla="*/ 1602783 w 4186990"/>
                  <a:gd name="connsiteY1" fmla="*/ 1724232 h 1748589"/>
                  <a:gd name="connsiteX2" fmla="*/ 331487 w 4186990"/>
                  <a:gd name="connsiteY2" fmla="*/ 402166 h 1748589"/>
                  <a:gd name="connsiteX3" fmla="*/ 2093494 w 4186990"/>
                  <a:gd name="connsiteY3" fmla="*/ -1 h 1748589"/>
                  <a:gd name="connsiteX4" fmla="*/ 2900262 w 4186990"/>
                  <a:gd name="connsiteY4" fmla="*/ 1681061 h 1748589"/>
                  <a:gd name="connsiteX0-1" fmla="*/ 2917440 w 2917440"/>
                  <a:gd name="connsiteY0-2" fmla="*/ 1681062 h 1909286"/>
                  <a:gd name="connsiteX1-3" fmla="*/ 1546723 w 2917440"/>
                  <a:gd name="connsiteY1-4" fmla="*/ 1902984 h 1909286"/>
                  <a:gd name="connsiteX2-5" fmla="*/ 348665 w 2917440"/>
                  <a:gd name="connsiteY2-6" fmla="*/ 402167 h 1909286"/>
                  <a:gd name="connsiteX3-7" fmla="*/ 2110672 w 2917440"/>
                  <a:gd name="connsiteY3-8" fmla="*/ 0 h 1909286"/>
                  <a:gd name="connsiteX4-9" fmla="*/ 2917440 w 2917440"/>
                  <a:gd name="connsiteY4-10" fmla="*/ 1681062 h 1909286"/>
                  <a:gd name="connsiteX0-11" fmla="*/ 2688210 w 2688210"/>
                  <a:gd name="connsiteY0-12" fmla="*/ 1681062 h 1947908"/>
                  <a:gd name="connsiteX1-13" fmla="*/ 1317493 w 2688210"/>
                  <a:gd name="connsiteY1-14" fmla="*/ 1902984 h 1947908"/>
                  <a:gd name="connsiteX2-15" fmla="*/ 224350 w 2688210"/>
                  <a:gd name="connsiteY2-16" fmla="*/ 725895 h 1947908"/>
                  <a:gd name="connsiteX3-17" fmla="*/ 1881442 w 2688210"/>
                  <a:gd name="connsiteY3-18" fmla="*/ 0 h 1947908"/>
                  <a:gd name="connsiteX4-19" fmla="*/ 2688210 w 2688210"/>
                  <a:gd name="connsiteY4-20" fmla="*/ 1681062 h 1947908"/>
                  <a:gd name="connsiteX0-21" fmla="*/ 2601313 w 2601313"/>
                  <a:gd name="connsiteY0-22" fmla="*/ 1681062 h 1947908"/>
                  <a:gd name="connsiteX1-23" fmla="*/ 1230596 w 2601313"/>
                  <a:gd name="connsiteY1-24" fmla="*/ 1902984 h 1947908"/>
                  <a:gd name="connsiteX2-25" fmla="*/ 137453 w 2601313"/>
                  <a:gd name="connsiteY2-26" fmla="*/ 725895 h 1947908"/>
                  <a:gd name="connsiteX3-27" fmla="*/ 1794545 w 2601313"/>
                  <a:gd name="connsiteY3-28" fmla="*/ 0 h 1947908"/>
                  <a:gd name="connsiteX4-29" fmla="*/ 2601313 w 2601313"/>
                  <a:gd name="connsiteY4-30" fmla="*/ 1681062 h 1947908"/>
                  <a:gd name="connsiteX0-31" fmla="*/ 2606235 w 2606235"/>
                  <a:gd name="connsiteY0-32" fmla="*/ 1681062 h 1973367"/>
                  <a:gd name="connsiteX1-33" fmla="*/ 1177887 w 2606235"/>
                  <a:gd name="connsiteY1-34" fmla="*/ 1931201 h 1973367"/>
                  <a:gd name="connsiteX2-35" fmla="*/ 142375 w 2606235"/>
                  <a:gd name="connsiteY2-36" fmla="*/ 725895 h 1973367"/>
                  <a:gd name="connsiteX3-37" fmla="*/ 1799467 w 2606235"/>
                  <a:gd name="connsiteY3-38" fmla="*/ 0 h 1973367"/>
                  <a:gd name="connsiteX4-39" fmla="*/ 2606235 w 2606235"/>
                  <a:gd name="connsiteY4-40" fmla="*/ 1681062 h 1973367"/>
                  <a:gd name="connsiteX0-41" fmla="*/ 2621805 w 2621805"/>
                  <a:gd name="connsiteY0-42" fmla="*/ 1681062 h 1939707"/>
                  <a:gd name="connsiteX1-43" fmla="*/ 1193457 w 2621805"/>
                  <a:gd name="connsiteY1-44" fmla="*/ 1931201 h 1939707"/>
                  <a:gd name="connsiteX2-45" fmla="*/ 157945 w 2621805"/>
                  <a:gd name="connsiteY2-46" fmla="*/ 725895 h 1939707"/>
                  <a:gd name="connsiteX3-47" fmla="*/ 1815037 w 2621805"/>
                  <a:gd name="connsiteY3-48" fmla="*/ 0 h 1939707"/>
                  <a:gd name="connsiteX4-49" fmla="*/ 2621805 w 2621805"/>
                  <a:gd name="connsiteY4-50" fmla="*/ 1681062 h 1939707"/>
                  <a:gd name="connsiteX0-51" fmla="*/ 2622069 w 2622069"/>
                  <a:gd name="connsiteY0-52" fmla="*/ 1681062 h 1938274"/>
                  <a:gd name="connsiteX1-53" fmla="*/ 1193721 w 2622069"/>
                  <a:gd name="connsiteY1-54" fmla="*/ 1931201 h 1938274"/>
                  <a:gd name="connsiteX2-55" fmla="*/ 158209 w 2622069"/>
                  <a:gd name="connsiteY2-56" fmla="*/ 725895 h 1938274"/>
                  <a:gd name="connsiteX3-57" fmla="*/ 1815301 w 2622069"/>
                  <a:gd name="connsiteY3-58" fmla="*/ 0 h 1938274"/>
                  <a:gd name="connsiteX4-59" fmla="*/ 2622069 w 2622069"/>
                  <a:gd name="connsiteY4-60" fmla="*/ 1681062 h 1938274"/>
                  <a:gd name="connsiteX0-61" fmla="*/ 2622069 w 2622069"/>
                  <a:gd name="connsiteY0-62" fmla="*/ 2170930 h 2428142"/>
                  <a:gd name="connsiteX1-63" fmla="*/ 1193721 w 2622069"/>
                  <a:gd name="connsiteY1-64" fmla="*/ 2421069 h 2428142"/>
                  <a:gd name="connsiteX2-65" fmla="*/ 158209 w 2622069"/>
                  <a:gd name="connsiteY2-66" fmla="*/ 1215763 h 2428142"/>
                  <a:gd name="connsiteX3-67" fmla="*/ 1575456 w 2622069"/>
                  <a:gd name="connsiteY3-68" fmla="*/ 0 h 2428142"/>
                  <a:gd name="connsiteX4-69" fmla="*/ 2622069 w 2622069"/>
                  <a:gd name="connsiteY4-70" fmla="*/ 2170930 h 2428142"/>
                  <a:gd name="connsiteX0-71" fmla="*/ 2612766 w 2612766"/>
                  <a:gd name="connsiteY0-72" fmla="*/ 2170930 h 2464127"/>
                  <a:gd name="connsiteX1-73" fmla="*/ 1184418 w 2612766"/>
                  <a:gd name="connsiteY1-74" fmla="*/ 2421069 h 2464127"/>
                  <a:gd name="connsiteX2-75" fmla="*/ 141852 w 2612766"/>
                  <a:gd name="connsiteY2-76" fmla="*/ 1201355 h 2464127"/>
                  <a:gd name="connsiteX3-77" fmla="*/ 1566153 w 2612766"/>
                  <a:gd name="connsiteY3-78" fmla="*/ 0 h 2464127"/>
                  <a:gd name="connsiteX4-79" fmla="*/ 2612766 w 2612766"/>
                  <a:gd name="connsiteY4-80" fmla="*/ 2170930 h 2464127"/>
                  <a:gd name="connsiteX0-81" fmla="*/ 2612766 w 2612766"/>
                  <a:gd name="connsiteY0-82" fmla="*/ 2170930 h 2464127"/>
                  <a:gd name="connsiteX1-83" fmla="*/ 1184418 w 2612766"/>
                  <a:gd name="connsiteY1-84" fmla="*/ 2421069 h 2464127"/>
                  <a:gd name="connsiteX2-85" fmla="*/ 141852 w 2612766"/>
                  <a:gd name="connsiteY2-86" fmla="*/ 1201355 h 2464127"/>
                  <a:gd name="connsiteX3-87" fmla="*/ 1566153 w 2612766"/>
                  <a:gd name="connsiteY3-88" fmla="*/ 0 h 2464127"/>
                  <a:gd name="connsiteX4-89" fmla="*/ 2612766 w 2612766"/>
                  <a:gd name="connsiteY4-90" fmla="*/ 2170930 h 2464127"/>
                  <a:gd name="connsiteX0-91" fmla="*/ 2612766 w 2612766"/>
                  <a:gd name="connsiteY0-92" fmla="*/ 2228561 h 2521758"/>
                  <a:gd name="connsiteX1-93" fmla="*/ 1184418 w 2612766"/>
                  <a:gd name="connsiteY1-94" fmla="*/ 2478700 h 2521758"/>
                  <a:gd name="connsiteX2-95" fmla="*/ 141852 w 2612766"/>
                  <a:gd name="connsiteY2-96" fmla="*/ 1258986 h 2521758"/>
                  <a:gd name="connsiteX3-97" fmla="*/ 1537937 w 2612766"/>
                  <a:gd name="connsiteY3-98" fmla="*/ 0 h 2521758"/>
                  <a:gd name="connsiteX4-99" fmla="*/ 2612766 w 2612766"/>
                  <a:gd name="connsiteY4-100" fmla="*/ 2228561 h 2521758"/>
                  <a:gd name="connsiteX0-101" fmla="*/ 2612766 w 2612766"/>
                  <a:gd name="connsiteY0-102" fmla="*/ 2228561 h 2521758"/>
                  <a:gd name="connsiteX1-103" fmla="*/ 1184418 w 2612766"/>
                  <a:gd name="connsiteY1-104" fmla="*/ 2478700 h 2521758"/>
                  <a:gd name="connsiteX2-105" fmla="*/ 141852 w 2612766"/>
                  <a:gd name="connsiteY2-106" fmla="*/ 1258986 h 2521758"/>
                  <a:gd name="connsiteX3-107" fmla="*/ 1537937 w 2612766"/>
                  <a:gd name="connsiteY3-108" fmla="*/ 0 h 2521758"/>
                  <a:gd name="connsiteX4-109" fmla="*/ 2612766 w 2612766"/>
                  <a:gd name="connsiteY4-110" fmla="*/ 2228561 h 2521758"/>
                  <a:gd name="connsiteX0-111" fmla="*/ 2615300 w 2615300"/>
                  <a:gd name="connsiteY0-112" fmla="*/ 2228561 h 2478743"/>
                  <a:gd name="connsiteX1-113" fmla="*/ 1186952 w 2615300"/>
                  <a:gd name="connsiteY1-114" fmla="*/ 2478700 h 2478743"/>
                  <a:gd name="connsiteX2-115" fmla="*/ 144386 w 2615300"/>
                  <a:gd name="connsiteY2-116" fmla="*/ 1258986 h 2478743"/>
                  <a:gd name="connsiteX3-117" fmla="*/ 1540471 w 2615300"/>
                  <a:gd name="connsiteY3-118" fmla="*/ 0 h 2478743"/>
                  <a:gd name="connsiteX4-119" fmla="*/ 2615300 w 2615300"/>
                  <a:gd name="connsiteY4-120" fmla="*/ 2228561 h 2478743"/>
                  <a:gd name="connsiteX0-121" fmla="*/ 2615300 w 2615300"/>
                  <a:gd name="connsiteY0-122" fmla="*/ 2372638 h 2622820"/>
                  <a:gd name="connsiteX1-123" fmla="*/ 1186952 w 2615300"/>
                  <a:gd name="connsiteY1-124" fmla="*/ 2622777 h 2622820"/>
                  <a:gd name="connsiteX2-125" fmla="*/ 144386 w 2615300"/>
                  <a:gd name="connsiteY2-126" fmla="*/ 1403063 h 2622820"/>
                  <a:gd name="connsiteX3-127" fmla="*/ 1469928 w 2615300"/>
                  <a:gd name="connsiteY3-128" fmla="*/ 0 h 2622820"/>
                  <a:gd name="connsiteX4-129" fmla="*/ 2615300 w 2615300"/>
                  <a:gd name="connsiteY4-130" fmla="*/ 2372638 h 2622820"/>
                  <a:gd name="connsiteX0-131" fmla="*/ 2615300 w 2615300"/>
                  <a:gd name="connsiteY0-132" fmla="*/ 2500640 h 2750822"/>
                  <a:gd name="connsiteX1-133" fmla="*/ 1186952 w 2615300"/>
                  <a:gd name="connsiteY1-134" fmla="*/ 2750779 h 2750822"/>
                  <a:gd name="connsiteX2-135" fmla="*/ 144386 w 2615300"/>
                  <a:gd name="connsiteY2-136" fmla="*/ 1531065 h 2750822"/>
                  <a:gd name="connsiteX3-137" fmla="*/ 990324 w 2615300"/>
                  <a:gd name="connsiteY3-138" fmla="*/ 442268 h 2750822"/>
                  <a:gd name="connsiteX4-139" fmla="*/ 1469928 w 2615300"/>
                  <a:gd name="connsiteY4-140" fmla="*/ 128002 h 2750822"/>
                  <a:gd name="connsiteX5" fmla="*/ 2615300 w 2615300"/>
                  <a:gd name="connsiteY5" fmla="*/ 2500640 h 2750822"/>
                  <a:gd name="connsiteX0-141" fmla="*/ 2615300 w 2615300"/>
                  <a:gd name="connsiteY0-142" fmla="*/ 3019141 h 3269323"/>
                  <a:gd name="connsiteX1-143" fmla="*/ 1186952 w 2615300"/>
                  <a:gd name="connsiteY1-144" fmla="*/ 3269280 h 3269323"/>
                  <a:gd name="connsiteX2-145" fmla="*/ 144386 w 2615300"/>
                  <a:gd name="connsiteY2-146" fmla="*/ 2049566 h 3269323"/>
                  <a:gd name="connsiteX3-147" fmla="*/ 990324 w 2615300"/>
                  <a:gd name="connsiteY3-148" fmla="*/ 960769 h 3269323"/>
                  <a:gd name="connsiteX4-149" fmla="*/ 1187758 w 2615300"/>
                  <a:gd name="connsiteY4-150" fmla="*/ 70188 h 3269323"/>
                  <a:gd name="connsiteX5-151" fmla="*/ 2615300 w 2615300"/>
                  <a:gd name="connsiteY5-152" fmla="*/ 3019141 h 3269323"/>
                  <a:gd name="connsiteX0-153" fmla="*/ 2615300 w 2615300"/>
                  <a:gd name="connsiteY0-154" fmla="*/ 2948953 h 3199135"/>
                  <a:gd name="connsiteX1-155" fmla="*/ 1186952 w 2615300"/>
                  <a:gd name="connsiteY1-156" fmla="*/ 3199092 h 3199135"/>
                  <a:gd name="connsiteX2-157" fmla="*/ 144386 w 2615300"/>
                  <a:gd name="connsiteY2-158" fmla="*/ 1979378 h 3199135"/>
                  <a:gd name="connsiteX3-159" fmla="*/ 990324 w 2615300"/>
                  <a:gd name="connsiteY3-160" fmla="*/ 890581 h 3199135"/>
                  <a:gd name="connsiteX4-161" fmla="*/ 1187758 w 2615300"/>
                  <a:gd name="connsiteY4-162" fmla="*/ 0 h 3199135"/>
                  <a:gd name="connsiteX5-163" fmla="*/ 2615300 w 2615300"/>
                  <a:gd name="connsiteY5-164" fmla="*/ 2948953 h 3199135"/>
                  <a:gd name="connsiteX0-165" fmla="*/ 2615300 w 2615300"/>
                  <a:gd name="connsiteY0-166" fmla="*/ 2948953 h 3199135"/>
                  <a:gd name="connsiteX1-167" fmla="*/ 1186952 w 2615300"/>
                  <a:gd name="connsiteY1-168" fmla="*/ 3199092 h 3199135"/>
                  <a:gd name="connsiteX2-169" fmla="*/ 144386 w 2615300"/>
                  <a:gd name="connsiteY2-170" fmla="*/ 1979378 h 3199135"/>
                  <a:gd name="connsiteX3-171" fmla="*/ 990324 w 2615300"/>
                  <a:gd name="connsiteY3-172" fmla="*/ 890581 h 3199135"/>
                  <a:gd name="connsiteX4-173" fmla="*/ 1187758 w 2615300"/>
                  <a:gd name="connsiteY4-174" fmla="*/ 0 h 3199135"/>
                  <a:gd name="connsiteX5-175" fmla="*/ 2615300 w 2615300"/>
                  <a:gd name="connsiteY5-176" fmla="*/ 2948953 h 3199135"/>
                  <a:gd name="connsiteX0-177" fmla="*/ 2615300 w 2615300"/>
                  <a:gd name="connsiteY0-178" fmla="*/ 2948953 h 3199135"/>
                  <a:gd name="connsiteX1-179" fmla="*/ 1186952 w 2615300"/>
                  <a:gd name="connsiteY1-180" fmla="*/ 3199092 h 3199135"/>
                  <a:gd name="connsiteX2-181" fmla="*/ 144386 w 2615300"/>
                  <a:gd name="connsiteY2-182" fmla="*/ 1979378 h 3199135"/>
                  <a:gd name="connsiteX3-183" fmla="*/ 990324 w 2615300"/>
                  <a:gd name="connsiteY3-184" fmla="*/ 890581 h 3199135"/>
                  <a:gd name="connsiteX4-185" fmla="*/ 1187758 w 2615300"/>
                  <a:gd name="connsiteY4-186" fmla="*/ 0 h 3199135"/>
                  <a:gd name="connsiteX5-187" fmla="*/ 2615300 w 2615300"/>
                  <a:gd name="connsiteY5-188" fmla="*/ 2948953 h 3199135"/>
                  <a:gd name="connsiteX0-189" fmla="*/ 2615300 w 2615300"/>
                  <a:gd name="connsiteY0-190" fmla="*/ 2948953 h 3199135"/>
                  <a:gd name="connsiteX1-191" fmla="*/ 1186952 w 2615300"/>
                  <a:gd name="connsiteY1-192" fmla="*/ 3199092 h 3199135"/>
                  <a:gd name="connsiteX2-193" fmla="*/ 144386 w 2615300"/>
                  <a:gd name="connsiteY2-194" fmla="*/ 1979378 h 3199135"/>
                  <a:gd name="connsiteX3-195" fmla="*/ 925938 w 2615300"/>
                  <a:gd name="connsiteY3-196" fmla="*/ 868520 h 3199135"/>
                  <a:gd name="connsiteX4-197" fmla="*/ 1187758 w 2615300"/>
                  <a:gd name="connsiteY4-198" fmla="*/ 0 h 3199135"/>
                  <a:gd name="connsiteX5-199" fmla="*/ 2615300 w 2615300"/>
                  <a:gd name="connsiteY5-200" fmla="*/ 2948953 h 3199135"/>
                  <a:gd name="connsiteX0-201" fmla="*/ 2692798 w 2692798"/>
                  <a:gd name="connsiteY0-202" fmla="*/ 2948953 h 3241750"/>
                  <a:gd name="connsiteX1-203" fmla="*/ 1264450 w 2692798"/>
                  <a:gd name="connsiteY1-204" fmla="*/ 3199092 h 3241750"/>
                  <a:gd name="connsiteX2-205" fmla="*/ 135735 w 2692798"/>
                  <a:gd name="connsiteY2-206" fmla="*/ 1985833 h 3241750"/>
                  <a:gd name="connsiteX3-207" fmla="*/ 1003436 w 2692798"/>
                  <a:gd name="connsiteY3-208" fmla="*/ 868520 h 3241750"/>
                  <a:gd name="connsiteX4-209" fmla="*/ 1265256 w 2692798"/>
                  <a:gd name="connsiteY4-210" fmla="*/ 0 h 3241750"/>
                  <a:gd name="connsiteX5-211" fmla="*/ 2692798 w 2692798"/>
                  <a:gd name="connsiteY5-212" fmla="*/ 2948953 h 3241750"/>
                  <a:gd name="connsiteX0-213" fmla="*/ 2692798 w 2692798"/>
                  <a:gd name="connsiteY0-214" fmla="*/ 2948953 h 3241750"/>
                  <a:gd name="connsiteX1-215" fmla="*/ 1264450 w 2692798"/>
                  <a:gd name="connsiteY1-216" fmla="*/ 3199092 h 3241750"/>
                  <a:gd name="connsiteX2-217" fmla="*/ 135735 w 2692798"/>
                  <a:gd name="connsiteY2-218" fmla="*/ 1985833 h 3241750"/>
                  <a:gd name="connsiteX3-219" fmla="*/ 1003436 w 2692798"/>
                  <a:gd name="connsiteY3-220" fmla="*/ 868520 h 3241750"/>
                  <a:gd name="connsiteX4-221" fmla="*/ 1265256 w 2692798"/>
                  <a:gd name="connsiteY4-222" fmla="*/ 0 h 3241750"/>
                  <a:gd name="connsiteX5-223" fmla="*/ 2692798 w 2692798"/>
                  <a:gd name="connsiteY5-224" fmla="*/ 2948953 h 3241750"/>
                  <a:gd name="connsiteX0-225" fmla="*/ 2699637 w 2699637"/>
                  <a:gd name="connsiteY0-226" fmla="*/ 2948953 h 3204162"/>
                  <a:gd name="connsiteX1-227" fmla="*/ 1271289 w 2699637"/>
                  <a:gd name="connsiteY1-228" fmla="*/ 3199092 h 3204162"/>
                  <a:gd name="connsiteX2-229" fmla="*/ 142574 w 2699637"/>
                  <a:gd name="connsiteY2-230" fmla="*/ 1985833 h 3204162"/>
                  <a:gd name="connsiteX3-231" fmla="*/ 1010275 w 2699637"/>
                  <a:gd name="connsiteY3-232" fmla="*/ 868520 h 3204162"/>
                  <a:gd name="connsiteX4-233" fmla="*/ 1272095 w 2699637"/>
                  <a:gd name="connsiteY4-234" fmla="*/ 0 h 3204162"/>
                  <a:gd name="connsiteX5-235" fmla="*/ 2699637 w 2699637"/>
                  <a:gd name="connsiteY5-236" fmla="*/ 2948953 h 320416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51" y="connsiteY5-152"/>
                  </a:cxn>
                </a:cxnLst>
                <a:rect l="l" t="t" r="r" b="b"/>
                <a:pathLst>
                  <a:path w="2699637" h="3204162">
                    <a:moveTo>
                      <a:pt x="2699637" y="2948953"/>
                    </a:moveTo>
                    <a:cubicBezTo>
                      <a:pt x="2289114" y="3020552"/>
                      <a:pt x="1724840" y="3240146"/>
                      <a:pt x="1271289" y="3199092"/>
                    </a:cubicBezTo>
                    <a:cubicBezTo>
                      <a:pt x="758066" y="3152637"/>
                      <a:pt x="-403234" y="3110789"/>
                      <a:pt x="142574" y="1985833"/>
                    </a:cubicBezTo>
                    <a:cubicBezTo>
                      <a:pt x="383653" y="1455093"/>
                      <a:pt x="789351" y="1102364"/>
                      <a:pt x="1010275" y="868520"/>
                    </a:cubicBezTo>
                    <a:cubicBezTo>
                      <a:pt x="1167412" y="540875"/>
                      <a:pt x="1029452" y="577901"/>
                      <a:pt x="1272095" y="0"/>
                    </a:cubicBezTo>
                    <a:lnTo>
                      <a:pt x="2699637" y="29489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7" name="任意多边形 15"/>
            <p:cNvSpPr/>
            <p:nvPr/>
          </p:nvSpPr>
          <p:spPr>
            <a:xfrm flipV="1">
              <a:off x="648793" y="4628585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任意多边形 16"/>
            <p:cNvSpPr/>
            <p:nvPr/>
          </p:nvSpPr>
          <p:spPr>
            <a:xfrm flipV="1">
              <a:off x="4713662" y="2624893"/>
              <a:ext cx="3505200" cy="370707"/>
            </a:xfrm>
            <a:custGeom>
              <a:avLst/>
              <a:gdLst>
                <a:gd name="connsiteX0" fmla="*/ 837564 w 3505200"/>
                <a:gd name="connsiteY0" fmla="*/ 594360 h 594360"/>
                <a:gd name="connsiteX1" fmla="*/ 2239944 w 3505200"/>
                <a:gd name="connsiteY1" fmla="*/ 594360 h 594360"/>
                <a:gd name="connsiteX2" fmla="*/ 2350338 w 3505200"/>
                <a:gd name="connsiteY2" fmla="*/ 594360 h 594360"/>
                <a:gd name="connsiteX3" fmla="*/ 3505200 w 3505200"/>
                <a:gd name="connsiteY3" fmla="*/ 594360 h 594360"/>
                <a:gd name="connsiteX4" fmla="*/ 3505200 w 3505200"/>
                <a:gd name="connsiteY4" fmla="*/ 553416 h 594360"/>
                <a:gd name="connsiteX5" fmla="*/ 2239944 w 3505200"/>
                <a:gd name="connsiteY5" fmla="*/ 553416 h 594360"/>
                <a:gd name="connsiteX6" fmla="*/ 2239944 w 3505200"/>
                <a:gd name="connsiteY6" fmla="*/ 553416 h 594360"/>
                <a:gd name="connsiteX7" fmla="*/ 971893 w 3505200"/>
                <a:gd name="connsiteY7" fmla="*/ 553416 h 594360"/>
                <a:gd name="connsiteX8" fmla="*/ 831701 w 3505200"/>
                <a:gd name="connsiteY8" fmla="*/ 481340 h 594360"/>
                <a:gd name="connsiteX9" fmla="*/ 819744 w 3505200"/>
                <a:gd name="connsiteY9" fmla="*/ 435404 h 594360"/>
                <a:gd name="connsiteX10" fmla="*/ 831701 w 3505200"/>
                <a:gd name="connsiteY10" fmla="*/ 389468 h 594360"/>
                <a:gd name="connsiteX11" fmla="*/ 971893 w 3505200"/>
                <a:gd name="connsiteY11" fmla="*/ 317391 h 594360"/>
                <a:gd name="connsiteX12" fmla="*/ 1193974 w 3505200"/>
                <a:gd name="connsiteY12" fmla="*/ 317391 h 594360"/>
                <a:gd name="connsiteX13" fmla="*/ 1193974 w 3505200"/>
                <a:gd name="connsiteY13" fmla="*/ 317913 h 594360"/>
                <a:gd name="connsiteX14" fmla="*/ 2706748 w 3505200"/>
                <a:gd name="connsiteY14" fmla="*/ 317913 h 594360"/>
                <a:gd name="connsiteX15" fmla="*/ 2911684 w 3505200"/>
                <a:gd name="connsiteY15" fmla="*/ 158957 h 594360"/>
                <a:gd name="connsiteX16" fmla="*/ 2706748 w 3505200"/>
                <a:gd name="connsiteY16" fmla="*/ 0 h 594360"/>
                <a:gd name="connsiteX17" fmla="*/ 1265256 w 3505200"/>
                <a:gd name="connsiteY17" fmla="*/ 0 h 594360"/>
                <a:gd name="connsiteX18" fmla="*/ 1193974 w 3505200"/>
                <a:gd name="connsiteY18" fmla="*/ 0 h 594360"/>
                <a:gd name="connsiteX19" fmla="*/ 0 w 3505200"/>
                <a:gd name="connsiteY19" fmla="*/ 0 h 594360"/>
                <a:gd name="connsiteX20" fmla="*/ 0 w 3505200"/>
                <a:gd name="connsiteY20" fmla="*/ 40944 h 594360"/>
                <a:gd name="connsiteX21" fmla="*/ 1265256 w 3505200"/>
                <a:gd name="connsiteY21" fmla="*/ 40944 h 594360"/>
                <a:gd name="connsiteX22" fmla="*/ 1265256 w 3505200"/>
                <a:gd name="connsiteY22" fmla="*/ 40944 h 594360"/>
                <a:gd name="connsiteX23" fmla="*/ 2572420 w 3505200"/>
                <a:gd name="connsiteY23" fmla="*/ 40944 h 594360"/>
                <a:gd name="connsiteX24" fmla="*/ 2712612 w 3505200"/>
                <a:gd name="connsiteY24" fmla="*/ 113021 h 594360"/>
                <a:gd name="connsiteX25" fmla="*/ 2724569 w 3505200"/>
                <a:gd name="connsiteY25" fmla="*/ 158957 h 594360"/>
                <a:gd name="connsiteX26" fmla="*/ 2712612 w 3505200"/>
                <a:gd name="connsiteY26" fmla="*/ 204893 h 594360"/>
                <a:gd name="connsiteX27" fmla="*/ 2572420 w 3505200"/>
                <a:gd name="connsiteY27" fmla="*/ 276970 h 594360"/>
                <a:gd name="connsiteX28" fmla="*/ 2350338 w 3505200"/>
                <a:gd name="connsiteY28" fmla="*/ 276970 h 594360"/>
                <a:gd name="connsiteX29" fmla="*/ 2350338 w 3505200"/>
                <a:gd name="connsiteY29" fmla="*/ 276447 h 594360"/>
                <a:gd name="connsiteX30" fmla="*/ 837564 w 3505200"/>
                <a:gd name="connsiteY30" fmla="*/ 276447 h 594360"/>
                <a:gd name="connsiteX31" fmla="*/ 632628 w 3505200"/>
                <a:gd name="connsiteY31" fmla="*/ 435404 h 594360"/>
                <a:gd name="connsiteX32" fmla="*/ 837564 w 3505200"/>
                <a:gd name="connsiteY32" fmla="*/ 594360 h 594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05200" h="594360">
                  <a:moveTo>
                    <a:pt x="837564" y="594360"/>
                  </a:moveTo>
                  <a:lnTo>
                    <a:pt x="2239944" y="594360"/>
                  </a:lnTo>
                  <a:lnTo>
                    <a:pt x="2350338" y="594360"/>
                  </a:lnTo>
                  <a:lnTo>
                    <a:pt x="3505200" y="594360"/>
                  </a:lnTo>
                  <a:lnTo>
                    <a:pt x="3505200" y="553416"/>
                  </a:lnTo>
                  <a:lnTo>
                    <a:pt x="2239944" y="553416"/>
                  </a:lnTo>
                  <a:lnTo>
                    <a:pt x="2239944" y="553416"/>
                  </a:lnTo>
                  <a:lnTo>
                    <a:pt x="971893" y="553416"/>
                  </a:lnTo>
                  <a:cubicBezTo>
                    <a:pt x="908871" y="553416"/>
                    <a:pt x="854798" y="523696"/>
                    <a:pt x="831701" y="481340"/>
                  </a:cubicBezTo>
                  <a:lnTo>
                    <a:pt x="819744" y="435404"/>
                  </a:lnTo>
                  <a:lnTo>
                    <a:pt x="831701" y="389468"/>
                  </a:lnTo>
                  <a:cubicBezTo>
                    <a:pt x="854798" y="347111"/>
                    <a:pt x="908871" y="317391"/>
                    <a:pt x="971893" y="317391"/>
                  </a:cubicBezTo>
                  <a:lnTo>
                    <a:pt x="1193974" y="317391"/>
                  </a:lnTo>
                  <a:lnTo>
                    <a:pt x="1193974" y="317913"/>
                  </a:lnTo>
                  <a:lnTo>
                    <a:pt x="2706748" y="317913"/>
                  </a:lnTo>
                  <a:cubicBezTo>
                    <a:pt x="2819931" y="317913"/>
                    <a:pt x="2911684" y="246746"/>
                    <a:pt x="2911684" y="158957"/>
                  </a:cubicBezTo>
                  <a:cubicBezTo>
                    <a:pt x="2911684" y="71167"/>
                    <a:pt x="2819931" y="0"/>
                    <a:pt x="2706748" y="0"/>
                  </a:cubicBezTo>
                  <a:lnTo>
                    <a:pt x="1265256" y="0"/>
                  </a:lnTo>
                  <a:lnTo>
                    <a:pt x="1193974" y="0"/>
                  </a:lnTo>
                  <a:lnTo>
                    <a:pt x="0" y="0"/>
                  </a:lnTo>
                  <a:lnTo>
                    <a:pt x="0" y="40944"/>
                  </a:lnTo>
                  <a:lnTo>
                    <a:pt x="1265256" y="40944"/>
                  </a:lnTo>
                  <a:lnTo>
                    <a:pt x="1265256" y="40944"/>
                  </a:lnTo>
                  <a:lnTo>
                    <a:pt x="2572420" y="40944"/>
                  </a:lnTo>
                  <a:cubicBezTo>
                    <a:pt x="2635442" y="40944"/>
                    <a:pt x="2689515" y="70664"/>
                    <a:pt x="2712612" y="113021"/>
                  </a:cubicBezTo>
                  <a:lnTo>
                    <a:pt x="2724569" y="158957"/>
                  </a:lnTo>
                  <a:lnTo>
                    <a:pt x="2712612" y="204893"/>
                  </a:lnTo>
                  <a:cubicBezTo>
                    <a:pt x="2689515" y="247249"/>
                    <a:pt x="2635442" y="276970"/>
                    <a:pt x="2572420" y="276970"/>
                  </a:cubicBezTo>
                  <a:lnTo>
                    <a:pt x="2350338" y="276970"/>
                  </a:lnTo>
                  <a:lnTo>
                    <a:pt x="2350338" y="276447"/>
                  </a:lnTo>
                  <a:lnTo>
                    <a:pt x="837564" y="276447"/>
                  </a:lnTo>
                  <a:cubicBezTo>
                    <a:pt x="724381" y="276447"/>
                    <a:pt x="632628" y="347614"/>
                    <a:pt x="632628" y="435404"/>
                  </a:cubicBezTo>
                  <a:cubicBezTo>
                    <a:pt x="632628" y="523193"/>
                    <a:pt x="724381" y="594360"/>
                    <a:pt x="837564" y="5943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2" name="TextBox 64"/>
          <p:cNvSpPr>
            <a:spLocks noChangeArrowheads="1"/>
          </p:cNvSpPr>
          <p:nvPr/>
        </p:nvSpPr>
        <p:spPr bwMode="auto">
          <a:xfrm>
            <a:off x="9289370" y="3276116"/>
            <a:ext cx="701774" cy="153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36号-正文宋楷" panose="02000000000000000000" charset="-122"/>
                <a:ea typeface="字魂36号-正文宋楷" panose="02000000000000000000" charset="-122"/>
                <a:sym typeface="方正兰亭黑_GBK" panose="02000000000000000000" pitchFamily="2" charset="-122"/>
              </a:rPr>
              <a:t>输入标题</a:t>
            </a: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字魂36号-正文宋楷" panose="02000000000000000000" charset="-122"/>
              <a:ea typeface="字魂36号-正文宋楷" panose="02000000000000000000" charset="-122"/>
              <a:sym typeface="方正兰亭黑_GBK" panose="02000000000000000000" pitchFamily="2" charset="-122"/>
            </a:endParaRPr>
          </a:p>
        </p:txBody>
      </p:sp>
      <p:pic>
        <p:nvPicPr>
          <p:cNvPr id="4" name="图片 3" descr="2222_0001s_0000s_0000_Layer-19-拷贝"/>
          <p:cNvPicPr>
            <a:picLocks noChangeAspect="1"/>
          </p:cNvPicPr>
          <p:nvPr/>
        </p:nvPicPr>
        <p:blipFill>
          <a:blip r:embed="rId3"/>
          <a:srcRect l="49116" t="13070" r="44785" b="66164"/>
          <a:stretch>
            <a:fillRect/>
          </a:stretch>
        </p:blipFill>
        <p:spPr>
          <a:xfrm>
            <a:off x="3806190" y="1971040"/>
            <a:ext cx="744220" cy="882015"/>
          </a:xfrm>
          <a:prstGeom prst="rect">
            <a:avLst/>
          </a:prstGeom>
        </p:spPr>
      </p:pic>
      <p:pic>
        <p:nvPicPr>
          <p:cNvPr id="27" name="图片 26" descr="2222_0001s_0000s_0006_Layer-7-拷贝"/>
          <p:cNvPicPr>
            <a:picLocks noChangeAspect="1"/>
          </p:cNvPicPr>
          <p:nvPr/>
        </p:nvPicPr>
        <p:blipFill>
          <a:blip r:embed="rId4"/>
          <a:srcRect l="48472" t="74460" r="42058" b="1071"/>
          <a:stretch>
            <a:fillRect/>
          </a:stretch>
        </p:blipFill>
        <p:spPr>
          <a:xfrm>
            <a:off x="9822180" y="-156210"/>
            <a:ext cx="2707005" cy="2433320"/>
          </a:xfrm>
          <a:prstGeom prst="rect">
            <a:avLst/>
          </a:prstGeom>
        </p:spPr>
      </p:pic>
      <p:pic>
        <p:nvPicPr>
          <p:cNvPr id="8" name="图片 7" descr="2222_0001s_0000s_0006_Layer-7-拷贝"/>
          <p:cNvPicPr>
            <a:picLocks noChangeAspect="1"/>
          </p:cNvPicPr>
          <p:nvPr/>
        </p:nvPicPr>
        <p:blipFill>
          <a:blip r:embed="rId4"/>
          <a:srcRect l="48472" t="74460" r="42058" b="1071"/>
          <a:stretch>
            <a:fillRect/>
          </a:stretch>
        </p:blipFill>
        <p:spPr>
          <a:xfrm>
            <a:off x="9289415" y="1572260"/>
            <a:ext cx="1070610" cy="962660"/>
          </a:xfrm>
          <a:prstGeom prst="rect">
            <a:avLst/>
          </a:prstGeom>
        </p:spPr>
      </p:pic>
      <p:pic>
        <p:nvPicPr>
          <p:cNvPr id="3" name="图片 2" descr="2222_0001s_0000s_0000s_0000_图层-4-副本-5"/>
          <p:cNvPicPr>
            <a:picLocks noChangeAspect="1"/>
          </p:cNvPicPr>
          <p:nvPr/>
        </p:nvPicPr>
        <p:blipFill>
          <a:blip r:embed="rId5"/>
          <a:srcRect l="45581" t="1525" r="44628" b="66618"/>
          <a:stretch>
            <a:fillRect/>
          </a:stretch>
        </p:blipFill>
        <p:spPr>
          <a:xfrm>
            <a:off x="456565" y="396240"/>
            <a:ext cx="911860" cy="1031875"/>
          </a:xfrm>
          <a:prstGeom prst="rect">
            <a:avLst/>
          </a:prstGeom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9" grpId="0" bldLvl="0" autoUpdateAnimBg="0"/>
      <p:bldP spid="54" grpId="0"/>
      <p:bldP spid="6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2222_0000s_0001s_0003_图层-15"/>
          <p:cNvPicPr>
            <a:picLocks noChangeAspect="1"/>
          </p:cNvPicPr>
          <p:nvPr/>
        </p:nvPicPr>
        <p:blipFill>
          <a:blip r:embed="rId3"/>
          <a:srcRect l="-7" t="-471" r="927" b="68686"/>
          <a:stretch>
            <a:fillRect/>
          </a:stretch>
        </p:blipFill>
        <p:spPr>
          <a:xfrm>
            <a:off x="-635" y="-45720"/>
            <a:ext cx="12197080" cy="3281045"/>
          </a:xfrm>
          <a:prstGeom prst="rect">
            <a:avLst/>
          </a:prstGeom>
        </p:spPr>
      </p:pic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3234690"/>
            <a:ext cx="12196445" cy="3672205"/>
          </a:xfrm>
          <a:prstGeom prst="rect">
            <a:avLst/>
          </a:prstGeom>
        </p:spPr>
      </p:pic>
      <p:pic>
        <p:nvPicPr>
          <p:cNvPr id="9" name="图片 8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4485" y="2431415"/>
            <a:ext cx="3922395" cy="1555115"/>
          </a:xfrm>
          <a:prstGeom prst="rect">
            <a:avLst/>
          </a:prstGeom>
        </p:spPr>
      </p:pic>
      <p:pic>
        <p:nvPicPr>
          <p:cNvPr id="10" name="图片 9" descr="2222_0000s_0001s_0001_25a66481780a1dfbf0d4be4f393b3c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1680" y="2000885"/>
            <a:ext cx="623570" cy="3046730"/>
          </a:xfrm>
          <a:prstGeom prst="rect">
            <a:avLst/>
          </a:prstGeom>
        </p:spPr>
      </p:pic>
      <p:pic>
        <p:nvPicPr>
          <p:cNvPr id="12" name="图片 11" descr="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975" y="4136390"/>
            <a:ext cx="5020945" cy="567690"/>
          </a:xfrm>
          <a:prstGeom prst="rect">
            <a:avLst/>
          </a:prstGeom>
        </p:spPr>
      </p:pic>
      <p:pic>
        <p:nvPicPr>
          <p:cNvPr id="13" name="图片 12" descr="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0760" y="4829810"/>
            <a:ext cx="5529580" cy="217805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8545" y="5146040"/>
            <a:ext cx="5414010" cy="468630"/>
          </a:xfrm>
          <a:prstGeom prst="rect">
            <a:avLst/>
          </a:prstGeom>
        </p:spPr>
      </p:pic>
      <p:pic>
        <p:nvPicPr>
          <p:cNvPr id="2" name="图片 1" descr="2222_0000s_0001s_0001_25a66481780a1dfbf0d4be4f393b3c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370" y="1905635"/>
            <a:ext cx="623570" cy="30467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2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字魂59号-创粗黑"/>
        <a:font script="Hebr" typeface="字魂59号-创粗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字魂59号-创粗黑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1372</Words>
  <Application>Microsoft Office PowerPoint</Application>
  <PresentationFormat>宽屏</PresentationFormat>
  <Paragraphs>133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8" baseType="lpstr">
      <vt:lpstr>等线</vt:lpstr>
      <vt:lpstr>等线 Light</vt:lpstr>
      <vt:lpstr>方正兰亭黑_GBK</vt:lpstr>
      <vt:lpstr>方正魏碑简体</vt:lpstr>
      <vt:lpstr>宋体</vt:lpstr>
      <vt:lpstr>微软雅黑</vt:lpstr>
      <vt:lpstr>字魂36号-正文宋楷</vt:lpstr>
      <vt:lpstr>字魂59号-创粗黑</vt:lpstr>
      <vt:lpstr>Arial</vt:lpstr>
      <vt:lpstr>Calibri</vt:lpstr>
      <vt:lpstr>Tahoma</vt:lpstr>
      <vt:lpstr>Wingdings</vt:lpstr>
      <vt:lpstr>Office 主题​​</vt:lpstr>
      <vt:lpstr>1_Office 主题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</dc:title>
  <cp:lastModifiedBy>faith123</cp:lastModifiedBy>
  <cp:revision>2</cp:revision>
  <dcterms:created xsi:type="dcterms:W3CDTF">2018-01-07T13:00:00Z</dcterms:created>
  <dcterms:modified xsi:type="dcterms:W3CDTF">2019-12-25T03:33:19Z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