
<file path=[Content_Types].xml><?xml version="1.0" encoding="utf-8"?>
<Types xmlns="http://schemas.openxmlformats.org/package/2006/content-types">
  <Default Extension="jpeg" ContentType="image/jpeg"/>
  <Default Extension="png" ContentType="image/png"/>
  <Default Extension="wma" ContentType="audio/x-ms-wma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96" r:id="rId3"/>
    <p:sldId id="395" r:id="rId5"/>
    <p:sldId id="356" r:id="rId6"/>
    <p:sldId id="359" r:id="rId7"/>
    <p:sldId id="363" r:id="rId8"/>
    <p:sldId id="364" r:id="rId9"/>
    <p:sldId id="365" r:id="rId10"/>
    <p:sldId id="369" r:id="rId11"/>
    <p:sldId id="368" r:id="rId12"/>
    <p:sldId id="370" r:id="rId13"/>
    <p:sldId id="371" r:id="rId14"/>
    <p:sldId id="372" r:id="rId15"/>
    <p:sldId id="373" r:id="rId16"/>
    <p:sldId id="374" r:id="rId17"/>
    <p:sldId id="375" r:id="rId18"/>
    <p:sldId id="317" r:id="rId19"/>
    <p:sldId id="381" r:id="rId20"/>
    <p:sldId id="378" r:id="rId21"/>
    <p:sldId id="379" r:id="rId22"/>
    <p:sldId id="380" r:id="rId23"/>
    <p:sldId id="382" r:id="rId24"/>
    <p:sldId id="383" r:id="rId25"/>
    <p:sldId id="258" r:id="rId26"/>
    <p:sldId id="387" r:id="rId27"/>
    <p:sldId id="388" r:id="rId28"/>
    <p:sldId id="389" r:id="rId29"/>
    <p:sldId id="390" r:id="rId30"/>
    <p:sldId id="391" r:id="rId31"/>
    <p:sldId id="392" r:id="rId32"/>
    <p:sldId id="393" r:id="rId33"/>
    <p:sldId id="398" r:id="rId34"/>
  </p:sldIdLst>
  <p:sldSz cx="12192000" cy="6858000"/>
  <p:notesSz cx="6858000" cy="9144000"/>
  <p:embeddedFontLst>
    <p:embeddedFont>
      <p:font typeface="方正兰亭黑简体" panose="02000000000000000000" pitchFamily="2" charset="-122"/>
      <p:regular r:id="rId38"/>
    </p:embeddedFont>
    <p:embeddedFont>
      <p:font typeface="华文隶书" panose="02010800040101010101" pitchFamily="2" charset="-122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方正尚酷简体" panose="02000000000000000000" pitchFamily="2" charset="-122"/>
      <p:regular r:id="rId44"/>
    </p:embeddedFont>
    <p:embeddedFont>
      <p:font typeface="Agency FB" panose="020B0503020202020204" pitchFamily="34" charset="0"/>
      <p:regular r:id="rId45"/>
      <p:bold r:id="rId46"/>
    </p:embeddedFont>
    <p:embeddedFont>
      <p:font typeface="微软雅黑" panose="020B0503020204020204" pitchFamily="34" charset="-122"/>
      <p:regular r:id="rId47"/>
    </p:embeddedFont>
    <p:embeddedFont>
      <p:font typeface="Impact" panose="020B0806030902050204" pitchFamily="34" charset="0"/>
      <p:regular r:id="rId48"/>
    </p:embeddedFont>
    <p:embeddedFont>
      <p:font typeface="黑体" panose="02010609060101010101" pitchFamily="49" charset="-122"/>
      <p:regular r:id="rId49"/>
    </p:embeddedFont>
    <p:embeddedFont>
      <p:font typeface="Arial Unicode MS" panose="020B0604020202020204" charset="-122"/>
      <p:regular r:id="rId50"/>
    </p:embeddedFont>
    <p:embeddedFont>
      <p:font typeface="华文细黑" panose="02010600040101010101" pitchFamily="2" charset="-122"/>
      <p:regular r:id="rId51"/>
    </p:embeddedFont>
    <p:embeddedFont>
      <p:font typeface="Gulim" panose="020B0600000101010101" pitchFamily="34" charset="-127"/>
      <p:regular r:id="rId52"/>
    </p:embeddedFont>
    <p:embeddedFont>
      <p:font typeface="微软雅黑 Light" panose="020B0502040204020203" charset="0"/>
      <p:regular r:id="rId5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69FF"/>
    <a:srgbClr val="62FFFF"/>
    <a:srgbClr val="132145"/>
    <a:srgbClr val="53D4DD"/>
    <a:srgbClr val="154085"/>
    <a:srgbClr val="091C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8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3" Type="http://schemas.openxmlformats.org/officeDocument/2006/relationships/font" Target="fonts/font16.fntdata"/><Relationship Id="rId52" Type="http://schemas.openxmlformats.org/officeDocument/2006/relationships/font" Target="fonts/font15.fntdata"/><Relationship Id="rId51" Type="http://schemas.openxmlformats.org/officeDocument/2006/relationships/font" Target="fonts/font14.fntdata"/><Relationship Id="rId50" Type="http://schemas.openxmlformats.org/officeDocument/2006/relationships/font" Target="fonts/font13.fntdata"/><Relationship Id="rId5" Type="http://schemas.openxmlformats.org/officeDocument/2006/relationships/slide" Target="slides/slide2.xml"/><Relationship Id="rId49" Type="http://schemas.openxmlformats.org/officeDocument/2006/relationships/font" Target="fonts/font12.fntdata"/><Relationship Id="rId48" Type="http://schemas.openxmlformats.org/officeDocument/2006/relationships/font" Target="fonts/font11.fntdata"/><Relationship Id="rId47" Type="http://schemas.openxmlformats.org/officeDocument/2006/relationships/font" Target="fonts/font10.fntdata"/><Relationship Id="rId46" Type="http://schemas.openxmlformats.org/officeDocument/2006/relationships/font" Target="fonts/font9.fntdata"/><Relationship Id="rId45" Type="http://schemas.openxmlformats.org/officeDocument/2006/relationships/font" Target="fonts/font8.fntdata"/><Relationship Id="rId44" Type="http://schemas.openxmlformats.org/officeDocument/2006/relationships/font" Target="fonts/font7.fntdata"/><Relationship Id="rId43" Type="http://schemas.openxmlformats.org/officeDocument/2006/relationships/font" Target="fonts/font6.fntdata"/><Relationship Id="rId42" Type="http://schemas.openxmlformats.org/officeDocument/2006/relationships/font" Target="fonts/font5.fntdata"/><Relationship Id="rId41" Type="http://schemas.openxmlformats.org/officeDocument/2006/relationships/font" Target="fonts/font4.fntdata"/><Relationship Id="rId40" Type="http://schemas.openxmlformats.org/officeDocument/2006/relationships/font" Target="fonts/font3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2.fntdata"/><Relationship Id="rId38" Type="http://schemas.openxmlformats.org/officeDocument/2006/relationships/font" Target="fonts/font1.fntdata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A845F-6FAE-4584-881E-0A19736D4D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855588" y="6068361"/>
            <a:ext cx="2756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中国某某集团有限责任公司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855588" y="6330987"/>
            <a:ext cx="28111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China Sky Culture Media XX Group Co., Ltd</a:t>
            </a:r>
            <a:endParaRPr lang="zh-CN" altLang="en-US" sz="10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855588" y="6534625"/>
            <a:ext cx="28111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地址：上海市</a:t>
            </a:r>
            <a:r>
              <a:rPr lang="zh-CN" altLang="en-US" sz="10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浦东新区浦东大道</a:t>
            </a:r>
            <a:r>
              <a:rPr lang="en-US" altLang="zh-CN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275</a:t>
            </a:r>
            <a:r>
              <a:rPr lang="zh-CN" altLang="en-US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弄</a:t>
            </a:r>
            <a:r>
              <a:rPr lang="en-US" altLang="zh-CN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8</a:t>
            </a:r>
            <a:r>
              <a:rPr lang="zh-CN" altLang="en-US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号</a:t>
            </a:r>
            <a:endParaRPr lang="zh-CN" altLang="en-US" sz="10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9390043" y="6080965"/>
            <a:ext cx="22027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Tel</a:t>
            </a:r>
            <a:r>
              <a:rPr lang="zh-CN" altLang="en-US" sz="105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05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021-81795815/6/7/8</a:t>
            </a:r>
            <a:endParaRPr lang="zh-CN" altLang="en-US" sz="105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9390043" y="6315143"/>
            <a:ext cx="22027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传真：</a:t>
            </a:r>
            <a:r>
              <a:rPr lang="en-US" altLang="zh-CN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021-81795815/6/7/8-8088</a:t>
            </a:r>
            <a:endParaRPr lang="zh-CN" altLang="en-US" sz="10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9390043" y="6521915"/>
            <a:ext cx="2706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网址：</a:t>
            </a:r>
            <a:r>
              <a:rPr lang="en-US" altLang="zh-CN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WWW. Shanghai Technology.com </a:t>
            </a:r>
            <a:endParaRPr lang="zh-CN" altLang="en-US" sz="10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 userDrawn="1"/>
        </p:nvCxnSpPr>
        <p:spPr>
          <a:xfrm>
            <a:off x="300000" y="5980176"/>
            <a:ext cx="11592000" cy="0"/>
          </a:xfrm>
          <a:prstGeom prst="line">
            <a:avLst/>
          </a:prstGeom>
          <a:noFill/>
          <a:ln w="19050">
            <a:gradFill>
              <a:gsLst>
                <a:gs pos="0">
                  <a:srgbClr val="62FFFF">
                    <a:alpha val="70000"/>
                  </a:srgbClr>
                </a:gs>
                <a:gs pos="68000">
                  <a:srgbClr val="0D69FF">
                    <a:alpha val="30000"/>
                  </a:srgbClr>
                </a:gs>
                <a:gs pos="43000">
                  <a:srgbClr val="0D69FF">
                    <a:alpha val="50000"/>
                  </a:srgbClr>
                </a:gs>
                <a:gs pos="100000">
                  <a:srgbClr val="62FFFF">
                    <a:alpha val="1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4" name="组合 13"/>
          <p:cNvGrpSpPr/>
          <p:nvPr userDrawn="1"/>
        </p:nvGrpSpPr>
        <p:grpSpPr>
          <a:xfrm>
            <a:off x="205600" y="6119878"/>
            <a:ext cx="667512" cy="648258"/>
            <a:chOff x="4141469" y="6100429"/>
            <a:chExt cx="667512" cy="648258"/>
          </a:xfrm>
        </p:grpSpPr>
        <p:sp>
          <p:nvSpPr>
            <p:cNvPr id="15" name="圆角矩形 14"/>
            <p:cNvSpPr/>
            <p:nvPr/>
          </p:nvSpPr>
          <p:spPr>
            <a:xfrm>
              <a:off x="4160520" y="6100429"/>
              <a:ext cx="621792" cy="621792"/>
            </a:xfrm>
            <a:prstGeom prst="roundRect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32145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141469" y="6102356"/>
              <a:ext cx="667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rgbClr val="132145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某某公司</a:t>
              </a:r>
              <a:endParaRPr lang="zh-CN" altLang="en-US" dirty="0">
                <a:solidFill>
                  <a:srgbClr val="132145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 userDrawn="1"/>
        </p:nvSpPr>
        <p:spPr>
          <a:xfrm>
            <a:off x="855588" y="6068361"/>
            <a:ext cx="2756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中国某某集团有限责任公司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 userDrawn="1"/>
        </p:nvSpPr>
        <p:spPr>
          <a:xfrm>
            <a:off x="855588" y="6330987"/>
            <a:ext cx="28111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China Sky Culture Media XX Group Co., Ltd</a:t>
            </a:r>
            <a:endParaRPr lang="zh-CN" altLang="en-US" sz="10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855588" y="6534625"/>
            <a:ext cx="28111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地址：上海市</a:t>
            </a:r>
            <a:r>
              <a:rPr lang="zh-CN" altLang="en-US" sz="10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浦东新区浦东大道</a:t>
            </a:r>
            <a:r>
              <a:rPr lang="en-US" altLang="zh-CN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275</a:t>
            </a:r>
            <a:r>
              <a:rPr lang="zh-CN" altLang="en-US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弄</a:t>
            </a:r>
            <a:r>
              <a:rPr lang="en-US" altLang="zh-CN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8</a:t>
            </a:r>
            <a:r>
              <a:rPr lang="zh-CN" altLang="en-US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号</a:t>
            </a:r>
            <a:endParaRPr lang="zh-CN" altLang="en-US" sz="10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 userDrawn="1"/>
        </p:nvSpPr>
        <p:spPr>
          <a:xfrm>
            <a:off x="9390043" y="6080965"/>
            <a:ext cx="22027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Tel</a:t>
            </a:r>
            <a:r>
              <a:rPr lang="zh-CN" altLang="en-US" sz="105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05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021-81795815/6/7/8</a:t>
            </a:r>
            <a:endParaRPr lang="zh-CN" altLang="en-US" sz="105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9390043" y="6315143"/>
            <a:ext cx="22027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传真：</a:t>
            </a:r>
            <a:r>
              <a:rPr lang="en-US" altLang="zh-CN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021-81795815/6/7/8-8088</a:t>
            </a:r>
            <a:endParaRPr lang="zh-CN" altLang="en-US" sz="10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 userDrawn="1"/>
        </p:nvSpPr>
        <p:spPr>
          <a:xfrm>
            <a:off x="9390043" y="6521915"/>
            <a:ext cx="2706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网址：</a:t>
            </a:r>
            <a:r>
              <a:rPr lang="en-US" altLang="zh-CN" sz="1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WWW. Shanghai Technology.com </a:t>
            </a:r>
            <a:endParaRPr lang="zh-CN" altLang="en-US" sz="10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28" name="直接连接符 27"/>
          <p:cNvCxnSpPr/>
          <p:nvPr userDrawn="1"/>
        </p:nvCxnSpPr>
        <p:spPr>
          <a:xfrm>
            <a:off x="300000" y="5980176"/>
            <a:ext cx="11592000" cy="0"/>
          </a:xfrm>
          <a:prstGeom prst="line">
            <a:avLst/>
          </a:prstGeom>
          <a:noFill/>
          <a:ln w="19050">
            <a:gradFill>
              <a:gsLst>
                <a:gs pos="0">
                  <a:srgbClr val="62FFFF">
                    <a:alpha val="70000"/>
                  </a:srgbClr>
                </a:gs>
                <a:gs pos="68000">
                  <a:srgbClr val="0D69FF">
                    <a:alpha val="30000"/>
                  </a:srgbClr>
                </a:gs>
                <a:gs pos="43000">
                  <a:srgbClr val="0D69FF">
                    <a:alpha val="50000"/>
                  </a:srgbClr>
                </a:gs>
                <a:gs pos="100000">
                  <a:srgbClr val="62FFFF">
                    <a:alpha val="1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9" name="组合 28"/>
          <p:cNvGrpSpPr/>
          <p:nvPr userDrawn="1"/>
        </p:nvGrpSpPr>
        <p:grpSpPr>
          <a:xfrm>
            <a:off x="205600" y="6119878"/>
            <a:ext cx="667512" cy="648258"/>
            <a:chOff x="4141469" y="6100429"/>
            <a:chExt cx="667512" cy="648258"/>
          </a:xfrm>
        </p:grpSpPr>
        <p:sp>
          <p:nvSpPr>
            <p:cNvPr id="30" name="圆角矩形 29"/>
            <p:cNvSpPr/>
            <p:nvPr/>
          </p:nvSpPr>
          <p:spPr>
            <a:xfrm>
              <a:off x="4160520" y="6100429"/>
              <a:ext cx="621792" cy="621792"/>
            </a:xfrm>
            <a:prstGeom prst="roundRect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32145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141469" y="6102356"/>
              <a:ext cx="667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rgbClr val="132145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某某公司</a:t>
              </a:r>
              <a:endParaRPr lang="zh-CN" altLang="en-US" dirty="0">
                <a:solidFill>
                  <a:srgbClr val="132145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4"/>
          <a:srcRect l="1775" t="1775" r="1775" b="1775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microsoft.com/office/2007/relationships/media" Target="../media/media1.wma"/><Relationship Id="rId7" Type="http://schemas.openxmlformats.org/officeDocument/2006/relationships/audio" Target="../media/media1.wm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1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SO_Shape"/>
          <p:cNvSpPr/>
          <p:nvPr/>
        </p:nvSpPr>
        <p:spPr bwMode="auto">
          <a:xfrm>
            <a:off x="5683133" y="1274623"/>
            <a:ext cx="770599" cy="770599"/>
          </a:xfrm>
          <a:custGeom>
            <a:avLst/>
            <a:gdLst>
              <a:gd name="T0" fmla="*/ 1395413 w 2219325"/>
              <a:gd name="T1" fmla="*/ 1938020 h 2219325"/>
              <a:gd name="T2" fmla="*/ 1388316 w 2219325"/>
              <a:gd name="T3" fmla="*/ 2002466 h 2219325"/>
              <a:gd name="T4" fmla="*/ 1670304 w 2219325"/>
              <a:gd name="T5" fmla="*/ 1858614 h 2219325"/>
              <a:gd name="T6" fmla="*/ 1150620 w 2219325"/>
              <a:gd name="T7" fmla="*/ 2015808 h 2219325"/>
              <a:gd name="T8" fmla="*/ 1286510 w 2219325"/>
              <a:gd name="T9" fmla="*/ 1931988 h 2219325"/>
              <a:gd name="T10" fmla="*/ 1400810 w 2219325"/>
              <a:gd name="T11" fmla="*/ 1758633 h 2219325"/>
              <a:gd name="T12" fmla="*/ 848360 w 2219325"/>
              <a:gd name="T13" fmla="*/ 1816418 h 2219325"/>
              <a:gd name="T14" fmla="*/ 969645 w 2219325"/>
              <a:gd name="T15" fmla="*/ 1966278 h 2219325"/>
              <a:gd name="T16" fmla="*/ 388339 w 2219325"/>
              <a:gd name="T17" fmla="*/ 1704282 h 2219325"/>
              <a:gd name="T18" fmla="*/ 625234 w 2219325"/>
              <a:gd name="T19" fmla="*/ 1909105 h 2219325"/>
              <a:gd name="T20" fmla="*/ 900095 w 2219325"/>
              <a:gd name="T21" fmla="*/ 2020749 h 2219325"/>
              <a:gd name="T22" fmla="*/ 793433 w 2219325"/>
              <a:gd name="T23" fmla="*/ 1894840 h 2219325"/>
              <a:gd name="T24" fmla="*/ 1611947 w 2219325"/>
              <a:gd name="T25" fmla="*/ 1244918 h 2219325"/>
              <a:gd name="T26" fmla="*/ 1898577 w 2219325"/>
              <a:gd name="T27" fmla="*/ 1613535 h 2219325"/>
              <a:gd name="T28" fmla="*/ 2016438 w 2219325"/>
              <a:gd name="T29" fmla="*/ 1342906 h 2219325"/>
              <a:gd name="T30" fmla="*/ 1464945 w 2219325"/>
              <a:gd name="T31" fmla="*/ 1588135 h 2219325"/>
              <a:gd name="T32" fmla="*/ 1527810 w 2219325"/>
              <a:gd name="T33" fmla="*/ 1182688 h 2219325"/>
              <a:gd name="T34" fmla="*/ 727393 w 2219325"/>
              <a:gd name="T35" fmla="*/ 1480820 h 2219325"/>
              <a:gd name="T36" fmla="*/ 185422 w 2219325"/>
              <a:gd name="T37" fmla="*/ 1251450 h 2219325"/>
              <a:gd name="T38" fmla="*/ 287674 w 2219325"/>
              <a:gd name="T39" fmla="*/ 1555032 h 2219325"/>
              <a:gd name="T40" fmla="*/ 619125 w 2219325"/>
              <a:gd name="T41" fmla="*/ 1365568 h 2219325"/>
              <a:gd name="T42" fmla="*/ 1581467 w 2219325"/>
              <a:gd name="T43" fmla="*/ 739458 h 2219325"/>
              <a:gd name="T44" fmla="*/ 2043430 w 2219325"/>
              <a:gd name="T45" fmla="*/ 1036784 h 2219325"/>
              <a:gd name="T46" fmla="*/ 1963406 w 2219325"/>
              <a:gd name="T47" fmla="*/ 723993 h 2219325"/>
              <a:gd name="T48" fmla="*/ 1522095 w 2219325"/>
              <a:gd name="T49" fmla="*/ 943928 h 2219325"/>
              <a:gd name="T50" fmla="*/ 762000 w 2219325"/>
              <a:gd name="T51" fmla="*/ 606108 h 2219325"/>
              <a:gd name="T52" fmla="*/ 692467 w 2219325"/>
              <a:gd name="T53" fmla="*/ 1005840 h 2219325"/>
              <a:gd name="T54" fmla="*/ 239406 w 2219325"/>
              <a:gd name="T55" fmla="*/ 765910 h 2219325"/>
              <a:gd name="T56" fmla="*/ 175580 w 2219325"/>
              <a:gd name="T57" fmla="*/ 1068705 h 2219325"/>
              <a:gd name="T58" fmla="*/ 649287 w 2219325"/>
              <a:gd name="T59" fmla="*/ 684848 h 2219325"/>
              <a:gd name="T60" fmla="*/ 1378267 w 2219325"/>
              <a:gd name="T61" fmla="*/ 416878 h 2219325"/>
              <a:gd name="T62" fmla="*/ 1258887 w 2219325"/>
              <a:gd name="T63" fmla="*/ 261303 h 2219325"/>
              <a:gd name="T64" fmla="*/ 1047750 w 2219325"/>
              <a:gd name="T65" fmla="*/ 209550 h 2219325"/>
              <a:gd name="T66" fmla="*/ 914400 w 2219325"/>
              <a:gd name="T67" fmla="*/ 307023 h 2219325"/>
              <a:gd name="T68" fmla="*/ 804545 w 2219325"/>
              <a:gd name="T69" fmla="*/ 491490 h 2219325"/>
              <a:gd name="T70" fmla="*/ 725264 w 2219325"/>
              <a:gd name="T71" fmla="*/ 255919 h 2219325"/>
              <a:gd name="T72" fmla="*/ 464869 w 2219325"/>
              <a:gd name="T73" fmla="*/ 431844 h 2219325"/>
              <a:gd name="T74" fmla="*/ 779145 w 2219325"/>
              <a:gd name="T75" fmla="*/ 348298 h 2219325"/>
              <a:gd name="T76" fmla="*/ 889635 w 2219325"/>
              <a:gd name="T77" fmla="*/ 207963 h 2219325"/>
              <a:gd name="T78" fmla="*/ 1403033 w 2219325"/>
              <a:gd name="T79" fmla="*/ 291783 h 2219325"/>
              <a:gd name="T80" fmla="*/ 1832574 w 2219325"/>
              <a:gd name="T81" fmla="*/ 513773 h 2219325"/>
              <a:gd name="T82" fmla="*/ 1595679 w 2219325"/>
              <a:gd name="T83" fmla="*/ 308950 h 2219325"/>
              <a:gd name="T84" fmla="*/ 1315730 w 2219325"/>
              <a:gd name="T85" fmla="*/ 196178 h 2219325"/>
              <a:gd name="T86" fmla="*/ 1465580 w 2219325"/>
              <a:gd name="T87" fmla="*/ 58420 h 2219325"/>
              <a:gd name="T88" fmla="*/ 1794510 w 2219325"/>
              <a:gd name="T89" fmla="*/ 236855 h 2219325"/>
              <a:gd name="T90" fmla="*/ 2044383 w 2219325"/>
              <a:gd name="T91" fmla="*/ 511493 h 2219325"/>
              <a:gd name="T92" fmla="*/ 2190750 w 2219325"/>
              <a:gd name="T93" fmla="*/ 859473 h 2219325"/>
              <a:gd name="T94" fmla="*/ 2210435 w 2219325"/>
              <a:gd name="T95" fmla="*/ 1250950 h 2219325"/>
              <a:gd name="T96" fmla="*/ 2097723 w 2219325"/>
              <a:gd name="T97" fmla="*/ 1614805 h 2219325"/>
              <a:gd name="T98" fmla="*/ 1875473 w 2219325"/>
              <a:gd name="T99" fmla="*/ 1913255 h 2219325"/>
              <a:gd name="T100" fmla="*/ 1566227 w 2219325"/>
              <a:gd name="T101" fmla="*/ 2121535 h 2219325"/>
              <a:gd name="T102" fmla="*/ 1195070 w 2219325"/>
              <a:gd name="T103" fmla="*/ 2215833 h 2219325"/>
              <a:gd name="T104" fmla="*/ 805815 w 2219325"/>
              <a:gd name="T105" fmla="*/ 2177098 h 2219325"/>
              <a:gd name="T106" fmla="*/ 467043 w 2219325"/>
              <a:gd name="T107" fmla="*/ 2014538 h 2219325"/>
              <a:gd name="T108" fmla="*/ 204787 w 2219325"/>
              <a:gd name="T109" fmla="*/ 1751965 h 2219325"/>
              <a:gd name="T110" fmla="*/ 42227 w 2219325"/>
              <a:gd name="T111" fmla="*/ 1413510 h 2219325"/>
              <a:gd name="T112" fmla="*/ 3175 w 2219325"/>
              <a:gd name="T113" fmla="*/ 1024255 h 2219325"/>
              <a:gd name="T114" fmla="*/ 97790 w 2219325"/>
              <a:gd name="T115" fmla="*/ 653098 h 2219325"/>
              <a:gd name="T116" fmla="*/ 306387 w 2219325"/>
              <a:gd name="T117" fmla="*/ 344488 h 2219325"/>
              <a:gd name="T118" fmla="*/ 604520 w 2219325"/>
              <a:gd name="T119" fmla="*/ 121603 h 2219325"/>
              <a:gd name="T120" fmla="*/ 968375 w 2219325"/>
              <a:gd name="T121" fmla="*/ 9208 h 2219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19325" h="2219325">
                <a:moveTo>
                  <a:pt x="1522095" y="1695768"/>
                </a:moveTo>
                <a:lnTo>
                  <a:pt x="1510983" y="1725295"/>
                </a:lnTo>
                <a:lnTo>
                  <a:pt x="1499553" y="1754188"/>
                </a:lnTo>
                <a:lnTo>
                  <a:pt x="1487170" y="1781810"/>
                </a:lnTo>
                <a:lnTo>
                  <a:pt x="1474153" y="1808480"/>
                </a:lnTo>
                <a:lnTo>
                  <a:pt x="1461135" y="1834515"/>
                </a:lnTo>
                <a:lnTo>
                  <a:pt x="1447165" y="1859280"/>
                </a:lnTo>
                <a:lnTo>
                  <a:pt x="1439863" y="1871345"/>
                </a:lnTo>
                <a:lnTo>
                  <a:pt x="1432877" y="1883093"/>
                </a:lnTo>
                <a:lnTo>
                  <a:pt x="1425575" y="1894840"/>
                </a:lnTo>
                <a:lnTo>
                  <a:pt x="1417955" y="1905953"/>
                </a:lnTo>
                <a:lnTo>
                  <a:pt x="1410653" y="1917065"/>
                </a:lnTo>
                <a:lnTo>
                  <a:pt x="1403033" y="1927860"/>
                </a:lnTo>
                <a:lnTo>
                  <a:pt x="1395413" y="1938020"/>
                </a:lnTo>
                <a:lnTo>
                  <a:pt x="1387157" y="1948498"/>
                </a:lnTo>
                <a:lnTo>
                  <a:pt x="1379537" y="1958023"/>
                </a:lnTo>
                <a:lnTo>
                  <a:pt x="1371600" y="1967865"/>
                </a:lnTo>
                <a:lnTo>
                  <a:pt x="1363027" y="1977390"/>
                </a:lnTo>
                <a:lnTo>
                  <a:pt x="1355090" y="1986280"/>
                </a:lnTo>
                <a:lnTo>
                  <a:pt x="1346517" y="1994853"/>
                </a:lnTo>
                <a:lnTo>
                  <a:pt x="1337945" y="2003425"/>
                </a:lnTo>
                <a:lnTo>
                  <a:pt x="1329690" y="2011680"/>
                </a:lnTo>
                <a:lnTo>
                  <a:pt x="1320800" y="2019300"/>
                </a:lnTo>
                <a:lnTo>
                  <a:pt x="1318516" y="2021258"/>
                </a:lnTo>
                <a:lnTo>
                  <a:pt x="1321630" y="2020566"/>
                </a:lnTo>
                <a:lnTo>
                  <a:pt x="1344176" y="2015168"/>
                </a:lnTo>
                <a:lnTo>
                  <a:pt x="1366405" y="2008817"/>
                </a:lnTo>
                <a:lnTo>
                  <a:pt x="1388316" y="2002466"/>
                </a:lnTo>
                <a:lnTo>
                  <a:pt x="1410227" y="1995479"/>
                </a:lnTo>
                <a:lnTo>
                  <a:pt x="1431821" y="1987858"/>
                </a:lnTo>
                <a:lnTo>
                  <a:pt x="1453415" y="1979602"/>
                </a:lnTo>
                <a:lnTo>
                  <a:pt x="1474691" y="1971345"/>
                </a:lnTo>
                <a:lnTo>
                  <a:pt x="1495332" y="1962136"/>
                </a:lnTo>
                <a:lnTo>
                  <a:pt x="1515973" y="1952610"/>
                </a:lnTo>
                <a:lnTo>
                  <a:pt x="1536296" y="1942448"/>
                </a:lnTo>
                <a:lnTo>
                  <a:pt x="1556302" y="1931651"/>
                </a:lnTo>
                <a:lnTo>
                  <a:pt x="1575991" y="1920537"/>
                </a:lnTo>
                <a:lnTo>
                  <a:pt x="1595679" y="1909105"/>
                </a:lnTo>
                <a:lnTo>
                  <a:pt x="1614415" y="1897038"/>
                </a:lnTo>
                <a:lnTo>
                  <a:pt x="1633468" y="1884653"/>
                </a:lnTo>
                <a:lnTo>
                  <a:pt x="1652203" y="1872268"/>
                </a:lnTo>
                <a:lnTo>
                  <a:pt x="1670304" y="1858614"/>
                </a:lnTo>
                <a:lnTo>
                  <a:pt x="1687770" y="1845276"/>
                </a:lnTo>
                <a:lnTo>
                  <a:pt x="1705553" y="1830986"/>
                </a:lnTo>
                <a:lnTo>
                  <a:pt x="1722383" y="1816379"/>
                </a:lnTo>
                <a:lnTo>
                  <a:pt x="1739531" y="1801454"/>
                </a:lnTo>
                <a:lnTo>
                  <a:pt x="1756044" y="1786529"/>
                </a:lnTo>
                <a:lnTo>
                  <a:pt x="1771921" y="1770651"/>
                </a:lnTo>
                <a:lnTo>
                  <a:pt x="1787481" y="1754456"/>
                </a:lnTo>
                <a:lnTo>
                  <a:pt x="1802724" y="1737943"/>
                </a:lnTo>
                <a:lnTo>
                  <a:pt x="1817967" y="1721430"/>
                </a:lnTo>
                <a:lnTo>
                  <a:pt x="1832574" y="1704282"/>
                </a:lnTo>
                <a:lnTo>
                  <a:pt x="1839112" y="1695768"/>
                </a:lnTo>
                <a:lnTo>
                  <a:pt x="1522095" y="1695768"/>
                </a:lnTo>
                <a:close/>
                <a:moveTo>
                  <a:pt x="1150620" y="1695768"/>
                </a:moveTo>
                <a:lnTo>
                  <a:pt x="1150620" y="2015808"/>
                </a:lnTo>
                <a:lnTo>
                  <a:pt x="1160780" y="2012950"/>
                </a:lnTo>
                <a:lnTo>
                  <a:pt x="1170940" y="2010093"/>
                </a:lnTo>
                <a:lnTo>
                  <a:pt x="1181100" y="2006600"/>
                </a:lnTo>
                <a:lnTo>
                  <a:pt x="1191260" y="2002155"/>
                </a:lnTo>
                <a:lnTo>
                  <a:pt x="1201103" y="1997393"/>
                </a:lnTo>
                <a:lnTo>
                  <a:pt x="1210945" y="1992313"/>
                </a:lnTo>
                <a:lnTo>
                  <a:pt x="1220787" y="1986598"/>
                </a:lnTo>
                <a:lnTo>
                  <a:pt x="1230313" y="1979930"/>
                </a:lnTo>
                <a:lnTo>
                  <a:pt x="1240155" y="1973580"/>
                </a:lnTo>
                <a:lnTo>
                  <a:pt x="1249680" y="1966278"/>
                </a:lnTo>
                <a:lnTo>
                  <a:pt x="1258887" y="1958340"/>
                </a:lnTo>
                <a:lnTo>
                  <a:pt x="1268095" y="1950085"/>
                </a:lnTo>
                <a:lnTo>
                  <a:pt x="1277303" y="1941195"/>
                </a:lnTo>
                <a:lnTo>
                  <a:pt x="1286510" y="1931988"/>
                </a:lnTo>
                <a:lnTo>
                  <a:pt x="1295400" y="1922463"/>
                </a:lnTo>
                <a:lnTo>
                  <a:pt x="1304607" y="1912303"/>
                </a:lnTo>
                <a:lnTo>
                  <a:pt x="1313180" y="1902143"/>
                </a:lnTo>
                <a:lnTo>
                  <a:pt x="1321753" y="1890713"/>
                </a:lnTo>
                <a:lnTo>
                  <a:pt x="1330325" y="1879283"/>
                </a:lnTo>
                <a:lnTo>
                  <a:pt x="1338897" y="1867853"/>
                </a:lnTo>
                <a:lnTo>
                  <a:pt x="1346835" y="1855470"/>
                </a:lnTo>
                <a:lnTo>
                  <a:pt x="1355090" y="1842770"/>
                </a:lnTo>
                <a:lnTo>
                  <a:pt x="1363027" y="1829753"/>
                </a:lnTo>
                <a:lnTo>
                  <a:pt x="1370647" y="1816418"/>
                </a:lnTo>
                <a:lnTo>
                  <a:pt x="1378267" y="1802448"/>
                </a:lnTo>
                <a:lnTo>
                  <a:pt x="1386205" y="1788160"/>
                </a:lnTo>
                <a:lnTo>
                  <a:pt x="1393507" y="1773555"/>
                </a:lnTo>
                <a:lnTo>
                  <a:pt x="1400810" y="1758633"/>
                </a:lnTo>
                <a:lnTo>
                  <a:pt x="1407477" y="1743710"/>
                </a:lnTo>
                <a:lnTo>
                  <a:pt x="1414463" y="1727835"/>
                </a:lnTo>
                <a:lnTo>
                  <a:pt x="1421447" y="1711643"/>
                </a:lnTo>
                <a:lnTo>
                  <a:pt x="1428115" y="1695768"/>
                </a:lnTo>
                <a:lnTo>
                  <a:pt x="1150620" y="1695768"/>
                </a:lnTo>
                <a:close/>
                <a:moveTo>
                  <a:pt x="791210" y="1695768"/>
                </a:moveTo>
                <a:lnTo>
                  <a:pt x="797560" y="1711643"/>
                </a:lnTo>
                <a:lnTo>
                  <a:pt x="804545" y="1727835"/>
                </a:lnTo>
                <a:lnTo>
                  <a:pt x="811213" y="1743710"/>
                </a:lnTo>
                <a:lnTo>
                  <a:pt x="818515" y="1758633"/>
                </a:lnTo>
                <a:lnTo>
                  <a:pt x="825817" y="1773555"/>
                </a:lnTo>
                <a:lnTo>
                  <a:pt x="833120" y="1788160"/>
                </a:lnTo>
                <a:lnTo>
                  <a:pt x="840740" y="1802448"/>
                </a:lnTo>
                <a:lnTo>
                  <a:pt x="848360" y="1816418"/>
                </a:lnTo>
                <a:lnTo>
                  <a:pt x="855980" y="1829753"/>
                </a:lnTo>
                <a:lnTo>
                  <a:pt x="864235" y="1842770"/>
                </a:lnTo>
                <a:lnTo>
                  <a:pt x="872173" y="1855470"/>
                </a:lnTo>
                <a:lnTo>
                  <a:pt x="880427" y="1867853"/>
                </a:lnTo>
                <a:lnTo>
                  <a:pt x="888683" y="1879283"/>
                </a:lnTo>
                <a:lnTo>
                  <a:pt x="897255" y="1890713"/>
                </a:lnTo>
                <a:lnTo>
                  <a:pt x="906145" y="1902143"/>
                </a:lnTo>
                <a:lnTo>
                  <a:pt x="914400" y="1912303"/>
                </a:lnTo>
                <a:lnTo>
                  <a:pt x="923290" y="1922463"/>
                </a:lnTo>
                <a:lnTo>
                  <a:pt x="932497" y="1931988"/>
                </a:lnTo>
                <a:lnTo>
                  <a:pt x="941387" y="1941195"/>
                </a:lnTo>
                <a:lnTo>
                  <a:pt x="950595" y="1950085"/>
                </a:lnTo>
                <a:lnTo>
                  <a:pt x="960120" y="1958340"/>
                </a:lnTo>
                <a:lnTo>
                  <a:pt x="969645" y="1966278"/>
                </a:lnTo>
                <a:lnTo>
                  <a:pt x="979170" y="1973580"/>
                </a:lnTo>
                <a:lnTo>
                  <a:pt x="988695" y="1979930"/>
                </a:lnTo>
                <a:lnTo>
                  <a:pt x="998220" y="1986598"/>
                </a:lnTo>
                <a:lnTo>
                  <a:pt x="1008380" y="1992313"/>
                </a:lnTo>
                <a:lnTo>
                  <a:pt x="1017905" y="1997393"/>
                </a:lnTo>
                <a:lnTo>
                  <a:pt x="1027747" y="2002155"/>
                </a:lnTo>
                <a:lnTo>
                  <a:pt x="1037907" y="2006600"/>
                </a:lnTo>
                <a:lnTo>
                  <a:pt x="1047750" y="2010093"/>
                </a:lnTo>
                <a:lnTo>
                  <a:pt x="1058227" y="2012950"/>
                </a:lnTo>
                <a:lnTo>
                  <a:pt x="1068705" y="2015808"/>
                </a:lnTo>
                <a:lnTo>
                  <a:pt x="1068705" y="1695768"/>
                </a:lnTo>
                <a:lnTo>
                  <a:pt x="791210" y="1695768"/>
                </a:lnTo>
                <a:close/>
                <a:moveTo>
                  <a:pt x="381497" y="1695768"/>
                </a:moveTo>
                <a:lnTo>
                  <a:pt x="388339" y="1704282"/>
                </a:lnTo>
                <a:lnTo>
                  <a:pt x="402946" y="1721430"/>
                </a:lnTo>
                <a:lnTo>
                  <a:pt x="417871" y="1737943"/>
                </a:lnTo>
                <a:lnTo>
                  <a:pt x="432796" y="1754456"/>
                </a:lnTo>
                <a:lnTo>
                  <a:pt x="448674" y="1770651"/>
                </a:lnTo>
                <a:lnTo>
                  <a:pt x="464869" y="1786529"/>
                </a:lnTo>
                <a:lnTo>
                  <a:pt x="481382" y="1801454"/>
                </a:lnTo>
                <a:lnTo>
                  <a:pt x="497895" y="1816379"/>
                </a:lnTo>
                <a:lnTo>
                  <a:pt x="515043" y="1830986"/>
                </a:lnTo>
                <a:lnTo>
                  <a:pt x="532826" y="1845276"/>
                </a:lnTo>
                <a:lnTo>
                  <a:pt x="550609" y="1858614"/>
                </a:lnTo>
                <a:lnTo>
                  <a:pt x="568709" y="1872268"/>
                </a:lnTo>
                <a:lnTo>
                  <a:pt x="587128" y="1884653"/>
                </a:lnTo>
                <a:lnTo>
                  <a:pt x="605863" y="1897038"/>
                </a:lnTo>
                <a:lnTo>
                  <a:pt x="625234" y="1909105"/>
                </a:lnTo>
                <a:lnTo>
                  <a:pt x="644605" y="1920537"/>
                </a:lnTo>
                <a:lnTo>
                  <a:pt x="664293" y="1931651"/>
                </a:lnTo>
                <a:lnTo>
                  <a:pt x="684299" y="1942448"/>
                </a:lnTo>
                <a:lnTo>
                  <a:pt x="704623" y="1952610"/>
                </a:lnTo>
                <a:lnTo>
                  <a:pt x="725264" y="1962136"/>
                </a:lnTo>
                <a:lnTo>
                  <a:pt x="746222" y="1971345"/>
                </a:lnTo>
                <a:lnTo>
                  <a:pt x="767181" y="1979602"/>
                </a:lnTo>
                <a:lnTo>
                  <a:pt x="788457" y="1987858"/>
                </a:lnTo>
                <a:lnTo>
                  <a:pt x="810368" y="1995479"/>
                </a:lnTo>
                <a:lnTo>
                  <a:pt x="832279" y="2002466"/>
                </a:lnTo>
                <a:lnTo>
                  <a:pt x="854190" y="2008817"/>
                </a:lnTo>
                <a:lnTo>
                  <a:pt x="876419" y="2015168"/>
                </a:lnTo>
                <a:lnTo>
                  <a:pt x="899283" y="2020566"/>
                </a:lnTo>
                <a:lnTo>
                  <a:pt x="900095" y="2020749"/>
                </a:lnTo>
                <a:lnTo>
                  <a:pt x="898525" y="2019300"/>
                </a:lnTo>
                <a:lnTo>
                  <a:pt x="889635" y="2011680"/>
                </a:lnTo>
                <a:lnTo>
                  <a:pt x="881063" y="2003425"/>
                </a:lnTo>
                <a:lnTo>
                  <a:pt x="872490" y="1994853"/>
                </a:lnTo>
                <a:lnTo>
                  <a:pt x="864235" y="1986280"/>
                </a:lnTo>
                <a:lnTo>
                  <a:pt x="855980" y="1977390"/>
                </a:lnTo>
                <a:lnTo>
                  <a:pt x="847725" y="1967865"/>
                </a:lnTo>
                <a:lnTo>
                  <a:pt x="839470" y="1958023"/>
                </a:lnTo>
                <a:lnTo>
                  <a:pt x="831850" y="1948498"/>
                </a:lnTo>
                <a:lnTo>
                  <a:pt x="823913" y="1938020"/>
                </a:lnTo>
                <a:lnTo>
                  <a:pt x="816293" y="1927860"/>
                </a:lnTo>
                <a:lnTo>
                  <a:pt x="808355" y="1917065"/>
                </a:lnTo>
                <a:lnTo>
                  <a:pt x="801053" y="1905953"/>
                </a:lnTo>
                <a:lnTo>
                  <a:pt x="793433" y="1894840"/>
                </a:lnTo>
                <a:lnTo>
                  <a:pt x="786130" y="1883093"/>
                </a:lnTo>
                <a:lnTo>
                  <a:pt x="779145" y="1871345"/>
                </a:lnTo>
                <a:lnTo>
                  <a:pt x="771843" y="1859280"/>
                </a:lnTo>
                <a:lnTo>
                  <a:pt x="758190" y="1834515"/>
                </a:lnTo>
                <a:lnTo>
                  <a:pt x="745173" y="1808480"/>
                </a:lnTo>
                <a:lnTo>
                  <a:pt x="731837" y="1781810"/>
                </a:lnTo>
                <a:lnTo>
                  <a:pt x="719773" y="1754188"/>
                </a:lnTo>
                <a:lnTo>
                  <a:pt x="708025" y="1725295"/>
                </a:lnTo>
                <a:lnTo>
                  <a:pt x="696913" y="1695768"/>
                </a:lnTo>
                <a:lnTo>
                  <a:pt x="381497" y="1695768"/>
                </a:lnTo>
                <a:close/>
                <a:moveTo>
                  <a:pt x="1615757" y="1150938"/>
                </a:moveTo>
                <a:lnTo>
                  <a:pt x="1615123" y="1182688"/>
                </a:lnTo>
                <a:lnTo>
                  <a:pt x="1613535" y="1213803"/>
                </a:lnTo>
                <a:lnTo>
                  <a:pt x="1611947" y="1244918"/>
                </a:lnTo>
                <a:lnTo>
                  <a:pt x="1609725" y="1275715"/>
                </a:lnTo>
                <a:lnTo>
                  <a:pt x="1607185" y="1305878"/>
                </a:lnTo>
                <a:lnTo>
                  <a:pt x="1603693" y="1336040"/>
                </a:lnTo>
                <a:lnTo>
                  <a:pt x="1600200" y="1365568"/>
                </a:lnTo>
                <a:lnTo>
                  <a:pt x="1596073" y="1394778"/>
                </a:lnTo>
                <a:lnTo>
                  <a:pt x="1591627" y="1423670"/>
                </a:lnTo>
                <a:lnTo>
                  <a:pt x="1586547" y="1451928"/>
                </a:lnTo>
                <a:lnTo>
                  <a:pt x="1581467" y="1479868"/>
                </a:lnTo>
                <a:lnTo>
                  <a:pt x="1576070" y="1507808"/>
                </a:lnTo>
                <a:lnTo>
                  <a:pt x="1569720" y="1534478"/>
                </a:lnTo>
                <a:lnTo>
                  <a:pt x="1563370" y="1561465"/>
                </a:lnTo>
                <a:lnTo>
                  <a:pt x="1556385" y="1587500"/>
                </a:lnTo>
                <a:lnTo>
                  <a:pt x="1549083" y="1613535"/>
                </a:lnTo>
                <a:lnTo>
                  <a:pt x="1898577" y="1613535"/>
                </a:lnTo>
                <a:lnTo>
                  <a:pt x="1898625" y="1613462"/>
                </a:lnTo>
                <a:lnTo>
                  <a:pt x="1910375" y="1594091"/>
                </a:lnTo>
                <a:lnTo>
                  <a:pt x="1922124" y="1574720"/>
                </a:lnTo>
                <a:lnTo>
                  <a:pt x="1933239" y="1555032"/>
                </a:lnTo>
                <a:lnTo>
                  <a:pt x="1943401" y="1535026"/>
                </a:lnTo>
                <a:lnTo>
                  <a:pt x="1953880" y="1514703"/>
                </a:lnTo>
                <a:lnTo>
                  <a:pt x="1963406" y="1493744"/>
                </a:lnTo>
                <a:lnTo>
                  <a:pt x="1972298" y="1473103"/>
                </a:lnTo>
                <a:lnTo>
                  <a:pt x="1981189" y="1452145"/>
                </a:lnTo>
                <a:lnTo>
                  <a:pt x="1989128" y="1430868"/>
                </a:lnTo>
                <a:lnTo>
                  <a:pt x="1997067" y="1408957"/>
                </a:lnTo>
                <a:lnTo>
                  <a:pt x="2003736" y="1387364"/>
                </a:lnTo>
                <a:lnTo>
                  <a:pt x="2010404" y="1365135"/>
                </a:lnTo>
                <a:lnTo>
                  <a:pt x="2016438" y="1342906"/>
                </a:lnTo>
                <a:lnTo>
                  <a:pt x="2021836" y="1320042"/>
                </a:lnTo>
                <a:lnTo>
                  <a:pt x="2026917" y="1297496"/>
                </a:lnTo>
                <a:lnTo>
                  <a:pt x="2031681" y="1274949"/>
                </a:lnTo>
                <a:lnTo>
                  <a:pt x="2035491" y="1251450"/>
                </a:lnTo>
                <a:lnTo>
                  <a:pt x="2038349" y="1228269"/>
                </a:lnTo>
                <a:lnTo>
                  <a:pt x="2041207" y="1204770"/>
                </a:lnTo>
                <a:lnTo>
                  <a:pt x="2043430" y="1180953"/>
                </a:lnTo>
                <a:lnTo>
                  <a:pt x="2044700" y="1157137"/>
                </a:lnTo>
                <a:lnTo>
                  <a:pt x="2044945" y="1150938"/>
                </a:lnTo>
                <a:lnTo>
                  <a:pt x="1615757" y="1150938"/>
                </a:lnTo>
                <a:close/>
                <a:moveTo>
                  <a:pt x="1150620" y="1150938"/>
                </a:moveTo>
                <a:lnTo>
                  <a:pt x="1150620" y="1613535"/>
                </a:lnTo>
                <a:lnTo>
                  <a:pt x="1456690" y="1613535"/>
                </a:lnTo>
                <a:lnTo>
                  <a:pt x="1464945" y="1588135"/>
                </a:lnTo>
                <a:lnTo>
                  <a:pt x="1472247" y="1561783"/>
                </a:lnTo>
                <a:lnTo>
                  <a:pt x="1479233" y="1535430"/>
                </a:lnTo>
                <a:lnTo>
                  <a:pt x="1485583" y="1508125"/>
                </a:lnTo>
                <a:lnTo>
                  <a:pt x="1491615" y="1480820"/>
                </a:lnTo>
                <a:lnTo>
                  <a:pt x="1497013" y="1452880"/>
                </a:lnTo>
                <a:lnTo>
                  <a:pt x="1502410" y="1423988"/>
                </a:lnTo>
                <a:lnTo>
                  <a:pt x="1507490" y="1395095"/>
                </a:lnTo>
                <a:lnTo>
                  <a:pt x="1511617" y="1365885"/>
                </a:lnTo>
                <a:lnTo>
                  <a:pt x="1515745" y="1336358"/>
                </a:lnTo>
                <a:lnTo>
                  <a:pt x="1518920" y="1305878"/>
                </a:lnTo>
                <a:lnTo>
                  <a:pt x="1522095" y="1275715"/>
                </a:lnTo>
                <a:lnTo>
                  <a:pt x="1524317" y="1244918"/>
                </a:lnTo>
                <a:lnTo>
                  <a:pt x="1526857" y="1213803"/>
                </a:lnTo>
                <a:lnTo>
                  <a:pt x="1527810" y="1182688"/>
                </a:lnTo>
                <a:lnTo>
                  <a:pt x="1529080" y="1150938"/>
                </a:lnTo>
                <a:lnTo>
                  <a:pt x="1150620" y="1150938"/>
                </a:lnTo>
                <a:close/>
                <a:moveTo>
                  <a:pt x="690245" y="1150938"/>
                </a:moveTo>
                <a:lnTo>
                  <a:pt x="691197" y="1182688"/>
                </a:lnTo>
                <a:lnTo>
                  <a:pt x="692467" y="1213803"/>
                </a:lnTo>
                <a:lnTo>
                  <a:pt x="694690" y="1244918"/>
                </a:lnTo>
                <a:lnTo>
                  <a:pt x="696913" y="1275715"/>
                </a:lnTo>
                <a:lnTo>
                  <a:pt x="700087" y="1305878"/>
                </a:lnTo>
                <a:lnTo>
                  <a:pt x="703580" y="1336358"/>
                </a:lnTo>
                <a:lnTo>
                  <a:pt x="707390" y="1365885"/>
                </a:lnTo>
                <a:lnTo>
                  <a:pt x="711517" y="1395095"/>
                </a:lnTo>
                <a:lnTo>
                  <a:pt x="716597" y="1423988"/>
                </a:lnTo>
                <a:lnTo>
                  <a:pt x="721677" y="1452880"/>
                </a:lnTo>
                <a:lnTo>
                  <a:pt x="727393" y="1480820"/>
                </a:lnTo>
                <a:lnTo>
                  <a:pt x="733425" y="1508125"/>
                </a:lnTo>
                <a:lnTo>
                  <a:pt x="740093" y="1535430"/>
                </a:lnTo>
                <a:lnTo>
                  <a:pt x="747077" y="1561783"/>
                </a:lnTo>
                <a:lnTo>
                  <a:pt x="754380" y="1588135"/>
                </a:lnTo>
                <a:lnTo>
                  <a:pt x="762000" y="1613535"/>
                </a:lnTo>
                <a:lnTo>
                  <a:pt x="1068705" y="1613535"/>
                </a:lnTo>
                <a:lnTo>
                  <a:pt x="1068705" y="1150938"/>
                </a:lnTo>
                <a:lnTo>
                  <a:pt x="690245" y="1150938"/>
                </a:lnTo>
                <a:close/>
                <a:moveTo>
                  <a:pt x="175650" y="1150938"/>
                </a:moveTo>
                <a:lnTo>
                  <a:pt x="175895" y="1157137"/>
                </a:lnTo>
                <a:lnTo>
                  <a:pt x="177165" y="1180953"/>
                </a:lnTo>
                <a:lnTo>
                  <a:pt x="179706" y="1204770"/>
                </a:lnTo>
                <a:lnTo>
                  <a:pt x="182246" y="1228269"/>
                </a:lnTo>
                <a:lnTo>
                  <a:pt x="185422" y="1251450"/>
                </a:lnTo>
                <a:lnTo>
                  <a:pt x="189232" y="1274949"/>
                </a:lnTo>
                <a:lnTo>
                  <a:pt x="193678" y="1297496"/>
                </a:lnTo>
                <a:lnTo>
                  <a:pt x="198759" y="1320042"/>
                </a:lnTo>
                <a:lnTo>
                  <a:pt x="204158" y="1342906"/>
                </a:lnTo>
                <a:lnTo>
                  <a:pt x="210191" y="1365135"/>
                </a:lnTo>
                <a:lnTo>
                  <a:pt x="216860" y="1387364"/>
                </a:lnTo>
                <a:lnTo>
                  <a:pt x="223846" y="1408957"/>
                </a:lnTo>
                <a:lnTo>
                  <a:pt x="231467" y="1430868"/>
                </a:lnTo>
                <a:lnTo>
                  <a:pt x="239406" y="1452145"/>
                </a:lnTo>
                <a:lnTo>
                  <a:pt x="248298" y="1473103"/>
                </a:lnTo>
                <a:lnTo>
                  <a:pt x="257189" y="1493744"/>
                </a:lnTo>
                <a:lnTo>
                  <a:pt x="266716" y="1514703"/>
                </a:lnTo>
                <a:lnTo>
                  <a:pt x="277195" y="1535026"/>
                </a:lnTo>
                <a:lnTo>
                  <a:pt x="287674" y="1555032"/>
                </a:lnTo>
                <a:lnTo>
                  <a:pt x="298789" y="1574720"/>
                </a:lnTo>
                <a:lnTo>
                  <a:pt x="310221" y="1594091"/>
                </a:lnTo>
                <a:lnTo>
                  <a:pt x="322288" y="1613462"/>
                </a:lnTo>
                <a:lnTo>
                  <a:pt x="322335" y="1613535"/>
                </a:lnTo>
                <a:lnTo>
                  <a:pt x="670243" y="1613535"/>
                </a:lnTo>
                <a:lnTo>
                  <a:pt x="662940" y="1587500"/>
                </a:lnTo>
                <a:lnTo>
                  <a:pt x="655955" y="1561465"/>
                </a:lnTo>
                <a:lnTo>
                  <a:pt x="649287" y="1534478"/>
                </a:lnTo>
                <a:lnTo>
                  <a:pt x="643255" y="1507808"/>
                </a:lnTo>
                <a:lnTo>
                  <a:pt x="637540" y="1479868"/>
                </a:lnTo>
                <a:lnTo>
                  <a:pt x="632460" y="1451928"/>
                </a:lnTo>
                <a:lnTo>
                  <a:pt x="627380" y="1423670"/>
                </a:lnTo>
                <a:lnTo>
                  <a:pt x="622935" y="1394778"/>
                </a:lnTo>
                <a:lnTo>
                  <a:pt x="619125" y="1365568"/>
                </a:lnTo>
                <a:lnTo>
                  <a:pt x="614997" y="1336040"/>
                </a:lnTo>
                <a:lnTo>
                  <a:pt x="612140" y="1305878"/>
                </a:lnTo>
                <a:lnTo>
                  <a:pt x="609283" y="1275715"/>
                </a:lnTo>
                <a:lnTo>
                  <a:pt x="607060" y="1244918"/>
                </a:lnTo>
                <a:lnTo>
                  <a:pt x="605155" y="1213803"/>
                </a:lnTo>
                <a:lnTo>
                  <a:pt x="603885" y="1182688"/>
                </a:lnTo>
                <a:lnTo>
                  <a:pt x="603250" y="1150938"/>
                </a:lnTo>
                <a:lnTo>
                  <a:pt x="175650" y="1150938"/>
                </a:lnTo>
                <a:close/>
                <a:moveTo>
                  <a:pt x="1549083" y="606108"/>
                </a:moveTo>
                <a:lnTo>
                  <a:pt x="1556385" y="631825"/>
                </a:lnTo>
                <a:lnTo>
                  <a:pt x="1563370" y="657860"/>
                </a:lnTo>
                <a:lnTo>
                  <a:pt x="1569720" y="684848"/>
                </a:lnTo>
                <a:lnTo>
                  <a:pt x="1576070" y="712153"/>
                </a:lnTo>
                <a:lnTo>
                  <a:pt x="1581467" y="739458"/>
                </a:lnTo>
                <a:lnTo>
                  <a:pt x="1586547" y="767398"/>
                </a:lnTo>
                <a:lnTo>
                  <a:pt x="1591627" y="795973"/>
                </a:lnTo>
                <a:lnTo>
                  <a:pt x="1596073" y="824865"/>
                </a:lnTo>
                <a:lnTo>
                  <a:pt x="1600200" y="854393"/>
                </a:lnTo>
                <a:lnTo>
                  <a:pt x="1603693" y="883920"/>
                </a:lnTo>
                <a:lnTo>
                  <a:pt x="1607185" y="914083"/>
                </a:lnTo>
                <a:lnTo>
                  <a:pt x="1609725" y="944245"/>
                </a:lnTo>
                <a:lnTo>
                  <a:pt x="1611947" y="974725"/>
                </a:lnTo>
                <a:lnTo>
                  <a:pt x="1613535" y="1005840"/>
                </a:lnTo>
                <a:lnTo>
                  <a:pt x="1615123" y="1036955"/>
                </a:lnTo>
                <a:lnTo>
                  <a:pt x="1615757" y="1068705"/>
                </a:lnTo>
                <a:lnTo>
                  <a:pt x="2045016" y="1068705"/>
                </a:lnTo>
                <a:lnTo>
                  <a:pt x="2044700" y="1060601"/>
                </a:lnTo>
                <a:lnTo>
                  <a:pt x="2043430" y="1036784"/>
                </a:lnTo>
                <a:lnTo>
                  <a:pt x="2041207" y="1013285"/>
                </a:lnTo>
                <a:lnTo>
                  <a:pt x="2038349" y="990104"/>
                </a:lnTo>
                <a:lnTo>
                  <a:pt x="2035491" y="966605"/>
                </a:lnTo>
                <a:lnTo>
                  <a:pt x="2031681" y="943423"/>
                </a:lnTo>
                <a:lnTo>
                  <a:pt x="2026917" y="920559"/>
                </a:lnTo>
                <a:lnTo>
                  <a:pt x="2021836" y="897695"/>
                </a:lnTo>
                <a:lnTo>
                  <a:pt x="2016438" y="875149"/>
                </a:lnTo>
                <a:lnTo>
                  <a:pt x="2010404" y="852920"/>
                </a:lnTo>
                <a:lnTo>
                  <a:pt x="2003736" y="831009"/>
                </a:lnTo>
                <a:lnTo>
                  <a:pt x="1997067" y="809098"/>
                </a:lnTo>
                <a:lnTo>
                  <a:pt x="1989128" y="787504"/>
                </a:lnTo>
                <a:lnTo>
                  <a:pt x="1981189" y="765910"/>
                </a:lnTo>
                <a:lnTo>
                  <a:pt x="1972298" y="744634"/>
                </a:lnTo>
                <a:lnTo>
                  <a:pt x="1963406" y="723993"/>
                </a:lnTo>
                <a:lnTo>
                  <a:pt x="1953880" y="703352"/>
                </a:lnTo>
                <a:lnTo>
                  <a:pt x="1943401" y="683029"/>
                </a:lnTo>
                <a:lnTo>
                  <a:pt x="1933239" y="663023"/>
                </a:lnTo>
                <a:lnTo>
                  <a:pt x="1922124" y="643335"/>
                </a:lnTo>
                <a:lnTo>
                  <a:pt x="1910375" y="623646"/>
                </a:lnTo>
                <a:lnTo>
                  <a:pt x="1899375" y="606108"/>
                </a:lnTo>
                <a:lnTo>
                  <a:pt x="1549083" y="606108"/>
                </a:lnTo>
                <a:close/>
                <a:moveTo>
                  <a:pt x="1150620" y="606108"/>
                </a:moveTo>
                <a:lnTo>
                  <a:pt x="1150620" y="1068705"/>
                </a:lnTo>
                <a:lnTo>
                  <a:pt x="1529080" y="1068705"/>
                </a:lnTo>
                <a:lnTo>
                  <a:pt x="1527810" y="1036955"/>
                </a:lnTo>
                <a:lnTo>
                  <a:pt x="1526857" y="1005840"/>
                </a:lnTo>
                <a:lnTo>
                  <a:pt x="1524317" y="974725"/>
                </a:lnTo>
                <a:lnTo>
                  <a:pt x="1522095" y="943928"/>
                </a:lnTo>
                <a:lnTo>
                  <a:pt x="1518920" y="913448"/>
                </a:lnTo>
                <a:lnTo>
                  <a:pt x="1515745" y="883603"/>
                </a:lnTo>
                <a:lnTo>
                  <a:pt x="1511617" y="853758"/>
                </a:lnTo>
                <a:lnTo>
                  <a:pt x="1507490" y="824548"/>
                </a:lnTo>
                <a:lnTo>
                  <a:pt x="1502410" y="795655"/>
                </a:lnTo>
                <a:lnTo>
                  <a:pt x="1497013" y="767080"/>
                </a:lnTo>
                <a:lnTo>
                  <a:pt x="1491615" y="739140"/>
                </a:lnTo>
                <a:lnTo>
                  <a:pt x="1485583" y="711518"/>
                </a:lnTo>
                <a:lnTo>
                  <a:pt x="1479233" y="684213"/>
                </a:lnTo>
                <a:lnTo>
                  <a:pt x="1472247" y="657543"/>
                </a:lnTo>
                <a:lnTo>
                  <a:pt x="1464945" y="631508"/>
                </a:lnTo>
                <a:lnTo>
                  <a:pt x="1456690" y="606108"/>
                </a:lnTo>
                <a:lnTo>
                  <a:pt x="1150620" y="606108"/>
                </a:lnTo>
                <a:close/>
                <a:moveTo>
                  <a:pt x="762000" y="606108"/>
                </a:moveTo>
                <a:lnTo>
                  <a:pt x="754380" y="631508"/>
                </a:lnTo>
                <a:lnTo>
                  <a:pt x="747077" y="657543"/>
                </a:lnTo>
                <a:lnTo>
                  <a:pt x="740093" y="684213"/>
                </a:lnTo>
                <a:lnTo>
                  <a:pt x="733425" y="711518"/>
                </a:lnTo>
                <a:lnTo>
                  <a:pt x="727393" y="739140"/>
                </a:lnTo>
                <a:lnTo>
                  <a:pt x="721677" y="767080"/>
                </a:lnTo>
                <a:lnTo>
                  <a:pt x="716597" y="795655"/>
                </a:lnTo>
                <a:lnTo>
                  <a:pt x="711517" y="824548"/>
                </a:lnTo>
                <a:lnTo>
                  <a:pt x="707390" y="853758"/>
                </a:lnTo>
                <a:lnTo>
                  <a:pt x="703580" y="883603"/>
                </a:lnTo>
                <a:lnTo>
                  <a:pt x="700087" y="913448"/>
                </a:lnTo>
                <a:lnTo>
                  <a:pt x="696913" y="943928"/>
                </a:lnTo>
                <a:lnTo>
                  <a:pt x="694690" y="974725"/>
                </a:lnTo>
                <a:lnTo>
                  <a:pt x="692467" y="1005840"/>
                </a:lnTo>
                <a:lnTo>
                  <a:pt x="691197" y="1036955"/>
                </a:lnTo>
                <a:lnTo>
                  <a:pt x="690245" y="1068705"/>
                </a:lnTo>
                <a:lnTo>
                  <a:pt x="1068705" y="1068705"/>
                </a:lnTo>
                <a:lnTo>
                  <a:pt x="1068705" y="606108"/>
                </a:lnTo>
                <a:lnTo>
                  <a:pt x="762000" y="606108"/>
                </a:lnTo>
                <a:close/>
                <a:moveTo>
                  <a:pt x="321517" y="606108"/>
                </a:moveTo>
                <a:lnTo>
                  <a:pt x="310221" y="623646"/>
                </a:lnTo>
                <a:lnTo>
                  <a:pt x="298789" y="643335"/>
                </a:lnTo>
                <a:lnTo>
                  <a:pt x="287674" y="663023"/>
                </a:lnTo>
                <a:lnTo>
                  <a:pt x="277195" y="683029"/>
                </a:lnTo>
                <a:lnTo>
                  <a:pt x="266716" y="703352"/>
                </a:lnTo>
                <a:lnTo>
                  <a:pt x="257189" y="723993"/>
                </a:lnTo>
                <a:lnTo>
                  <a:pt x="248298" y="744634"/>
                </a:lnTo>
                <a:lnTo>
                  <a:pt x="239406" y="765910"/>
                </a:lnTo>
                <a:lnTo>
                  <a:pt x="231467" y="787504"/>
                </a:lnTo>
                <a:lnTo>
                  <a:pt x="223846" y="809098"/>
                </a:lnTo>
                <a:lnTo>
                  <a:pt x="216860" y="831009"/>
                </a:lnTo>
                <a:lnTo>
                  <a:pt x="210191" y="852920"/>
                </a:lnTo>
                <a:lnTo>
                  <a:pt x="204158" y="875149"/>
                </a:lnTo>
                <a:lnTo>
                  <a:pt x="198759" y="897695"/>
                </a:lnTo>
                <a:lnTo>
                  <a:pt x="193678" y="920559"/>
                </a:lnTo>
                <a:lnTo>
                  <a:pt x="189232" y="943423"/>
                </a:lnTo>
                <a:lnTo>
                  <a:pt x="185422" y="966605"/>
                </a:lnTo>
                <a:lnTo>
                  <a:pt x="182246" y="990104"/>
                </a:lnTo>
                <a:lnTo>
                  <a:pt x="179706" y="1013285"/>
                </a:lnTo>
                <a:lnTo>
                  <a:pt x="177165" y="1036784"/>
                </a:lnTo>
                <a:lnTo>
                  <a:pt x="175895" y="1060601"/>
                </a:lnTo>
                <a:lnTo>
                  <a:pt x="175580" y="1068705"/>
                </a:lnTo>
                <a:lnTo>
                  <a:pt x="603250" y="1068705"/>
                </a:lnTo>
                <a:lnTo>
                  <a:pt x="603885" y="1036955"/>
                </a:lnTo>
                <a:lnTo>
                  <a:pt x="605155" y="1005840"/>
                </a:lnTo>
                <a:lnTo>
                  <a:pt x="607060" y="974725"/>
                </a:lnTo>
                <a:lnTo>
                  <a:pt x="609283" y="944245"/>
                </a:lnTo>
                <a:lnTo>
                  <a:pt x="612140" y="914083"/>
                </a:lnTo>
                <a:lnTo>
                  <a:pt x="614997" y="883920"/>
                </a:lnTo>
                <a:lnTo>
                  <a:pt x="619125" y="854393"/>
                </a:lnTo>
                <a:lnTo>
                  <a:pt x="622935" y="824865"/>
                </a:lnTo>
                <a:lnTo>
                  <a:pt x="627380" y="795973"/>
                </a:lnTo>
                <a:lnTo>
                  <a:pt x="632460" y="767398"/>
                </a:lnTo>
                <a:lnTo>
                  <a:pt x="637540" y="739458"/>
                </a:lnTo>
                <a:lnTo>
                  <a:pt x="643255" y="712153"/>
                </a:lnTo>
                <a:lnTo>
                  <a:pt x="649287" y="684848"/>
                </a:lnTo>
                <a:lnTo>
                  <a:pt x="655955" y="657860"/>
                </a:lnTo>
                <a:lnTo>
                  <a:pt x="662940" y="631825"/>
                </a:lnTo>
                <a:lnTo>
                  <a:pt x="670243" y="606108"/>
                </a:lnTo>
                <a:lnTo>
                  <a:pt x="321517" y="606108"/>
                </a:lnTo>
                <a:close/>
                <a:moveTo>
                  <a:pt x="1150620" y="203835"/>
                </a:moveTo>
                <a:lnTo>
                  <a:pt x="1150620" y="523875"/>
                </a:lnTo>
                <a:lnTo>
                  <a:pt x="1428115" y="523875"/>
                </a:lnTo>
                <a:lnTo>
                  <a:pt x="1421447" y="507683"/>
                </a:lnTo>
                <a:lnTo>
                  <a:pt x="1414463" y="491490"/>
                </a:lnTo>
                <a:lnTo>
                  <a:pt x="1407477" y="476250"/>
                </a:lnTo>
                <a:lnTo>
                  <a:pt x="1400810" y="460693"/>
                </a:lnTo>
                <a:lnTo>
                  <a:pt x="1393507" y="445770"/>
                </a:lnTo>
                <a:lnTo>
                  <a:pt x="1386205" y="431165"/>
                </a:lnTo>
                <a:lnTo>
                  <a:pt x="1378267" y="416878"/>
                </a:lnTo>
                <a:lnTo>
                  <a:pt x="1370647" y="403225"/>
                </a:lnTo>
                <a:lnTo>
                  <a:pt x="1363027" y="389890"/>
                </a:lnTo>
                <a:lnTo>
                  <a:pt x="1355090" y="376555"/>
                </a:lnTo>
                <a:lnTo>
                  <a:pt x="1346835" y="363855"/>
                </a:lnTo>
                <a:lnTo>
                  <a:pt x="1338897" y="352108"/>
                </a:lnTo>
                <a:lnTo>
                  <a:pt x="1330325" y="340043"/>
                </a:lnTo>
                <a:lnTo>
                  <a:pt x="1321753" y="328613"/>
                </a:lnTo>
                <a:lnTo>
                  <a:pt x="1313180" y="317818"/>
                </a:lnTo>
                <a:lnTo>
                  <a:pt x="1304607" y="307023"/>
                </a:lnTo>
                <a:lnTo>
                  <a:pt x="1295400" y="297180"/>
                </a:lnTo>
                <a:lnTo>
                  <a:pt x="1286510" y="287655"/>
                </a:lnTo>
                <a:lnTo>
                  <a:pt x="1277303" y="278448"/>
                </a:lnTo>
                <a:lnTo>
                  <a:pt x="1268095" y="269558"/>
                </a:lnTo>
                <a:lnTo>
                  <a:pt x="1258887" y="261303"/>
                </a:lnTo>
                <a:lnTo>
                  <a:pt x="1249680" y="253365"/>
                </a:lnTo>
                <a:lnTo>
                  <a:pt x="1240155" y="246063"/>
                </a:lnTo>
                <a:lnTo>
                  <a:pt x="1230313" y="239395"/>
                </a:lnTo>
                <a:lnTo>
                  <a:pt x="1220787" y="233045"/>
                </a:lnTo>
                <a:lnTo>
                  <a:pt x="1210945" y="227330"/>
                </a:lnTo>
                <a:lnTo>
                  <a:pt x="1201103" y="222250"/>
                </a:lnTo>
                <a:lnTo>
                  <a:pt x="1191260" y="217170"/>
                </a:lnTo>
                <a:lnTo>
                  <a:pt x="1181100" y="213043"/>
                </a:lnTo>
                <a:lnTo>
                  <a:pt x="1170940" y="209550"/>
                </a:lnTo>
                <a:lnTo>
                  <a:pt x="1160780" y="206375"/>
                </a:lnTo>
                <a:lnTo>
                  <a:pt x="1150620" y="203835"/>
                </a:lnTo>
                <a:close/>
                <a:moveTo>
                  <a:pt x="1068705" y="203835"/>
                </a:moveTo>
                <a:lnTo>
                  <a:pt x="1058227" y="206375"/>
                </a:lnTo>
                <a:lnTo>
                  <a:pt x="1047750" y="209550"/>
                </a:lnTo>
                <a:lnTo>
                  <a:pt x="1037907" y="213043"/>
                </a:lnTo>
                <a:lnTo>
                  <a:pt x="1027747" y="217170"/>
                </a:lnTo>
                <a:lnTo>
                  <a:pt x="1017905" y="222250"/>
                </a:lnTo>
                <a:lnTo>
                  <a:pt x="1008380" y="227330"/>
                </a:lnTo>
                <a:lnTo>
                  <a:pt x="998220" y="233045"/>
                </a:lnTo>
                <a:lnTo>
                  <a:pt x="988695" y="239395"/>
                </a:lnTo>
                <a:lnTo>
                  <a:pt x="979170" y="246063"/>
                </a:lnTo>
                <a:lnTo>
                  <a:pt x="969645" y="253365"/>
                </a:lnTo>
                <a:lnTo>
                  <a:pt x="960120" y="261303"/>
                </a:lnTo>
                <a:lnTo>
                  <a:pt x="950595" y="269558"/>
                </a:lnTo>
                <a:lnTo>
                  <a:pt x="941387" y="278448"/>
                </a:lnTo>
                <a:lnTo>
                  <a:pt x="932497" y="287655"/>
                </a:lnTo>
                <a:lnTo>
                  <a:pt x="923290" y="297180"/>
                </a:lnTo>
                <a:lnTo>
                  <a:pt x="914400" y="307023"/>
                </a:lnTo>
                <a:lnTo>
                  <a:pt x="906145" y="317818"/>
                </a:lnTo>
                <a:lnTo>
                  <a:pt x="897255" y="328613"/>
                </a:lnTo>
                <a:lnTo>
                  <a:pt x="888683" y="340043"/>
                </a:lnTo>
                <a:lnTo>
                  <a:pt x="880427" y="352108"/>
                </a:lnTo>
                <a:lnTo>
                  <a:pt x="872173" y="363855"/>
                </a:lnTo>
                <a:lnTo>
                  <a:pt x="864235" y="376555"/>
                </a:lnTo>
                <a:lnTo>
                  <a:pt x="855980" y="389890"/>
                </a:lnTo>
                <a:lnTo>
                  <a:pt x="848360" y="403225"/>
                </a:lnTo>
                <a:lnTo>
                  <a:pt x="840740" y="416878"/>
                </a:lnTo>
                <a:lnTo>
                  <a:pt x="833120" y="431165"/>
                </a:lnTo>
                <a:lnTo>
                  <a:pt x="825817" y="445770"/>
                </a:lnTo>
                <a:lnTo>
                  <a:pt x="818515" y="460693"/>
                </a:lnTo>
                <a:lnTo>
                  <a:pt x="811213" y="476250"/>
                </a:lnTo>
                <a:lnTo>
                  <a:pt x="804545" y="491490"/>
                </a:lnTo>
                <a:lnTo>
                  <a:pt x="797560" y="507683"/>
                </a:lnTo>
                <a:lnTo>
                  <a:pt x="791210" y="523875"/>
                </a:lnTo>
                <a:lnTo>
                  <a:pt x="1068705" y="523875"/>
                </a:lnTo>
                <a:lnTo>
                  <a:pt x="1068705" y="203835"/>
                </a:lnTo>
                <a:close/>
                <a:moveTo>
                  <a:pt x="902594" y="196743"/>
                </a:moveTo>
                <a:lnTo>
                  <a:pt x="899283" y="197489"/>
                </a:lnTo>
                <a:lnTo>
                  <a:pt x="876419" y="202887"/>
                </a:lnTo>
                <a:lnTo>
                  <a:pt x="854190" y="208921"/>
                </a:lnTo>
                <a:lnTo>
                  <a:pt x="832279" y="215589"/>
                </a:lnTo>
                <a:lnTo>
                  <a:pt x="810368" y="222258"/>
                </a:lnTo>
                <a:lnTo>
                  <a:pt x="788457" y="230197"/>
                </a:lnTo>
                <a:lnTo>
                  <a:pt x="767181" y="238136"/>
                </a:lnTo>
                <a:lnTo>
                  <a:pt x="746222" y="247027"/>
                </a:lnTo>
                <a:lnTo>
                  <a:pt x="725264" y="255919"/>
                </a:lnTo>
                <a:lnTo>
                  <a:pt x="704623" y="265445"/>
                </a:lnTo>
                <a:lnTo>
                  <a:pt x="684299" y="275925"/>
                </a:lnTo>
                <a:lnTo>
                  <a:pt x="664293" y="286086"/>
                </a:lnTo>
                <a:lnTo>
                  <a:pt x="644605" y="297201"/>
                </a:lnTo>
                <a:lnTo>
                  <a:pt x="625234" y="308950"/>
                </a:lnTo>
                <a:lnTo>
                  <a:pt x="605863" y="320700"/>
                </a:lnTo>
                <a:lnTo>
                  <a:pt x="587128" y="333084"/>
                </a:lnTo>
                <a:lnTo>
                  <a:pt x="568709" y="345786"/>
                </a:lnTo>
                <a:lnTo>
                  <a:pt x="550609" y="359124"/>
                </a:lnTo>
                <a:lnTo>
                  <a:pt x="532826" y="373096"/>
                </a:lnTo>
                <a:lnTo>
                  <a:pt x="515043" y="386751"/>
                </a:lnTo>
                <a:lnTo>
                  <a:pt x="497895" y="401358"/>
                </a:lnTo>
                <a:lnTo>
                  <a:pt x="481382" y="416601"/>
                </a:lnTo>
                <a:lnTo>
                  <a:pt x="464869" y="431844"/>
                </a:lnTo>
                <a:lnTo>
                  <a:pt x="448674" y="447404"/>
                </a:lnTo>
                <a:lnTo>
                  <a:pt x="432796" y="463281"/>
                </a:lnTo>
                <a:lnTo>
                  <a:pt x="417871" y="479794"/>
                </a:lnTo>
                <a:lnTo>
                  <a:pt x="402946" y="496942"/>
                </a:lnTo>
                <a:lnTo>
                  <a:pt x="388339" y="513773"/>
                </a:lnTo>
                <a:lnTo>
                  <a:pt x="380221" y="523875"/>
                </a:lnTo>
                <a:lnTo>
                  <a:pt x="696913" y="523875"/>
                </a:lnTo>
                <a:lnTo>
                  <a:pt x="708025" y="494348"/>
                </a:lnTo>
                <a:lnTo>
                  <a:pt x="719773" y="465455"/>
                </a:lnTo>
                <a:lnTo>
                  <a:pt x="731837" y="437833"/>
                </a:lnTo>
                <a:lnTo>
                  <a:pt x="745173" y="410845"/>
                </a:lnTo>
                <a:lnTo>
                  <a:pt x="758190" y="385128"/>
                </a:lnTo>
                <a:lnTo>
                  <a:pt x="771843" y="360045"/>
                </a:lnTo>
                <a:lnTo>
                  <a:pt x="779145" y="348298"/>
                </a:lnTo>
                <a:lnTo>
                  <a:pt x="786130" y="336233"/>
                </a:lnTo>
                <a:lnTo>
                  <a:pt x="793433" y="324803"/>
                </a:lnTo>
                <a:lnTo>
                  <a:pt x="801053" y="313690"/>
                </a:lnTo>
                <a:lnTo>
                  <a:pt x="808355" y="302578"/>
                </a:lnTo>
                <a:lnTo>
                  <a:pt x="816293" y="291783"/>
                </a:lnTo>
                <a:lnTo>
                  <a:pt x="823913" y="281305"/>
                </a:lnTo>
                <a:lnTo>
                  <a:pt x="831850" y="271145"/>
                </a:lnTo>
                <a:lnTo>
                  <a:pt x="839470" y="261303"/>
                </a:lnTo>
                <a:lnTo>
                  <a:pt x="847725" y="251778"/>
                </a:lnTo>
                <a:lnTo>
                  <a:pt x="855980" y="242570"/>
                </a:lnTo>
                <a:lnTo>
                  <a:pt x="864235" y="233363"/>
                </a:lnTo>
                <a:lnTo>
                  <a:pt x="872490" y="224473"/>
                </a:lnTo>
                <a:lnTo>
                  <a:pt x="881063" y="216535"/>
                </a:lnTo>
                <a:lnTo>
                  <a:pt x="889635" y="207963"/>
                </a:lnTo>
                <a:lnTo>
                  <a:pt x="898525" y="200343"/>
                </a:lnTo>
                <a:lnTo>
                  <a:pt x="902594" y="196743"/>
                </a:lnTo>
                <a:close/>
                <a:moveTo>
                  <a:pt x="1315730" y="196178"/>
                </a:moveTo>
                <a:lnTo>
                  <a:pt x="1320800" y="200343"/>
                </a:lnTo>
                <a:lnTo>
                  <a:pt x="1329690" y="207963"/>
                </a:lnTo>
                <a:lnTo>
                  <a:pt x="1337945" y="216535"/>
                </a:lnTo>
                <a:lnTo>
                  <a:pt x="1346517" y="224473"/>
                </a:lnTo>
                <a:lnTo>
                  <a:pt x="1355090" y="233363"/>
                </a:lnTo>
                <a:lnTo>
                  <a:pt x="1363027" y="242570"/>
                </a:lnTo>
                <a:lnTo>
                  <a:pt x="1371600" y="251778"/>
                </a:lnTo>
                <a:lnTo>
                  <a:pt x="1379537" y="261303"/>
                </a:lnTo>
                <a:lnTo>
                  <a:pt x="1387157" y="271145"/>
                </a:lnTo>
                <a:lnTo>
                  <a:pt x="1395413" y="281305"/>
                </a:lnTo>
                <a:lnTo>
                  <a:pt x="1403033" y="291783"/>
                </a:lnTo>
                <a:lnTo>
                  <a:pt x="1410653" y="302578"/>
                </a:lnTo>
                <a:lnTo>
                  <a:pt x="1417955" y="313690"/>
                </a:lnTo>
                <a:lnTo>
                  <a:pt x="1425575" y="324803"/>
                </a:lnTo>
                <a:lnTo>
                  <a:pt x="1432877" y="336233"/>
                </a:lnTo>
                <a:lnTo>
                  <a:pt x="1439863" y="348298"/>
                </a:lnTo>
                <a:lnTo>
                  <a:pt x="1447165" y="360045"/>
                </a:lnTo>
                <a:lnTo>
                  <a:pt x="1461135" y="385128"/>
                </a:lnTo>
                <a:lnTo>
                  <a:pt x="1474153" y="410845"/>
                </a:lnTo>
                <a:lnTo>
                  <a:pt x="1487170" y="437833"/>
                </a:lnTo>
                <a:lnTo>
                  <a:pt x="1499553" y="465455"/>
                </a:lnTo>
                <a:lnTo>
                  <a:pt x="1510983" y="494348"/>
                </a:lnTo>
                <a:lnTo>
                  <a:pt x="1522095" y="523875"/>
                </a:lnTo>
                <a:lnTo>
                  <a:pt x="1840331" y="523875"/>
                </a:lnTo>
                <a:lnTo>
                  <a:pt x="1832574" y="513773"/>
                </a:lnTo>
                <a:lnTo>
                  <a:pt x="1817967" y="496942"/>
                </a:lnTo>
                <a:lnTo>
                  <a:pt x="1802724" y="479794"/>
                </a:lnTo>
                <a:lnTo>
                  <a:pt x="1787481" y="463281"/>
                </a:lnTo>
                <a:lnTo>
                  <a:pt x="1771921" y="447404"/>
                </a:lnTo>
                <a:lnTo>
                  <a:pt x="1756044" y="431844"/>
                </a:lnTo>
                <a:lnTo>
                  <a:pt x="1739531" y="416601"/>
                </a:lnTo>
                <a:lnTo>
                  <a:pt x="1722383" y="401358"/>
                </a:lnTo>
                <a:lnTo>
                  <a:pt x="1705553" y="386751"/>
                </a:lnTo>
                <a:lnTo>
                  <a:pt x="1687770" y="373096"/>
                </a:lnTo>
                <a:lnTo>
                  <a:pt x="1670304" y="359124"/>
                </a:lnTo>
                <a:lnTo>
                  <a:pt x="1652203" y="345786"/>
                </a:lnTo>
                <a:lnTo>
                  <a:pt x="1633468" y="333084"/>
                </a:lnTo>
                <a:lnTo>
                  <a:pt x="1614415" y="320700"/>
                </a:lnTo>
                <a:lnTo>
                  <a:pt x="1595679" y="308950"/>
                </a:lnTo>
                <a:lnTo>
                  <a:pt x="1575991" y="297201"/>
                </a:lnTo>
                <a:lnTo>
                  <a:pt x="1556302" y="286086"/>
                </a:lnTo>
                <a:lnTo>
                  <a:pt x="1536296" y="275925"/>
                </a:lnTo>
                <a:lnTo>
                  <a:pt x="1515973" y="265445"/>
                </a:lnTo>
                <a:lnTo>
                  <a:pt x="1495332" y="255919"/>
                </a:lnTo>
                <a:lnTo>
                  <a:pt x="1474691" y="247027"/>
                </a:lnTo>
                <a:lnTo>
                  <a:pt x="1453415" y="238136"/>
                </a:lnTo>
                <a:lnTo>
                  <a:pt x="1431821" y="230197"/>
                </a:lnTo>
                <a:lnTo>
                  <a:pt x="1410227" y="222258"/>
                </a:lnTo>
                <a:lnTo>
                  <a:pt x="1388316" y="215589"/>
                </a:lnTo>
                <a:lnTo>
                  <a:pt x="1366405" y="208921"/>
                </a:lnTo>
                <a:lnTo>
                  <a:pt x="1344176" y="202887"/>
                </a:lnTo>
                <a:lnTo>
                  <a:pt x="1321630" y="197489"/>
                </a:lnTo>
                <a:lnTo>
                  <a:pt x="1315730" y="196178"/>
                </a:lnTo>
                <a:close/>
                <a:moveTo>
                  <a:pt x="1109345" y="0"/>
                </a:moveTo>
                <a:lnTo>
                  <a:pt x="1138237" y="318"/>
                </a:lnTo>
                <a:lnTo>
                  <a:pt x="1166495" y="1588"/>
                </a:lnTo>
                <a:lnTo>
                  <a:pt x="1195070" y="3493"/>
                </a:lnTo>
                <a:lnTo>
                  <a:pt x="1223010" y="5715"/>
                </a:lnTo>
                <a:lnTo>
                  <a:pt x="1250950" y="9208"/>
                </a:lnTo>
                <a:lnTo>
                  <a:pt x="1278573" y="13018"/>
                </a:lnTo>
                <a:lnTo>
                  <a:pt x="1306195" y="17780"/>
                </a:lnTo>
                <a:lnTo>
                  <a:pt x="1333183" y="22860"/>
                </a:lnTo>
                <a:lnTo>
                  <a:pt x="1360487" y="28575"/>
                </a:lnTo>
                <a:lnTo>
                  <a:pt x="1386840" y="34925"/>
                </a:lnTo>
                <a:lnTo>
                  <a:pt x="1413510" y="42228"/>
                </a:lnTo>
                <a:lnTo>
                  <a:pt x="1439545" y="50165"/>
                </a:lnTo>
                <a:lnTo>
                  <a:pt x="1465580" y="58420"/>
                </a:lnTo>
                <a:lnTo>
                  <a:pt x="1490980" y="67628"/>
                </a:lnTo>
                <a:lnTo>
                  <a:pt x="1516380" y="77153"/>
                </a:lnTo>
                <a:lnTo>
                  <a:pt x="1541463" y="87313"/>
                </a:lnTo>
                <a:lnTo>
                  <a:pt x="1566227" y="98108"/>
                </a:lnTo>
                <a:lnTo>
                  <a:pt x="1590675" y="109538"/>
                </a:lnTo>
                <a:lnTo>
                  <a:pt x="1614805" y="121603"/>
                </a:lnTo>
                <a:lnTo>
                  <a:pt x="1638617" y="134303"/>
                </a:lnTo>
                <a:lnTo>
                  <a:pt x="1662113" y="147320"/>
                </a:lnTo>
                <a:lnTo>
                  <a:pt x="1684973" y="160655"/>
                </a:lnTo>
                <a:lnTo>
                  <a:pt x="1707833" y="174943"/>
                </a:lnTo>
                <a:lnTo>
                  <a:pt x="1730057" y="189865"/>
                </a:lnTo>
                <a:lnTo>
                  <a:pt x="1751965" y="204788"/>
                </a:lnTo>
                <a:lnTo>
                  <a:pt x="1773555" y="220663"/>
                </a:lnTo>
                <a:lnTo>
                  <a:pt x="1794510" y="236855"/>
                </a:lnTo>
                <a:lnTo>
                  <a:pt x="1815465" y="253683"/>
                </a:lnTo>
                <a:lnTo>
                  <a:pt x="1835785" y="270510"/>
                </a:lnTo>
                <a:lnTo>
                  <a:pt x="1855787" y="288290"/>
                </a:lnTo>
                <a:lnTo>
                  <a:pt x="1875473" y="306705"/>
                </a:lnTo>
                <a:lnTo>
                  <a:pt x="1894205" y="325120"/>
                </a:lnTo>
                <a:lnTo>
                  <a:pt x="1912937" y="344488"/>
                </a:lnTo>
                <a:lnTo>
                  <a:pt x="1931035" y="363538"/>
                </a:lnTo>
                <a:lnTo>
                  <a:pt x="1948815" y="383540"/>
                </a:lnTo>
                <a:lnTo>
                  <a:pt x="1965643" y="403860"/>
                </a:lnTo>
                <a:lnTo>
                  <a:pt x="1982470" y="424815"/>
                </a:lnTo>
                <a:lnTo>
                  <a:pt x="1998663" y="445770"/>
                </a:lnTo>
                <a:lnTo>
                  <a:pt x="2014537" y="467360"/>
                </a:lnTo>
                <a:lnTo>
                  <a:pt x="2029777" y="489268"/>
                </a:lnTo>
                <a:lnTo>
                  <a:pt x="2044383" y="511493"/>
                </a:lnTo>
                <a:lnTo>
                  <a:pt x="2058670" y="534353"/>
                </a:lnTo>
                <a:lnTo>
                  <a:pt x="2072005" y="557213"/>
                </a:lnTo>
                <a:lnTo>
                  <a:pt x="2085023" y="580708"/>
                </a:lnTo>
                <a:lnTo>
                  <a:pt x="2097723" y="604520"/>
                </a:lnTo>
                <a:lnTo>
                  <a:pt x="2109787" y="628650"/>
                </a:lnTo>
                <a:lnTo>
                  <a:pt x="2121217" y="653098"/>
                </a:lnTo>
                <a:lnTo>
                  <a:pt x="2132013" y="677863"/>
                </a:lnTo>
                <a:lnTo>
                  <a:pt x="2142173" y="702945"/>
                </a:lnTo>
                <a:lnTo>
                  <a:pt x="2152015" y="728345"/>
                </a:lnTo>
                <a:lnTo>
                  <a:pt x="2160905" y="754063"/>
                </a:lnTo>
                <a:lnTo>
                  <a:pt x="2169160" y="779780"/>
                </a:lnTo>
                <a:lnTo>
                  <a:pt x="2177097" y="805815"/>
                </a:lnTo>
                <a:lnTo>
                  <a:pt x="2184400" y="832485"/>
                </a:lnTo>
                <a:lnTo>
                  <a:pt x="2190750" y="859473"/>
                </a:lnTo>
                <a:lnTo>
                  <a:pt x="2196465" y="886143"/>
                </a:lnTo>
                <a:lnTo>
                  <a:pt x="2201863" y="913448"/>
                </a:lnTo>
                <a:lnTo>
                  <a:pt x="2206307" y="940753"/>
                </a:lnTo>
                <a:lnTo>
                  <a:pt x="2210435" y="968375"/>
                </a:lnTo>
                <a:lnTo>
                  <a:pt x="2213610" y="996315"/>
                </a:lnTo>
                <a:lnTo>
                  <a:pt x="2215833" y="1024255"/>
                </a:lnTo>
                <a:lnTo>
                  <a:pt x="2217737" y="1052830"/>
                </a:lnTo>
                <a:lnTo>
                  <a:pt x="2219007" y="1081088"/>
                </a:lnTo>
                <a:lnTo>
                  <a:pt x="2219325" y="1109980"/>
                </a:lnTo>
                <a:lnTo>
                  <a:pt x="2219007" y="1138238"/>
                </a:lnTo>
                <a:lnTo>
                  <a:pt x="2217737" y="1166813"/>
                </a:lnTo>
                <a:lnTo>
                  <a:pt x="2215833" y="1195388"/>
                </a:lnTo>
                <a:lnTo>
                  <a:pt x="2213610" y="1223328"/>
                </a:lnTo>
                <a:lnTo>
                  <a:pt x="2210435" y="1250950"/>
                </a:lnTo>
                <a:lnTo>
                  <a:pt x="2206307" y="1278573"/>
                </a:lnTo>
                <a:lnTo>
                  <a:pt x="2201863" y="1306195"/>
                </a:lnTo>
                <a:lnTo>
                  <a:pt x="2196465" y="1333500"/>
                </a:lnTo>
                <a:lnTo>
                  <a:pt x="2190750" y="1360488"/>
                </a:lnTo>
                <a:lnTo>
                  <a:pt x="2184400" y="1387158"/>
                </a:lnTo>
                <a:lnTo>
                  <a:pt x="2177097" y="1413510"/>
                </a:lnTo>
                <a:lnTo>
                  <a:pt x="2169160" y="1439545"/>
                </a:lnTo>
                <a:lnTo>
                  <a:pt x="2160905" y="1465898"/>
                </a:lnTo>
                <a:lnTo>
                  <a:pt x="2152015" y="1491298"/>
                </a:lnTo>
                <a:lnTo>
                  <a:pt x="2142173" y="1516380"/>
                </a:lnTo>
                <a:lnTo>
                  <a:pt x="2132013" y="1541463"/>
                </a:lnTo>
                <a:lnTo>
                  <a:pt x="2121217" y="1566545"/>
                </a:lnTo>
                <a:lnTo>
                  <a:pt x="2109787" y="1590675"/>
                </a:lnTo>
                <a:lnTo>
                  <a:pt x="2097723" y="1614805"/>
                </a:lnTo>
                <a:lnTo>
                  <a:pt x="2085023" y="1638618"/>
                </a:lnTo>
                <a:lnTo>
                  <a:pt x="2072005" y="1662113"/>
                </a:lnTo>
                <a:lnTo>
                  <a:pt x="2058670" y="1685290"/>
                </a:lnTo>
                <a:lnTo>
                  <a:pt x="2044383" y="1707833"/>
                </a:lnTo>
                <a:lnTo>
                  <a:pt x="2029777" y="1730058"/>
                </a:lnTo>
                <a:lnTo>
                  <a:pt x="2014537" y="1751965"/>
                </a:lnTo>
                <a:lnTo>
                  <a:pt x="1998663" y="1773555"/>
                </a:lnTo>
                <a:lnTo>
                  <a:pt x="1982470" y="1794828"/>
                </a:lnTo>
                <a:lnTo>
                  <a:pt x="1965643" y="1815465"/>
                </a:lnTo>
                <a:lnTo>
                  <a:pt x="1948815" y="1835785"/>
                </a:lnTo>
                <a:lnTo>
                  <a:pt x="1931035" y="1855788"/>
                </a:lnTo>
                <a:lnTo>
                  <a:pt x="1912937" y="1875473"/>
                </a:lnTo>
                <a:lnTo>
                  <a:pt x="1894205" y="1894205"/>
                </a:lnTo>
                <a:lnTo>
                  <a:pt x="1875473" y="1913255"/>
                </a:lnTo>
                <a:lnTo>
                  <a:pt x="1855787" y="1931353"/>
                </a:lnTo>
                <a:lnTo>
                  <a:pt x="1835785" y="1948815"/>
                </a:lnTo>
                <a:lnTo>
                  <a:pt x="1815465" y="1966278"/>
                </a:lnTo>
                <a:lnTo>
                  <a:pt x="1794510" y="1982788"/>
                </a:lnTo>
                <a:lnTo>
                  <a:pt x="1773555" y="1998980"/>
                </a:lnTo>
                <a:lnTo>
                  <a:pt x="1751965" y="2014538"/>
                </a:lnTo>
                <a:lnTo>
                  <a:pt x="1730057" y="2030095"/>
                </a:lnTo>
                <a:lnTo>
                  <a:pt x="1707833" y="2044700"/>
                </a:lnTo>
                <a:lnTo>
                  <a:pt x="1684973" y="2058670"/>
                </a:lnTo>
                <a:lnTo>
                  <a:pt x="1662113" y="2072323"/>
                </a:lnTo>
                <a:lnTo>
                  <a:pt x="1638617" y="2085340"/>
                </a:lnTo>
                <a:lnTo>
                  <a:pt x="1614805" y="2098040"/>
                </a:lnTo>
                <a:lnTo>
                  <a:pt x="1590675" y="2109788"/>
                </a:lnTo>
                <a:lnTo>
                  <a:pt x="1566227" y="2121535"/>
                </a:lnTo>
                <a:lnTo>
                  <a:pt x="1541463" y="2132330"/>
                </a:lnTo>
                <a:lnTo>
                  <a:pt x="1516380" y="2142490"/>
                </a:lnTo>
                <a:lnTo>
                  <a:pt x="1490980" y="2152333"/>
                </a:lnTo>
                <a:lnTo>
                  <a:pt x="1465580" y="2160905"/>
                </a:lnTo>
                <a:lnTo>
                  <a:pt x="1439545" y="2169478"/>
                </a:lnTo>
                <a:lnTo>
                  <a:pt x="1413510" y="2177098"/>
                </a:lnTo>
                <a:lnTo>
                  <a:pt x="1386840" y="2184400"/>
                </a:lnTo>
                <a:lnTo>
                  <a:pt x="1360487" y="2191068"/>
                </a:lnTo>
                <a:lnTo>
                  <a:pt x="1333183" y="2196783"/>
                </a:lnTo>
                <a:lnTo>
                  <a:pt x="1306195" y="2202180"/>
                </a:lnTo>
                <a:lnTo>
                  <a:pt x="1278573" y="2206625"/>
                </a:lnTo>
                <a:lnTo>
                  <a:pt x="1250950" y="2210753"/>
                </a:lnTo>
                <a:lnTo>
                  <a:pt x="1223010" y="2213610"/>
                </a:lnTo>
                <a:lnTo>
                  <a:pt x="1195070" y="2215833"/>
                </a:lnTo>
                <a:lnTo>
                  <a:pt x="1166495" y="2218055"/>
                </a:lnTo>
                <a:lnTo>
                  <a:pt x="1138237" y="2219008"/>
                </a:lnTo>
                <a:lnTo>
                  <a:pt x="1109345" y="2219325"/>
                </a:lnTo>
                <a:lnTo>
                  <a:pt x="1081087" y="2219008"/>
                </a:lnTo>
                <a:lnTo>
                  <a:pt x="1052513" y="2218055"/>
                </a:lnTo>
                <a:lnTo>
                  <a:pt x="1023937" y="2215833"/>
                </a:lnTo>
                <a:lnTo>
                  <a:pt x="995997" y="2213610"/>
                </a:lnTo>
                <a:lnTo>
                  <a:pt x="968375" y="2210753"/>
                </a:lnTo>
                <a:lnTo>
                  <a:pt x="940753" y="2206625"/>
                </a:lnTo>
                <a:lnTo>
                  <a:pt x="913130" y="2202180"/>
                </a:lnTo>
                <a:lnTo>
                  <a:pt x="886143" y="2196783"/>
                </a:lnTo>
                <a:lnTo>
                  <a:pt x="858837" y="2191068"/>
                </a:lnTo>
                <a:lnTo>
                  <a:pt x="832167" y="2184400"/>
                </a:lnTo>
                <a:lnTo>
                  <a:pt x="805815" y="2177098"/>
                </a:lnTo>
                <a:lnTo>
                  <a:pt x="779780" y="2169478"/>
                </a:lnTo>
                <a:lnTo>
                  <a:pt x="753427" y="2160905"/>
                </a:lnTo>
                <a:lnTo>
                  <a:pt x="728027" y="2152333"/>
                </a:lnTo>
                <a:lnTo>
                  <a:pt x="702627" y="2142490"/>
                </a:lnTo>
                <a:lnTo>
                  <a:pt x="677863" y="2132330"/>
                </a:lnTo>
                <a:lnTo>
                  <a:pt x="652780" y="2121535"/>
                </a:lnTo>
                <a:lnTo>
                  <a:pt x="628650" y="2109788"/>
                </a:lnTo>
                <a:lnTo>
                  <a:pt x="604520" y="2098040"/>
                </a:lnTo>
                <a:lnTo>
                  <a:pt x="580707" y="2085340"/>
                </a:lnTo>
                <a:lnTo>
                  <a:pt x="557213" y="2072323"/>
                </a:lnTo>
                <a:lnTo>
                  <a:pt x="534035" y="2058670"/>
                </a:lnTo>
                <a:lnTo>
                  <a:pt x="511493" y="2044700"/>
                </a:lnTo>
                <a:lnTo>
                  <a:pt x="488950" y="2030095"/>
                </a:lnTo>
                <a:lnTo>
                  <a:pt x="467043" y="2014538"/>
                </a:lnTo>
                <a:lnTo>
                  <a:pt x="445770" y="1998980"/>
                </a:lnTo>
                <a:lnTo>
                  <a:pt x="424497" y="1982788"/>
                </a:lnTo>
                <a:lnTo>
                  <a:pt x="403860" y="1966278"/>
                </a:lnTo>
                <a:lnTo>
                  <a:pt x="383540" y="1948815"/>
                </a:lnTo>
                <a:lnTo>
                  <a:pt x="363537" y="1931353"/>
                </a:lnTo>
                <a:lnTo>
                  <a:pt x="344170" y="1913255"/>
                </a:lnTo>
                <a:lnTo>
                  <a:pt x="325120" y="1894205"/>
                </a:lnTo>
                <a:lnTo>
                  <a:pt x="306387" y="1875473"/>
                </a:lnTo>
                <a:lnTo>
                  <a:pt x="287973" y="1855788"/>
                </a:lnTo>
                <a:lnTo>
                  <a:pt x="270510" y="1835785"/>
                </a:lnTo>
                <a:lnTo>
                  <a:pt x="253365" y="1815465"/>
                </a:lnTo>
                <a:lnTo>
                  <a:pt x="236537" y="1794828"/>
                </a:lnTo>
                <a:lnTo>
                  <a:pt x="220345" y="1773555"/>
                </a:lnTo>
                <a:lnTo>
                  <a:pt x="204787" y="1751965"/>
                </a:lnTo>
                <a:lnTo>
                  <a:pt x="189230" y="1730058"/>
                </a:lnTo>
                <a:lnTo>
                  <a:pt x="174625" y="1707833"/>
                </a:lnTo>
                <a:lnTo>
                  <a:pt x="160655" y="1685290"/>
                </a:lnTo>
                <a:lnTo>
                  <a:pt x="147003" y="1662113"/>
                </a:lnTo>
                <a:lnTo>
                  <a:pt x="133985" y="1638618"/>
                </a:lnTo>
                <a:lnTo>
                  <a:pt x="121285" y="1614805"/>
                </a:lnTo>
                <a:lnTo>
                  <a:pt x="109537" y="1590675"/>
                </a:lnTo>
                <a:lnTo>
                  <a:pt x="97790" y="1566545"/>
                </a:lnTo>
                <a:lnTo>
                  <a:pt x="86995" y="1541463"/>
                </a:lnTo>
                <a:lnTo>
                  <a:pt x="77153" y="1516380"/>
                </a:lnTo>
                <a:lnTo>
                  <a:pt x="67627" y="1491298"/>
                </a:lnTo>
                <a:lnTo>
                  <a:pt x="58420" y="1465898"/>
                </a:lnTo>
                <a:lnTo>
                  <a:pt x="49847" y="1439545"/>
                </a:lnTo>
                <a:lnTo>
                  <a:pt x="42227" y="1413510"/>
                </a:lnTo>
                <a:lnTo>
                  <a:pt x="34925" y="1387158"/>
                </a:lnTo>
                <a:lnTo>
                  <a:pt x="28257" y="1360488"/>
                </a:lnTo>
                <a:lnTo>
                  <a:pt x="22543" y="1333500"/>
                </a:lnTo>
                <a:lnTo>
                  <a:pt x="17145" y="1306195"/>
                </a:lnTo>
                <a:lnTo>
                  <a:pt x="13017" y="1278573"/>
                </a:lnTo>
                <a:lnTo>
                  <a:pt x="9207" y="1250950"/>
                </a:lnTo>
                <a:lnTo>
                  <a:pt x="5715" y="1223328"/>
                </a:lnTo>
                <a:lnTo>
                  <a:pt x="3175" y="1195388"/>
                </a:lnTo>
                <a:lnTo>
                  <a:pt x="1270" y="1166813"/>
                </a:lnTo>
                <a:lnTo>
                  <a:pt x="317" y="1138238"/>
                </a:lnTo>
                <a:lnTo>
                  <a:pt x="0" y="1109980"/>
                </a:lnTo>
                <a:lnTo>
                  <a:pt x="317" y="1081088"/>
                </a:lnTo>
                <a:lnTo>
                  <a:pt x="1270" y="1052830"/>
                </a:lnTo>
                <a:lnTo>
                  <a:pt x="3175" y="1024255"/>
                </a:lnTo>
                <a:lnTo>
                  <a:pt x="5715" y="996315"/>
                </a:lnTo>
                <a:lnTo>
                  <a:pt x="9207" y="968375"/>
                </a:lnTo>
                <a:lnTo>
                  <a:pt x="13017" y="940753"/>
                </a:lnTo>
                <a:lnTo>
                  <a:pt x="17145" y="913448"/>
                </a:lnTo>
                <a:lnTo>
                  <a:pt x="22543" y="886143"/>
                </a:lnTo>
                <a:lnTo>
                  <a:pt x="28257" y="859473"/>
                </a:lnTo>
                <a:lnTo>
                  <a:pt x="34925" y="832485"/>
                </a:lnTo>
                <a:lnTo>
                  <a:pt x="42227" y="805815"/>
                </a:lnTo>
                <a:lnTo>
                  <a:pt x="49847" y="779780"/>
                </a:lnTo>
                <a:lnTo>
                  <a:pt x="58420" y="754063"/>
                </a:lnTo>
                <a:lnTo>
                  <a:pt x="67627" y="728345"/>
                </a:lnTo>
                <a:lnTo>
                  <a:pt x="77153" y="702945"/>
                </a:lnTo>
                <a:lnTo>
                  <a:pt x="86995" y="677863"/>
                </a:lnTo>
                <a:lnTo>
                  <a:pt x="97790" y="653098"/>
                </a:lnTo>
                <a:lnTo>
                  <a:pt x="109537" y="628650"/>
                </a:lnTo>
                <a:lnTo>
                  <a:pt x="121285" y="604520"/>
                </a:lnTo>
                <a:lnTo>
                  <a:pt x="133985" y="580708"/>
                </a:lnTo>
                <a:lnTo>
                  <a:pt x="147003" y="557213"/>
                </a:lnTo>
                <a:lnTo>
                  <a:pt x="160655" y="534353"/>
                </a:lnTo>
                <a:lnTo>
                  <a:pt x="174625" y="511493"/>
                </a:lnTo>
                <a:lnTo>
                  <a:pt x="189230" y="489268"/>
                </a:lnTo>
                <a:lnTo>
                  <a:pt x="204787" y="467360"/>
                </a:lnTo>
                <a:lnTo>
                  <a:pt x="220345" y="445770"/>
                </a:lnTo>
                <a:lnTo>
                  <a:pt x="236537" y="424815"/>
                </a:lnTo>
                <a:lnTo>
                  <a:pt x="253365" y="403860"/>
                </a:lnTo>
                <a:lnTo>
                  <a:pt x="270510" y="383540"/>
                </a:lnTo>
                <a:lnTo>
                  <a:pt x="287973" y="363538"/>
                </a:lnTo>
                <a:lnTo>
                  <a:pt x="306387" y="344488"/>
                </a:lnTo>
                <a:lnTo>
                  <a:pt x="325120" y="325120"/>
                </a:lnTo>
                <a:lnTo>
                  <a:pt x="344170" y="306705"/>
                </a:lnTo>
                <a:lnTo>
                  <a:pt x="363537" y="288290"/>
                </a:lnTo>
                <a:lnTo>
                  <a:pt x="383540" y="270510"/>
                </a:lnTo>
                <a:lnTo>
                  <a:pt x="403860" y="253683"/>
                </a:lnTo>
                <a:lnTo>
                  <a:pt x="424497" y="236855"/>
                </a:lnTo>
                <a:lnTo>
                  <a:pt x="445770" y="220663"/>
                </a:lnTo>
                <a:lnTo>
                  <a:pt x="467043" y="204788"/>
                </a:lnTo>
                <a:lnTo>
                  <a:pt x="488950" y="189865"/>
                </a:lnTo>
                <a:lnTo>
                  <a:pt x="511493" y="174943"/>
                </a:lnTo>
                <a:lnTo>
                  <a:pt x="534035" y="160655"/>
                </a:lnTo>
                <a:lnTo>
                  <a:pt x="557213" y="147320"/>
                </a:lnTo>
                <a:lnTo>
                  <a:pt x="580707" y="134303"/>
                </a:lnTo>
                <a:lnTo>
                  <a:pt x="604520" y="121603"/>
                </a:lnTo>
                <a:lnTo>
                  <a:pt x="628650" y="109538"/>
                </a:lnTo>
                <a:lnTo>
                  <a:pt x="652780" y="98108"/>
                </a:lnTo>
                <a:lnTo>
                  <a:pt x="677863" y="87313"/>
                </a:lnTo>
                <a:lnTo>
                  <a:pt x="702627" y="77153"/>
                </a:lnTo>
                <a:lnTo>
                  <a:pt x="728027" y="67628"/>
                </a:lnTo>
                <a:lnTo>
                  <a:pt x="753427" y="58420"/>
                </a:lnTo>
                <a:lnTo>
                  <a:pt x="779780" y="50165"/>
                </a:lnTo>
                <a:lnTo>
                  <a:pt x="805815" y="42228"/>
                </a:lnTo>
                <a:lnTo>
                  <a:pt x="832167" y="34925"/>
                </a:lnTo>
                <a:lnTo>
                  <a:pt x="858837" y="28575"/>
                </a:lnTo>
                <a:lnTo>
                  <a:pt x="886143" y="22860"/>
                </a:lnTo>
                <a:lnTo>
                  <a:pt x="913130" y="17780"/>
                </a:lnTo>
                <a:lnTo>
                  <a:pt x="940753" y="13018"/>
                </a:lnTo>
                <a:lnTo>
                  <a:pt x="968375" y="9208"/>
                </a:lnTo>
                <a:lnTo>
                  <a:pt x="995997" y="5715"/>
                </a:lnTo>
                <a:lnTo>
                  <a:pt x="1023937" y="3493"/>
                </a:lnTo>
                <a:lnTo>
                  <a:pt x="1052513" y="1588"/>
                </a:lnTo>
                <a:lnTo>
                  <a:pt x="1081087" y="318"/>
                </a:lnTo>
                <a:lnTo>
                  <a:pt x="1109345" y="0"/>
                </a:lnTo>
                <a:close/>
              </a:path>
            </a:pathLst>
          </a:cu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0"/>
          </a:gra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1" name="1" descr="D:\360data\重要数据\桌面\666666666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17" y="258993"/>
            <a:ext cx="2796230" cy="2795866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2" descr="D:\360data\重要数据\桌面\55555555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17" y="258993"/>
            <a:ext cx="2796230" cy="2795866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3" descr="D:\360data\重要数据\桌面\444444444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17" y="258993"/>
            <a:ext cx="2796230" cy="2795866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4" descr="D:\360data\重要数据\桌面\33333333333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17" y="258993"/>
            <a:ext cx="2796230" cy="2795866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5" descr="D:\360data\重要数据\桌面\22222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17" y="258993"/>
            <a:ext cx="2796230" cy="2795866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6" descr="D:\360data\重要数据\桌面\1111111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17" y="258993"/>
            <a:ext cx="2796230" cy="2795866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背景音乐.mp3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34999" y="-963237"/>
            <a:ext cx="609441" cy="60944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401318" y="3227822"/>
            <a:ext cx="9389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spc="3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校园招聘宣讲会</a:t>
            </a:r>
            <a:endParaRPr lang="zh-CN" altLang="en-US" sz="7200" spc="3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762729" y="4570851"/>
            <a:ext cx="6666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可用于校园招聘 </a:t>
            </a:r>
            <a:r>
              <a:rPr lang="en-US" altLang="zh-CN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/ </a:t>
            </a:r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校园宣讲 </a:t>
            </a:r>
            <a:r>
              <a:rPr lang="en-US" altLang="zh-CN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/ </a:t>
            </a:r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企业宣讲 </a:t>
            </a:r>
            <a:r>
              <a:rPr lang="en-US" altLang="zh-CN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/ </a:t>
            </a:r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宣讲会等场景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33318" y="5906808"/>
            <a:ext cx="1714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部门：人事部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903023" y="5924496"/>
            <a:ext cx="2674789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时间：</a:t>
            </a:r>
            <a:r>
              <a:rPr lang="en-US" altLang="zh-CN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2019</a:t>
            </a:r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年</a:t>
            </a:r>
            <a:r>
              <a:rPr lang="en-US" altLang="zh-CN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12</a:t>
            </a:r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月</a:t>
            </a:r>
            <a:r>
              <a:rPr lang="en-US" altLang="zh-CN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24</a:t>
            </a:r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日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" descr="D:\360data\重要数据\桌面\333333333333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4" t="7792" r="9819" b="10024"/>
          <a:stretch>
            <a:fillRect/>
          </a:stretch>
        </p:blipFill>
        <p:spPr bwMode="auto">
          <a:xfrm>
            <a:off x="804582" y="1777906"/>
            <a:ext cx="2780843" cy="2838444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5" descr="D:\360data\重要数据\桌面\22222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" t="3417" r="2067" b="5063"/>
          <a:stretch>
            <a:fillRect/>
          </a:stretch>
        </p:blipFill>
        <p:spPr bwMode="auto">
          <a:xfrm>
            <a:off x="587260" y="1630838"/>
            <a:ext cx="3258576" cy="3160831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6" descr="D:\360data\重要数据\桌面\111111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" y="1513254"/>
            <a:ext cx="3453732" cy="3453732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1" descr="D:\360data\重要数据\桌面\666666666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7" t="27011" r="24848" b="27881"/>
          <a:stretch>
            <a:fillRect/>
          </a:stretch>
        </p:blipFill>
        <p:spPr bwMode="auto">
          <a:xfrm>
            <a:off x="883863" y="2126498"/>
            <a:ext cx="2530661" cy="2188755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" t="14588" r="69269" b="8640"/>
          <a:stretch>
            <a:fillRect/>
          </a:stretch>
        </p:blipFill>
        <p:spPr>
          <a:xfrm>
            <a:off x="1316863" y="2259234"/>
            <a:ext cx="1857103" cy="1837299"/>
          </a:xfrm>
          <a:prstGeom prst="rect">
            <a:avLst/>
          </a:prstGeom>
        </p:spPr>
      </p:pic>
      <p:sp>
        <p:nvSpPr>
          <p:cNvPr id="7" name="KSO_Shape"/>
          <p:cNvSpPr/>
          <p:nvPr/>
        </p:nvSpPr>
        <p:spPr bwMode="auto">
          <a:xfrm>
            <a:off x="1706626" y="2766238"/>
            <a:ext cx="947763" cy="947763"/>
          </a:xfrm>
          <a:custGeom>
            <a:avLst/>
            <a:gdLst>
              <a:gd name="T0" fmla="*/ 1395413 w 2219325"/>
              <a:gd name="T1" fmla="*/ 1938020 h 2219325"/>
              <a:gd name="T2" fmla="*/ 1388316 w 2219325"/>
              <a:gd name="T3" fmla="*/ 2002466 h 2219325"/>
              <a:gd name="T4" fmla="*/ 1670304 w 2219325"/>
              <a:gd name="T5" fmla="*/ 1858614 h 2219325"/>
              <a:gd name="T6" fmla="*/ 1150620 w 2219325"/>
              <a:gd name="T7" fmla="*/ 2015808 h 2219325"/>
              <a:gd name="T8" fmla="*/ 1286510 w 2219325"/>
              <a:gd name="T9" fmla="*/ 1931988 h 2219325"/>
              <a:gd name="T10" fmla="*/ 1400810 w 2219325"/>
              <a:gd name="T11" fmla="*/ 1758633 h 2219325"/>
              <a:gd name="T12" fmla="*/ 848360 w 2219325"/>
              <a:gd name="T13" fmla="*/ 1816418 h 2219325"/>
              <a:gd name="T14" fmla="*/ 969645 w 2219325"/>
              <a:gd name="T15" fmla="*/ 1966278 h 2219325"/>
              <a:gd name="T16" fmla="*/ 388339 w 2219325"/>
              <a:gd name="T17" fmla="*/ 1704282 h 2219325"/>
              <a:gd name="T18" fmla="*/ 625234 w 2219325"/>
              <a:gd name="T19" fmla="*/ 1909105 h 2219325"/>
              <a:gd name="T20" fmla="*/ 900095 w 2219325"/>
              <a:gd name="T21" fmla="*/ 2020749 h 2219325"/>
              <a:gd name="T22" fmla="*/ 793433 w 2219325"/>
              <a:gd name="T23" fmla="*/ 1894840 h 2219325"/>
              <a:gd name="T24" fmla="*/ 1611947 w 2219325"/>
              <a:gd name="T25" fmla="*/ 1244918 h 2219325"/>
              <a:gd name="T26" fmla="*/ 1898577 w 2219325"/>
              <a:gd name="T27" fmla="*/ 1613535 h 2219325"/>
              <a:gd name="T28" fmla="*/ 2016438 w 2219325"/>
              <a:gd name="T29" fmla="*/ 1342906 h 2219325"/>
              <a:gd name="T30" fmla="*/ 1464945 w 2219325"/>
              <a:gd name="T31" fmla="*/ 1588135 h 2219325"/>
              <a:gd name="T32" fmla="*/ 1527810 w 2219325"/>
              <a:gd name="T33" fmla="*/ 1182688 h 2219325"/>
              <a:gd name="T34" fmla="*/ 727393 w 2219325"/>
              <a:gd name="T35" fmla="*/ 1480820 h 2219325"/>
              <a:gd name="T36" fmla="*/ 185422 w 2219325"/>
              <a:gd name="T37" fmla="*/ 1251450 h 2219325"/>
              <a:gd name="T38" fmla="*/ 287674 w 2219325"/>
              <a:gd name="T39" fmla="*/ 1555032 h 2219325"/>
              <a:gd name="T40" fmla="*/ 619125 w 2219325"/>
              <a:gd name="T41" fmla="*/ 1365568 h 2219325"/>
              <a:gd name="T42" fmla="*/ 1581467 w 2219325"/>
              <a:gd name="T43" fmla="*/ 739458 h 2219325"/>
              <a:gd name="T44" fmla="*/ 2043430 w 2219325"/>
              <a:gd name="T45" fmla="*/ 1036784 h 2219325"/>
              <a:gd name="T46" fmla="*/ 1963406 w 2219325"/>
              <a:gd name="T47" fmla="*/ 723993 h 2219325"/>
              <a:gd name="T48" fmla="*/ 1522095 w 2219325"/>
              <a:gd name="T49" fmla="*/ 943928 h 2219325"/>
              <a:gd name="T50" fmla="*/ 762000 w 2219325"/>
              <a:gd name="T51" fmla="*/ 606108 h 2219325"/>
              <a:gd name="T52" fmla="*/ 692467 w 2219325"/>
              <a:gd name="T53" fmla="*/ 1005840 h 2219325"/>
              <a:gd name="T54" fmla="*/ 239406 w 2219325"/>
              <a:gd name="T55" fmla="*/ 765910 h 2219325"/>
              <a:gd name="T56" fmla="*/ 175580 w 2219325"/>
              <a:gd name="T57" fmla="*/ 1068705 h 2219325"/>
              <a:gd name="T58" fmla="*/ 649287 w 2219325"/>
              <a:gd name="T59" fmla="*/ 684848 h 2219325"/>
              <a:gd name="T60" fmla="*/ 1378267 w 2219325"/>
              <a:gd name="T61" fmla="*/ 416878 h 2219325"/>
              <a:gd name="T62" fmla="*/ 1258887 w 2219325"/>
              <a:gd name="T63" fmla="*/ 261303 h 2219325"/>
              <a:gd name="T64" fmla="*/ 1047750 w 2219325"/>
              <a:gd name="T65" fmla="*/ 209550 h 2219325"/>
              <a:gd name="T66" fmla="*/ 914400 w 2219325"/>
              <a:gd name="T67" fmla="*/ 307023 h 2219325"/>
              <a:gd name="T68" fmla="*/ 804545 w 2219325"/>
              <a:gd name="T69" fmla="*/ 491490 h 2219325"/>
              <a:gd name="T70" fmla="*/ 725264 w 2219325"/>
              <a:gd name="T71" fmla="*/ 255919 h 2219325"/>
              <a:gd name="T72" fmla="*/ 464869 w 2219325"/>
              <a:gd name="T73" fmla="*/ 431844 h 2219325"/>
              <a:gd name="T74" fmla="*/ 779145 w 2219325"/>
              <a:gd name="T75" fmla="*/ 348298 h 2219325"/>
              <a:gd name="T76" fmla="*/ 889635 w 2219325"/>
              <a:gd name="T77" fmla="*/ 207963 h 2219325"/>
              <a:gd name="T78" fmla="*/ 1403033 w 2219325"/>
              <a:gd name="T79" fmla="*/ 291783 h 2219325"/>
              <a:gd name="T80" fmla="*/ 1832574 w 2219325"/>
              <a:gd name="T81" fmla="*/ 513773 h 2219325"/>
              <a:gd name="T82" fmla="*/ 1595679 w 2219325"/>
              <a:gd name="T83" fmla="*/ 308950 h 2219325"/>
              <a:gd name="T84" fmla="*/ 1315730 w 2219325"/>
              <a:gd name="T85" fmla="*/ 196178 h 2219325"/>
              <a:gd name="T86" fmla="*/ 1465580 w 2219325"/>
              <a:gd name="T87" fmla="*/ 58420 h 2219325"/>
              <a:gd name="T88" fmla="*/ 1794510 w 2219325"/>
              <a:gd name="T89" fmla="*/ 236855 h 2219325"/>
              <a:gd name="T90" fmla="*/ 2044383 w 2219325"/>
              <a:gd name="T91" fmla="*/ 511493 h 2219325"/>
              <a:gd name="T92" fmla="*/ 2190750 w 2219325"/>
              <a:gd name="T93" fmla="*/ 859473 h 2219325"/>
              <a:gd name="T94" fmla="*/ 2210435 w 2219325"/>
              <a:gd name="T95" fmla="*/ 1250950 h 2219325"/>
              <a:gd name="T96" fmla="*/ 2097723 w 2219325"/>
              <a:gd name="T97" fmla="*/ 1614805 h 2219325"/>
              <a:gd name="T98" fmla="*/ 1875473 w 2219325"/>
              <a:gd name="T99" fmla="*/ 1913255 h 2219325"/>
              <a:gd name="T100" fmla="*/ 1566227 w 2219325"/>
              <a:gd name="T101" fmla="*/ 2121535 h 2219325"/>
              <a:gd name="T102" fmla="*/ 1195070 w 2219325"/>
              <a:gd name="T103" fmla="*/ 2215833 h 2219325"/>
              <a:gd name="T104" fmla="*/ 805815 w 2219325"/>
              <a:gd name="T105" fmla="*/ 2177098 h 2219325"/>
              <a:gd name="T106" fmla="*/ 467043 w 2219325"/>
              <a:gd name="T107" fmla="*/ 2014538 h 2219325"/>
              <a:gd name="T108" fmla="*/ 204787 w 2219325"/>
              <a:gd name="T109" fmla="*/ 1751965 h 2219325"/>
              <a:gd name="T110" fmla="*/ 42227 w 2219325"/>
              <a:gd name="T111" fmla="*/ 1413510 h 2219325"/>
              <a:gd name="T112" fmla="*/ 3175 w 2219325"/>
              <a:gd name="T113" fmla="*/ 1024255 h 2219325"/>
              <a:gd name="T114" fmla="*/ 97790 w 2219325"/>
              <a:gd name="T115" fmla="*/ 653098 h 2219325"/>
              <a:gd name="T116" fmla="*/ 306387 w 2219325"/>
              <a:gd name="T117" fmla="*/ 344488 h 2219325"/>
              <a:gd name="T118" fmla="*/ 604520 w 2219325"/>
              <a:gd name="T119" fmla="*/ 121603 h 2219325"/>
              <a:gd name="T120" fmla="*/ 968375 w 2219325"/>
              <a:gd name="T121" fmla="*/ 9208 h 2219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19325" h="2219325">
                <a:moveTo>
                  <a:pt x="1522095" y="1695768"/>
                </a:moveTo>
                <a:lnTo>
                  <a:pt x="1510983" y="1725295"/>
                </a:lnTo>
                <a:lnTo>
                  <a:pt x="1499553" y="1754188"/>
                </a:lnTo>
                <a:lnTo>
                  <a:pt x="1487170" y="1781810"/>
                </a:lnTo>
                <a:lnTo>
                  <a:pt x="1474153" y="1808480"/>
                </a:lnTo>
                <a:lnTo>
                  <a:pt x="1461135" y="1834515"/>
                </a:lnTo>
                <a:lnTo>
                  <a:pt x="1447165" y="1859280"/>
                </a:lnTo>
                <a:lnTo>
                  <a:pt x="1439863" y="1871345"/>
                </a:lnTo>
                <a:lnTo>
                  <a:pt x="1432877" y="1883093"/>
                </a:lnTo>
                <a:lnTo>
                  <a:pt x="1425575" y="1894840"/>
                </a:lnTo>
                <a:lnTo>
                  <a:pt x="1417955" y="1905953"/>
                </a:lnTo>
                <a:lnTo>
                  <a:pt x="1410653" y="1917065"/>
                </a:lnTo>
                <a:lnTo>
                  <a:pt x="1403033" y="1927860"/>
                </a:lnTo>
                <a:lnTo>
                  <a:pt x="1395413" y="1938020"/>
                </a:lnTo>
                <a:lnTo>
                  <a:pt x="1387157" y="1948498"/>
                </a:lnTo>
                <a:lnTo>
                  <a:pt x="1379537" y="1958023"/>
                </a:lnTo>
                <a:lnTo>
                  <a:pt x="1371600" y="1967865"/>
                </a:lnTo>
                <a:lnTo>
                  <a:pt x="1363027" y="1977390"/>
                </a:lnTo>
                <a:lnTo>
                  <a:pt x="1355090" y="1986280"/>
                </a:lnTo>
                <a:lnTo>
                  <a:pt x="1346517" y="1994853"/>
                </a:lnTo>
                <a:lnTo>
                  <a:pt x="1337945" y="2003425"/>
                </a:lnTo>
                <a:lnTo>
                  <a:pt x="1329690" y="2011680"/>
                </a:lnTo>
                <a:lnTo>
                  <a:pt x="1320800" y="2019300"/>
                </a:lnTo>
                <a:lnTo>
                  <a:pt x="1318516" y="2021258"/>
                </a:lnTo>
                <a:lnTo>
                  <a:pt x="1321630" y="2020566"/>
                </a:lnTo>
                <a:lnTo>
                  <a:pt x="1344176" y="2015168"/>
                </a:lnTo>
                <a:lnTo>
                  <a:pt x="1366405" y="2008817"/>
                </a:lnTo>
                <a:lnTo>
                  <a:pt x="1388316" y="2002466"/>
                </a:lnTo>
                <a:lnTo>
                  <a:pt x="1410227" y="1995479"/>
                </a:lnTo>
                <a:lnTo>
                  <a:pt x="1431821" y="1987858"/>
                </a:lnTo>
                <a:lnTo>
                  <a:pt x="1453415" y="1979602"/>
                </a:lnTo>
                <a:lnTo>
                  <a:pt x="1474691" y="1971345"/>
                </a:lnTo>
                <a:lnTo>
                  <a:pt x="1495332" y="1962136"/>
                </a:lnTo>
                <a:lnTo>
                  <a:pt x="1515973" y="1952610"/>
                </a:lnTo>
                <a:lnTo>
                  <a:pt x="1536296" y="1942448"/>
                </a:lnTo>
                <a:lnTo>
                  <a:pt x="1556302" y="1931651"/>
                </a:lnTo>
                <a:lnTo>
                  <a:pt x="1575991" y="1920537"/>
                </a:lnTo>
                <a:lnTo>
                  <a:pt x="1595679" y="1909105"/>
                </a:lnTo>
                <a:lnTo>
                  <a:pt x="1614415" y="1897038"/>
                </a:lnTo>
                <a:lnTo>
                  <a:pt x="1633468" y="1884653"/>
                </a:lnTo>
                <a:lnTo>
                  <a:pt x="1652203" y="1872268"/>
                </a:lnTo>
                <a:lnTo>
                  <a:pt x="1670304" y="1858614"/>
                </a:lnTo>
                <a:lnTo>
                  <a:pt x="1687770" y="1845276"/>
                </a:lnTo>
                <a:lnTo>
                  <a:pt x="1705553" y="1830986"/>
                </a:lnTo>
                <a:lnTo>
                  <a:pt x="1722383" y="1816379"/>
                </a:lnTo>
                <a:lnTo>
                  <a:pt x="1739531" y="1801454"/>
                </a:lnTo>
                <a:lnTo>
                  <a:pt x="1756044" y="1786529"/>
                </a:lnTo>
                <a:lnTo>
                  <a:pt x="1771921" y="1770651"/>
                </a:lnTo>
                <a:lnTo>
                  <a:pt x="1787481" y="1754456"/>
                </a:lnTo>
                <a:lnTo>
                  <a:pt x="1802724" y="1737943"/>
                </a:lnTo>
                <a:lnTo>
                  <a:pt x="1817967" y="1721430"/>
                </a:lnTo>
                <a:lnTo>
                  <a:pt x="1832574" y="1704282"/>
                </a:lnTo>
                <a:lnTo>
                  <a:pt x="1839112" y="1695768"/>
                </a:lnTo>
                <a:lnTo>
                  <a:pt x="1522095" y="1695768"/>
                </a:lnTo>
                <a:close/>
                <a:moveTo>
                  <a:pt x="1150620" y="1695768"/>
                </a:moveTo>
                <a:lnTo>
                  <a:pt x="1150620" y="2015808"/>
                </a:lnTo>
                <a:lnTo>
                  <a:pt x="1160780" y="2012950"/>
                </a:lnTo>
                <a:lnTo>
                  <a:pt x="1170940" y="2010093"/>
                </a:lnTo>
                <a:lnTo>
                  <a:pt x="1181100" y="2006600"/>
                </a:lnTo>
                <a:lnTo>
                  <a:pt x="1191260" y="2002155"/>
                </a:lnTo>
                <a:lnTo>
                  <a:pt x="1201103" y="1997393"/>
                </a:lnTo>
                <a:lnTo>
                  <a:pt x="1210945" y="1992313"/>
                </a:lnTo>
                <a:lnTo>
                  <a:pt x="1220787" y="1986598"/>
                </a:lnTo>
                <a:lnTo>
                  <a:pt x="1230313" y="1979930"/>
                </a:lnTo>
                <a:lnTo>
                  <a:pt x="1240155" y="1973580"/>
                </a:lnTo>
                <a:lnTo>
                  <a:pt x="1249680" y="1966278"/>
                </a:lnTo>
                <a:lnTo>
                  <a:pt x="1258887" y="1958340"/>
                </a:lnTo>
                <a:lnTo>
                  <a:pt x="1268095" y="1950085"/>
                </a:lnTo>
                <a:lnTo>
                  <a:pt x="1277303" y="1941195"/>
                </a:lnTo>
                <a:lnTo>
                  <a:pt x="1286510" y="1931988"/>
                </a:lnTo>
                <a:lnTo>
                  <a:pt x="1295400" y="1922463"/>
                </a:lnTo>
                <a:lnTo>
                  <a:pt x="1304607" y="1912303"/>
                </a:lnTo>
                <a:lnTo>
                  <a:pt x="1313180" y="1902143"/>
                </a:lnTo>
                <a:lnTo>
                  <a:pt x="1321753" y="1890713"/>
                </a:lnTo>
                <a:lnTo>
                  <a:pt x="1330325" y="1879283"/>
                </a:lnTo>
                <a:lnTo>
                  <a:pt x="1338897" y="1867853"/>
                </a:lnTo>
                <a:lnTo>
                  <a:pt x="1346835" y="1855470"/>
                </a:lnTo>
                <a:lnTo>
                  <a:pt x="1355090" y="1842770"/>
                </a:lnTo>
                <a:lnTo>
                  <a:pt x="1363027" y="1829753"/>
                </a:lnTo>
                <a:lnTo>
                  <a:pt x="1370647" y="1816418"/>
                </a:lnTo>
                <a:lnTo>
                  <a:pt x="1378267" y="1802448"/>
                </a:lnTo>
                <a:lnTo>
                  <a:pt x="1386205" y="1788160"/>
                </a:lnTo>
                <a:lnTo>
                  <a:pt x="1393507" y="1773555"/>
                </a:lnTo>
                <a:lnTo>
                  <a:pt x="1400810" y="1758633"/>
                </a:lnTo>
                <a:lnTo>
                  <a:pt x="1407477" y="1743710"/>
                </a:lnTo>
                <a:lnTo>
                  <a:pt x="1414463" y="1727835"/>
                </a:lnTo>
                <a:lnTo>
                  <a:pt x="1421447" y="1711643"/>
                </a:lnTo>
                <a:lnTo>
                  <a:pt x="1428115" y="1695768"/>
                </a:lnTo>
                <a:lnTo>
                  <a:pt x="1150620" y="1695768"/>
                </a:lnTo>
                <a:close/>
                <a:moveTo>
                  <a:pt x="791210" y="1695768"/>
                </a:moveTo>
                <a:lnTo>
                  <a:pt x="797560" y="1711643"/>
                </a:lnTo>
                <a:lnTo>
                  <a:pt x="804545" y="1727835"/>
                </a:lnTo>
                <a:lnTo>
                  <a:pt x="811213" y="1743710"/>
                </a:lnTo>
                <a:lnTo>
                  <a:pt x="818515" y="1758633"/>
                </a:lnTo>
                <a:lnTo>
                  <a:pt x="825817" y="1773555"/>
                </a:lnTo>
                <a:lnTo>
                  <a:pt x="833120" y="1788160"/>
                </a:lnTo>
                <a:lnTo>
                  <a:pt x="840740" y="1802448"/>
                </a:lnTo>
                <a:lnTo>
                  <a:pt x="848360" y="1816418"/>
                </a:lnTo>
                <a:lnTo>
                  <a:pt x="855980" y="1829753"/>
                </a:lnTo>
                <a:lnTo>
                  <a:pt x="864235" y="1842770"/>
                </a:lnTo>
                <a:lnTo>
                  <a:pt x="872173" y="1855470"/>
                </a:lnTo>
                <a:lnTo>
                  <a:pt x="880427" y="1867853"/>
                </a:lnTo>
                <a:lnTo>
                  <a:pt x="888683" y="1879283"/>
                </a:lnTo>
                <a:lnTo>
                  <a:pt x="897255" y="1890713"/>
                </a:lnTo>
                <a:lnTo>
                  <a:pt x="906145" y="1902143"/>
                </a:lnTo>
                <a:lnTo>
                  <a:pt x="914400" y="1912303"/>
                </a:lnTo>
                <a:lnTo>
                  <a:pt x="923290" y="1922463"/>
                </a:lnTo>
                <a:lnTo>
                  <a:pt x="932497" y="1931988"/>
                </a:lnTo>
                <a:lnTo>
                  <a:pt x="941387" y="1941195"/>
                </a:lnTo>
                <a:lnTo>
                  <a:pt x="950595" y="1950085"/>
                </a:lnTo>
                <a:lnTo>
                  <a:pt x="960120" y="1958340"/>
                </a:lnTo>
                <a:lnTo>
                  <a:pt x="969645" y="1966278"/>
                </a:lnTo>
                <a:lnTo>
                  <a:pt x="979170" y="1973580"/>
                </a:lnTo>
                <a:lnTo>
                  <a:pt x="988695" y="1979930"/>
                </a:lnTo>
                <a:lnTo>
                  <a:pt x="998220" y="1986598"/>
                </a:lnTo>
                <a:lnTo>
                  <a:pt x="1008380" y="1992313"/>
                </a:lnTo>
                <a:lnTo>
                  <a:pt x="1017905" y="1997393"/>
                </a:lnTo>
                <a:lnTo>
                  <a:pt x="1027747" y="2002155"/>
                </a:lnTo>
                <a:lnTo>
                  <a:pt x="1037907" y="2006600"/>
                </a:lnTo>
                <a:lnTo>
                  <a:pt x="1047750" y="2010093"/>
                </a:lnTo>
                <a:lnTo>
                  <a:pt x="1058227" y="2012950"/>
                </a:lnTo>
                <a:lnTo>
                  <a:pt x="1068705" y="2015808"/>
                </a:lnTo>
                <a:lnTo>
                  <a:pt x="1068705" y="1695768"/>
                </a:lnTo>
                <a:lnTo>
                  <a:pt x="791210" y="1695768"/>
                </a:lnTo>
                <a:close/>
                <a:moveTo>
                  <a:pt x="381497" y="1695768"/>
                </a:moveTo>
                <a:lnTo>
                  <a:pt x="388339" y="1704282"/>
                </a:lnTo>
                <a:lnTo>
                  <a:pt x="402946" y="1721430"/>
                </a:lnTo>
                <a:lnTo>
                  <a:pt x="417871" y="1737943"/>
                </a:lnTo>
                <a:lnTo>
                  <a:pt x="432796" y="1754456"/>
                </a:lnTo>
                <a:lnTo>
                  <a:pt x="448674" y="1770651"/>
                </a:lnTo>
                <a:lnTo>
                  <a:pt x="464869" y="1786529"/>
                </a:lnTo>
                <a:lnTo>
                  <a:pt x="481382" y="1801454"/>
                </a:lnTo>
                <a:lnTo>
                  <a:pt x="497895" y="1816379"/>
                </a:lnTo>
                <a:lnTo>
                  <a:pt x="515043" y="1830986"/>
                </a:lnTo>
                <a:lnTo>
                  <a:pt x="532826" y="1845276"/>
                </a:lnTo>
                <a:lnTo>
                  <a:pt x="550609" y="1858614"/>
                </a:lnTo>
                <a:lnTo>
                  <a:pt x="568709" y="1872268"/>
                </a:lnTo>
                <a:lnTo>
                  <a:pt x="587128" y="1884653"/>
                </a:lnTo>
                <a:lnTo>
                  <a:pt x="605863" y="1897038"/>
                </a:lnTo>
                <a:lnTo>
                  <a:pt x="625234" y="1909105"/>
                </a:lnTo>
                <a:lnTo>
                  <a:pt x="644605" y="1920537"/>
                </a:lnTo>
                <a:lnTo>
                  <a:pt x="664293" y="1931651"/>
                </a:lnTo>
                <a:lnTo>
                  <a:pt x="684299" y="1942448"/>
                </a:lnTo>
                <a:lnTo>
                  <a:pt x="704623" y="1952610"/>
                </a:lnTo>
                <a:lnTo>
                  <a:pt x="725264" y="1962136"/>
                </a:lnTo>
                <a:lnTo>
                  <a:pt x="746222" y="1971345"/>
                </a:lnTo>
                <a:lnTo>
                  <a:pt x="767181" y="1979602"/>
                </a:lnTo>
                <a:lnTo>
                  <a:pt x="788457" y="1987858"/>
                </a:lnTo>
                <a:lnTo>
                  <a:pt x="810368" y="1995479"/>
                </a:lnTo>
                <a:lnTo>
                  <a:pt x="832279" y="2002466"/>
                </a:lnTo>
                <a:lnTo>
                  <a:pt x="854190" y="2008817"/>
                </a:lnTo>
                <a:lnTo>
                  <a:pt x="876419" y="2015168"/>
                </a:lnTo>
                <a:lnTo>
                  <a:pt x="899283" y="2020566"/>
                </a:lnTo>
                <a:lnTo>
                  <a:pt x="900095" y="2020749"/>
                </a:lnTo>
                <a:lnTo>
                  <a:pt x="898525" y="2019300"/>
                </a:lnTo>
                <a:lnTo>
                  <a:pt x="889635" y="2011680"/>
                </a:lnTo>
                <a:lnTo>
                  <a:pt x="881063" y="2003425"/>
                </a:lnTo>
                <a:lnTo>
                  <a:pt x="872490" y="1994853"/>
                </a:lnTo>
                <a:lnTo>
                  <a:pt x="864235" y="1986280"/>
                </a:lnTo>
                <a:lnTo>
                  <a:pt x="855980" y="1977390"/>
                </a:lnTo>
                <a:lnTo>
                  <a:pt x="847725" y="1967865"/>
                </a:lnTo>
                <a:lnTo>
                  <a:pt x="839470" y="1958023"/>
                </a:lnTo>
                <a:lnTo>
                  <a:pt x="831850" y="1948498"/>
                </a:lnTo>
                <a:lnTo>
                  <a:pt x="823913" y="1938020"/>
                </a:lnTo>
                <a:lnTo>
                  <a:pt x="816293" y="1927860"/>
                </a:lnTo>
                <a:lnTo>
                  <a:pt x="808355" y="1917065"/>
                </a:lnTo>
                <a:lnTo>
                  <a:pt x="801053" y="1905953"/>
                </a:lnTo>
                <a:lnTo>
                  <a:pt x="793433" y="1894840"/>
                </a:lnTo>
                <a:lnTo>
                  <a:pt x="786130" y="1883093"/>
                </a:lnTo>
                <a:lnTo>
                  <a:pt x="779145" y="1871345"/>
                </a:lnTo>
                <a:lnTo>
                  <a:pt x="771843" y="1859280"/>
                </a:lnTo>
                <a:lnTo>
                  <a:pt x="758190" y="1834515"/>
                </a:lnTo>
                <a:lnTo>
                  <a:pt x="745173" y="1808480"/>
                </a:lnTo>
                <a:lnTo>
                  <a:pt x="731837" y="1781810"/>
                </a:lnTo>
                <a:lnTo>
                  <a:pt x="719773" y="1754188"/>
                </a:lnTo>
                <a:lnTo>
                  <a:pt x="708025" y="1725295"/>
                </a:lnTo>
                <a:lnTo>
                  <a:pt x="696913" y="1695768"/>
                </a:lnTo>
                <a:lnTo>
                  <a:pt x="381497" y="1695768"/>
                </a:lnTo>
                <a:close/>
                <a:moveTo>
                  <a:pt x="1615757" y="1150938"/>
                </a:moveTo>
                <a:lnTo>
                  <a:pt x="1615123" y="1182688"/>
                </a:lnTo>
                <a:lnTo>
                  <a:pt x="1613535" y="1213803"/>
                </a:lnTo>
                <a:lnTo>
                  <a:pt x="1611947" y="1244918"/>
                </a:lnTo>
                <a:lnTo>
                  <a:pt x="1609725" y="1275715"/>
                </a:lnTo>
                <a:lnTo>
                  <a:pt x="1607185" y="1305878"/>
                </a:lnTo>
                <a:lnTo>
                  <a:pt x="1603693" y="1336040"/>
                </a:lnTo>
                <a:lnTo>
                  <a:pt x="1600200" y="1365568"/>
                </a:lnTo>
                <a:lnTo>
                  <a:pt x="1596073" y="1394778"/>
                </a:lnTo>
                <a:lnTo>
                  <a:pt x="1591627" y="1423670"/>
                </a:lnTo>
                <a:lnTo>
                  <a:pt x="1586547" y="1451928"/>
                </a:lnTo>
                <a:lnTo>
                  <a:pt x="1581467" y="1479868"/>
                </a:lnTo>
                <a:lnTo>
                  <a:pt x="1576070" y="1507808"/>
                </a:lnTo>
                <a:lnTo>
                  <a:pt x="1569720" y="1534478"/>
                </a:lnTo>
                <a:lnTo>
                  <a:pt x="1563370" y="1561465"/>
                </a:lnTo>
                <a:lnTo>
                  <a:pt x="1556385" y="1587500"/>
                </a:lnTo>
                <a:lnTo>
                  <a:pt x="1549083" y="1613535"/>
                </a:lnTo>
                <a:lnTo>
                  <a:pt x="1898577" y="1613535"/>
                </a:lnTo>
                <a:lnTo>
                  <a:pt x="1898625" y="1613462"/>
                </a:lnTo>
                <a:lnTo>
                  <a:pt x="1910375" y="1594091"/>
                </a:lnTo>
                <a:lnTo>
                  <a:pt x="1922124" y="1574720"/>
                </a:lnTo>
                <a:lnTo>
                  <a:pt x="1933239" y="1555032"/>
                </a:lnTo>
                <a:lnTo>
                  <a:pt x="1943401" y="1535026"/>
                </a:lnTo>
                <a:lnTo>
                  <a:pt x="1953880" y="1514703"/>
                </a:lnTo>
                <a:lnTo>
                  <a:pt x="1963406" y="1493744"/>
                </a:lnTo>
                <a:lnTo>
                  <a:pt x="1972298" y="1473103"/>
                </a:lnTo>
                <a:lnTo>
                  <a:pt x="1981189" y="1452145"/>
                </a:lnTo>
                <a:lnTo>
                  <a:pt x="1989128" y="1430868"/>
                </a:lnTo>
                <a:lnTo>
                  <a:pt x="1997067" y="1408957"/>
                </a:lnTo>
                <a:lnTo>
                  <a:pt x="2003736" y="1387364"/>
                </a:lnTo>
                <a:lnTo>
                  <a:pt x="2010404" y="1365135"/>
                </a:lnTo>
                <a:lnTo>
                  <a:pt x="2016438" y="1342906"/>
                </a:lnTo>
                <a:lnTo>
                  <a:pt x="2021836" y="1320042"/>
                </a:lnTo>
                <a:lnTo>
                  <a:pt x="2026917" y="1297496"/>
                </a:lnTo>
                <a:lnTo>
                  <a:pt x="2031681" y="1274949"/>
                </a:lnTo>
                <a:lnTo>
                  <a:pt x="2035491" y="1251450"/>
                </a:lnTo>
                <a:lnTo>
                  <a:pt x="2038349" y="1228269"/>
                </a:lnTo>
                <a:lnTo>
                  <a:pt x="2041207" y="1204770"/>
                </a:lnTo>
                <a:lnTo>
                  <a:pt x="2043430" y="1180953"/>
                </a:lnTo>
                <a:lnTo>
                  <a:pt x="2044700" y="1157137"/>
                </a:lnTo>
                <a:lnTo>
                  <a:pt x="2044945" y="1150938"/>
                </a:lnTo>
                <a:lnTo>
                  <a:pt x="1615757" y="1150938"/>
                </a:lnTo>
                <a:close/>
                <a:moveTo>
                  <a:pt x="1150620" y="1150938"/>
                </a:moveTo>
                <a:lnTo>
                  <a:pt x="1150620" y="1613535"/>
                </a:lnTo>
                <a:lnTo>
                  <a:pt x="1456690" y="1613535"/>
                </a:lnTo>
                <a:lnTo>
                  <a:pt x="1464945" y="1588135"/>
                </a:lnTo>
                <a:lnTo>
                  <a:pt x="1472247" y="1561783"/>
                </a:lnTo>
                <a:lnTo>
                  <a:pt x="1479233" y="1535430"/>
                </a:lnTo>
                <a:lnTo>
                  <a:pt x="1485583" y="1508125"/>
                </a:lnTo>
                <a:lnTo>
                  <a:pt x="1491615" y="1480820"/>
                </a:lnTo>
                <a:lnTo>
                  <a:pt x="1497013" y="1452880"/>
                </a:lnTo>
                <a:lnTo>
                  <a:pt x="1502410" y="1423988"/>
                </a:lnTo>
                <a:lnTo>
                  <a:pt x="1507490" y="1395095"/>
                </a:lnTo>
                <a:lnTo>
                  <a:pt x="1511617" y="1365885"/>
                </a:lnTo>
                <a:lnTo>
                  <a:pt x="1515745" y="1336358"/>
                </a:lnTo>
                <a:lnTo>
                  <a:pt x="1518920" y="1305878"/>
                </a:lnTo>
                <a:lnTo>
                  <a:pt x="1522095" y="1275715"/>
                </a:lnTo>
                <a:lnTo>
                  <a:pt x="1524317" y="1244918"/>
                </a:lnTo>
                <a:lnTo>
                  <a:pt x="1526857" y="1213803"/>
                </a:lnTo>
                <a:lnTo>
                  <a:pt x="1527810" y="1182688"/>
                </a:lnTo>
                <a:lnTo>
                  <a:pt x="1529080" y="1150938"/>
                </a:lnTo>
                <a:lnTo>
                  <a:pt x="1150620" y="1150938"/>
                </a:lnTo>
                <a:close/>
                <a:moveTo>
                  <a:pt x="690245" y="1150938"/>
                </a:moveTo>
                <a:lnTo>
                  <a:pt x="691197" y="1182688"/>
                </a:lnTo>
                <a:lnTo>
                  <a:pt x="692467" y="1213803"/>
                </a:lnTo>
                <a:lnTo>
                  <a:pt x="694690" y="1244918"/>
                </a:lnTo>
                <a:lnTo>
                  <a:pt x="696913" y="1275715"/>
                </a:lnTo>
                <a:lnTo>
                  <a:pt x="700087" y="1305878"/>
                </a:lnTo>
                <a:lnTo>
                  <a:pt x="703580" y="1336358"/>
                </a:lnTo>
                <a:lnTo>
                  <a:pt x="707390" y="1365885"/>
                </a:lnTo>
                <a:lnTo>
                  <a:pt x="711517" y="1395095"/>
                </a:lnTo>
                <a:lnTo>
                  <a:pt x="716597" y="1423988"/>
                </a:lnTo>
                <a:lnTo>
                  <a:pt x="721677" y="1452880"/>
                </a:lnTo>
                <a:lnTo>
                  <a:pt x="727393" y="1480820"/>
                </a:lnTo>
                <a:lnTo>
                  <a:pt x="733425" y="1508125"/>
                </a:lnTo>
                <a:lnTo>
                  <a:pt x="740093" y="1535430"/>
                </a:lnTo>
                <a:lnTo>
                  <a:pt x="747077" y="1561783"/>
                </a:lnTo>
                <a:lnTo>
                  <a:pt x="754380" y="1588135"/>
                </a:lnTo>
                <a:lnTo>
                  <a:pt x="762000" y="1613535"/>
                </a:lnTo>
                <a:lnTo>
                  <a:pt x="1068705" y="1613535"/>
                </a:lnTo>
                <a:lnTo>
                  <a:pt x="1068705" y="1150938"/>
                </a:lnTo>
                <a:lnTo>
                  <a:pt x="690245" y="1150938"/>
                </a:lnTo>
                <a:close/>
                <a:moveTo>
                  <a:pt x="175650" y="1150938"/>
                </a:moveTo>
                <a:lnTo>
                  <a:pt x="175895" y="1157137"/>
                </a:lnTo>
                <a:lnTo>
                  <a:pt x="177165" y="1180953"/>
                </a:lnTo>
                <a:lnTo>
                  <a:pt x="179706" y="1204770"/>
                </a:lnTo>
                <a:lnTo>
                  <a:pt x="182246" y="1228269"/>
                </a:lnTo>
                <a:lnTo>
                  <a:pt x="185422" y="1251450"/>
                </a:lnTo>
                <a:lnTo>
                  <a:pt x="189232" y="1274949"/>
                </a:lnTo>
                <a:lnTo>
                  <a:pt x="193678" y="1297496"/>
                </a:lnTo>
                <a:lnTo>
                  <a:pt x="198759" y="1320042"/>
                </a:lnTo>
                <a:lnTo>
                  <a:pt x="204158" y="1342906"/>
                </a:lnTo>
                <a:lnTo>
                  <a:pt x="210191" y="1365135"/>
                </a:lnTo>
                <a:lnTo>
                  <a:pt x="216860" y="1387364"/>
                </a:lnTo>
                <a:lnTo>
                  <a:pt x="223846" y="1408957"/>
                </a:lnTo>
                <a:lnTo>
                  <a:pt x="231467" y="1430868"/>
                </a:lnTo>
                <a:lnTo>
                  <a:pt x="239406" y="1452145"/>
                </a:lnTo>
                <a:lnTo>
                  <a:pt x="248298" y="1473103"/>
                </a:lnTo>
                <a:lnTo>
                  <a:pt x="257189" y="1493744"/>
                </a:lnTo>
                <a:lnTo>
                  <a:pt x="266716" y="1514703"/>
                </a:lnTo>
                <a:lnTo>
                  <a:pt x="277195" y="1535026"/>
                </a:lnTo>
                <a:lnTo>
                  <a:pt x="287674" y="1555032"/>
                </a:lnTo>
                <a:lnTo>
                  <a:pt x="298789" y="1574720"/>
                </a:lnTo>
                <a:lnTo>
                  <a:pt x="310221" y="1594091"/>
                </a:lnTo>
                <a:lnTo>
                  <a:pt x="322288" y="1613462"/>
                </a:lnTo>
                <a:lnTo>
                  <a:pt x="322335" y="1613535"/>
                </a:lnTo>
                <a:lnTo>
                  <a:pt x="670243" y="1613535"/>
                </a:lnTo>
                <a:lnTo>
                  <a:pt x="662940" y="1587500"/>
                </a:lnTo>
                <a:lnTo>
                  <a:pt x="655955" y="1561465"/>
                </a:lnTo>
                <a:lnTo>
                  <a:pt x="649287" y="1534478"/>
                </a:lnTo>
                <a:lnTo>
                  <a:pt x="643255" y="1507808"/>
                </a:lnTo>
                <a:lnTo>
                  <a:pt x="637540" y="1479868"/>
                </a:lnTo>
                <a:lnTo>
                  <a:pt x="632460" y="1451928"/>
                </a:lnTo>
                <a:lnTo>
                  <a:pt x="627380" y="1423670"/>
                </a:lnTo>
                <a:lnTo>
                  <a:pt x="622935" y="1394778"/>
                </a:lnTo>
                <a:lnTo>
                  <a:pt x="619125" y="1365568"/>
                </a:lnTo>
                <a:lnTo>
                  <a:pt x="614997" y="1336040"/>
                </a:lnTo>
                <a:lnTo>
                  <a:pt x="612140" y="1305878"/>
                </a:lnTo>
                <a:lnTo>
                  <a:pt x="609283" y="1275715"/>
                </a:lnTo>
                <a:lnTo>
                  <a:pt x="607060" y="1244918"/>
                </a:lnTo>
                <a:lnTo>
                  <a:pt x="605155" y="1213803"/>
                </a:lnTo>
                <a:lnTo>
                  <a:pt x="603885" y="1182688"/>
                </a:lnTo>
                <a:lnTo>
                  <a:pt x="603250" y="1150938"/>
                </a:lnTo>
                <a:lnTo>
                  <a:pt x="175650" y="1150938"/>
                </a:lnTo>
                <a:close/>
                <a:moveTo>
                  <a:pt x="1549083" y="606108"/>
                </a:moveTo>
                <a:lnTo>
                  <a:pt x="1556385" y="631825"/>
                </a:lnTo>
                <a:lnTo>
                  <a:pt x="1563370" y="657860"/>
                </a:lnTo>
                <a:lnTo>
                  <a:pt x="1569720" y="684848"/>
                </a:lnTo>
                <a:lnTo>
                  <a:pt x="1576070" y="712153"/>
                </a:lnTo>
                <a:lnTo>
                  <a:pt x="1581467" y="739458"/>
                </a:lnTo>
                <a:lnTo>
                  <a:pt x="1586547" y="767398"/>
                </a:lnTo>
                <a:lnTo>
                  <a:pt x="1591627" y="795973"/>
                </a:lnTo>
                <a:lnTo>
                  <a:pt x="1596073" y="824865"/>
                </a:lnTo>
                <a:lnTo>
                  <a:pt x="1600200" y="854393"/>
                </a:lnTo>
                <a:lnTo>
                  <a:pt x="1603693" y="883920"/>
                </a:lnTo>
                <a:lnTo>
                  <a:pt x="1607185" y="914083"/>
                </a:lnTo>
                <a:lnTo>
                  <a:pt x="1609725" y="944245"/>
                </a:lnTo>
                <a:lnTo>
                  <a:pt x="1611947" y="974725"/>
                </a:lnTo>
                <a:lnTo>
                  <a:pt x="1613535" y="1005840"/>
                </a:lnTo>
                <a:lnTo>
                  <a:pt x="1615123" y="1036955"/>
                </a:lnTo>
                <a:lnTo>
                  <a:pt x="1615757" y="1068705"/>
                </a:lnTo>
                <a:lnTo>
                  <a:pt x="2045016" y="1068705"/>
                </a:lnTo>
                <a:lnTo>
                  <a:pt x="2044700" y="1060601"/>
                </a:lnTo>
                <a:lnTo>
                  <a:pt x="2043430" y="1036784"/>
                </a:lnTo>
                <a:lnTo>
                  <a:pt x="2041207" y="1013285"/>
                </a:lnTo>
                <a:lnTo>
                  <a:pt x="2038349" y="990104"/>
                </a:lnTo>
                <a:lnTo>
                  <a:pt x="2035491" y="966605"/>
                </a:lnTo>
                <a:lnTo>
                  <a:pt x="2031681" y="943423"/>
                </a:lnTo>
                <a:lnTo>
                  <a:pt x="2026917" y="920559"/>
                </a:lnTo>
                <a:lnTo>
                  <a:pt x="2021836" y="897695"/>
                </a:lnTo>
                <a:lnTo>
                  <a:pt x="2016438" y="875149"/>
                </a:lnTo>
                <a:lnTo>
                  <a:pt x="2010404" y="852920"/>
                </a:lnTo>
                <a:lnTo>
                  <a:pt x="2003736" y="831009"/>
                </a:lnTo>
                <a:lnTo>
                  <a:pt x="1997067" y="809098"/>
                </a:lnTo>
                <a:lnTo>
                  <a:pt x="1989128" y="787504"/>
                </a:lnTo>
                <a:lnTo>
                  <a:pt x="1981189" y="765910"/>
                </a:lnTo>
                <a:lnTo>
                  <a:pt x="1972298" y="744634"/>
                </a:lnTo>
                <a:lnTo>
                  <a:pt x="1963406" y="723993"/>
                </a:lnTo>
                <a:lnTo>
                  <a:pt x="1953880" y="703352"/>
                </a:lnTo>
                <a:lnTo>
                  <a:pt x="1943401" y="683029"/>
                </a:lnTo>
                <a:lnTo>
                  <a:pt x="1933239" y="663023"/>
                </a:lnTo>
                <a:lnTo>
                  <a:pt x="1922124" y="643335"/>
                </a:lnTo>
                <a:lnTo>
                  <a:pt x="1910375" y="623646"/>
                </a:lnTo>
                <a:lnTo>
                  <a:pt x="1899375" y="606108"/>
                </a:lnTo>
                <a:lnTo>
                  <a:pt x="1549083" y="606108"/>
                </a:lnTo>
                <a:close/>
                <a:moveTo>
                  <a:pt x="1150620" y="606108"/>
                </a:moveTo>
                <a:lnTo>
                  <a:pt x="1150620" y="1068705"/>
                </a:lnTo>
                <a:lnTo>
                  <a:pt x="1529080" y="1068705"/>
                </a:lnTo>
                <a:lnTo>
                  <a:pt x="1527810" y="1036955"/>
                </a:lnTo>
                <a:lnTo>
                  <a:pt x="1526857" y="1005840"/>
                </a:lnTo>
                <a:lnTo>
                  <a:pt x="1524317" y="974725"/>
                </a:lnTo>
                <a:lnTo>
                  <a:pt x="1522095" y="943928"/>
                </a:lnTo>
                <a:lnTo>
                  <a:pt x="1518920" y="913448"/>
                </a:lnTo>
                <a:lnTo>
                  <a:pt x="1515745" y="883603"/>
                </a:lnTo>
                <a:lnTo>
                  <a:pt x="1511617" y="853758"/>
                </a:lnTo>
                <a:lnTo>
                  <a:pt x="1507490" y="824548"/>
                </a:lnTo>
                <a:lnTo>
                  <a:pt x="1502410" y="795655"/>
                </a:lnTo>
                <a:lnTo>
                  <a:pt x="1497013" y="767080"/>
                </a:lnTo>
                <a:lnTo>
                  <a:pt x="1491615" y="739140"/>
                </a:lnTo>
                <a:lnTo>
                  <a:pt x="1485583" y="711518"/>
                </a:lnTo>
                <a:lnTo>
                  <a:pt x="1479233" y="684213"/>
                </a:lnTo>
                <a:lnTo>
                  <a:pt x="1472247" y="657543"/>
                </a:lnTo>
                <a:lnTo>
                  <a:pt x="1464945" y="631508"/>
                </a:lnTo>
                <a:lnTo>
                  <a:pt x="1456690" y="606108"/>
                </a:lnTo>
                <a:lnTo>
                  <a:pt x="1150620" y="606108"/>
                </a:lnTo>
                <a:close/>
                <a:moveTo>
                  <a:pt x="762000" y="606108"/>
                </a:moveTo>
                <a:lnTo>
                  <a:pt x="754380" y="631508"/>
                </a:lnTo>
                <a:lnTo>
                  <a:pt x="747077" y="657543"/>
                </a:lnTo>
                <a:lnTo>
                  <a:pt x="740093" y="684213"/>
                </a:lnTo>
                <a:lnTo>
                  <a:pt x="733425" y="711518"/>
                </a:lnTo>
                <a:lnTo>
                  <a:pt x="727393" y="739140"/>
                </a:lnTo>
                <a:lnTo>
                  <a:pt x="721677" y="767080"/>
                </a:lnTo>
                <a:lnTo>
                  <a:pt x="716597" y="795655"/>
                </a:lnTo>
                <a:lnTo>
                  <a:pt x="711517" y="824548"/>
                </a:lnTo>
                <a:lnTo>
                  <a:pt x="707390" y="853758"/>
                </a:lnTo>
                <a:lnTo>
                  <a:pt x="703580" y="883603"/>
                </a:lnTo>
                <a:lnTo>
                  <a:pt x="700087" y="913448"/>
                </a:lnTo>
                <a:lnTo>
                  <a:pt x="696913" y="943928"/>
                </a:lnTo>
                <a:lnTo>
                  <a:pt x="694690" y="974725"/>
                </a:lnTo>
                <a:lnTo>
                  <a:pt x="692467" y="1005840"/>
                </a:lnTo>
                <a:lnTo>
                  <a:pt x="691197" y="1036955"/>
                </a:lnTo>
                <a:lnTo>
                  <a:pt x="690245" y="1068705"/>
                </a:lnTo>
                <a:lnTo>
                  <a:pt x="1068705" y="1068705"/>
                </a:lnTo>
                <a:lnTo>
                  <a:pt x="1068705" y="606108"/>
                </a:lnTo>
                <a:lnTo>
                  <a:pt x="762000" y="606108"/>
                </a:lnTo>
                <a:close/>
                <a:moveTo>
                  <a:pt x="321517" y="606108"/>
                </a:moveTo>
                <a:lnTo>
                  <a:pt x="310221" y="623646"/>
                </a:lnTo>
                <a:lnTo>
                  <a:pt x="298789" y="643335"/>
                </a:lnTo>
                <a:lnTo>
                  <a:pt x="287674" y="663023"/>
                </a:lnTo>
                <a:lnTo>
                  <a:pt x="277195" y="683029"/>
                </a:lnTo>
                <a:lnTo>
                  <a:pt x="266716" y="703352"/>
                </a:lnTo>
                <a:lnTo>
                  <a:pt x="257189" y="723993"/>
                </a:lnTo>
                <a:lnTo>
                  <a:pt x="248298" y="744634"/>
                </a:lnTo>
                <a:lnTo>
                  <a:pt x="239406" y="765910"/>
                </a:lnTo>
                <a:lnTo>
                  <a:pt x="231467" y="787504"/>
                </a:lnTo>
                <a:lnTo>
                  <a:pt x="223846" y="809098"/>
                </a:lnTo>
                <a:lnTo>
                  <a:pt x="216860" y="831009"/>
                </a:lnTo>
                <a:lnTo>
                  <a:pt x="210191" y="852920"/>
                </a:lnTo>
                <a:lnTo>
                  <a:pt x="204158" y="875149"/>
                </a:lnTo>
                <a:lnTo>
                  <a:pt x="198759" y="897695"/>
                </a:lnTo>
                <a:lnTo>
                  <a:pt x="193678" y="920559"/>
                </a:lnTo>
                <a:lnTo>
                  <a:pt x="189232" y="943423"/>
                </a:lnTo>
                <a:lnTo>
                  <a:pt x="185422" y="966605"/>
                </a:lnTo>
                <a:lnTo>
                  <a:pt x="182246" y="990104"/>
                </a:lnTo>
                <a:lnTo>
                  <a:pt x="179706" y="1013285"/>
                </a:lnTo>
                <a:lnTo>
                  <a:pt x="177165" y="1036784"/>
                </a:lnTo>
                <a:lnTo>
                  <a:pt x="175895" y="1060601"/>
                </a:lnTo>
                <a:lnTo>
                  <a:pt x="175580" y="1068705"/>
                </a:lnTo>
                <a:lnTo>
                  <a:pt x="603250" y="1068705"/>
                </a:lnTo>
                <a:lnTo>
                  <a:pt x="603885" y="1036955"/>
                </a:lnTo>
                <a:lnTo>
                  <a:pt x="605155" y="1005840"/>
                </a:lnTo>
                <a:lnTo>
                  <a:pt x="607060" y="974725"/>
                </a:lnTo>
                <a:lnTo>
                  <a:pt x="609283" y="944245"/>
                </a:lnTo>
                <a:lnTo>
                  <a:pt x="612140" y="914083"/>
                </a:lnTo>
                <a:lnTo>
                  <a:pt x="614997" y="883920"/>
                </a:lnTo>
                <a:lnTo>
                  <a:pt x="619125" y="854393"/>
                </a:lnTo>
                <a:lnTo>
                  <a:pt x="622935" y="824865"/>
                </a:lnTo>
                <a:lnTo>
                  <a:pt x="627380" y="795973"/>
                </a:lnTo>
                <a:lnTo>
                  <a:pt x="632460" y="767398"/>
                </a:lnTo>
                <a:lnTo>
                  <a:pt x="637540" y="739458"/>
                </a:lnTo>
                <a:lnTo>
                  <a:pt x="643255" y="712153"/>
                </a:lnTo>
                <a:lnTo>
                  <a:pt x="649287" y="684848"/>
                </a:lnTo>
                <a:lnTo>
                  <a:pt x="655955" y="657860"/>
                </a:lnTo>
                <a:lnTo>
                  <a:pt x="662940" y="631825"/>
                </a:lnTo>
                <a:lnTo>
                  <a:pt x="670243" y="606108"/>
                </a:lnTo>
                <a:lnTo>
                  <a:pt x="321517" y="606108"/>
                </a:lnTo>
                <a:close/>
                <a:moveTo>
                  <a:pt x="1150620" y="203835"/>
                </a:moveTo>
                <a:lnTo>
                  <a:pt x="1150620" y="523875"/>
                </a:lnTo>
                <a:lnTo>
                  <a:pt x="1428115" y="523875"/>
                </a:lnTo>
                <a:lnTo>
                  <a:pt x="1421447" y="507683"/>
                </a:lnTo>
                <a:lnTo>
                  <a:pt x="1414463" y="491490"/>
                </a:lnTo>
                <a:lnTo>
                  <a:pt x="1407477" y="476250"/>
                </a:lnTo>
                <a:lnTo>
                  <a:pt x="1400810" y="460693"/>
                </a:lnTo>
                <a:lnTo>
                  <a:pt x="1393507" y="445770"/>
                </a:lnTo>
                <a:lnTo>
                  <a:pt x="1386205" y="431165"/>
                </a:lnTo>
                <a:lnTo>
                  <a:pt x="1378267" y="416878"/>
                </a:lnTo>
                <a:lnTo>
                  <a:pt x="1370647" y="403225"/>
                </a:lnTo>
                <a:lnTo>
                  <a:pt x="1363027" y="389890"/>
                </a:lnTo>
                <a:lnTo>
                  <a:pt x="1355090" y="376555"/>
                </a:lnTo>
                <a:lnTo>
                  <a:pt x="1346835" y="363855"/>
                </a:lnTo>
                <a:lnTo>
                  <a:pt x="1338897" y="352108"/>
                </a:lnTo>
                <a:lnTo>
                  <a:pt x="1330325" y="340043"/>
                </a:lnTo>
                <a:lnTo>
                  <a:pt x="1321753" y="328613"/>
                </a:lnTo>
                <a:lnTo>
                  <a:pt x="1313180" y="317818"/>
                </a:lnTo>
                <a:lnTo>
                  <a:pt x="1304607" y="307023"/>
                </a:lnTo>
                <a:lnTo>
                  <a:pt x="1295400" y="297180"/>
                </a:lnTo>
                <a:lnTo>
                  <a:pt x="1286510" y="287655"/>
                </a:lnTo>
                <a:lnTo>
                  <a:pt x="1277303" y="278448"/>
                </a:lnTo>
                <a:lnTo>
                  <a:pt x="1268095" y="269558"/>
                </a:lnTo>
                <a:lnTo>
                  <a:pt x="1258887" y="261303"/>
                </a:lnTo>
                <a:lnTo>
                  <a:pt x="1249680" y="253365"/>
                </a:lnTo>
                <a:lnTo>
                  <a:pt x="1240155" y="246063"/>
                </a:lnTo>
                <a:lnTo>
                  <a:pt x="1230313" y="239395"/>
                </a:lnTo>
                <a:lnTo>
                  <a:pt x="1220787" y="233045"/>
                </a:lnTo>
                <a:lnTo>
                  <a:pt x="1210945" y="227330"/>
                </a:lnTo>
                <a:lnTo>
                  <a:pt x="1201103" y="222250"/>
                </a:lnTo>
                <a:lnTo>
                  <a:pt x="1191260" y="217170"/>
                </a:lnTo>
                <a:lnTo>
                  <a:pt x="1181100" y="213043"/>
                </a:lnTo>
                <a:lnTo>
                  <a:pt x="1170940" y="209550"/>
                </a:lnTo>
                <a:lnTo>
                  <a:pt x="1160780" y="206375"/>
                </a:lnTo>
                <a:lnTo>
                  <a:pt x="1150620" y="203835"/>
                </a:lnTo>
                <a:close/>
                <a:moveTo>
                  <a:pt x="1068705" y="203835"/>
                </a:moveTo>
                <a:lnTo>
                  <a:pt x="1058227" y="206375"/>
                </a:lnTo>
                <a:lnTo>
                  <a:pt x="1047750" y="209550"/>
                </a:lnTo>
                <a:lnTo>
                  <a:pt x="1037907" y="213043"/>
                </a:lnTo>
                <a:lnTo>
                  <a:pt x="1027747" y="217170"/>
                </a:lnTo>
                <a:lnTo>
                  <a:pt x="1017905" y="222250"/>
                </a:lnTo>
                <a:lnTo>
                  <a:pt x="1008380" y="227330"/>
                </a:lnTo>
                <a:lnTo>
                  <a:pt x="998220" y="233045"/>
                </a:lnTo>
                <a:lnTo>
                  <a:pt x="988695" y="239395"/>
                </a:lnTo>
                <a:lnTo>
                  <a:pt x="979170" y="246063"/>
                </a:lnTo>
                <a:lnTo>
                  <a:pt x="969645" y="253365"/>
                </a:lnTo>
                <a:lnTo>
                  <a:pt x="960120" y="261303"/>
                </a:lnTo>
                <a:lnTo>
                  <a:pt x="950595" y="269558"/>
                </a:lnTo>
                <a:lnTo>
                  <a:pt x="941387" y="278448"/>
                </a:lnTo>
                <a:lnTo>
                  <a:pt x="932497" y="287655"/>
                </a:lnTo>
                <a:lnTo>
                  <a:pt x="923290" y="297180"/>
                </a:lnTo>
                <a:lnTo>
                  <a:pt x="914400" y="307023"/>
                </a:lnTo>
                <a:lnTo>
                  <a:pt x="906145" y="317818"/>
                </a:lnTo>
                <a:lnTo>
                  <a:pt x="897255" y="328613"/>
                </a:lnTo>
                <a:lnTo>
                  <a:pt x="888683" y="340043"/>
                </a:lnTo>
                <a:lnTo>
                  <a:pt x="880427" y="352108"/>
                </a:lnTo>
                <a:lnTo>
                  <a:pt x="872173" y="363855"/>
                </a:lnTo>
                <a:lnTo>
                  <a:pt x="864235" y="376555"/>
                </a:lnTo>
                <a:lnTo>
                  <a:pt x="855980" y="389890"/>
                </a:lnTo>
                <a:lnTo>
                  <a:pt x="848360" y="403225"/>
                </a:lnTo>
                <a:lnTo>
                  <a:pt x="840740" y="416878"/>
                </a:lnTo>
                <a:lnTo>
                  <a:pt x="833120" y="431165"/>
                </a:lnTo>
                <a:lnTo>
                  <a:pt x="825817" y="445770"/>
                </a:lnTo>
                <a:lnTo>
                  <a:pt x="818515" y="460693"/>
                </a:lnTo>
                <a:lnTo>
                  <a:pt x="811213" y="476250"/>
                </a:lnTo>
                <a:lnTo>
                  <a:pt x="804545" y="491490"/>
                </a:lnTo>
                <a:lnTo>
                  <a:pt x="797560" y="507683"/>
                </a:lnTo>
                <a:lnTo>
                  <a:pt x="791210" y="523875"/>
                </a:lnTo>
                <a:lnTo>
                  <a:pt x="1068705" y="523875"/>
                </a:lnTo>
                <a:lnTo>
                  <a:pt x="1068705" y="203835"/>
                </a:lnTo>
                <a:close/>
                <a:moveTo>
                  <a:pt x="902594" y="196743"/>
                </a:moveTo>
                <a:lnTo>
                  <a:pt x="899283" y="197489"/>
                </a:lnTo>
                <a:lnTo>
                  <a:pt x="876419" y="202887"/>
                </a:lnTo>
                <a:lnTo>
                  <a:pt x="854190" y="208921"/>
                </a:lnTo>
                <a:lnTo>
                  <a:pt x="832279" y="215589"/>
                </a:lnTo>
                <a:lnTo>
                  <a:pt x="810368" y="222258"/>
                </a:lnTo>
                <a:lnTo>
                  <a:pt x="788457" y="230197"/>
                </a:lnTo>
                <a:lnTo>
                  <a:pt x="767181" y="238136"/>
                </a:lnTo>
                <a:lnTo>
                  <a:pt x="746222" y="247027"/>
                </a:lnTo>
                <a:lnTo>
                  <a:pt x="725264" y="255919"/>
                </a:lnTo>
                <a:lnTo>
                  <a:pt x="704623" y="265445"/>
                </a:lnTo>
                <a:lnTo>
                  <a:pt x="684299" y="275925"/>
                </a:lnTo>
                <a:lnTo>
                  <a:pt x="664293" y="286086"/>
                </a:lnTo>
                <a:lnTo>
                  <a:pt x="644605" y="297201"/>
                </a:lnTo>
                <a:lnTo>
                  <a:pt x="625234" y="308950"/>
                </a:lnTo>
                <a:lnTo>
                  <a:pt x="605863" y="320700"/>
                </a:lnTo>
                <a:lnTo>
                  <a:pt x="587128" y="333084"/>
                </a:lnTo>
                <a:lnTo>
                  <a:pt x="568709" y="345786"/>
                </a:lnTo>
                <a:lnTo>
                  <a:pt x="550609" y="359124"/>
                </a:lnTo>
                <a:lnTo>
                  <a:pt x="532826" y="373096"/>
                </a:lnTo>
                <a:lnTo>
                  <a:pt x="515043" y="386751"/>
                </a:lnTo>
                <a:lnTo>
                  <a:pt x="497895" y="401358"/>
                </a:lnTo>
                <a:lnTo>
                  <a:pt x="481382" y="416601"/>
                </a:lnTo>
                <a:lnTo>
                  <a:pt x="464869" y="431844"/>
                </a:lnTo>
                <a:lnTo>
                  <a:pt x="448674" y="447404"/>
                </a:lnTo>
                <a:lnTo>
                  <a:pt x="432796" y="463281"/>
                </a:lnTo>
                <a:lnTo>
                  <a:pt x="417871" y="479794"/>
                </a:lnTo>
                <a:lnTo>
                  <a:pt x="402946" y="496942"/>
                </a:lnTo>
                <a:lnTo>
                  <a:pt x="388339" y="513773"/>
                </a:lnTo>
                <a:lnTo>
                  <a:pt x="380221" y="523875"/>
                </a:lnTo>
                <a:lnTo>
                  <a:pt x="696913" y="523875"/>
                </a:lnTo>
                <a:lnTo>
                  <a:pt x="708025" y="494348"/>
                </a:lnTo>
                <a:lnTo>
                  <a:pt x="719773" y="465455"/>
                </a:lnTo>
                <a:lnTo>
                  <a:pt x="731837" y="437833"/>
                </a:lnTo>
                <a:lnTo>
                  <a:pt x="745173" y="410845"/>
                </a:lnTo>
                <a:lnTo>
                  <a:pt x="758190" y="385128"/>
                </a:lnTo>
                <a:lnTo>
                  <a:pt x="771843" y="360045"/>
                </a:lnTo>
                <a:lnTo>
                  <a:pt x="779145" y="348298"/>
                </a:lnTo>
                <a:lnTo>
                  <a:pt x="786130" y="336233"/>
                </a:lnTo>
                <a:lnTo>
                  <a:pt x="793433" y="324803"/>
                </a:lnTo>
                <a:lnTo>
                  <a:pt x="801053" y="313690"/>
                </a:lnTo>
                <a:lnTo>
                  <a:pt x="808355" y="302578"/>
                </a:lnTo>
                <a:lnTo>
                  <a:pt x="816293" y="291783"/>
                </a:lnTo>
                <a:lnTo>
                  <a:pt x="823913" y="281305"/>
                </a:lnTo>
                <a:lnTo>
                  <a:pt x="831850" y="271145"/>
                </a:lnTo>
                <a:lnTo>
                  <a:pt x="839470" y="261303"/>
                </a:lnTo>
                <a:lnTo>
                  <a:pt x="847725" y="251778"/>
                </a:lnTo>
                <a:lnTo>
                  <a:pt x="855980" y="242570"/>
                </a:lnTo>
                <a:lnTo>
                  <a:pt x="864235" y="233363"/>
                </a:lnTo>
                <a:lnTo>
                  <a:pt x="872490" y="224473"/>
                </a:lnTo>
                <a:lnTo>
                  <a:pt x="881063" y="216535"/>
                </a:lnTo>
                <a:lnTo>
                  <a:pt x="889635" y="207963"/>
                </a:lnTo>
                <a:lnTo>
                  <a:pt x="898525" y="200343"/>
                </a:lnTo>
                <a:lnTo>
                  <a:pt x="902594" y="196743"/>
                </a:lnTo>
                <a:close/>
                <a:moveTo>
                  <a:pt x="1315730" y="196178"/>
                </a:moveTo>
                <a:lnTo>
                  <a:pt x="1320800" y="200343"/>
                </a:lnTo>
                <a:lnTo>
                  <a:pt x="1329690" y="207963"/>
                </a:lnTo>
                <a:lnTo>
                  <a:pt x="1337945" y="216535"/>
                </a:lnTo>
                <a:lnTo>
                  <a:pt x="1346517" y="224473"/>
                </a:lnTo>
                <a:lnTo>
                  <a:pt x="1355090" y="233363"/>
                </a:lnTo>
                <a:lnTo>
                  <a:pt x="1363027" y="242570"/>
                </a:lnTo>
                <a:lnTo>
                  <a:pt x="1371600" y="251778"/>
                </a:lnTo>
                <a:lnTo>
                  <a:pt x="1379537" y="261303"/>
                </a:lnTo>
                <a:lnTo>
                  <a:pt x="1387157" y="271145"/>
                </a:lnTo>
                <a:lnTo>
                  <a:pt x="1395413" y="281305"/>
                </a:lnTo>
                <a:lnTo>
                  <a:pt x="1403033" y="291783"/>
                </a:lnTo>
                <a:lnTo>
                  <a:pt x="1410653" y="302578"/>
                </a:lnTo>
                <a:lnTo>
                  <a:pt x="1417955" y="313690"/>
                </a:lnTo>
                <a:lnTo>
                  <a:pt x="1425575" y="324803"/>
                </a:lnTo>
                <a:lnTo>
                  <a:pt x="1432877" y="336233"/>
                </a:lnTo>
                <a:lnTo>
                  <a:pt x="1439863" y="348298"/>
                </a:lnTo>
                <a:lnTo>
                  <a:pt x="1447165" y="360045"/>
                </a:lnTo>
                <a:lnTo>
                  <a:pt x="1461135" y="385128"/>
                </a:lnTo>
                <a:lnTo>
                  <a:pt x="1474153" y="410845"/>
                </a:lnTo>
                <a:lnTo>
                  <a:pt x="1487170" y="437833"/>
                </a:lnTo>
                <a:lnTo>
                  <a:pt x="1499553" y="465455"/>
                </a:lnTo>
                <a:lnTo>
                  <a:pt x="1510983" y="494348"/>
                </a:lnTo>
                <a:lnTo>
                  <a:pt x="1522095" y="523875"/>
                </a:lnTo>
                <a:lnTo>
                  <a:pt x="1840331" y="523875"/>
                </a:lnTo>
                <a:lnTo>
                  <a:pt x="1832574" y="513773"/>
                </a:lnTo>
                <a:lnTo>
                  <a:pt x="1817967" y="496942"/>
                </a:lnTo>
                <a:lnTo>
                  <a:pt x="1802724" y="479794"/>
                </a:lnTo>
                <a:lnTo>
                  <a:pt x="1787481" y="463281"/>
                </a:lnTo>
                <a:lnTo>
                  <a:pt x="1771921" y="447404"/>
                </a:lnTo>
                <a:lnTo>
                  <a:pt x="1756044" y="431844"/>
                </a:lnTo>
                <a:lnTo>
                  <a:pt x="1739531" y="416601"/>
                </a:lnTo>
                <a:lnTo>
                  <a:pt x="1722383" y="401358"/>
                </a:lnTo>
                <a:lnTo>
                  <a:pt x="1705553" y="386751"/>
                </a:lnTo>
                <a:lnTo>
                  <a:pt x="1687770" y="373096"/>
                </a:lnTo>
                <a:lnTo>
                  <a:pt x="1670304" y="359124"/>
                </a:lnTo>
                <a:lnTo>
                  <a:pt x="1652203" y="345786"/>
                </a:lnTo>
                <a:lnTo>
                  <a:pt x="1633468" y="333084"/>
                </a:lnTo>
                <a:lnTo>
                  <a:pt x="1614415" y="320700"/>
                </a:lnTo>
                <a:lnTo>
                  <a:pt x="1595679" y="308950"/>
                </a:lnTo>
                <a:lnTo>
                  <a:pt x="1575991" y="297201"/>
                </a:lnTo>
                <a:lnTo>
                  <a:pt x="1556302" y="286086"/>
                </a:lnTo>
                <a:lnTo>
                  <a:pt x="1536296" y="275925"/>
                </a:lnTo>
                <a:lnTo>
                  <a:pt x="1515973" y="265445"/>
                </a:lnTo>
                <a:lnTo>
                  <a:pt x="1495332" y="255919"/>
                </a:lnTo>
                <a:lnTo>
                  <a:pt x="1474691" y="247027"/>
                </a:lnTo>
                <a:lnTo>
                  <a:pt x="1453415" y="238136"/>
                </a:lnTo>
                <a:lnTo>
                  <a:pt x="1431821" y="230197"/>
                </a:lnTo>
                <a:lnTo>
                  <a:pt x="1410227" y="222258"/>
                </a:lnTo>
                <a:lnTo>
                  <a:pt x="1388316" y="215589"/>
                </a:lnTo>
                <a:lnTo>
                  <a:pt x="1366405" y="208921"/>
                </a:lnTo>
                <a:lnTo>
                  <a:pt x="1344176" y="202887"/>
                </a:lnTo>
                <a:lnTo>
                  <a:pt x="1321630" y="197489"/>
                </a:lnTo>
                <a:lnTo>
                  <a:pt x="1315730" y="196178"/>
                </a:lnTo>
                <a:close/>
                <a:moveTo>
                  <a:pt x="1109345" y="0"/>
                </a:moveTo>
                <a:lnTo>
                  <a:pt x="1138237" y="318"/>
                </a:lnTo>
                <a:lnTo>
                  <a:pt x="1166495" y="1588"/>
                </a:lnTo>
                <a:lnTo>
                  <a:pt x="1195070" y="3493"/>
                </a:lnTo>
                <a:lnTo>
                  <a:pt x="1223010" y="5715"/>
                </a:lnTo>
                <a:lnTo>
                  <a:pt x="1250950" y="9208"/>
                </a:lnTo>
                <a:lnTo>
                  <a:pt x="1278573" y="13018"/>
                </a:lnTo>
                <a:lnTo>
                  <a:pt x="1306195" y="17780"/>
                </a:lnTo>
                <a:lnTo>
                  <a:pt x="1333183" y="22860"/>
                </a:lnTo>
                <a:lnTo>
                  <a:pt x="1360487" y="28575"/>
                </a:lnTo>
                <a:lnTo>
                  <a:pt x="1386840" y="34925"/>
                </a:lnTo>
                <a:lnTo>
                  <a:pt x="1413510" y="42228"/>
                </a:lnTo>
                <a:lnTo>
                  <a:pt x="1439545" y="50165"/>
                </a:lnTo>
                <a:lnTo>
                  <a:pt x="1465580" y="58420"/>
                </a:lnTo>
                <a:lnTo>
                  <a:pt x="1490980" y="67628"/>
                </a:lnTo>
                <a:lnTo>
                  <a:pt x="1516380" y="77153"/>
                </a:lnTo>
                <a:lnTo>
                  <a:pt x="1541463" y="87313"/>
                </a:lnTo>
                <a:lnTo>
                  <a:pt x="1566227" y="98108"/>
                </a:lnTo>
                <a:lnTo>
                  <a:pt x="1590675" y="109538"/>
                </a:lnTo>
                <a:lnTo>
                  <a:pt x="1614805" y="121603"/>
                </a:lnTo>
                <a:lnTo>
                  <a:pt x="1638617" y="134303"/>
                </a:lnTo>
                <a:lnTo>
                  <a:pt x="1662113" y="147320"/>
                </a:lnTo>
                <a:lnTo>
                  <a:pt x="1684973" y="160655"/>
                </a:lnTo>
                <a:lnTo>
                  <a:pt x="1707833" y="174943"/>
                </a:lnTo>
                <a:lnTo>
                  <a:pt x="1730057" y="189865"/>
                </a:lnTo>
                <a:lnTo>
                  <a:pt x="1751965" y="204788"/>
                </a:lnTo>
                <a:lnTo>
                  <a:pt x="1773555" y="220663"/>
                </a:lnTo>
                <a:lnTo>
                  <a:pt x="1794510" y="236855"/>
                </a:lnTo>
                <a:lnTo>
                  <a:pt x="1815465" y="253683"/>
                </a:lnTo>
                <a:lnTo>
                  <a:pt x="1835785" y="270510"/>
                </a:lnTo>
                <a:lnTo>
                  <a:pt x="1855787" y="288290"/>
                </a:lnTo>
                <a:lnTo>
                  <a:pt x="1875473" y="306705"/>
                </a:lnTo>
                <a:lnTo>
                  <a:pt x="1894205" y="325120"/>
                </a:lnTo>
                <a:lnTo>
                  <a:pt x="1912937" y="344488"/>
                </a:lnTo>
                <a:lnTo>
                  <a:pt x="1931035" y="363538"/>
                </a:lnTo>
                <a:lnTo>
                  <a:pt x="1948815" y="383540"/>
                </a:lnTo>
                <a:lnTo>
                  <a:pt x="1965643" y="403860"/>
                </a:lnTo>
                <a:lnTo>
                  <a:pt x="1982470" y="424815"/>
                </a:lnTo>
                <a:lnTo>
                  <a:pt x="1998663" y="445770"/>
                </a:lnTo>
                <a:lnTo>
                  <a:pt x="2014537" y="467360"/>
                </a:lnTo>
                <a:lnTo>
                  <a:pt x="2029777" y="489268"/>
                </a:lnTo>
                <a:lnTo>
                  <a:pt x="2044383" y="511493"/>
                </a:lnTo>
                <a:lnTo>
                  <a:pt x="2058670" y="534353"/>
                </a:lnTo>
                <a:lnTo>
                  <a:pt x="2072005" y="557213"/>
                </a:lnTo>
                <a:lnTo>
                  <a:pt x="2085023" y="580708"/>
                </a:lnTo>
                <a:lnTo>
                  <a:pt x="2097723" y="604520"/>
                </a:lnTo>
                <a:lnTo>
                  <a:pt x="2109787" y="628650"/>
                </a:lnTo>
                <a:lnTo>
                  <a:pt x="2121217" y="653098"/>
                </a:lnTo>
                <a:lnTo>
                  <a:pt x="2132013" y="677863"/>
                </a:lnTo>
                <a:lnTo>
                  <a:pt x="2142173" y="702945"/>
                </a:lnTo>
                <a:lnTo>
                  <a:pt x="2152015" y="728345"/>
                </a:lnTo>
                <a:lnTo>
                  <a:pt x="2160905" y="754063"/>
                </a:lnTo>
                <a:lnTo>
                  <a:pt x="2169160" y="779780"/>
                </a:lnTo>
                <a:lnTo>
                  <a:pt x="2177097" y="805815"/>
                </a:lnTo>
                <a:lnTo>
                  <a:pt x="2184400" y="832485"/>
                </a:lnTo>
                <a:lnTo>
                  <a:pt x="2190750" y="859473"/>
                </a:lnTo>
                <a:lnTo>
                  <a:pt x="2196465" y="886143"/>
                </a:lnTo>
                <a:lnTo>
                  <a:pt x="2201863" y="913448"/>
                </a:lnTo>
                <a:lnTo>
                  <a:pt x="2206307" y="940753"/>
                </a:lnTo>
                <a:lnTo>
                  <a:pt x="2210435" y="968375"/>
                </a:lnTo>
                <a:lnTo>
                  <a:pt x="2213610" y="996315"/>
                </a:lnTo>
                <a:lnTo>
                  <a:pt x="2215833" y="1024255"/>
                </a:lnTo>
                <a:lnTo>
                  <a:pt x="2217737" y="1052830"/>
                </a:lnTo>
                <a:lnTo>
                  <a:pt x="2219007" y="1081088"/>
                </a:lnTo>
                <a:lnTo>
                  <a:pt x="2219325" y="1109980"/>
                </a:lnTo>
                <a:lnTo>
                  <a:pt x="2219007" y="1138238"/>
                </a:lnTo>
                <a:lnTo>
                  <a:pt x="2217737" y="1166813"/>
                </a:lnTo>
                <a:lnTo>
                  <a:pt x="2215833" y="1195388"/>
                </a:lnTo>
                <a:lnTo>
                  <a:pt x="2213610" y="1223328"/>
                </a:lnTo>
                <a:lnTo>
                  <a:pt x="2210435" y="1250950"/>
                </a:lnTo>
                <a:lnTo>
                  <a:pt x="2206307" y="1278573"/>
                </a:lnTo>
                <a:lnTo>
                  <a:pt x="2201863" y="1306195"/>
                </a:lnTo>
                <a:lnTo>
                  <a:pt x="2196465" y="1333500"/>
                </a:lnTo>
                <a:lnTo>
                  <a:pt x="2190750" y="1360488"/>
                </a:lnTo>
                <a:lnTo>
                  <a:pt x="2184400" y="1387158"/>
                </a:lnTo>
                <a:lnTo>
                  <a:pt x="2177097" y="1413510"/>
                </a:lnTo>
                <a:lnTo>
                  <a:pt x="2169160" y="1439545"/>
                </a:lnTo>
                <a:lnTo>
                  <a:pt x="2160905" y="1465898"/>
                </a:lnTo>
                <a:lnTo>
                  <a:pt x="2152015" y="1491298"/>
                </a:lnTo>
                <a:lnTo>
                  <a:pt x="2142173" y="1516380"/>
                </a:lnTo>
                <a:lnTo>
                  <a:pt x="2132013" y="1541463"/>
                </a:lnTo>
                <a:lnTo>
                  <a:pt x="2121217" y="1566545"/>
                </a:lnTo>
                <a:lnTo>
                  <a:pt x="2109787" y="1590675"/>
                </a:lnTo>
                <a:lnTo>
                  <a:pt x="2097723" y="1614805"/>
                </a:lnTo>
                <a:lnTo>
                  <a:pt x="2085023" y="1638618"/>
                </a:lnTo>
                <a:lnTo>
                  <a:pt x="2072005" y="1662113"/>
                </a:lnTo>
                <a:lnTo>
                  <a:pt x="2058670" y="1685290"/>
                </a:lnTo>
                <a:lnTo>
                  <a:pt x="2044383" y="1707833"/>
                </a:lnTo>
                <a:lnTo>
                  <a:pt x="2029777" y="1730058"/>
                </a:lnTo>
                <a:lnTo>
                  <a:pt x="2014537" y="1751965"/>
                </a:lnTo>
                <a:lnTo>
                  <a:pt x="1998663" y="1773555"/>
                </a:lnTo>
                <a:lnTo>
                  <a:pt x="1982470" y="1794828"/>
                </a:lnTo>
                <a:lnTo>
                  <a:pt x="1965643" y="1815465"/>
                </a:lnTo>
                <a:lnTo>
                  <a:pt x="1948815" y="1835785"/>
                </a:lnTo>
                <a:lnTo>
                  <a:pt x="1931035" y="1855788"/>
                </a:lnTo>
                <a:lnTo>
                  <a:pt x="1912937" y="1875473"/>
                </a:lnTo>
                <a:lnTo>
                  <a:pt x="1894205" y="1894205"/>
                </a:lnTo>
                <a:lnTo>
                  <a:pt x="1875473" y="1913255"/>
                </a:lnTo>
                <a:lnTo>
                  <a:pt x="1855787" y="1931353"/>
                </a:lnTo>
                <a:lnTo>
                  <a:pt x="1835785" y="1948815"/>
                </a:lnTo>
                <a:lnTo>
                  <a:pt x="1815465" y="1966278"/>
                </a:lnTo>
                <a:lnTo>
                  <a:pt x="1794510" y="1982788"/>
                </a:lnTo>
                <a:lnTo>
                  <a:pt x="1773555" y="1998980"/>
                </a:lnTo>
                <a:lnTo>
                  <a:pt x="1751965" y="2014538"/>
                </a:lnTo>
                <a:lnTo>
                  <a:pt x="1730057" y="2030095"/>
                </a:lnTo>
                <a:lnTo>
                  <a:pt x="1707833" y="2044700"/>
                </a:lnTo>
                <a:lnTo>
                  <a:pt x="1684973" y="2058670"/>
                </a:lnTo>
                <a:lnTo>
                  <a:pt x="1662113" y="2072323"/>
                </a:lnTo>
                <a:lnTo>
                  <a:pt x="1638617" y="2085340"/>
                </a:lnTo>
                <a:lnTo>
                  <a:pt x="1614805" y="2098040"/>
                </a:lnTo>
                <a:lnTo>
                  <a:pt x="1590675" y="2109788"/>
                </a:lnTo>
                <a:lnTo>
                  <a:pt x="1566227" y="2121535"/>
                </a:lnTo>
                <a:lnTo>
                  <a:pt x="1541463" y="2132330"/>
                </a:lnTo>
                <a:lnTo>
                  <a:pt x="1516380" y="2142490"/>
                </a:lnTo>
                <a:lnTo>
                  <a:pt x="1490980" y="2152333"/>
                </a:lnTo>
                <a:lnTo>
                  <a:pt x="1465580" y="2160905"/>
                </a:lnTo>
                <a:lnTo>
                  <a:pt x="1439545" y="2169478"/>
                </a:lnTo>
                <a:lnTo>
                  <a:pt x="1413510" y="2177098"/>
                </a:lnTo>
                <a:lnTo>
                  <a:pt x="1386840" y="2184400"/>
                </a:lnTo>
                <a:lnTo>
                  <a:pt x="1360487" y="2191068"/>
                </a:lnTo>
                <a:lnTo>
                  <a:pt x="1333183" y="2196783"/>
                </a:lnTo>
                <a:lnTo>
                  <a:pt x="1306195" y="2202180"/>
                </a:lnTo>
                <a:lnTo>
                  <a:pt x="1278573" y="2206625"/>
                </a:lnTo>
                <a:lnTo>
                  <a:pt x="1250950" y="2210753"/>
                </a:lnTo>
                <a:lnTo>
                  <a:pt x="1223010" y="2213610"/>
                </a:lnTo>
                <a:lnTo>
                  <a:pt x="1195070" y="2215833"/>
                </a:lnTo>
                <a:lnTo>
                  <a:pt x="1166495" y="2218055"/>
                </a:lnTo>
                <a:lnTo>
                  <a:pt x="1138237" y="2219008"/>
                </a:lnTo>
                <a:lnTo>
                  <a:pt x="1109345" y="2219325"/>
                </a:lnTo>
                <a:lnTo>
                  <a:pt x="1081087" y="2219008"/>
                </a:lnTo>
                <a:lnTo>
                  <a:pt x="1052513" y="2218055"/>
                </a:lnTo>
                <a:lnTo>
                  <a:pt x="1023937" y="2215833"/>
                </a:lnTo>
                <a:lnTo>
                  <a:pt x="995997" y="2213610"/>
                </a:lnTo>
                <a:lnTo>
                  <a:pt x="968375" y="2210753"/>
                </a:lnTo>
                <a:lnTo>
                  <a:pt x="940753" y="2206625"/>
                </a:lnTo>
                <a:lnTo>
                  <a:pt x="913130" y="2202180"/>
                </a:lnTo>
                <a:lnTo>
                  <a:pt x="886143" y="2196783"/>
                </a:lnTo>
                <a:lnTo>
                  <a:pt x="858837" y="2191068"/>
                </a:lnTo>
                <a:lnTo>
                  <a:pt x="832167" y="2184400"/>
                </a:lnTo>
                <a:lnTo>
                  <a:pt x="805815" y="2177098"/>
                </a:lnTo>
                <a:lnTo>
                  <a:pt x="779780" y="2169478"/>
                </a:lnTo>
                <a:lnTo>
                  <a:pt x="753427" y="2160905"/>
                </a:lnTo>
                <a:lnTo>
                  <a:pt x="728027" y="2152333"/>
                </a:lnTo>
                <a:lnTo>
                  <a:pt x="702627" y="2142490"/>
                </a:lnTo>
                <a:lnTo>
                  <a:pt x="677863" y="2132330"/>
                </a:lnTo>
                <a:lnTo>
                  <a:pt x="652780" y="2121535"/>
                </a:lnTo>
                <a:lnTo>
                  <a:pt x="628650" y="2109788"/>
                </a:lnTo>
                <a:lnTo>
                  <a:pt x="604520" y="2098040"/>
                </a:lnTo>
                <a:lnTo>
                  <a:pt x="580707" y="2085340"/>
                </a:lnTo>
                <a:lnTo>
                  <a:pt x="557213" y="2072323"/>
                </a:lnTo>
                <a:lnTo>
                  <a:pt x="534035" y="2058670"/>
                </a:lnTo>
                <a:lnTo>
                  <a:pt x="511493" y="2044700"/>
                </a:lnTo>
                <a:lnTo>
                  <a:pt x="488950" y="2030095"/>
                </a:lnTo>
                <a:lnTo>
                  <a:pt x="467043" y="2014538"/>
                </a:lnTo>
                <a:lnTo>
                  <a:pt x="445770" y="1998980"/>
                </a:lnTo>
                <a:lnTo>
                  <a:pt x="424497" y="1982788"/>
                </a:lnTo>
                <a:lnTo>
                  <a:pt x="403860" y="1966278"/>
                </a:lnTo>
                <a:lnTo>
                  <a:pt x="383540" y="1948815"/>
                </a:lnTo>
                <a:lnTo>
                  <a:pt x="363537" y="1931353"/>
                </a:lnTo>
                <a:lnTo>
                  <a:pt x="344170" y="1913255"/>
                </a:lnTo>
                <a:lnTo>
                  <a:pt x="325120" y="1894205"/>
                </a:lnTo>
                <a:lnTo>
                  <a:pt x="306387" y="1875473"/>
                </a:lnTo>
                <a:lnTo>
                  <a:pt x="287973" y="1855788"/>
                </a:lnTo>
                <a:lnTo>
                  <a:pt x="270510" y="1835785"/>
                </a:lnTo>
                <a:lnTo>
                  <a:pt x="253365" y="1815465"/>
                </a:lnTo>
                <a:lnTo>
                  <a:pt x="236537" y="1794828"/>
                </a:lnTo>
                <a:lnTo>
                  <a:pt x="220345" y="1773555"/>
                </a:lnTo>
                <a:lnTo>
                  <a:pt x="204787" y="1751965"/>
                </a:lnTo>
                <a:lnTo>
                  <a:pt x="189230" y="1730058"/>
                </a:lnTo>
                <a:lnTo>
                  <a:pt x="174625" y="1707833"/>
                </a:lnTo>
                <a:lnTo>
                  <a:pt x="160655" y="1685290"/>
                </a:lnTo>
                <a:lnTo>
                  <a:pt x="147003" y="1662113"/>
                </a:lnTo>
                <a:lnTo>
                  <a:pt x="133985" y="1638618"/>
                </a:lnTo>
                <a:lnTo>
                  <a:pt x="121285" y="1614805"/>
                </a:lnTo>
                <a:lnTo>
                  <a:pt x="109537" y="1590675"/>
                </a:lnTo>
                <a:lnTo>
                  <a:pt x="97790" y="1566545"/>
                </a:lnTo>
                <a:lnTo>
                  <a:pt x="86995" y="1541463"/>
                </a:lnTo>
                <a:lnTo>
                  <a:pt x="77153" y="1516380"/>
                </a:lnTo>
                <a:lnTo>
                  <a:pt x="67627" y="1491298"/>
                </a:lnTo>
                <a:lnTo>
                  <a:pt x="58420" y="1465898"/>
                </a:lnTo>
                <a:lnTo>
                  <a:pt x="49847" y="1439545"/>
                </a:lnTo>
                <a:lnTo>
                  <a:pt x="42227" y="1413510"/>
                </a:lnTo>
                <a:lnTo>
                  <a:pt x="34925" y="1387158"/>
                </a:lnTo>
                <a:lnTo>
                  <a:pt x="28257" y="1360488"/>
                </a:lnTo>
                <a:lnTo>
                  <a:pt x="22543" y="1333500"/>
                </a:lnTo>
                <a:lnTo>
                  <a:pt x="17145" y="1306195"/>
                </a:lnTo>
                <a:lnTo>
                  <a:pt x="13017" y="1278573"/>
                </a:lnTo>
                <a:lnTo>
                  <a:pt x="9207" y="1250950"/>
                </a:lnTo>
                <a:lnTo>
                  <a:pt x="5715" y="1223328"/>
                </a:lnTo>
                <a:lnTo>
                  <a:pt x="3175" y="1195388"/>
                </a:lnTo>
                <a:lnTo>
                  <a:pt x="1270" y="1166813"/>
                </a:lnTo>
                <a:lnTo>
                  <a:pt x="317" y="1138238"/>
                </a:lnTo>
                <a:lnTo>
                  <a:pt x="0" y="1109980"/>
                </a:lnTo>
                <a:lnTo>
                  <a:pt x="317" y="1081088"/>
                </a:lnTo>
                <a:lnTo>
                  <a:pt x="1270" y="1052830"/>
                </a:lnTo>
                <a:lnTo>
                  <a:pt x="3175" y="1024255"/>
                </a:lnTo>
                <a:lnTo>
                  <a:pt x="5715" y="996315"/>
                </a:lnTo>
                <a:lnTo>
                  <a:pt x="9207" y="968375"/>
                </a:lnTo>
                <a:lnTo>
                  <a:pt x="13017" y="940753"/>
                </a:lnTo>
                <a:lnTo>
                  <a:pt x="17145" y="913448"/>
                </a:lnTo>
                <a:lnTo>
                  <a:pt x="22543" y="886143"/>
                </a:lnTo>
                <a:lnTo>
                  <a:pt x="28257" y="859473"/>
                </a:lnTo>
                <a:lnTo>
                  <a:pt x="34925" y="832485"/>
                </a:lnTo>
                <a:lnTo>
                  <a:pt x="42227" y="805815"/>
                </a:lnTo>
                <a:lnTo>
                  <a:pt x="49847" y="779780"/>
                </a:lnTo>
                <a:lnTo>
                  <a:pt x="58420" y="754063"/>
                </a:lnTo>
                <a:lnTo>
                  <a:pt x="67627" y="728345"/>
                </a:lnTo>
                <a:lnTo>
                  <a:pt x="77153" y="702945"/>
                </a:lnTo>
                <a:lnTo>
                  <a:pt x="86995" y="677863"/>
                </a:lnTo>
                <a:lnTo>
                  <a:pt x="97790" y="653098"/>
                </a:lnTo>
                <a:lnTo>
                  <a:pt x="109537" y="628650"/>
                </a:lnTo>
                <a:lnTo>
                  <a:pt x="121285" y="604520"/>
                </a:lnTo>
                <a:lnTo>
                  <a:pt x="133985" y="580708"/>
                </a:lnTo>
                <a:lnTo>
                  <a:pt x="147003" y="557213"/>
                </a:lnTo>
                <a:lnTo>
                  <a:pt x="160655" y="534353"/>
                </a:lnTo>
                <a:lnTo>
                  <a:pt x="174625" y="511493"/>
                </a:lnTo>
                <a:lnTo>
                  <a:pt x="189230" y="489268"/>
                </a:lnTo>
                <a:lnTo>
                  <a:pt x="204787" y="467360"/>
                </a:lnTo>
                <a:lnTo>
                  <a:pt x="220345" y="445770"/>
                </a:lnTo>
                <a:lnTo>
                  <a:pt x="236537" y="424815"/>
                </a:lnTo>
                <a:lnTo>
                  <a:pt x="253365" y="403860"/>
                </a:lnTo>
                <a:lnTo>
                  <a:pt x="270510" y="383540"/>
                </a:lnTo>
                <a:lnTo>
                  <a:pt x="287973" y="363538"/>
                </a:lnTo>
                <a:lnTo>
                  <a:pt x="306387" y="344488"/>
                </a:lnTo>
                <a:lnTo>
                  <a:pt x="325120" y="325120"/>
                </a:lnTo>
                <a:lnTo>
                  <a:pt x="344170" y="306705"/>
                </a:lnTo>
                <a:lnTo>
                  <a:pt x="363537" y="288290"/>
                </a:lnTo>
                <a:lnTo>
                  <a:pt x="383540" y="270510"/>
                </a:lnTo>
                <a:lnTo>
                  <a:pt x="403860" y="253683"/>
                </a:lnTo>
                <a:lnTo>
                  <a:pt x="424497" y="236855"/>
                </a:lnTo>
                <a:lnTo>
                  <a:pt x="445770" y="220663"/>
                </a:lnTo>
                <a:lnTo>
                  <a:pt x="467043" y="204788"/>
                </a:lnTo>
                <a:lnTo>
                  <a:pt x="488950" y="189865"/>
                </a:lnTo>
                <a:lnTo>
                  <a:pt x="511493" y="174943"/>
                </a:lnTo>
                <a:lnTo>
                  <a:pt x="534035" y="160655"/>
                </a:lnTo>
                <a:lnTo>
                  <a:pt x="557213" y="147320"/>
                </a:lnTo>
                <a:lnTo>
                  <a:pt x="580707" y="134303"/>
                </a:lnTo>
                <a:lnTo>
                  <a:pt x="604520" y="121603"/>
                </a:lnTo>
                <a:lnTo>
                  <a:pt x="628650" y="109538"/>
                </a:lnTo>
                <a:lnTo>
                  <a:pt x="652780" y="98108"/>
                </a:lnTo>
                <a:lnTo>
                  <a:pt x="677863" y="87313"/>
                </a:lnTo>
                <a:lnTo>
                  <a:pt x="702627" y="77153"/>
                </a:lnTo>
                <a:lnTo>
                  <a:pt x="728027" y="67628"/>
                </a:lnTo>
                <a:lnTo>
                  <a:pt x="753427" y="58420"/>
                </a:lnTo>
                <a:lnTo>
                  <a:pt x="779780" y="50165"/>
                </a:lnTo>
                <a:lnTo>
                  <a:pt x="805815" y="42228"/>
                </a:lnTo>
                <a:lnTo>
                  <a:pt x="832167" y="34925"/>
                </a:lnTo>
                <a:lnTo>
                  <a:pt x="858837" y="28575"/>
                </a:lnTo>
                <a:lnTo>
                  <a:pt x="886143" y="22860"/>
                </a:lnTo>
                <a:lnTo>
                  <a:pt x="913130" y="17780"/>
                </a:lnTo>
                <a:lnTo>
                  <a:pt x="940753" y="13018"/>
                </a:lnTo>
                <a:lnTo>
                  <a:pt x="968375" y="9208"/>
                </a:lnTo>
                <a:lnTo>
                  <a:pt x="995997" y="5715"/>
                </a:lnTo>
                <a:lnTo>
                  <a:pt x="1023937" y="3493"/>
                </a:lnTo>
                <a:lnTo>
                  <a:pt x="1052513" y="1588"/>
                </a:lnTo>
                <a:lnTo>
                  <a:pt x="1081087" y="318"/>
                </a:lnTo>
                <a:lnTo>
                  <a:pt x="1109345" y="0"/>
                </a:lnTo>
                <a:close/>
              </a:path>
            </a:pathLst>
          </a:cu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0"/>
          </a:gra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095093" y="1390736"/>
            <a:ext cx="761591" cy="761591"/>
            <a:chOff x="912586" y="2178144"/>
            <a:chExt cx="1451429" cy="1451427"/>
          </a:xfrm>
        </p:grpSpPr>
        <p:sp>
          <p:nvSpPr>
            <p:cNvPr id="9" name="椭圆 8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accent2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accent2"/>
                </a:solidFill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12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3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4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5095093" y="2279208"/>
            <a:ext cx="761591" cy="761591"/>
            <a:chOff x="912586" y="2178144"/>
            <a:chExt cx="1451429" cy="1451427"/>
          </a:xfrm>
        </p:grpSpPr>
        <p:sp>
          <p:nvSpPr>
            <p:cNvPr id="17" name="椭圆 16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accent2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accent2"/>
                </a:solidFill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20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1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2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3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5095093" y="3210314"/>
            <a:ext cx="761591" cy="761591"/>
            <a:chOff x="912586" y="2178144"/>
            <a:chExt cx="1451429" cy="1451427"/>
          </a:xfrm>
        </p:grpSpPr>
        <p:sp>
          <p:nvSpPr>
            <p:cNvPr id="25" name="椭圆 24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accent2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accent2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28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9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0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1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5095093" y="4183592"/>
            <a:ext cx="761591" cy="761591"/>
            <a:chOff x="912586" y="2178144"/>
            <a:chExt cx="1451429" cy="1451427"/>
          </a:xfrm>
        </p:grpSpPr>
        <p:sp>
          <p:nvSpPr>
            <p:cNvPr id="33" name="椭圆 32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accent2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accent2"/>
                </a:solidFill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36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7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8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9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050050" y="1433747"/>
            <a:ext cx="3630661" cy="621922"/>
            <a:chOff x="3967827" y="1440063"/>
            <a:chExt cx="5264150" cy="706450"/>
          </a:xfrm>
        </p:grpSpPr>
        <p:grpSp>
          <p:nvGrpSpPr>
            <p:cNvPr id="41" name="组合 40"/>
            <p:cNvGrpSpPr/>
            <p:nvPr/>
          </p:nvGrpSpPr>
          <p:grpSpPr>
            <a:xfrm>
              <a:off x="3967827" y="1440063"/>
              <a:ext cx="5264150" cy="706450"/>
              <a:chOff x="1117600" y="1876651"/>
              <a:chExt cx="6870700" cy="922049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1154934" y="1913853"/>
                <a:ext cx="6795266" cy="829146"/>
              </a:xfrm>
              <a:prstGeom prst="rect">
                <a:avLst/>
              </a:prstGeom>
              <a:noFill/>
              <a:ln w="31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44" name="任意多边形 132"/>
              <p:cNvSpPr/>
              <p:nvPr/>
            </p:nvSpPr>
            <p:spPr>
              <a:xfrm>
                <a:off x="1117600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45" name="任意多边形 133"/>
              <p:cNvSpPr/>
              <p:nvPr/>
            </p:nvSpPr>
            <p:spPr>
              <a:xfrm flipH="1">
                <a:off x="7532121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46" name="任意多边形 134"/>
              <p:cNvSpPr/>
              <p:nvPr/>
            </p:nvSpPr>
            <p:spPr>
              <a:xfrm flipV="1">
                <a:off x="1117600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47" name="任意多边形 135"/>
              <p:cNvSpPr/>
              <p:nvPr/>
            </p:nvSpPr>
            <p:spPr>
              <a:xfrm flipH="1" flipV="1">
                <a:off x="7532121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</p:grpSp>
        <p:sp>
          <p:nvSpPr>
            <p:cNvPr id="42" name="TextBox 31"/>
            <p:cNvSpPr txBox="1"/>
            <p:nvPr/>
          </p:nvSpPr>
          <p:spPr>
            <a:xfrm flipH="1">
              <a:off x="4267814" y="1553550"/>
              <a:ext cx="4509258" cy="552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3200" spc="188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rPr>
                <a:t>企业简介</a:t>
              </a:r>
              <a:endParaRPr lang="zh-CN" altLang="en-US" sz="3200" spc="188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050050" y="2345381"/>
            <a:ext cx="3630661" cy="621922"/>
            <a:chOff x="3967827" y="2468763"/>
            <a:chExt cx="5264150" cy="706450"/>
          </a:xfrm>
        </p:grpSpPr>
        <p:grpSp>
          <p:nvGrpSpPr>
            <p:cNvPr id="49" name="组合 48"/>
            <p:cNvGrpSpPr/>
            <p:nvPr/>
          </p:nvGrpSpPr>
          <p:grpSpPr>
            <a:xfrm>
              <a:off x="3967827" y="2468763"/>
              <a:ext cx="5264150" cy="706450"/>
              <a:chOff x="1117600" y="1876651"/>
              <a:chExt cx="6870700" cy="922049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1154934" y="1913853"/>
                <a:ext cx="6795266" cy="829146"/>
              </a:xfrm>
              <a:prstGeom prst="rect">
                <a:avLst/>
              </a:prstGeom>
              <a:noFill/>
              <a:ln w="31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52" name="任意多边形 132"/>
              <p:cNvSpPr/>
              <p:nvPr/>
            </p:nvSpPr>
            <p:spPr>
              <a:xfrm>
                <a:off x="1117600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53" name="任意多边形 133"/>
              <p:cNvSpPr/>
              <p:nvPr/>
            </p:nvSpPr>
            <p:spPr>
              <a:xfrm flipH="1">
                <a:off x="7532121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54" name="任意多边形 134"/>
              <p:cNvSpPr/>
              <p:nvPr/>
            </p:nvSpPr>
            <p:spPr>
              <a:xfrm flipV="1">
                <a:off x="1117600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55" name="任意多边形 135"/>
              <p:cNvSpPr/>
              <p:nvPr/>
            </p:nvSpPr>
            <p:spPr>
              <a:xfrm flipH="1" flipV="1">
                <a:off x="7532121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</p:grpSp>
        <p:sp>
          <p:nvSpPr>
            <p:cNvPr id="50" name="TextBox 31"/>
            <p:cNvSpPr txBox="1"/>
            <p:nvPr/>
          </p:nvSpPr>
          <p:spPr>
            <a:xfrm flipH="1">
              <a:off x="4221562" y="2618484"/>
              <a:ext cx="4963575" cy="5014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800" b="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rPr>
                <a:t>职业发展与薪酬福利</a:t>
              </a:r>
              <a:endParaRPr lang="en-US" altLang="zh-CN" sz="1800" b="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050050" y="3279139"/>
            <a:ext cx="3630664" cy="621923"/>
            <a:chOff x="3967827" y="3497463"/>
            <a:chExt cx="5264150" cy="706450"/>
          </a:xfrm>
        </p:grpSpPr>
        <p:grpSp>
          <p:nvGrpSpPr>
            <p:cNvPr id="57" name="组合 56"/>
            <p:cNvGrpSpPr/>
            <p:nvPr/>
          </p:nvGrpSpPr>
          <p:grpSpPr>
            <a:xfrm>
              <a:off x="3967827" y="3497463"/>
              <a:ext cx="5264150" cy="706450"/>
              <a:chOff x="1117600" y="1876651"/>
              <a:chExt cx="6870700" cy="922049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1154934" y="1913853"/>
                <a:ext cx="6795266" cy="829146"/>
              </a:xfrm>
              <a:prstGeom prst="rect">
                <a:avLst/>
              </a:prstGeom>
              <a:noFill/>
              <a:ln w="31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60" name="任意多边形 132"/>
              <p:cNvSpPr/>
              <p:nvPr/>
            </p:nvSpPr>
            <p:spPr>
              <a:xfrm>
                <a:off x="1117600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61" name="任意多边形 133"/>
              <p:cNvSpPr/>
              <p:nvPr/>
            </p:nvSpPr>
            <p:spPr>
              <a:xfrm flipH="1">
                <a:off x="7532121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62" name="任意多边形 134"/>
              <p:cNvSpPr/>
              <p:nvPr/>
            </p:nvSpPr>
            <p:spPr>
              <a:xfrm flipV="1">
                <a:off x="1117600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63" name="任意多边形 135"/>
              <p:cNvSpPr/>
              <p:nvPr/>
            </p:nvSpPr>
            <p:spPr>
              <a:xfrm flipH="1" flipV="1">
                <a:off x="7532121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</p:grpSp>
        <p:sp>
          <p:nvSpPr>
            <p:cNvPr id="58" name="TextBox 31"/>
            <p:cNvSpPr txBox="1"/>
            <p:nvPr/>
          </p:nvSpPr>
          <p:spPr>
            <a:xfrm flipH="1">
              <a:off x="4175313" y="3654971"/>
              <a:ext cx="4934966" cy="5014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800" b="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rPr>
                <a:t>校招岗位与招聘流程</a:t>
              </a:r>
              <a:endParaRPr lang="en-US" altLang="zh-CN" sz="1800" b="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050050" y="4220267"/>
            <a:ext cx="3630661" cy="621922"/>
            <a:chOff x="3967827" y="4526163"/>
            <a:chExt cx="5264150" cy="706450"/>
          </a:xfrm>
        </p:grpSpPr>
        <p:grpSp>
          <p:nvGrpSpPr>
            <p:cNvPr id="65" name="组合 64"/>
            <p:cNvGrpSpPr/>
            <p:nvPr/>
          </p:nvGrpSpPr>
          <p:grpSpPr>
            <a:xfrm>
              <a:off x="3967827" y="4526163"/>
              <a:ext cx="5264150" cy="706450"/>
              <a:chOff x="1117600" y="1876651"/>
              <a:chExt cx="6870700" cy="922049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1154934" y="1913853"/>
                <a:ext cx="6795266" cy="829146"/>
              </a:xfrm>
              <a:prstGeom prst="rect">
                <a:avLst/>
              </a:prstGeom>
              <a:noFill/>
              <a:ln w="31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68" name="任意多边形 132"/>
              <p:cNvSpPr/>
              <p:nvPr/>
            </p:nvSpPr>
            <p:spPr>
              <a:xfrm>
                <a:off x="1117600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69" name="任意多边形 133"/>
              <p:cNvSpPr/>
              <p:nvPr/>
            </p:nvSpPr>
            <p:spPr>
              <a:xfrm flipH="1">
                <a:off x="7532121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70" name="任意多边形 134"/>
              <p:cNvSpPr/>
              <p:nvPr/>
            </p:nvSpPr>
            <p:spPr>
              <a:xfrm flipV="1">
                <a:off x="1117600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  <p:sp>
            <p:nvSpPr>
              <p:cNvPr id="71" name="任意多边形 135"/>
              <p:cNvSpPr/>
              <p:nvPr/>
            </p:nvSpPr>
            <p:spPr>
              <a:xfrm flipH="1" flipV="1">
                <a:off x="7532121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endParaRPr>
              </a:p>
            </p:txBody>
          </p:sp>
        </p:grpSp>
        <p:sp>
          <p:nvSpPr>
            <p:cNvPr id="66" name="TextBox 31"/>
            <p:cNvSpPr txBox="1"/>
            <p:nvPr/>
          </p:nvSpPr>
          <p:spPr>
            <a:xfrm flipH="1">
              <a:off x="4267814" y="4651728"/>
              <a:ext cx="4509258" cy="5581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3200" spc="188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方正尚酷简体" panose="02000000000000000000" pitchFamily="2" charset="-122"/>
                  <a:ea typeface="方正尚酷简体" panose="02000000000000000000" pitchFamily="2" charset="-122"/>
                </a:rPr>
                <a:t>联系方式</a:t>
              </a:r>
              <a:endParaRPr lang="zh-CN" altLang="en-US" sz="3200" spc="188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endParaRPr>
            </a:p>
          </p:txBody>
        </p:sp>
      </p:grpSp>
      <p:sp>
        <p:nvSpPr>
          <p:cNvPr id="72" name="TextBox 31"/>
          <p:cNvSpPr txBox="1"/>
          <p:nvPr/>
        </p:nvSpPr>
        <p:spPr>
          <a:xfrm flipH="1">
            <a:off x="5249973" y="1540699"/>
            <a:ext cx="45183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01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73" name="TextBox 31"/>
          <p:cNvSpPr txBox="1"/>
          <p:nvPr/>
        </p:nvSpPr>
        <p:spPr>
          <a:xfrm flipH="1">
            <a:off x="5249973" y="2444560"/>
            <a:ext cx="4518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200" dirty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02</a:t>
            </a:r>
            <a:endParaRPr lang="zh-CN" altLang="en-US" sz="22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74" name="TextBox 31"/>
          <p:cNvSpPr txBox="1"/>
          <p:nvPr/>
        </p:nvSpPr>
        <p:spPr>
          <a:xfrm flipH="1">
            <a:off x="5249973" y="3375666"/>
            <a:ext cx="4518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200" dirty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03</a:t>
            </a:r>
            <a:endParaRPr lang="zh-CN" altLang="en-US" sz="22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75" name="TextBox 31"/>
          <p:cNvSpPr txBox="1"/>
          <p:nvPr/>
        </p:nvSpPr>
        <p:spPr>
          <a:xfrm flipH="1">
            <a:off x="5249973" y="4343694"/>
            <a:ext cx="4518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200" dirty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04</a:t>
            </a:r>
            <a:endParaRPr lang="zh-CN" altLang="en-US" sz="22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34440" y="1554480"/>
            <a:ext cx="5641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SECTION ONE</a:t>
            </a:r>
            <a:endParaRPr lang="zh-CN" altLang="en-US" sz="80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34440" y="2877919"/>
            <a:ext cx="7200000" cy="70104"/>
            <a:chOff x="1234440" y="2877919"/>
            <a:chExt cx="7200000" cy="70104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234440" y="2877919"/>
              <a:ext cx="720000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234440" y="2948023"/>
              <a:ext cx="720000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 bwMode="auto">
          <a:xfrm>
            <a:off x="1234440" y="2991679"/>
            <a:ext cx="4894025" cy="967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8535" i="1" baseline="-3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0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  <a:cs typeface="Arial" panose="020B0604020202020204" pitchFamily="34" charset="0"/>
              </a:rPr>
              <a:t>公司简介</a:t>
            </a:r>
            <a:endParaRPr lang="zh-CN" altLang="en-US" sz="8535" i="1" baseline="-30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0"/>
              </a:gradFill>
              <a:latin typeface="方正尚酷简体" panose="02000000000000000000" pitchFamily="2" charset="-122"/>
              <a:ea typeface="方正尚酷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80299" y="3120533"/>
            <a:ext cx="24460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0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企业简介</a:t>
            </a:r>
            <a:endParaRPr lang="en-US" altLang="zh-CN" sz="2800" dirty="0" smtClean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0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0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发展历程</a:t>
            </a:r>
            <a:endParaRPr lang="en-US" altLang="zh-CN" sz="2800" dirty="0" smtClean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0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0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企业文化</a:t>
            </a:r>
            <a:endParaRPr lang="en-US" altLang="zh-CN" sz="2800" dirty="0" smtClean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0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0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企业产品</a:t>
            </a:r>
            <a:endParaRPr lang="en-US" altLang="zh-CN" sz="28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0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椭圆 82"/>
          <p:cNvSpPr/>
          <p:nvPr/>
        </p:nvSpPr>
        <p:spPr bwMode="auto">
          <a:xfrm>
            <a:off x="5615947" y="1411834"/>
            <a:ext cx="1152620" cy="1153071"/>
          </a:xfrm>
          <a:prstGeom prst="ellipse">
            <a:avLst/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12"/>
          <p:cNvSpPr txBox="1"/>
          <p:nvPr/>
        </p:nvSpPr>
        <p:spPr>
          <a:xfrm>
            <a:off x="5782272" y="1496033"/>
            <a:ext cx="943568" cy="707862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r>
              <a:rPr lang="en-US" altLang="zh-CN" sz="4000" b="1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4000" b="1" dirty="0">
              <a:solidFill>
                <a:srgbClr val="1540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13"/>
          <p:cNvSpPr txBox="1"/>
          <p:nvPr/>
        </p:nvSpPr>
        <p:spPr>
          <a:xfrm>
            <a:off x="5655772" y="2059904"/>
            <a:ext cx="1042225" cy="29742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r>
              <a:rPr lang="zh-CN" altLang="en-US" sz="1335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年风雨兼程</a:t>
            </a:r>
            <a:endParaRPr lang="zh-CN" altLang="en-US" sz="1335" dirty="0">
              <a:solidFill>
                <a:srgbClr val="1540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椭圆 85"/>
          <p:cNvSpPr/>
          <p:nvPr/>
        </p:nvSpPr>
        <p:spPr bwMode="auto">
          <a:xfrm>
            <a:off x="7055615" y="1411834"/>
            <a:ext cx="1152620" cy="1153071"/>
          </a:xfrm>
          <a:prstGeom prst="ellipse">
            <a:avLst/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solidFill>
                <a:srgbClr val="F12F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15"/>
          <p:cNvSpPr txBox="1"/>
          <p:nvPr/>
        </p:nvSpPr>
        <p:spPr>
          <a:xfrm>
            <a:off x="7221940" y="1472031"/>
            <a:ext cx="943568" cy="707862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r>
              <a:rPr lang="en-US" altLang="zh-CN" sz="4000" b="1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endParaRPr lang="zh-CN" altLang="en-US" sz="4000" b="1" dirty="0">
              <a:solidFill>
                <a:srgbClr val="1540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16"/>
          <p:cNvSpPr txBox="1"/>
          <p:nvPr/>
        </p:nvSpPr>
        <p:spPr>
          <a:xfrm>
            <a:off x="7197345" y="1987896"/>
            <a:ext cx="901159" cy="50254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pPr algn="ctr"/>
            <a:r>
              <a:rPr lang="zh-CN" altLang="en-US" sz="1335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广州</a:t>
            </a:r>
            <a:r>
              <a:rPr lang="en-US" altLang="zh-CN" sz="1335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335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en-US" altLang="zh-CN" sz="1335" dirty="0">
              <a:solidFill>
                <a:srgbClr val="1540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35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营业网点</a:t>
            </a:r>
            <a:endParaRPr lang="zh-CN" altLang="en-US" sz="1335" dirty="0">
              <a:solidFill>
                <a:srgbClr val="1540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椭圆 88"/>
          <p:cNvSpPr/>
          <p:nvPr/>
        </p:nvSpPr>
        <p:spPr bwMode="auto">
          <a:xfrm>
            <a:off x="8495775" y="1411834"/>
            <a:ext cx="1152620" cy="1153071"/>
          </a:xfrm>
          <a:prstGeom prst="ellipse">
            <a:avLst/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18"/>
          <p:cNvSpPr txBox="1"/>
          <p:nvPr/>
        </p:nvSpPr>
        <p:spPr>
          <a:xfrm>
            <a:off x="8504033" y="1513093"/>
            <a:ext cx="1106248" cy="584751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3200" b="1" dirty="0">
              <a:solidFill>
                <a:srgbClr val="1540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19"/>
          <p:cNvSpPr txBox="1"/>
          <p:nvPr/>
        </p:nvSpPr>
        <p:spPr>
          <a:xfrm>
            <a:off x="8566973" y="1987896"/>
            <a:ext cx="1042224" cy="50254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pPr algn="ctr"/>
            <a:r>
              <a:rPr lang="zh-CN" altLang="en-US" sz="1335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接待人数超</a:t>
            </a:r>
            <a:endParaRPr lang="en-US" altLang="zh-CN" sz="1335" dirty="0">
              <a:solidFill>
                <a:srgbClr val="1540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35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</a:t>
            </a:r>
            <a:r>
              <a:rPr lang="en-US" altLang="zh-CN" sz="1335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335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335" dirty="0">
              <a:solidFill>
                <a:srgbClr val="1540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椭圆 91"/>
          <p:cNvSpPr/>
          <p:nvPr/>
        </p:nvSpPr>
        <p:spPr bwMode="auto">
          <a:xfrm>
            <a:off x="9884195" y="1411834"/>
            <a:ext cx="1152620" cy="1153071"/>
          </a:xfrm>
          <a:prstGeom prst="ellipse">
            <a:avLst/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TextBox 21"/>
          <p:cNvSpPr txBox="1"/>
          <p:nvPr/>
        </p:nvSpPr>
        <p:spPr>
          <a:xfrm>
            <a:off x="9982307" y="1434854"/>
            <a:ext cx="1106248" cy="707862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r>
              <a:rPr lang="en-US" altLang="zh-CN" sz="4000" b="1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1600" b="1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600" b="1" dirty="0">
              <a:solidFill>
                <a:srgbClr val="1540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22"/>
          <p:cNvSpPr txBox="1"/>
          <p:nvPr/>
        </p:nvSpPr>
        <p:spPr>
          <a:xfrm>
            <a:off x="9904900" y="1987896"/>
            <a:ext cx="1143213" cy="50254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pPr algn="ctr"/>
            <a:r>
              <a:rPr lang="zh-CN" altLang="en-US" sz="1335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连续</a:t>
            </a:r>
            <a:r>
              <a:rPr lang="en-US" altLang="zh-CN" sz="1335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335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年增长</a:t>
            </a:r>
            <a:endParaRPr lang="en-US" altLang="zh-CN" sz="1335" dirty="0">
              <a:solidFill>
                <a:srgbClr val="1540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35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</a:t>
            </a:r>
            <a:r>
              <a:rPr lang="en-US" altLang="zh-CN" sz="1335" dirty="0">
                <a:solidFill>
                  <a:srgbClr val="1540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335" dirty="0">
              <a:solidFill>
                <a:srgbClr val="1540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5" name="Picture 4"/>
          <p:cNvPicPr>
            <a:picLocks noChangeAspect="1" noChangeArrowheads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834263" y="1411834"/>
            <a:ext cx="3726722" cy="496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" name="TextBox 24"/>
          <p:cNvSpPr txBox="1"/>
          <p:nvPr/>
        </p:nvSpPr>
        <p:spPr>
          <a:xfrm>
            <a:off x="5519936" y="2715905"/>
            <a:ext cx="6720747" cy="3828716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中国</a:t>
            </a: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某某总公司</a:t>
            </a:r>
            <a:r>
              <a:rPr lang="zh-CN" altLang="zh-CN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简介</a:t>
            </a:r>
            <a:endParaRPr lang="zh-CN" altLang="zh-CN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一、</a:t>
            </a:r>
            <a:r>
              <a:rPr lang="en-US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1984</a:t>
            </a: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年，由邓朴方创立的国企，注册资金超过</a:t>
            </a:r>
            <a:r>
              <a:rPr lang="en-US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1</a:t>
            </a: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亿元。</a:t>
            </a:r>
            <a:endParaRPr lang="zh-CN" altLang="zh-CN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现在隶属与首旅集团，首旅股份（</a:t>
            </a:r>
            <a:r>
              <a:rPr lang="en-US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600258</a:t>
            </a: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）是上海上市公司。</a:t>
            </a:r>
            <a:endParaRPr lang="zh-CN" altLang="zh-CN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二、经营出境、入境、国内、商旅会展等全方位旅游产品和服务</a:t>
            </a: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。</a:t>
            </a:r>
            <a:endParaRPr lang="en-US" altLang="zh-CN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广州</a:t>
            </a: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某某公司</a:t>
            </a:r>
            <a:r>
              <a:rPr lang="zh-CN" altLang="zh-CN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简介</a:t>
            </a:r>
            <a:endParaRPr lang="zh-CN" altLang="zh-CN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一、接待国内及海外人数超过</a:t>
            </a:r>
            <a:r>
              <a:rPr lang="en-US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100</a:t>
            </a: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万</a:t>
            </a:r>
            <a:endParaRPr lang="zh-CN" altLang="zh-CN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二、</a:t>
            </a:r>
            <a:r>
              <a:rPr lang="en-US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2002-08</a:t>
            </a: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年成为销售业绩广州第四</a:t>
            </a:r>
            <a:endParaRPr lang="zh-CN" altLang="zh-CN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三、</a:t>
            </a:r>
            <a:r>
              <a:rPr lang="en-US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2013-14</a:t>
            </a: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年连续成为 “广州地区最受欢迎的旅行社”</a:t>
            </a:r>
            <a:endParaRPr lang="zh-CN" altLang="zh-CN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四、</a:t>
            </a:r>
            <a:r>
              <a:rPr lang="en-US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2007-2012</a:t>
            </a: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年获南方航空国际组团旅行社金奖</a:t>
            </a:r>
            <a:endParaRPr lang="zh-CN" altLang="zh-CN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五、</a:t>
            </a:r>
            <a:r>
              <a:rPr lang="en-US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2010-13</a:t>
            </a: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年连续</a:t>
            </a:r>
            <a:r>
              <a:rPr lang="en-US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5</a:t>
            </a: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年获工商局“守合同重信用企业”</a:t>
            </a:r>
            <a:endParaRPr lang="zh-CN" altLang="zh-CN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六、营业网点广州</a:t>
            </a:r>
            <a:r>
              <a:rPr lang="en-US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60</a:t>
            </a: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多个</a:t>
            </a:r>
            <a:endParaRPr lang="zh-CN" altLang="zh-CN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七、珠三角网点东莞、佛山、深圳、惠州、肇庆、汕头、梅州、珠海</a:t>
            </a:r>
            <a:endParaRPr lang="zh-CN" altLang="zh-CN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endParaRPr lang="zh-CN" altLang="zh-CN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公司简介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25" name="椭圆 24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6" name="椭圆 25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28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9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0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1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32" name="TextBox 31"/>
          <p:cNvSpPr txBox="1"/>
          <p:nvPr/>
        </p:nvSpPr>
        <p:spPr>
          <a:xfrm flipH="1">
            <a:off x="388764" y="329331"/>
            <a:ext cx="448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01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Isosceles Triangle 45"/>
          <p:cNvSpPr/>
          <p:nvPr/>
        </p:nvSpPr>
        <p:spPr>
          <a:xfrm rot="5400000">
            <a:off x="6235217" y="1774992"/>
            <a:ext cx="69259" cy="11621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</a:endParaRPr>
          </a:p>
        </p:txBody>
      </p:sp>
      <p:sp>
        <p:nvSpPr>
          <p:cNvPr id="51" name="Isosceles Triangle 48"/>
          <p:cNvSpPr/>
          <p:nvPr/>
        </p:nvSpPr>
        <p:spPr>
          <a:xfrm rot="16200000" flipH="1">
            <a:off x="5903269" y="3480485"/>
            <a:ext cx="69259" cy="11621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436050" y="1651282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</a:rPr>
              <a:t>27 Jan,2014</a:t>
            </a:r>
            <a:endParaRPr lang="zh-CN" altLang="en-US" sz="14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2537927" y="1750010"/>
            <a:ext cx="3077028" cy="1393372"/>
            <a:chOff x="1903445" y="1480457"/>
            <a:chExt cx="2307771" cy="1045029"/>
          </a:xfrm>
        </p:grpSpPr>
        <p:sp>
          <p:nvSpPr>
            <p:cNvPr id="54" name="文本框 53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</a:rPr>
                <a:t>重大事件名称</a:t>
              </a:r>
              <a:endParaRPr lang="zh-CN" alt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56" name="Rectangle 23"/>
            <p:cNvSpPr/>
            <p:nvPr/>
          </p:nvSpPr>
          <p:spPr>
            <a:xfrm>
              <a:off x="1903445" y="1722845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541881" y="3470496"/>
            <a:ext cx="3077028" cy="1393372"/>
            <a:chOff x="1903445" y="1480457"/>
            <a:chExt cx="2307771" cy="1045029"/>
          </a:xfrm>
        </p:grpSpPr>
        <p:sp>
          <p:nvSpPr>
            <p:cNvPr id="58" name="文本框 57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</a:rPr>
                <a:t>重大事件名称</a:t>
              </a:r>
              <a:endParaRPr lang="zh-CN" alt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60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4460221" y="3388102"/>
            <a:ext cx="133194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</a:rPr>
              <a:t>14 Feb,2014</a:t>
            </a:r>
            <a:endParaRPr lang="zh-CN" altLang="en-US" sz="14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</a:endParaRPr>
          </a:p>
        </p:txBody>
      </p:sp>
      <p:sp>
        <p:nvSpPr>
          <p:cNvPr id="62" name="Isosceles Triangle 45"/>
          <p:cNvSpPr/>
          <p:nvPr/>
        </p:nvSpPr>
        <p:spPr>
          <a:xfrm rot="5400000">
            <a:off x="6233281" y="5170253"/>
            <a:ext cx="69259" cy="11621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6408954" y="5078267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</a:rPr>
              <a:t>09 Mar,2014</a:t>
            </a:r>
            <a:endParaRPr lang="zh-CN" altLang="en-US" sz="14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2510831" y="5176995"/>
            <a:ext cx="3077028" cy="1393372"/>
            <a:chOff x="1903445" y="1480457"/>
            <a:chExt cx="2307771" cy="1045029"/>
          </a:xfrm>
        </p:grpSpPr>
        <p:sp>
          <p:nvSpPr>
            <p:cNvPr id="65" name="文本框 64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</a:rPr>
                <a:t>重大事件名称</a:t>
              </a:r>
              <a:endParaRPr lang="zh-CN" alt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67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027907" y="1757595"/>
            <a:ext cx="136188" cy="5100407"/>
            <a:chOff x="4520930" y="1318196"/>
            <a:chExt cx="102141" cy="3825305"/>
          </a:xfrm>
        </p:grpSpPr>
        <p:grpSp>
          <p:nvGrpSpPr>
            <p:cNvPr id="69" name="Group 1"/>
            <p:cNvGrpSpPr/>
            <p:nvPr/>
          </p:nvGrpSpPr>
          <p:grpSpPr>
            <a:xfrm>
              <a:off x="4558420" y="1357431"/>
              <a:ext cx="27161" cy="1512000"/>
              <a:chOff x="6077893" y="2108487"/>
              <a:chExt cx="36214" cy="1552769"/>
            </a:xfrm>
          </p:grpSpPr>
          <p:cxnSp>
            <p:nvCxnSpPr>
              <p:cNvPr id="79" name="Straight Connector 14"/>
              <p:cNvCxnSpPr/>
              <p:nvPr/>
            </p:nvCxnSpPr>
            <p:spPr>
              <a:xfrm>
                <a:off x="6114107" y="2108487"/>
                <a:ext cx="0" cy="1552769"/>
              </a:xfrm>
              <a:prstGeom prst="line">
                <a:avLst/>
              </a:prstGeom>
              <a:ln w="9525" cmpd="sng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24"/>
              <p:cNvCxnSpPr/>
              <p:nvPr/>
            </p:nvCxnSpPr>
            <p:spPr>
              <a:xfrm>
                <a:off x="6077893" y="2108487"/>
                <a:ext cx="0" cy="1552769"/>
              </a:xfrm>
              <a:prstGeom prst="line">
                <a:avLst/>
              </a:prstGeom>
              <a:ln w="9525" cmpd="sng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2"/>
            <p:cNvGrpSpPr/>
            <p:nvPr/>
          </p:nvGrpSpPr>
          <p:grpSpPr>
            <a:xfrm>
              <a:off x="4558420" y="2848083"/>
              <a:ext cx="27161" cy="1116000"/>
              <a:chOff x="6077893" y="3797444"/>
              <a:chExt cx="36214" cy="1371599"/>
            </a:xfrm>
          </p:grpSpPr>
          <p:cxnSp>
            <p:nvCxnSpPr>
              <p:cNvPr id="77" name="Straight Connector 19"/>
              <p:cNvCxnSpPr/>
              <p:nvPr/>
            </p:nvCxnSpPr>
            <p:spPr>
              <a:xfrm>
                <a:off x="6114107" y="3797444"/>
                <a:ext cx="0" cy="1371599"/>
              </a:xfrm>
              <a:prstGeom prst="line">
                <a:avLst/>
              </a:prstGeom>
              <a:ln w="9525" cmpd="sng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25"/>
              <p:cNvCxnSpPr/>
              <p:nvPr/>
            </p:nvCxnSpPr>
            <p:spPr>
              <a:xfrm>
                <a:off x="6077893" y="3797444"/>
                <a:ext cx="0" cy="1371599"/>
              </a:xfrm>
              <a:prstGeom prst="line">
                <a:avLst/>
              </a:prstGeom>
              <a:ln w="9525" cmpd="sng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3"/>
            <p:cNvGrpSpPr/>
            <p:nvPr/>
          </p:nvGrpSpPr>
          <p:grpSpPr>
            <a:xfrm>
              <a:off x="4558420" y="3978924"/>
              <a:ext cx="27161" cy="1164577"/>
              <a:chOff x="6077893" y="5305231"/>
              <a:chExt cx="36214" cy="1552769"/>
            </a:xfrm>
          </p:grpSpPr>
          <p:cxnSp>
            <p:nvCxnSpPr>
              <p:cNvPr id="75" name="Straight Connector 21"/>
              <p:cNvCxnSpPr/>
              <p:nvPr/>
            </p:nvCxnSpPr>
            <p:spPr>
              <a:xfrm>
                <a:off x="6114107" y="5305231"/>
                <a:ext cx="0" cy="1552769"/>
              </a:xfrm>
              <a:prstGeom prst="line">
                <a:avLst/>
              </a:prstGeom>
              <a:ln w="9525" cmpd="sng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26"/>
              <p:cNvCxnSpPr/>
              <p:nvPr/>
            </p:nvCxnSpPr>
            <p:spPr>
              <a:xfrm>
                <a:off x="6077893" y="5305231"/>
                <a:ext cx="0" cy="1552769"/>
              </a:xfrm>
              <a:prstGeom prst="line">
                <a:avLst/>
              </a:prstGeom>
              <a:ln w="9525" cmpd="sng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Oval 40"/>
            <p:cNvSpPr/>
            <p:nvPr/>
          </p:nvSpPr>
          <p:spPr>
            <a:xfrm>
              <a:off x="4520930" y="1318196"/>
              <a:ext cx="102141" cy="102141"/>
            </a:xfrm>
            <a:prstGeom prst="ellipse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ln w="2540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73" name="Oval 41"/>
            <p:cNvSpPr/>
            <p:nvPr/>
          </p:nvSpPr>
          <p:spPr>
            <a:xfrm>
              <a:off x="4520930" y="3870199"/>
              <a:ext cx="102141" cy="102141"/>
            </a:xfrm>
            <a:prstGeom prst="ellipse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ln w="2540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74" name="Oval 16"/>
            <p:cNvSpPr/>
            <p:nvPr/>
          </p:nvSpPr>
          <p:spPr>
            <a:xfrm>
              <a:off x="4520930" y="2612299"/>
              <a:ext cx="102141" cy="102141"/>
            </a:xfrm>
            <a:prstGeom prst="ellipse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ln w="2540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发展历程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41" name="椭圆 40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2" name="椭圆 41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44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45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46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47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48" name="TextBox 31"/>
          <p:cNvSpPr txBox="1"/>
          <p:nvPr/>
        </p:nvSpPr>
        <p:spPr>
          <a:xfrm flipH="1">
            <a:off x="388764" y="329331"/>
            <a:ext cx="448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01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Isosceles Triangle 48"/>
          <p:cNvSpPr/>
          <p:nvPr/>
        </p:nvSpPr>
        <p:spPr>
          <a:xfrm rot="16200000" flipH="1">
            <a:off x="5903145" y="295770"/>
            <a:ext cx="69259" cy="11596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460221" y="203262"/>
            <a:ext cx="136958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</a:rPr>
              <a:t>19 July,2014</a:t>
            </a:r>
            <a:endParaRPr lang="zh-CN" altLang="en-US" sz="14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endParaRPr>
          </a:p>
        </p:txBody>
      </p:sp>
      <p:sp>
        <p:nvSpPr>
          <p:cNvPr id="56" name="Isosceles Triangle 45"/>
          <p:cNvSpPr/>
          <p:nvPr/>
        </p:nvSpPr>
        <p:spPr>
          <a:xfrm rot="5400000">
            <a:off x="6233157" y="2760068"/>
            <a:ext cx="69259" cy="11596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408954" y="2667956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</a:rPr>
              <a:t>25 Jan,2015</a:t>
            </a:r>
            <a:endParaRPr lang="zh-CN" altLang="en-US" sz="14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411358" y="4975996"/>
            <a:ext cx="3077028" cy="1390594"/>
            <a:chOff x="1903445" y="1482540"/>
            <a:chExt cx="2307771" cy="1042946"/>
          </a:xfrm>
        </p:grpSpPr>
        <p:sp>
          <p:nvSpPr>
            <p:cNvPr id="59" name="文本框 58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2700000" scaled="0"/>
            </a:gradFill>
          </p:spPr>
          <p:txBody>
            <a:bodyPr wrap="square" rtlCol="0">
              <a:spAutoFit/>
            </a:bodyPr>
            <a:lstStyle/>
            <a:p>
              <a:r>
                <a:rPr lang="zh-CN" altLang="en-US" sz="1465" dirty="0">
                  <a:solidFill>
                    <a:srgbClr val="154085"/>
                  </a:solidFill>
                </a:rPr>
                <a:t>重大事件名称</a:t>
              </a:r>
              <a:endParaRPr lang="zh-CN" altLang="en-US" sz="1465" dirty="0">
                <a:solidFill>
                  <a:srgbClr val="154085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1903445" y="1744150"/>
              <a:ext cx="2307771" cy="781336"/>
            </a:xfrm>
            <a:prstGeom prst="rect">
              <a:avLst/>
            </a:prstGeom>
            <a:noFill/>
            <a:ln w="635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61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1"/>
                  </a:gradFill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1880" y="288433"/>
            <a:ext cx="3103077" cy="2041000"/>
            <a:chOff x="4906410" y="216325"/>
            <a:chExt cx="2327308" cy="1530750"/>
          </a:xfrm>
        </p:grpSpPr>
        <p:sp>
          <p:nvSpPr>
            <p:cNvPr id="51" name="文本框 50"/>
            <p:cNvSpPr txBox="1"/>
            <p:nvPr/>
          </p:nvSpPr>
          <p:spPr>
            <a:xfrm>
              <a:off x="4906410" y="216325"/>
              <a:ext cx="2307771" cy="238575"/>
            </a:xfrm>
            <a:prstGeom prst="rect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2700000" scaled="0"/>
            </a:gradFill>
          </p:spPr>
          <p:txBody>
            <a:bodyPr wrap="square" rtlCol="0">
              <a:spAutoFit/>
            </a:bodyPr>
            <a:lstStyle/>
            <a:p>
              <a:r>
                <a:rPr lang="zh-CN" altLang="en-US" sz="1465" dirty="0">
                  <a:solidFill>
                    <a:srgbClr val="154085"/>
                  </a:solidFill>
                </a:rPr>
                <a:t>重大事件名称</a:t>
              </a:r>
              <a:endParaRPr lang="zh-CN" altLang="en-US" sz="1465" dirty="0">
                <a:solidFill>
                  <a:srgbClr val="154085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906410" y="477935"/>
              <a:ext cx="2307771" cy="1269140"/>
            </a:xfrm>
            <a:prstGeom prst="rect">
              <a:avLst/>
            </a:prstGeom>
            <a:noFill/>
            <a:ln w="635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53" name="Rectangle 23"/>
            <p:cNvSpPr/>
            <p:nvPr/>
          </p:nvSpPr>
          <p:spPr>
            <a:xfrm>
              <a:off x="4925947" y="1327169"/>
              <a:ext cx="2307771" cy="401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1"/>
                  </a:gradFill>
                  <a:latin typeface="+mn-ea"/>
                </a:rPr>
                <a:t>单击添加文本，这一年公司发生的大记事在某某创始人的领到下大家齐心协力</a:t>
              </a:r>
              <a:endParaRPr lang="zh-CN" altLang="en-US" sz="12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4906410" y="477935"/>
              <a:ext cx="2307771" cy="853232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</a:endParaRPr>
            </a:p>
          </p:txBody>
        </p:sp>
      </p:grpSp>
      <p:sp>
        <p:nvSpPr>
          <p:cNvPr id="38" name="Isosceles Triangle 48"/>
          <p:cNvSpPr/>
          <p:nvPr/>
        </p:nvSpPr>
        <p:spPr>
          <a:xfrm rot="16200000" flipH="1">
            <a:off x="5903269" y="4970639"/>
            <a:ext cx="69259" cy="11621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460221" y="4878255"/>
            <a:ext cx="1320424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</a:rPr>
              <a:t>16 Feb,2015</a:t>
            </a:r>
            <a:endParaRPr lang="zh-CN" altLang="en-US" sz="14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027907" y="-6441"/>
            <a:ext cx="136188" cy="6894629"/>
            <a:chOff x="4520930" y="-4831"/>
            <a:chExt cx="102141" cy="5170972"/>
          </a:xfrm>
        </p:grpSpPr>
        <p:grpSp>
          <p:nvGrpSpPr>
            <p:cNvPr id="11" name="Group 1"/>
            <p:cNvGrpSpPr/>
            <p:nvPr/>
          </p:nvGrpSpPr>
          <p:grpSpPr>
            <a:xfrm>
              <a:off x="4558420" y="-4831"/>
              <a:ext cx="27161" cy="2664000"/>
              <a:chOff x="6077893" y="2108487"/>
              <a:chExt cx="36214" cy="1552769"/>
            </a:xfrm>
          </p:grpSpPr>
          <p:cxnSp>
            <p:nvCxnSpPr>
              <p:cNvPr id="12" name="Straight Connector 14"/>
              <p:cNvCxnSpPr/>
              <p:nvPr/>
            </p:nvCxnSpPr>
            <p:spPr>
              <a:xfrm>
                <a:off x="6114107" y="2108487"/>
                <a:ext cx="0" cy="1552769"/>
              </a:xfrm>
              <a:prstGeom prst="line">
                <a:avLst/>
              </a:prstGeom>
              <a:ln w="9525" cmpd="sng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24"/>
              <p:cNvCxnSpPr/>
              <p:nvPr/>
            </p:nvCxnSpPr>
            <p:spPr>
              <a:xfrm>
                <a:off x="6077893" y="2108487"/>
                <a:ext cx="0" cy="1552769"/>
              </a:xfrm>
              <a:prstGeom prst="line">
                <a:avLst/>
              </a:prstGeom>
              <a:ln w="9525" cmpd="sng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2"/>
            <p:cNvGrpSpPr/>
            <p:nvPr/>
          </p:nvGrpSpPr>
          <p:grpSpPr>
            <a:xfrm>
              <a:off x="4558420" y="1747075"/>
              <a:ext cx="27161" cy="2160000"/>
              <a:chOff x="6077893" y="3797444"/>
              <a:chExt cx="36214" cy="1371599"/>
            </a:xfrm>
          </p:grpSpPr>
          <p:cxnSp>
            <p:nvCxnSpPr>
              <p:cNvPr id="15" name="Straight Connector 19"/>
              <p:cNvCxnSpPr/>
              <p:nvPr/>
            </p:nvCxnSpPr>
            <p:spPr>
              <a:xfrm>
                <a:off x="6114107" y="3797444"/>
                <a:ext cx="0" cy="1371599"/>
              </a:xfrm>
              <a:prstGeom prst="line">
                <a:avLst/>
              </a:prstGeom>
              <a:ln w="9525" cmpd="sng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25"/>
              <p:cNvCxnSpPr/>
              <p:nvPr/>
            </p:nvCxnSpPr>
            <p:spPr>
              <a:xfrm>
                <a:off x="6077893" y="3797444"/>
                <a:ext cx="0" cy="1371599"/>
              </a:xfrm>
              <a:prstGeom prst="line">
                <a:avLst/>
              </a:prstGeom>
              <a:ln w="9525" cmpd="sng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3"/>
            <p:cNvGrpSpPr/>
            <p:nvPr/>
          </p:nvGrpSpPr>
          <p:grpSpPr>
            <a:xfrm>
              <a:off x="4558420" y="3618141"/>
              <a:ext cx="27161" cy="1548000"/>
              <a:chOff x="6077893" y="5305231"/>
              <a:chExt cx="36214" cy="1552769"/>
            </a:xfrm>
          </p:grpSpPr>
          <p:cxnSp>
            <p:nvCxnSpPr>
              <p:cNvPr id="18" name="Straight Connector 21"/>
              <p:cNvCxnSpPr/>
              <p:nvPr/>
            </p:nvCxnSpPr>
            <p:spPr>
              <a:xfrm>
                <a:off x="6114107" y="5305231"/>
                <a:ext cx="0" cy="1552769"/>
              </a:xfrm>
              <a:prstGeom prst="line">
                <a:avLst/>
              </a:prstGeom>
              <a:ln w="9525" cmpd="sng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26"/>
              <p:cNvCxnSpPr/>
              <p:nvPr/>
            </p:nvCxnSpPr>
            <p:spPr>
              <a:xfrm>
                <a:off x="6077893" y="5305231"/>
                <a:ext cx="0" cy="1552769"/>
              </a:xfrm>
              <a:prstGeom prst="line">
                <a:avLst/>
              </a:prstGeom>
              <a:ln w="9525" cmpd="sng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41"/>
            <p:cNvSpPr/>
            <p:nvPr/>
          </p:nvSpPr>
          <p:spPr>
            <a:xfrm>
              <a:off x="4520930" y="2062466"/>
              <a:ext cx="102141" cy="102141"/>
            </a:xfrm>
            <a:prstGeom prst="ellipse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ln w="2540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10" name="Oval 16"/>
            <p:cNvSpPr/>
            <p:nvPr/>
          </p:nvSpPr>
          <p:spPr>
            <a:xfrm>
              <a:off x="4520930" y="223669"/>
              <a:ext cx="102141" cy="102141"/>
            </a:xfrm>
            <a:prstGeom prst="ellipse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ln w="2540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43" name="Oval 16"/>
            <p:cNvSpPr/>
            <p:nvPr/>
          </p:nvSpPr>
          <p:spPr>
            <a:xfrm>
              <a:off x="4520930" y="3729914"/>
              <a:ext cx="102141" cy="102141"/>
            </a:xfrm>
            <a:prstGeom prst="ellipse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ln w="2540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839360" y="2749955"/>
            <a:ext cx="3077029" cy="1681511"/>
            <a:chOff x="2129520" y="2062466"/>
            <a:chExt cx="2307772" cy="1261133"/>
          </a:xfrm>
        </p:grpSpPr>
        <p:sp>
          <p:nvSpPr>
            <p:cNvPr id="39" name="文本框 38"/>
            <p:cNvSpPr txBox="1"/>
            <p:nvPr/>
          </p:nvSpPr>
          <p:spPr>
            <a:xfrm>
              <a:off x="2129521" y="2062466"/>
              <a:ext cx="2307771" cy="238575"/>
            </a:xfrm>
            <a:prstGeom prst="rect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2700000" scaled="0"/>
            </a:gradFill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>
                  <a:solidFill>
                    <a:srgbClr val="091C3A"/>
                  </a:solidFill>
                </a:rPr>
                <a:t>重大事件名称</a:t>
              </a:r>
              <a:endParaRPr lang="zh-CN" altLang="en-US" sz="1465" dirty="0">
                <a:solidFill>
                  <a:srgbClr val="091C3A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129522" y="2324076"/>
              <a:ext cx="2307770" cy="9995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129520" y="2324077"/>
              <a:ext cx="2307771" cy="999522"/>
            </a:xfrm>
            <a:prstGeom prst="rect">
              <a:avLst/>
            </a:prstGeom>
            <a:gradFill>
              <a:gsLst>
                <a:gs pos="0">
                  <a:srgbClr val="62FFFF">
                    <a:alpha val="30000"/>
                  </a:srgbClr>
                </a:gs>
                <a:gs pos="100000">
                  <a:srgbClr val="0D69FF">
                    <a:alpha val="50000"/>
                  </a:srgb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64" name="Oval 53"/>
            <p:cNvSpPr>
              <a:spLocks noChangeAspect="1"/>
            </p:cNvSpPr>
            <p:nvPr/>
          </p:nvSpPr>
          <p:spPr>
            <a:xfrm rot="10800000" flipV="1">
              <a:off x="3108793" y="2649225"/>
              <a:ext cx="349223" cy="349223"/>
            </a:xfrm>
            <a:prstGeom prst="ellipse">
              <a:avLst/>
            </a:prstGeom>
            <a:noFill/>
            <a:ln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sz="18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1"/>
                  </a:gradFill>
                  <a:latin typeface="FontAwesome" pitchFamily="2" charset="0"/>
                </a:rPr>
                <a:t></a:t>
              </a:r>
              <a:endParaRPr lang="en-US" sz="18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FontAwesome" pitchFamily="2" charset="0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4944837" y="1924953"/>
            <a:ext cx="6591396" cy="4022388"/>
            <a:chOff x="3948933" y="1420202"/>
            <a:chExt cx="4943547" cy="3016791"/>
          </a:xfrm>
        </p:grpSpPr>
        <p:sp>
          <p:nvSpPr>
            <p:cNvPr id="83" name="TextBox 26"/>
            <p:cNvSpPr txBox="1"/>
            <p:nvPr/>
          </p:nvSpPr>
          <p:spPr>
            <a:xfrm>
              <a:off x="3948933" y="1851670"/>
              <a:ext cx="4943547" cy="2585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1</a:t>
              </a:r>
              <a:r>
                <a:rPr lang="zh-CN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、</a:t>
              </a:r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2011</a:t>
              </a:r>
              <a:r>
                <a:rPr lang="zh-CN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年起至今，成为中国康辉国际旅行社集团有限责任公司供应商。</a:t>
              </a:r>
              <a:endParaRPr lang="zh-CN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  <a:p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 </a:t>
              </a:r>
              <a:endParaRPr lang="zh-CN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  <a:p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2</a:t>
              </a:r>
              <a:r>
                <a:rPr lang="zh-CN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、</a:t>
              </a:r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2012</a:t>
              </a:r>
              <a:r>
                <a:rPr lang="zh-CN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年起至今，成为中旅国际会议展览有限公司供应商。</a:t>
              </a:r>
              <a:endParaRPr lang="zh-CN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  <a:p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 </a:t>
              </a:r>
              <a:endParaRPr lang="zh-CN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  <a:p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3</a:t>
              </a:r>
              <a:r>
                <a:rPr lang="zh-CN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、</a:t>
              </a:r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2012</a:t>
              </a:r>
              <a:r>
                <a:rPr lang="zh-CN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年起至今，成为大新华国际会议展览有限公司供应商。</a:t>
              </a:r>
              <a:endParaRPr lang="zh-CN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  <a:p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 </a:t>
              </a:r>
              <a:endParaRPr lang="zh-CN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  <a:p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4</a:t>
              </a:r>
              <a:r>
                <a:rPr lang="zh-CN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、</a:t>
              </a:r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2013</a:t>
              </a:r>
              <a:r>
                <a:rPr lang="zh-CN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年起至今，成为北京神舟国际旅行社集团有限公司供应商。</a:t>
              </a:r>
              <a:endParaRPr lang="zh-CN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  <a:p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 </a:t>
              </a:r>
              <a:endParaRPr lang="zh-CN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  <a:p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5</a:t>
              </a:r>
              <a:r>
                <a:rPr lang="zh-CN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、</a:t>
              </a:r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2014</a:t>
              </a:r>
              <a:r>
                <a:rPr lang="zh-CN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年起至今，成为京燕航旅会议展览有限公司供应商。</a:t>
              </a:r>
              <a:endParaRPr lang="zh-CN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  <a:p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 </a:t>
              </a:r>
              <a:endParaRPr lang="zh-CN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  <a:p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6</a:t>
              </a:r>
              <a:r>
                <a:rPr lang="zh-CN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、</a:t>
              </a:r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2015</a:t>
              </a:r>
              <a:r>
                <a:rPr lang="zh-CN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年起至今，成为北京中智国际旅行社有限公司供应商</a:t>
              </a:r>
              <a:r>
                <a:rPr lang="zh-CN" altLang="zh-CN" sz="1600" dirty="0" smtClean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。</a:t>
              </a:r>
              <a:endParaRPr lang="zh-CN" altLang="zh-CN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  <a:p>
              <a:r>
                <a:rPr lang="en-US" altLang="zh-CN" sz="1600" dirty="0" smtClean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 </a:t>
              </a:r>
              <a:endParaRPr lang="zh-CN" altLang="zh-CN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  <a:p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7</a:t>
              </a:r>
              <a:r>
                <a:rPr lang="zh-CN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、</a:t>
              </a:r>
              <a:r>
                <a:rPr lang="en-US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2011</a:t>
              </a:r>
              <a:r>
                <a:rPr lang="zh-CN" altLang="zh-CN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年至今，跟国旅会展、招商会展，中航嘉信等知名会议展览企业有业务往来。</a:t>
              </a:r>
              <a:endParaRPr lang="zh-CN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</p:txBody>
        </p:sp>
        <p:sp>
          <p:nvSpPr>
            <p:cNvPr id="84" name="矩形 83"/>
            <p:cNvSpPr>
              <a:spLocks noChangeArrowheads="1"/>
            </p:cNvSpPr>
            <p:nvPr/>
          </p:nvSpPr>
          <p:spPr bwMode="auto">
            <a:xfrm>
              <a:off x="3965214" y="1420202"/>
              <a:ext cx="2687034" cy="215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zh-CN" sz="18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与中国品牌会展公司的经历和背景</a:t>
              </a:r>
              <a:endParaRPr lang="zh-CN" altLang="zh-CN" sz="18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</p:txBody>
        </p:sp>
      </p:grpSp>
      <p:pic>
        <p:nvPicPr>
          <p:cNvPr id="85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59102" y="1924952"/>
            <a:ext cx="2969255" cy="393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合作公司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14" name="椭圆 13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5" name="椭圆 14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17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8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9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0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21" name="TextBox 31"/>
          <p:cNvSpPr txBox="1"/>
          <p:nvPr/>
        </p:nvSpPr>
        <p:spPr>
          <a:xfrm flipH="1">
            <a:off x="388764" y="329331"/>
            <a:ext cx="448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01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2"/>
          <p:cNvGrpSpPr/>
          <p:nvPr/>
        </p:nvGrpSpPr>
        <p:grpSpPr bwMode="auto">
          <a:xfrm>
            <a:off x="606232" y="1895688"/>
            <a:ext cx="4881789" cy="1052976"/>
            <a:chOff x="154352" y="-45380"/>
            <a:chExt cx="3662274" cy="789104"/>
          </a:xfrm>
        </p:grpSpPr>
        <p:sp>
          <p:nvSpPr>
            <p:cNvPr id="35" name="TextBox 96"/>
            <p:cNvSpPr>
              <a:spLocks noChangeArrowheads="1"/>
            </p:cNvSpPr>
            <p:nvPr/>
          </p:nvSpPr>
          <p:spPr bwMode="auto">
            <a:xfrm>
              <a:off x="154352" y="-45380"/>
              <a:ext cx="3662274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13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追求客户利益最大化</a:t>
              </a:r>
              <a:endParaRPr lang="zh-CN" altLang="en-US" sz="21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</p:txBody>
        </p:sp>
        <p:sp>
          <p:nvSpPr>
            <p:cNvPr id="37" name="TextBox 97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26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您的内容打在这里，或者通过复制您的文本后，在此框中选择粘贴，并选择只保留文字您的内容</a:t>
              </a:r>
              <a:endPara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6"/>
          <p:cNvGrpSpPr/>
          <p:nvPr/>
        </p:nvGrpSpPr>
        <p:grpSpPr bwMode="auto">
          <a:xfrm>
            <a:off x="606231" y="3207233"/>
            <a:ext cx="5467659" cy="1077676"/>
            <a:chOff x="154352" y="-63890"/>
            <a:chExt cx="3158016" cy="807614"/>
          </a:xfrm>
        </p:grpSpPr>
        <p:sp>
          <p:nvSpPr>
            <p:cNvPr id="40" name="TextBox 91"/>
            <p:cNvSpPr>
              <a:spLocks noChangeArrowheads="1"/>
            </p:cNvSpPr>
            <p:nvPr/>
          </p:nvSpPr>
          <p:spPr bwMode="auto">
            <a:xfrm>
              <a:off x="154352" y="-63890"/>
              <a:ext cx="3112542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13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追求可持续发展的战略方针</a:t>
              </a:r>
              <a:endParaRPr lang="zh-CN" altLang="en-US" sz="21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</p:txBody>
        </p:sp>
        <p:sp>
          <p:nvSpPr>
            <p:cNvPr id="55" name="TextBox 92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26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您的内容打在这里，或者通过复制您的文本后，在此框中选择粘贴并选择只保留文字您的内容</a:t>
              </a:r>
              <a:endPara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6" name="Group 40"/>
          <p:cNvGrpSpPr/>
          <p:nvPr/>
        </p:nvGrpSpPr>
        <p:grpSpPr bwMode="auto">
          <a:xfrm>
            <a:off x="606232" y="4506983"/>
            <a:ext cx="5841896" cy="1060626"/>
            <a:chOff x="154352" y="-51112"/>
            <a:chExt cx="3374169" cy="794836"/>
          </a:xfrm>
        </p:grpSpPr>
        <p:sp>
          <p:nvSpPr>
            <p:cNvPr id="57" name="TextBox 87"/>
            <p:cNvSpPr>
              <a:spLocks noChangeArrowheads="1"/>
            </p:cNvSpPr>
            <p:nvPr/>
          </p:nvSpPr>
          <p:spPr bwMode="auto">
            <a:xfrm>
              <a:off x="154352" y="-51112"/>
              <a:ext cx="3374169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13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追求以人为本的生存之道</a:t>
              </a:r>
              <a:endParaRPr lang="zh-CN" altLang="en-US" sz="21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endParaRPr>
            </a:p>
          </p:txBody>
        </p:sp>
        <p:sp>
          <p:nvSpPr>
            <p:cNvPr id="58" name="TextBox 88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26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+mn-ea"/>
                </a:rPr>
                <a:t>您的内容打在这里，或者通过复制您的文本后，在此框中选择粘贴并选择只保留文字您的内容</a:t>
              </a:r>
              <a:endPara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6354618" y="1796819"/>
            <a:ext cx="5837383" cy="412845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文本框 16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企业文化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20" name="椭圆 19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1" name="椭圆 20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23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4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5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6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27" name="TextBox 31"/>
          <p:cNvSpPr txBox="1"/>
          <p:nvPr/>
        </p:nvSpPr>
        <p:spPr>
          <a:xfrm flipH="1">
            <a:off x="388764" y="329331"/>
            <a:ext cx="448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01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9"/>
          <p:cNvGrpSpPr/>
          <p:nvPr/>
        </p:nvGrpSpPr>
        <p:grpSpPr bwMode="auto">
          <a:xfrm>
            <a:off x="1894359" y="2408767"/>
            <a:ext cx="3359149" cy="3517900"/>
            <a:chOff x="0" y="0"/>
            <a:chExt cx="2520000" cy="2636995"/>
          </a:xfr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</p:grpSpPr>
        <p:sp>
          <p:nvSpPr>
            <p:cNvPr id="33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2520000" cy="2520000"/>
            </a:xfrm>
            <a:custGeom>
              <a:avLst/>
              <a:gdLst>
                <a:gd name="G0" fmla="+- 411 0 0"/>
                <a:gd name="G1" fmla="+- 21600 0 411"/>
                <a:gd name="G2" fmla="+- 21600 0 4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411" y="10800"/>
                  </a:moveTo>
                  <a:cubicBezTo>
                    <a:pt x="411" y="16538"/>
                    <a:pt x="5062" y="21189"/>
                    <a:pt x="10800" y="21189"/>
                  </a:cubicBezTo>
                  <a:cubicBezTo>
                    <a:pt x="16538" y="21189"/>
                    <a:pt x="21189" y="16538"/>
                    <a:pt x="21189" y="10800"/>
                  </a:cubicBezTo>
                  <a:cubicBezTo>
                    <a:pt x="21189" y="5062"/>
                    <a:pt x="16538" y="411"/>
                    <a:pt x="10800" y="411"/>
                  </a:cubicBezTo>
                  <a:cubicBezTo>
                    <a:pt x="5062" y="411"/>
                    <a:pt x="411" y="5062"/>
                    <a:pt x="411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等腰三角形 103"/>
            <p:cNvSpPr>
              <a:spLocks noChangeArrowheads="1"/>
            </p:cNvSpPr>
            <p:nvPr/>
          </p:nvSpPr>
          <p:spPr bwMode="auto">
            <a:xfrm rot="8911463">
              <a:off x="2189868" y="530437"/>
              <a:ext cx="288032" cy="288032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2" name="等腰三角形 104"/>
            <p:cNvSpPr>
              <a:spLocks noChangeArrowheads="1"/>
            </p:cNvSpPr>
            <p:nvPr/>
          </p:nvSpPr>
          <p:spPr bwMode="auto">
            <a:xfrm rot="16200000">
              <a:off x="1153284" y="2348963"/>
              <a:ext cx="288032" cy="288032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等腰三角形 105"/>
            <p:cNvSpPr>
              <a:spLocks noChangeArrowheads="1"/>
            </p:cNvSpPr>
            <p:nvPr/>
          </p:nvSpPr>
          <p:spPr bwMode="auto">
            <a:xfrm rot="1626189">
              <a:off x="42101" y="505016"/>
              <a:ext cx="288032" cy="288032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4" name="Group 14"/>
          <p:cNvGrpSpPr/>
          <p:nvPr/>
        </p:nvGrpSpPr>
        <p:grpSpPr bwMode="auto">
          <a:xfrm>
            <a:off x="2825797" y="1528974"/>
            <a:ext cx="1536700" cy="1534583"/>
            <a:chOff x="0" y="0"/>
            <a:chExt cx="1152000" cy="1152000"/>
          </a:xfrm>
        </p:grpSpPr>
        <p:sp>
          <p:nvSpPr>
            <p:cNvPr id="46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accent2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椭圆 111"/>
            <p:cNvSpPr>
              <a:spLocks noChangeArrowheads="1"/>
            </p:cNvSpPr>
            <p:nvPr/>
          </p:nvSpPr>
          <p:spPr bwMode="auto">
            <a:xfrm>
              <a:off x="75419" y="67304"/>
              <a:ext cx="1008000" cy="1008000"/>
            </a:xfrm>
            <a:prstGeom prst="ellipse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矩形 113"/>
            <p:cNvSpPr>
              <a:spLocks noChangeArrowheads="1"/>
            </p:cNvSpPr>
            <p:nvPr/>
          </p:nvSpPr>
          <p:spPr bwMode="auto">
            <a:xfrm>
              <a:off x="87777" y="435482"/>
              <a:ext cx="986691" cy="290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2265"/>
                </a:lnSpc>
              </a:pPr>
              <a:r>
                <a:rPr lang="zh-CN" altLang="en-US" sz="18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尊重人才</a:t>
              </a:r>
              <a:endParaRPr lang="zh-CN" altLang="en-US" sz="18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0" name="Group 19"/>
          <p:cNvGrpSpPr/>
          <p:nvPr/>
        </p:nvGrpSpPr>
        <p:grpSpPr bwMode="auto">
          <a:xfrm>
            <a:off x="2614025" y="3128434"/>
            <a:ext cx="1919816" cy="1921933"/>
            <a:chOff x="0" y="0"/>
            <a:chExt cx="1440000" cy="1440000"/>
          </a:xfrm>
          <a:solidFill>
            <a:schemeClr val="bg1">
              <a:lumMod val="85000"/>
            </a:schemeClr>
          </a:solidFill>
        </p:grpSpPr>
        <p:sp>
          <p:nvSpPr>
            <p:cNvPr id="51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440000" cy="1440000"/>
            </a:xfrm>
            <a:prstGeom prst="ellipse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2" name="矩形 108"/>
            <p:cNvSpPr>
              <a:spLocks noChangeArrowheads="1"/>
            </p:cNvSpPr>
            <p:nvPr/>
          </p:nvSpPr>
          <p:spPr bwMode="auto">
            <a:xfrm>
              <a:off x="33039" y="490822"/>
              <a:ext cx="1377331" cy="38625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3335"/>
                </a:lnSpc>
              </a:pPr>
              <a:r>
                <a:rPr lang="zh-CN" altLang="en-US" sz="2665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人文精神</a:t>
              </a:r>
              <a:endParaRPr lang="zh-CN" altLang="en-US" sz="2665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3" name="Group 22"/>
          <p:cNvGrpSpPr/>
          <p:nvPr/>
        </p:nvGrpSpPr>
        <p:grpSpPr bwMode="auto">
          <a:xfrm>
            <a:off x="4336993" y="4341988"/>
            <a:ext cx="1536700" cy="1536700"/>
            <a:chOff x="0" y="0"/>
            <a:chExt cx="1152000" cy="1152000"/>
          </a:xfrm>
        </p:grpSpPr>
        <p:sp>
          <p:nvSpPr>
            <p:cNvPr id="54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accent2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0" name="椭圆 116"/>
            <p:cNvSpPr>
              <a:spLocks noChangeArrowheads="1"/>
            </p:cNvSpPr>
            <p:nvPr/>
          </p:nvSpPr>
          <p:spPr bwMode="auto">
            <a:xfrm>
              <a:off x="72000" y="69125"/>
              <a:ext cx="1008000" cy="1008000"/>
            </a:xfrm>
            <a:prstGeom prst="ellipse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" name="矩形 118"/>
            <p:cNvSpPr>
              <a:spLocks noChangeArrowheads="1"/>
            </p:cNvSpPr>
            <p:nvPr/>
          </p:nvSpPr>
          <p:spPr bwMode="auto">
            <a:xfrm>
              <a:off x="82655" y="453988"/>
              <a:ext cx="986691" cy="29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2265"/>
                </a:lnSpc>
              </a:pPr>
              <a:r>
                <a:rPr lang="zh-CN" altLang="en-US" sz="1865" dirty="0">
                  <a:solidFill>
                    <a:schemeClr val="bg1"/>
                  </a:solidFill>
                </a:rPr>
                <a:t>策略先导</a:t>
              </a:r>
              <a:endParaRPr lang="zh-CN" altLang="en-US" sz="186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Group 27"/>
          <p:cNvGrpSpPr/>
          <p:nvPr/>
        </p:nvGrpSpPr>
        <p:grpSpPr bwMode="auto">
          <a:xfrm>
            <a:off x="1242489" y="4295284"/>
            <a:ext cx="1536700" cy="1536700"/>
            <a:chOff x="0" y="0"/>
            <a:chExt cx="1152000" cy="1152000"/>
          </a:xfrm>
        </p:grpSpPr>
        <p:sp>
          <p:nvSpPr>
            <p:cNvPr id="63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accent2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椭圆 121"/>
            <p:cNvSpPr>
              <a:spLocks noChangeArrowheads="1"/>
            </p:cNvSpPr>
            <p:nvPr/>
          </p:nvSpPr>
          <p:spPr bwMode="auto">
            <a:xfrm>
              <a:off x="68592" y="69125"/>
              <a:ext cx="1008000" cy="1008000"/>
            </a:xfrm>
            <a:prstGeom prst="ellipse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5" name="矩形 123"/>
            <p:cNvSpPr>
              <a:spLocks noChangeArrowheads="1"/>
            </p:cNvSpPr>
            <p:nvPr/>
          </p:nvSpPr>
          <p:spPr bwMode="auto">
            <a:xfrm>
              <a:off x="79245" y="396173"/>
              <a:ext cx="986691" cy="29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2265"/>
                </a:lnSpc>
              </a:pPr>
              <a:r>
                <a:rPr lang="zh-CN" altLang="en-US" sz="1865" dirty="0">
                  <a:solidFill>
                    <a:schemeClr val="bg1"/>
                  </a:solidFill>
                </a:rPr>
                <a:t>人文感知</a:t>
              </a:r>
              <a:endParaRPr lang="zh-CN" altLang="en-US" sz="186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32"/>
          <p:cNvGrpSpPr/>
          <p:nvPr/>
        </p:nvGrpSpPr>
        <p:grpSpPr bwMode="auto">
          <a:xfrm>
            <a:off x="6760575" y="2058524"/>
            <a:ext cx="5087540" cy="979892"/>
            <a:chOff x="0" y="-13435"/>
            <a:chExt cx="3816626" cy="734334"/>
          </a:xfrm>
        </p:grpSpPr>
        <p:sp>
          <p:nvSpPr>
            <p:cNvPr id="67" name="椭圆 125"/>
            <p:cNvSpPr/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2700000" scaled="1"/>
            </a:gradFill>
            <a:ln w="19050" cap="flat" cmpd="sng">
              <a:noFill/>
              <a:bevel/>
            </a:ln>
          </p:spPr>
          <p:txBody>
            <a:bodyPr/>
            <a:lstStyle/>
            <a:p>
              <a:endParaRPr lang="zh-CN" altLang="zh-CN" sz="2400" b="1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sym typeface="Arial" panose="020B0604020202020204" pitchFamily="34" charset="0"/>
              </a:endParaRPr>
            </a:p>
          </p:txBody>
        </p:sp>
        <p:sp>
          <p:nvSpPr>
            <p:cNvPr id="68" name="TextBox 96"/>
            <p:cNvSpPr>
              <a:spLocks noChangeArrowheads="1"/>
            </p:cNvSpPr>
            <p:nvPr/>
          </p:nvSpPr>
          <p:spPr bwMode="auto">
            <a:xfrm>
              <a:off x="154352" y="-13435"/>
              <a:ext cx="3662274" cy="25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+mn-ea"/>
                </a:rPr>
                <a:t>尊重人才、鼓励创新，全方位打造人文气息</a:t>
              </a:r>
              <a:endParaRPr lang="zh-CN" altLang="en-US" sz="1600" b="1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endParaRPr>
            </a:p>
          </p:txBody>
        </p:sp>
        <p:sp>
          <p:nvSpPr>
            <p:cNvPr id="69" name="TextBox 97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03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33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</a:t>
              </a:r>
              <a:endParaRPr lang="zh-CN" altLang="en-US" sz="13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0" name="Group 36"/>
          <p:cNvGrpSpPr/>
          <p:nvPr/>
        </p:nvGrpSpPr>
        <p:grpSpPr bwMode="auto">
          <a:xfrm>
            <a:off x="6760575" y="3323167"/>
            <a:ext cx="4415367" cy="961963"/>
            <a:chOff x="0" y="0"/>
            <a:chExt cx="3312368" cy="720898"/>
          </a:xfrm>
        </p:grpSpPr>
        <p:sp>
          <p:nvSpPr>
            <p:cNvPr id="71" name="椭圆 129"/>
            <p:cNvSpPr/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2700000" scaled="1"/>
            </a:gradFill>
            <a:ln w="19050" cap="flat" cmpd="sng">
              <a:noFill/>
              <a:bevel/>
            </a:ln>
          </p:spPr>
          <p:txBody>
            <a:bodyPr/>
            <a:lstStyle/>
            <a:p>
              <a:endParaRPr lang="zh-CN" altLang="zh-CN" sz="2400" b="1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sym typeface="Arial" panose="020B0604020202020204" pitchFamily="34" charset="0"/>
              </a:endParaRPr>
            </a:p>
          </p:txBody>
        </p:sp>
        <p:sp>
          <p:nvSpPr>
            <p:cNvPr id="72" name="TextBox 91"/>
            <p:cNvSpPr>
              <a:spLocks noChangeArrowheads="1"/>
            </p:cNvSpPr>
            <p:nvPr/>
          </p:nvSpPr>
          <p:spPr bwMode="auto">
            <a:xfrm>
              <a:off x="154352" y="0"/>
              <a:ext cx="3112542" cy="25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+mn-ea"/>
                </a:rPr>
                <a:t>人文感知，社会责任感</a:t>
              </a:r>
              <a:endParaRPr lang="zh-CN" altLang="en-US" sz="1600" b="1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endParaRPr>
            </a:p>
          </p:txBody>
        </p:sp>
        <p:sp>
          <p:nvSpPr>
            <p:cNvPr id="73" name="TextBox 92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03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33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</a:t>
              </a:r>
              <a:endParaRPr lang="zh-CN" altLang="en-US" sz="13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4" name="Group 40"/>
          <p:cNvGrpSpPr/>
          <p:nvPr/>
        </p:nvGrpSpPr>
        <p:grpSpPr bwMode="auto">
          <a:xfrm>
            <a:off x="6760576" y="4605867"/>
            <a:ext cx="4703497" cy="961963"/>
            <a:chOff x="0" y="0"/>
            <a:chExt cx="3528521" cy="720898"/>
          </a:xfrm>
        </p:grpSpPr>
        <p:sp>
          <p:nvSpPr>
            <p:cNvPr id="75" name="椭圆 133"/>
            <p:cNvSpPr/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2700000" scaled="1"/>
            </a:gradFill>
            <a:ln w="19050" cap="flat" cmpd="sng">
              <a:noFill/>
              <a:bevel/>
            </a:ln>
          </p:spPr>
          <p:txBody>
            <a:bodyPr/>
            <a:lstStyle/>
            <a:p>
              <a:endParaRPr lang="zh-CN" altLang="zh-CN" sz="2400" b="1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sym typeface="Arial" panose="020B0604020202020204" pitchFamily="34" charset="0"/>
              </a:endParaRPr>
            </a:p>
          </p:txBody>
        </p:sp>
        <p:sp>
          <p:nvSpPr>
            <p:cNvPr id="76" name="TextBox 87"/>
            <p:cNvSpPr>
              <a:spLocks noChangeArrowheads="1"/>
            </p:cNvSpPr>
            <p:nvPr/>
          </p:nvSpPr>
          <p:spPr bwMode="auto">
            <a:xfrm>
              <a:off x="154352" y="0"/>
              <a:ext cx="3374169" cy="25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+mn-ea"/>
                </a:rPr>
                <a:t>策略先导</a:t>
              </a:r>
              <a:r>
                <a:rPr lang="en-US" altLang="zh-CN" sz="1600" b="1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+mn-ea"/>
                </a:rPr>
                <a:t>-</a:t>
              </a:r>
              <a:r>
                <a:rPr lang="zh-CN" altLang="en-US" sz="1600" b="1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+mn-ea"/>
                </a:rPr>
                <a:t>实效执行</a:t>
              </a:r>
              <a:r>
                <a:rPr lang="en-US" altLang="zh-CN" sz="1600" b="1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+mn-ea"/>
                </a:rPr>
                <a:t>-</a:t>
              </a:r>
              <a:r>
                <a:rPr lang="zh-CN" altLang="en-US" sz="1600" b="1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+mn-ea"/>
                </a:rPr>
                <a:t>解决之道，定制式解决方案</a:t>
              </a:r>
              <a:endParaRPr lang="zh-CN" altLang="en-US" sz="1600" b="1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endParaRPr>
            </a:p>
          </p:txBody>
        </p:sp>
        <p:sp>
          <p:nvSpPr>
            <p:cNvPr id="77" name="TextBox 88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03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33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</a:t>
              </a:r>
              <a:endParaRPr lang="zh-CN" altLang="en-US" sz="13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人文精神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47" name="椭圆 46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5" name="椭圆 54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80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81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82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83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84" name="TextBox 31"/>
          <p:cNvSpPr txBox="1"/>
          <p:nvPr/>
        </p:nvSpPr>
        <p:spPr>
          <a:xfrm flipH="1">
            <a:off x="388764" y="329331"/>
            <a:ext cx="448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01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6192011" y="3001699"/>
            <a:ext cx="2627322" cy="86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rPr>
              <a:t>全国优秀媒体服务商</a:t>
            </a:r>
            <a:endParaRPr lang="en-US" altLang="zh-CN" sz="18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8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rPr>
              <a:t>区域领先的传媒文化公司</a:t>
            </a:r>
            <a:endParaRPr lang="zh-CN" altLang="en-US" sz="18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6192011" y="5061956"/>
            <a:ext cx="2627322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8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rPr>
              <a:t>诚信、敬业、务实、创新</a:t>
            </a:r>
            <a:endParaRPr lang="zh-CN" altLang="en-US" sz="18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035381" y="1465216"/>
            <a:ext cx="4557431" cy="5324157"/>
            <a:chOff x="776535" y="1203598"/>
            <a:chExt cx="3418073" cy="3993118"/>
          </a:xfrm>
        </p:grpSpPr>
        <p:sp>
          <p:nvSpPr>
            <p:cNvPr id="29" name="矩形 8"/>
            <p:cNvSpPr/>
            <p:nvPr/>
          </p:nvSpPr>
          <p:spPr>
            <a:xfrm>
              <a:off x="776535" y="1373316"/>
              <a:ext cx="3332016" cy="3332016"/>
            </a:xfrm>
            <a:custGeom>
              <a:avLst/>
              <a:gdLst/>
              <a:ahLst/>
              <a:cxnLst/>
              <a:rect l="l" t="t" r="r" b="b"/>
              <a:pathLst>
                <a:path w="3332016" h="3332016">
                  <a:moveTo>
                    <a:pt x="1666008" y="0"/>
                  </a:moveTo>
                  <a:lnTo>
                    <a:pt x="3332016" y="1666008"/>
                  </a:lnTo>
                  <a:lnTo>
                    <a:pt x="1666008" y="3332016"/>
                  </a:lnTo>
                  <a:lnTo>
                    <a:pt x="0" y="1666008"/>
                  </a:lnTo>
                  <a:close/>
                </a:path>
              </a:pathLst>
            </a:cu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 flipV="1">
              <a:off x="2037216" y="3039324"/>
              <a:ext cx="2157392" cy="215739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 flipV="1">
              <a:off x="2358884" y="1203598"/>
              <a:ext cx="1835724" cy="1835724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5947469" y="2403374"/>
            <a:ext cx="4608512" cy="397482"/>
            <a:chOff x="4460602" y="1655764"/>
            <a:chExt cx="3456384" cy="298111"/>
          </a:xfrm>
        </p:grpSpPr>
        <p:sp>
          <p:nvSpPr>
            <p:cNvPr id="34" name="矩形 33"/>
            <p:cNvSpPr>
              <a:spLocks noChangeArrowheads="1"/>
            </p:cNvSpPr>
            <p:nvPr/>
          </p:nvSpPr>
          <p:spPr bwMode="auto">
            <a:xfrm>
              <a:off x="4644008" y="1681709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+mn-ea"/>
                </a:rPr>
                <a:t>企业原则：</a:t>
              </a:r>
              <a:endParaRPr lang="en-US" altLang="zh-CN" sz="21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4460602" y="1655764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947469" y="4397280"/>
            <a:ext cx="4608512" cy="397482"/>
            <a:chOff x="4460602" y="3151192"/>
            <a:chExt cx="3456384" cy="298111"/>
          </a:xfrm>
        </p:grpSpPr>
        <p:sp>
          <p:nvSpPr>
            <p:cNvPr id="39" name="矩形 38"/>
            <p:cNvSpPr>
              <a:spLocks noChangeArrowheads="1"/>
            </p:cNvSpPr>
            <p:nvPr/>
          </p:nvSpPr>
          <p:spPr bwMode="auto">
            <a:xfrm>
              <a:off x="4644008" y="3177137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</a:gradFill>
                  <a:latin typeface="+mn-ea"/>
                </a:rPr>
                <a:t>企业理念：</a:t>
              </a:r>
              <a:endParaRPr lang="en-US" altLang="zh-CN" sz="21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4460602" y="3151192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企业理念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22" name="椭圆 21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3" name="椭圆 22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28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0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6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8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41" name="TextBox 31"/>
          <p:cNvSpPr txBox="1"/>
          <p:nvPr/>
        </p:nvSpPr>
        <p:spPr>
          <a:xfrm flipH="1">
            <a:off x="388764" y="329331"/>
            <a:ext cx="448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01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192011" y="3141742"/>
            <a:ext cx="2627322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8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0" scaled="0"/>
                </a:gradFill>
                <a:latin typeface="+mn-ea"/>
              </a:rPr>
              <a:t>国际化、品牌化、专业化</a:t>
            </a:r>
            <a:endParaRPr lang="zh-CN" altLang="en-US" sz="18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0" scaled="0"/>
              </a:gradFill>
              <a:latin typeface="+mn-ea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6192011" y="5157966"/>
            <a:ext cx="3343864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8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0" scaled="0"/>
                </a:gradFill>
                <a:latin typeface="+mn-ea"/>
              </a:rPr>
              <a:t>成就客户、成就品牌、成就员工</a:t>
            </a:r>
            <a:endParaRPr lang="zh-CN" altLang="en-US" sz="18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0" scaled="0"/>
              </a:gradFill>
              <a:latin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035381" y="1465216"/>
            <a:ext cx="4557431" cy="5324157"/>
            <a:chOff x="776535" y="1203598"/>
            <a:chExt cx="3418073" cy="3993118"/>
          </a:xfrm>
        </p:grpSpPr>
        <p:sp>
          <p:nvSpPr>
            <p:cNvPr id="44" name="矩形 8"/>
            <p:cNvSpPr/>
            <p:nvPr/>
          </p:nvSpPr>
          <p:spPr>
            <a:xfrm>
              <a:off x="776535" y="1373316"/>
              <a:ext cx="3332016" cy="3332016"/>
            </a:xfrm>
            <a:custGeom>
              <a:avLst/>
              <a:gdLst/>
              <a:ahLst/>
              <a:cxnLst/>
              <a:rect l="l" t="t" r="r" b="b"/>
              <a:pathLst>
                <a:path w="3332016" h="3332016">
                  <a:moveTo>
                    <a:pt x="1666008" y="0"/>
                  </a:moveTo>
                  <a:lnTo>
                    <a:pt x="3332016" y="1666008"/>
                  </a:lnTo>
                  <a:lnTo>
                    <a:pt x="1666008" y="3332016"/>
                  </a:lnTo>
                  <a:lnTo>
                    <a:pt x="0" y="1666008"/>
                  </a:lnTo>
                  <a:close/>
                </a:path>
              </a:pathLst>
            </a:cu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0" scaled="0"/>
                </a:gradFill>
                <a:latin typeface="+mn-ea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2037216" y="3039324"/>
              <a:ext cx="2157392" cy="215739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 flipV="1">
              <a:off x="2358884" y="1203598"/>
              <a:ext cx="1835724" cy="1835724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5947469" y="2403374"/>
            <a:ext cx="4608512" cy="397482"/>
            <a:chOff x="4460602" y="1655764"/>
            <a:chExt cx="3456384" cy="298111"/>
          </a:xfrm>
        </p:grpSpPr>
        <p:sp>
          <p:nvSpPr>
            <p:cNvPr id="50" name="矩形 49"/>
            <p:cNvSpPr>
              <a:spLocks noChangeArrowheads="1"/>
            </p:cNvSpPr>
            <p:nvPr/>
          </p:nvSpPr>
          <p:spPr bwMode="auto">
            <a:xfrm>
              <a:off x="4644008" y="1681709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0" scaled="0"/>
                  </a:gradFill>
                  <a:latin typeface="+mn-ea"/>
                </a:rPr>
                <a:t>企业目标：</a:t>
              </a:r>
              <a:endParaRPr lang="en-US" altLang="zh-CN" sz="21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0" scaled="0"/>
                </a:gradFill>
                <a:latin typeface="+mn-ea"/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4460602" y="1655764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0" scaled="0"/>
                </a:gradFill>
                <a:latin typeface="+mn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947469" y="4397280"/>
            <a:ext cx="4608512" cy="397482"/>
            <a:chOff x="4460602" y="3151192"/>
            <a:chExt cx="3456384" cy="298111"/>
          </a:xfrm>
        </p:grpSpPr>
        <p:sp>
          <p:nvSpPr>
            <p:cNvPr id="53" name="矩形 52"/>
            <p:cNvSpPr>
              <a:spLocks noChangeArrowheads="1"/>
            </p:cNvSpPr>
            <p:nvPr/>
          </p:nvSpPr>
          <p:spPr bwMode="auto">
            <a:xfrm>
              <a:off x="4644008" y="3177137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0" scaled="0"/>
                  </a:gradFill>
                  <a:latin typeface="+mn-ea"/>
                </a:rPr>
                <a:t>企业使命：</a:t>
              </a:r>
              <a:endParaRPr lang="en-US" altLang="zh-CN" sz="21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0" scaled="0"/>
                </a:gradFill>
                <a:latin typeface="+mn-ea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4460602" y="3151192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0" scaled="0"/>
                </a:gradFill>
                <a:latin typeface="+mn-ea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企业使命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22" name="椭圆 21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3" name="椭圆 22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25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6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7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8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29" name="TextBox 31"/>
          <p:cNvSpPr txBox="1"/>
          <p:nvPr/>
        </p:nvSpPr>
        <p:spPr>
          <a:xfrm flipH="1">
            <a:off x="388764" y="329331"/>
            <a:ext cx="448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01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812799" y="1745673"/>
            <a:ext cx="5107709" cy="2105891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矩形 34"/>
          <p:cNvSpPr/>
          <p:nvPr/>
        </p:nvSpPr>
        <p:spPr>
          <a:xfrm>
            <a:off x="6059053" y="1736438"/>
            <a:ext cx="2493819" cy="2096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矩形 36"/>
          <p:cNvSpPr/>
          <p:nvPr/>
        </p:nvSpPr>
        <p:spPr>
          <a:xfrm>
            <a:off x="8691417" y="1754910"/>
            <a:ext cx="2641600" cy="2096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3366654" y="3951977"/>
            <a:ext cx="2553855" cy="2096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矩形 39"/>
          <p:cNvSpPr/>
          <p:nvPr/>
        </p:nvSpPr>
        <p:spPr>
          <a:xfrm>
            <a:off x="803564" y="3951977"/>
            <a:ext cx="2410691" cy="20966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5" name="矩形 54"/>
          <p:cNvSpPr/>
          <p:nvPr/>
        </p:nvSpPr>
        <p:spPr>
          <a:xfrm>
            <a:off x="6059053" y="3953167"/>
            <a:ext cx="5273964" cy="21058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6" name="矩形 55"/>
          <p:cNvSpPr/>
          <p:nvPr/>
        </p:nvSpPr>
        <p:spPr>
          <a:xfrm>
            <a:off x="812799" y="1736438"/>
            <a:ext cx="5107709" cy="2115127"/>
          </a:xfrm>
          <a:prstGeom prst="rect">
            <a:avLst/>
          </a:prstGeom>
          <a:gradFill>
            <a:gsLst>
              <a:gs pos="0">
                <a:srgbClr val="62FFFF">
                  <a:alpha val="50000"/>
                </a:srgbClr>
              </a:gs>
              <a:gs pos="100000">
                <a:srgbClr val="0D69FF">
                  <a:alpha val="35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7" name="文本框 56"/>
          <p:cNvSpPr txBox="1"/>
          <p:nvPr/>
        </p:nvSpPr>
        <p:spPr>
          <a:xfrm>
            <a:off x="1052944" y="1874985"/>
            <a:ext cx="290021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 dirty="0">
                <a:solidFill>
                  <a:srgbClr val="132145"/>
                </a:solidFill>
              </a:rPr>
              <a:t>Products Figure</a:t>
            </a:r>
            <a:endParaRPr lang="zh-CN" altLang="en-US" sz="2665" dirty="0">
              <a:solidFill>
                <a:srgbClr val="132145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867891" y="2445414"/>
            <a:ext cx="69272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335" dirty="0">
                <a:solidFill>
                  <a:srgbClr val="132145"/>
                </a:solidFill>
                <a:latin typeface="+mn-ea"/>
              </a:rPr>
              <a:t>+</a:t>
            </a:r>
            <a:endParaRPr lang="zh-CN" altLang="en-US" sz="5335" dirty="0">
              <a:solidFill>
                <a:srgbClr val="132145"/>
              </a:solidFill>
              <a:latin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公司产品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19" name="椭圆 18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0" name="椭圆 19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22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3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4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5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26" name="TextBox 31"/>
          <p:cNvSpPr txBox="1"/>
          <p:nvPr/>
        </p:nvSpPr>
        <p:spPr>
          <a:xfrm flipH="1">
            <a:off x="388764" y="329331"/>
            <a:ext cx="448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01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61048" y="1867942"/>
            <a:ext cx="2600240" cy="219024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矩形 23"/>
          <p:cNvSpPr/>
          <p:nvPr/>
        </p:nvSpPr>
        <p:spPr>
          <a:xfrm>
            <a:off x="3364488" y="1867942"/>
            <a:ext cx="2600240" cy="21902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矩形 24"/>
          <p:cNvSpPr/>
          <p:nvPr/>
        </p:nvSpPr>
        <p:spPr>
          <a:xfrm>
            <a:off x="6167928" y="1867942"/>
            <a:ext cx="2600240" cy="21902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矩形 25"/>
          <p:cNvSpPr/>
          <p:nvPr/>
        </p:nvSpPr>
        <p:spPr>
          <a:xfrm>
            <a:off x="8971368" y="1867942"/>
            <a:ext cx="2648795" cy="21902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Rectangle 23"/>
          <p:cNvSpPr/>
          <p:nvPr/>
        </p:nvSpPr>
        <p:spPr>
          <a:xfrm>
            <a:off x="766437" y="4630958"/>
            <a:ext cx="2166052" cy="486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华文细黑" panose="02010600040101010101" pitchFamily="2" charset="-122"/>
                <a:cs typeface="Arial" panose="020B0604020202020204" pitchFamily="34" charset="0"/>
              </a:rPr>
              <a:t>$49.99</a:t>
            </a:r>
            <a:endParaRPr lang="en-US" altLang="zh-CN" sz="213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61040" y="4182482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rPr>
              <a:t>产品名称一</a:t>
            </a:r>
            <a:endParaRPr lang="zh-CN" altLang="en-US" sz="18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31" name="Rectangle 27"/>
          <p:cNvSpPr/>
          <p:nvPr/>
        </p:nvSpPr>
        <p:spPr>
          <a:xfrm>
            <a:off x="1124741" y="5273399"/>
            <a:ext cx="1449440" cy="307777"/>
          </a:xfrm>
          <a:prstGeom prst="rect">
            <a:avLst/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132145"/>
                </a:solidFill>
              </a:rPr>
              <a:t>ADD TO CART</a:t>
            </a:r>
            <a:endParaRPr lang="en-US" altLang="zh-CN" sz="1400" dirty="0">
              <a:solidFill>
                <a:srgbClr val="132145"/>
              </a:solidFill>
            </a:endParaRPr>
          </a:p>
        </p:txBody>
      </p:sp>
      <p:sp>
        <p:nvSpPr>
          <p:cNvPr id="32" name="Rectangle 23"/>
          <p:cNvSpPr/>
          <p:nvPr/>
        </p:nvSpPr>
        <p:spPr>
          <a:xfrm>
            <a:off x="3580667" y="4630958"/>
            <a:ext cx="2166052" cy="486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华文细黑" panose="02010600040101010101" pitchFamily="2" charset="-122"/>
                <a:cs typeface="Arial" panose="020B0604020202020204" pitchFamily="34" charset="0"/>
              </a:rPr>
              <a:t>$99.99</a:t>
            </a:r>
            <a:endParaRPr lang="en-US" altLang="zh-CN" sz="213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575271" y="4182482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rPr>
              <a:t>产品名称二</a:t>
            </a:r>
            <a:endParaRPr lang="zh-CN" altLang="en-US" sz="18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34" name="Rectangle 27"/>
          <p:cNvSpPr/>
          <p:nvPr/>
        </p:nvSpPr>
        <p:spPr>
          <a:xfrm>
            <a:off x="3938972" y="5273399"/>
            <a:ext cx="1449440" cy="307777"/>
          </a:xfrm>
          <a:prstGeom prst="rect">
            <a:avLst/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132145"/>
                </a:solidFill>
              </a:rPr>
              <a:t>ADD TO CART</a:t>
            </a:r>
            <a:endParaRPr lang="en-US" altLang="zh-CN" sz="1400" dirty="0">
              <a:solidFill>
                <a:srgbClr val="132145"/>
              </a:solidFill>
            </a:endParaRPr>
          </a:p>
        </p:txBody>
      </p:sp>
      <p:sp>
        <p:nvSpPr>
          <p:cNvPr id="35" name="Rectangle 23"/>
          <p:cNvSpPr/>
          <p:nvPr/>
        </p:nvSpPr>
        <p:spPr>
          <a:xfrm>
            <a:off x="6385023" y="4630958"/>
            <a:ext cx="2166052" cy="486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华文细黑" panose="02010600040101010101" pitchFamily="2" charset="-122"/>
                <a:cs typeface="Arial" panose="020B0604020202020204" pitchFamily="34" charset="0"/>
              </a:rPr>
              <a:t>$149.99</a:t>
            </a:r>
            <a:endParaRPr lang="en-US" altLang="zh-CN" sz="213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379627" y="4182482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rPr>
              <a:t>产品名称三</a:t>
            </a:r>
            <a:endParaRPr lang="zh-CN" altLang="en-US" sz="18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39" name="Rectangle 27"/>
          <p:cNvSpPr/>
          <p:nvPr/>
        </p:nvSpPr>
        <p:spPr>
          <a:xfrm>
            <a:off x="6743328" y="5273399"/>
            <a:ext cx="1449440" cy="307777"/>
          </a:xfrm>
          <a:prstGeom prst="rect">
            <a:avLst/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132145"/>
                </a:solidFill>
              </a:rPr>
              <a:t>ADD TO CART</a:t>
            </a:r>
            <a:endParaRPr lang="en-US" altLang="zh-CN" sz="1400" dirty="0">
              <a:solidFill>
                <a:srgbClr val="132145"/>
              </a:solidFill>
            </a:endParaRPr>
          </a:p>
        </p:txBody>
      </p:sp>
      <p:sp>
        <p:nvSpPr>
          <p:cNvPr id="40" name="Rectangle 23"/>
          <p:cNvSpPr/>
          <p:nvPr/>
        </p:nvSpPr>
        <p:spPr>
          <a:xfrm>
            <a:off x="9212741" y="4630958"/>
            <a:ext cx="2166052" cy="486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华文细黑" panose="02010600040101010101" pitchFamily="2" charset="-122"/>
                <a:cs typeface="Arial" panose="020B0604020202020204" pitchFamily="34" charset="0"/>
              </a:rPr>
              <a:t>$199.99</a:t>
            </a:r>
            <a:endParaRPr lang="en-US" altLang="zh-CN" sz="213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207344" y="4182482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rPr>
              <a:t>产品名称四</a:t>
            </a:r>
            <a:endParaRPr lang="zh-CN" altLang="en-US" sz="18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42" name="Rectangle 27"/>
          <p:cNvSpPr/>
          <p:nvPr/>
        </p:nvSpPr>
        <p:spPr>
          <a:xfrm>
            <a:off x="9571045" y="5273399"/>
            <a:ext cx="1449440" cy="307777"/>
          </a:xfrm>
          <a:prstGeom prst="rect">
            <a:avLst/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132145"/>
                </a:solidFill>
              </a:rPr>
              <a:t>ADD TO CART</a:t>
            </a:r>
            <a:endParaRPr lang="en-US" altLang="zh-CN" sz="1400" dirty="0">
              <a:solidFill>
                <a:srgbClr val="132145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公司产品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38" name="椭圆 37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椭圆 42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45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47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52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53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54" name="TextBox 31"/>
          <p:cNvSpPr txBox="1"/>
          <p:nvPr/>
        </p:nvSpPr>
        <p:spPr>
          <a:xfrm flipH="1">
            <a:off x="388764" y="329331"/>
            <a:ext cx="448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01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" y="1438866"/>
            <a:ext cx="3962400" cy="199505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矩形 23"/>
          <p:cNvSpPr/>
          <p:nvPr/>
        </p:nvSpPr>
        <p:spPr>
          <a:xfrm>
            <a:off x="5948220" y="1438866"/>
            <a:ext cx="3962400" cy="199505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矩形 24"/>
          <p:cNvSpPr/>
          <p:nvPr/>
        </p:nvSpPr>
        <p:spPr>
          <a:xfrm>
            <a:off x="1" y="3433920"/>
            <a:ext cx="1991308" cy="198581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矩形 25"/>
          <p:cNvSpPr/>
          <p:nvPr/>
        </p:nvSpPr>
        <p:spPr>
          <a:xfrm>
            <a:off x="3962401" y="3424686"/>
            <a:ext cx="3962400" cy="200428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矩形 26"/>
          <p:cNvSpPr/>
          <p:nvPr/>
        </p:nvSpPr>
        <p:spPr>
          <a:xfrm>
            <a:off x="9910621" y="3443156"/>
            <a:ext cx="2285999" cy="198581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9" name="组合 28"/>
          <p:cNvGrpSpPr/>
          <p:nvPr/>
        </p:nvGrpSpPr>
        <p:grpSpPr>
          <a:xfrm>
            <a:off x="1801095" y="3433921"/>
            <a:ext cx="2254955" cy="1985819"/>
            <a:chOff x="1350821" y="2760606"/>
            <a:chExt cx="1691216" cy="1489364"/>
          </a:xfr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</p:grpSpPr>
        <p:grpSp>
          <p:nvGrpSpPr>
            <p:cNvPr id="31" name="组合 30"/>
            <p:cNvGrpSpPr/>
            <p:nvPr/>
          </p:nvGrpSpPr>
          <p:grpSpPr>
            <a:xfrm>
              <a:off x="1350821" y="2760606"/>
              <a:ext cx="1634836" cy="1489364"/>
              <a:chOff x="2833256" y="0"/>
              <a:chExt cx="1634836" cy="1489364"/>
            </a:xfrm>
            <a:grpFill/>
          </p:grpSpPr>
          <p:sp>
            <p:nvSpPr>
              <p:cNvPr id="35" name="矩形 34"/>
              <p:cNvSpPr/>
              <p:nvPr/>
            </p:nvSpPr>
            <p:spPr>
              <a:xfrm>
                <a:off x="2971799" y="0"/>
                <a:ext cx="1496293" cy="14893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132145"/>
                  </a:solidFill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132145"/>
                  </a:solidFill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1496946" y="2903568"/>
              <a:ext cx="1545091" cy="1254670"/>
              <a:chOff x="1496945" y="1639253"/>
              <a:chExt cx="1545091" cy="1254670"/>
            </a:xfrm>
            <a:grpFill/>
          </p:grpSpPr>
          <p:sp>
            <p:nvSpPr>
              <p:cNvPr id="33" name="文本框 32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rgbClr val="132145"/>
                    </a:solidFill>
                  </a:rPr>
                  <a:t>项目三</a:t>
                </a:r>
                <a:endParaRPr lang="zh-CN" altLang="en-US" sz="1400" dirty="0">
                  <a:solidFill>
                    <a:srgbClr val="132145"/>
                  </a:solidFill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496945" y="1900863"/>
                <a:ext cx="1545091" cy="99306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rgbClr val="132145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rgbClr val="132145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3777677" y="1438865"/>
            <a:ext cx="2240228" cy="1985819"/>
            <a:chOff x="2833257" y="1264315"/>
            <a:chExt cx="1680171" cy="1489364"/>
          </a:xfr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</p:grpSpPr>
        <p:grpSp>
          <p:nvGrpSpPr>
            <p:cNvPr id="40" name="组合 39"/>
            <p:cNvGrpSpPr/>
            <p:nvPr/>
          </p:nvGrpSpPr>
          <p:grpSpPr>
            <a:xfrm>
              <a:off x="2833257" y="1264315"/>
              <a:ext cx="1634836" cy="1489364"/>
              <a:chOff x="2833256" y="0"/>
              <a:chExt cx="1634836" cy="1489364"/>
            </a:xfrm>
            <a:grpFill/>
          </p:grpSpPr>
          <p:sp>
            <p:nvSpPr>
              <p:cNvPr id="44" name="矩形 43"/>
              <p:cNvSpPr/>
              <p:nvPr/>
            </p:nvSpPr>
            <p:spPr>
              <a:xfrm>
                <a:off x="2971799" y="0"/>
                <a:ext cx="1496293" cy="14893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132145"/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132145"/>
                  </a:solidFill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2968337" y="1395463"/>
              <a:ext cx="1545091" cy="1254670"/>
              <a:chOff x="1496945" y="1639253"/>
              <a:chExt cx="1545091" cy="1254670"/>
            </a:xfrm>
            <a:grpFill/>
          </p:grpSpPr>
          <p:sp>
            <p:nvSpPr>
              <p:cNvPr id="42" name="文本框 41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rgbClr val="132145"/>
                    </a:solidFill>
                  </a:rPr>
                  <a:t>项目一</a:t>
                </a:r>
                <a:endParaRPr lang="zh-CN" altLang="en-US" sz="1400" dirty="0">
                  <a:solidFill>
                    <a:srgbClr val="132145"/>
                  </a:solidFill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1496945" y="1900863"/>
                <a:ext cx="1545091" cy="99306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rgbClr val="132145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rgbClr val="132145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7735457" y="3424686"/>
            <a:ext cx="2235612" cy="2004291"/>
            <a:chOff x="5801592" y="2753679"/>
            <a:chExt cx="1676709" cy="1503218"/>
          </a:xfr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</p:grpSpPr>
        <p:grpSp>
          <p:nvGrpSpPr>
            <p:cNvPr id="49" name="组合 48"/>
            <p:cNvGrpSpPr/>
            <p:nvPr/>
          </p:nvGrpSpPr>
          <p:grpSpPr>
            <a:xfrm>
              <a:off x="5801592" y="2753679"/>
              <a:ext cx="1634836" cy="1503218"/>
              <a:chOff x="2833256" y="-13854"/>
              <a:chExt cx="1634836" cy="1503218"/>
            </a:xfrm>
            <a:grpFill/>
          </p:grpSpPr>
          <p:sp>
            <p:nvSpPr>
              <p:cNvPr id="53" name="矩形 52"/>
              <p:cNvSpPr/>
              <p:nvPr/>
            </p:nvSpPr>
            <p:spPr>
              <a:xfrm>
                <a:off x="2971799" y="-13854"/>
                <a:ext cx="1496293" cy="15032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132145"/>
                  </a:solidFill>
                </a:endParaRPr>
              </a:p>
            </p:txBody>
          </p:sp>
          <p:sp>
            <p:nvSpPr>
              <p:cNvPr id="54" name="等腰三角形 53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132145"/>
                  </a:solidFill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5933210" y="2903568"/>
              <a:ext cx="1545091" cy="1254670"/>
              <a:chOff x="1496945" y="1639253"/>
              <a:chExt cx="1545091" cy="1254670"/>
            </a:xfrm>
            <a:grpFill/>
          </p:grpSpPr>
          <p:sp>
            <p:nvSpPr>
              <p:cNvPr id="51" name="文本框 50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rgbClr val="132145"/>
                    </a:solidFill>
                  </a:rPr>
                  <a:t>项目四</a:t>
                </a:r>
                <a:endParaRPr lang="zh-CN" altLang="en-US" sz="1400" dirty="0">
                  <a:solidFill>
                    <a:srgbClr val="132145"/>
                  </a:solidFill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1496945" y="1900863"/>
                <a:ext cx="1545091" cy="99306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rgbClr val="132145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rgbClr val="132145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9716657" y="1438865"/>
            <a:ext cx="2475344" cy="2004291"/>
            <a:chOff x="7287493" y="1264315"/>
            <a:chExt cx="1856508" cy="1503218"/>
          </a:xfr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</p:grpSpPr>
        <p:grpSp>
          <p:nvGrpSpPr>
            <p:cNvPr id="56" name="组合 55"/>
            <p:cNvGrpSpPr/>
            <p:nvPr/>
          </p:nvGrpSpPr>
          <p:grpSpPr>
            <a:xfrm>
              <a:off x="7287493" y="1264315"/>
              <a:ext cx="1856508" cy="1503218"/>
              <a:chOff x="2833256" y="-13854"/>
              <a:chExt cx="1856508" cy="1503218"/>
            </a:xfrm>
            <a:grpFill/>
          </p:grpSpPr>
          <p:sp>
            <p:nvSpPr>
              <p:cNvPr id="60" name="矩形 59"/>
              <p:cNvSpPr/>
              <p:nvPr/>
            </p:nvSpPr>
            <p:spPr>
              <a:xfrm>
                <a:off x="2971799" y="-13854"/>
                <a:ext cx="1717965" cy="15032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132145"/>
                  </a:solidFill>
                </a:endParaRPr>
              </a:p>
            </p:txBody>
          </p:sp>
          <p:sp>
            <p:nvSpPr>
              <p:cNvPr id="61" name="等腰三角形 60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132145"/>
                  </a:solidFill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7432965" y="1395463"/>
              <a:ext cx="1711036" cy="1069908"/>
              <a:chOff x="1496945" y="1639253"/>
              <a:chExt cx="1711036" cy="1069908"/>
            </a:xfrm>
            <a:grpFill/>
          </p:grpSpPr>
          <p:sp>
            <p:nvSpPr>
              <p:cNvPr id="58" name="文本框 57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rgbClr val="132145"/>
                    </a:solidFill>
                  </a:rPr>
                  <a:t>项目二</a:t>
                </a:r>
                <a:endParaRPr lang="zh-CN" altLang="en-US" sz="1400" dirty="0">
                  <a:solidFill>
                    <a:srgbClr val="132145"/>
                  </a:solidFill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1496945" y="1900863"/>
                <a:ext cx="1711036" cy="80829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rgbClr val="132145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rgbClr val="132145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sp>
        <p:nvSpPr>
          <p:cNvPr id="62" name="Content Placeholder 2"/>
          <p:cNvSpPr txBox="1"/>
          <p:nvPr/>
        </p:nvSpPr>
        <p:spPr>
          <a:xfrm>
            <a:off x="102283" y="5647307"/>
            <a:ext cx="11831243" cy="96380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rPr>
              <a:t>单击此处添加文字，添加具体文字内容，您的说明文字在此处添加，此处输入详细的说明文字。单击此处添加文字，添加具体文字内容单击此处添加文字，添加具体文字内容，您的说明文字在此处添加，此处输入详细的说明文字。</a:t>
            </a:r>
            <a:endParaRPr lang="zh-CN" altLang="en-US" sz="14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华文细黑" panose="02010600040101010101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公司</a:t>
            </a:r>
            <a:r>
              <a:rPr lang="zh-CN" altLang="en-US" sz="22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项目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7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64" name="椭圆 63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70" name="椭圆 69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72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73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74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75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76" name="TextBox 31"/>
          <p:cNvSpPr txBox="1"/>
          <p:nvPr/>
        </p:nvSpPr>
        <p:spPr>
          <a:xfrm flipH="1">
            <a:off x="388764" y="329331"/>
            <a:ext cx="448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01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34440" y="1554480"/>
            <a:ext cx="5641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SECTION TWO</a:t>
            </a:r>
            <a:endParaRPr lang="zh-CN" altLang="en-US" sz="80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34440" y="2877919"/>
            <a:ext cx="7200000" cy="70104"/>
            <a:chOff x="1234440" y="2877919"/>
            <a:chExt cx="7200000" cy="70104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234440" y="2877919"/>
              <a:ext cx="720000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234440" y="2948023"/>
              <a:ext cx="720000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 bwMode="auto">
          <a:xfrm>
            <a:off x="298138" y="3050428"/>
            <a:ext cx="59821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6600" i="1" baseline="-3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  <a:cs typeface="Arial" panose="020B0604020202020204" pitchFamily="34" charset="0"/>
              </a:rPr>
              <a:t>职业发展与薪酬福利</a:t>
            </a:r>
            <a:endParaRPr lang="zh-CN" altLang="en-US" sz="6600" i="1" baseline="-30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80299" y="3120533"/>
            <a:ext cx="24460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培养策略</a:t>
            </a:r>
            <a:endParaRPr lang="en-US" altLang="zh-CN" sz="2800" dirty="0" smtClean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成长之路</a:t>
            </a:r>
            <a:endParaRPr lang="en-US" altLang="zh-CN" sz="2800" dirty="0" smtClean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领带计划</a:t>
            </a:r>
            <a:endParaRPr lang="en-US" altLang="zh-CN" sz="28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薪酬福利</a:t>
            </a:r>
            <a:endParaRPr lang="en-US" altLang="zh-CN" sz="2800" dirty="0" smtClean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18685" y="1753976"/>
            <a:ext cx="806448" cy="785284"/>
            <a:chOff x="1318685" y="1753976"/>
            <a:chExt cx="806448" cy="785284"/>
          </a:xfrm>
        </p:grpSpPr>
        <p:sp>
          <p:nvSpPr>
            <p:cNvPr id="63" name="矩形 62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65" name="文本框 47"/>
            <p:cNvSpPr txBox="1">
              <a:spLocks noChangeArrowheads="1"/>
            </p:cNvSpPr>
            <p:nvPr/>
          </p:nvSpPr>
          <p:spPr bwMode="auto">
            <a:xfrm>
              <a:off x="1454151" y="1773026"/>
              <a:ext cx="516467" cy="66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>
                  <a:solidFill>
                    <a:schemeClr val="accent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1</a:t>
              </a:r>
              <a:endParaRPr lang="zh-CN" altLang="en-US" sz="3735" b="1" dirty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4404191" y="1577164"/>
            <a:ext cx="10583" cy="381600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51"/>
          <p:cNvGrpSpPr/>
          <p:nvPr/>
        </p:nvGrpSpPr>
        <p:grpSpPr bwMode="auto">
          <a:xfrm>
            <a:off x="4870452" y="1694711"/>
            <a:ext cx="806449" cy="785284"/>
            <a:chOff x="4697077" y="1440874"/>
            <a:chExt cx="616528" cy="598823"/>
          </a:xfrm>
        </p:grpSpPr>
        <p:sp>
          <p:nvSpPr>
            <p:cNvPr id="68" name="矩形 67"/>
            <p:cNvSpPr/>
            <p:nvPr/>
          </p:nvSpPr>
          <p:spPr>
            <a:xfrm>
              <a:off x="4697077" y="1440874"/>
              <a:ext cx="504874" cy="50520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808731" y="1534490"/>
              <a:ext cx="504874" cy="50520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70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>
                  <a:solidFill>
                    <a:schemeClr val="accent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2</a:t>
              </a:r>
              <a:endParaRPr lang="zh-CN" altLang="en-US" sz="3735" b="1" dirty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85"/>
          <p:cNvGrpSpPr/>
          <p:nvPr/>
        </p:nvGrpSpPr>
        <p:grpSpPr bwMode="auto">
          <a:xfrm>
            <a:off x="8288867" y="1711645"/>
            <a:ext cx="806451" cy="783167"/>
            <a:chOff x="4697077" y="1440874"/>
            <a:chExt cx="616528" cy="598823"/>
          </a:xfrm>
        </p:grpSpPr>
        <p:sp>
          <p:nvSpPr>
            <p:cNvPr id="72" name="矩形 71"/>
            <p:cNvSpPr/>
            <p:nvPr/>
          </p:nvSpPr>
          <p:spPr>
            <a:xfrm>
              <a:off x="4697077" y="1440874"/>
              <a:ext cx="504873" cy="504953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4808732" y="1534744"/>
              <a:ext cx="504873" cy="504953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74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9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>
                  <a:solidFill>
                    <a:schemeClr val="accent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3</a:t>
              </a:r>
              <a:endParaRPr lang="zh-CN" altLang="en-US" sz="3735" b="1" dirty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7689009" y="1577164"/>
            <a:ext cx="8467" cy="381600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2147391" y="2052427"/>
            <a:ext cx="2111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rPr>
              <a:t>以老带新</a:t>
            </a:r>
            <a:endParaRPr lang="zh-CN" altLang="en-US" sz="2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77" name="文本框 92"/>
          <p:cNvSpPr txBox="1">
            <a:spLocks noChangeArrowheads="1"/>
          </p:cNvSpPr>
          <p:nvPr/>
        </p:nvSpPr>
        <p:spPr bwMode="auto">
          <a:xfrm>
            <a:off x="5685463" y="2001626"/>
            <a:ext cx="19960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  <a:ea typeface="+mn-ea"/>
              </a:rPr>
              <a:t>因材施教</a:t>
            </a:r>
            <a:endParaRPr lang="zh-CN" altLang="en-US" sz="2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n-ea"/>
              <a:ea typeface="+mn-ea"/>
            </a:endParaRPr>
          </a:p>
        </p:txBody>
      </p:sp>
      <p:sp>
        <p:nvSpPr>
          <p:cNvPr id="78" name="文本框 94"/>
          <p:cNvSpPr txBox="1">
            <a:spLocks noChangeArrowheads="1"/>
          </p:cNvSpPr>
          <p:nvPr/>
        </p:nvSpPr>
        <p:spPr bwMode="auto">
          <a:xfrm>
            <a:off x="9129279" y="2031260"/>
            <a:ext cx="264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  <a:ea typeface="+mn-ea"/>
              </a:rPr>
              <a:t>规范培训</a:t>
            </a:r>
            <a:endParaRPr lang="zh-CN" altLang="en-US" sz="2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n-ea"/>
              <a:ea typeface="+mn-ea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166286" y="2687426"/>
            <a:ext cx="28088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1</a:t>
            </a:r>
            <a:r>
              <a:rPr lang="zh-CN" altLang="zh-CN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</a:rPr>
              <a:t>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2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</a:rPr>
              <a:t>添加相关的描述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</a:rPr>
              <a:t>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3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4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5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6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</p:txBody>
      </p:sp>
      <p:sp>
        <p:nvSpPr>
          <p:cNvPr id="80" name="Text Box 9"/>
          <p:cNvSpPr txBox="1">
            <a:spLocks noChangeArrowheads="1"/>
          </p:cNvSpPr>
          <p:nvPr/>
        </p:nvSpPr>
        <p:spPr bwMode="auto">
          <a:xfrm>
            <a:off x="4747685" y="2653560"/>
            <a:ext cx="3253316" cy="26776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1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</a:rPr>
              <a:t>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2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</a:rPr>
              <a:t>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3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4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5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6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</p:txBody>
      </p:sp>
      <p:sp>
        <p:nvSpPr>
          <p:cNvPr id="81" name="Text Box 5"/>
          <p:cNvSpPr txBox="1">
            <a:spLocks noChangeArrowheads="1"/>
          </p:cNvSpPr>
          <p:nvPr/>
        </p:nvSpPr>
        <p:spPr bwMode="auto">
          <a:xfrm>
            <a:off x="8183134" y="2668376"/>
            <a:ext cx="293994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1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</a:rPr>
              <a:t>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2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</a:rPr>
              <a:t>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3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</a:t>
            </a:r>
            <a:r>
              <a:rPr lang="zh-CN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为成交创造有利条件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4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5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6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30" name="椭圆 29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33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4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5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6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37" name="TextBox 31"/>
          <p:cNvSpPr txBox="1"/>
          <p:nvPr/>
        </p:nvSpPr>
        <p:spPr>
          <a:xfrm flipH="1">
            <a:off x="346131" y="329331"/>
            <a:ext cx="5334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02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18685" y="1753976"/>
            <a:ext cx="806448" cy="785284"/>
            <a:chOff x="1318685" y="1753976"/>
            <a:chExt cx="806448" cy="785284"/>
          </a:xfrm>
        </p:grpSpPr>
        <p:sp>
          <p:nvSpPr>
            <p:cNvPr id="63" name="矩形 62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65" name="文本框 47"/>
            <p:cNvSpPr txBox="1">
              <a:spLocks noChangeArrowheads="1"/>
            </p:cNvSpPr>
            <p:nvPr/>
          </p:nvSpPr>
          <p:spPr bwMode="auto">
            <a:xfrm>
              <a:off x="1454151" y="1773026"/>
              <a:ext cx="516467" cy="66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 smtClean="0">
                  <a:solidFill>
                    <a:schemeClr val="accent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4</a:t>
              </a:r>
              <a:endParaRPr lang="zh-CN" altLang="en-US" sz="3735" b="1" dirty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4404191" y="1577164"/>
            <a:ext cx="10583" cy="381600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51"/>
          <p:cNvGrpSpPr/>
          <p:nvPr/>
        </p:nvGrpSpPr>
        <p:grpSpPr bwMode="auto">
          <a:xfrm>
            <a:off x="4870452" y="1694711"/>
            <a:ext cx="806449" cy="785284"/>
            <a:chOff x="4697077" y="1440874"/>
            <a:chExt cx="616528" cy="598823"/>
          </a:xfrm>
        </p:grpSpPr>
        <p:sp>
          <p:nvSpPr>
            <p:cNvPr id="68" name="矩形 67"/>
            <p:cNvSpPr/>
            <p:nvPr/>
          </p:nvSpPr>
          <p:spPr>
            <a:xfrm>
              <a:off x="4697077" y="1440874"/>
              <a:ext cx="504874" cy="50520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808731" y="1534490"/>
              <a:ext cx="504874" cy="50520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70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 smtClean="0">
                  <a:solidFill>
                    <a:schemeClr val="accent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5</a:t>
              </a:r>
              <a:endParaRPr lang="zh-CN" altLang="en-US" sz="3735" b="1" dirty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85"/>
          <p:cNvGrpSpPr/>
          <p:nvPr/>
        </p:nvGrpSpPr>
        <p:grpSpPr bwMode="auto">
          <a:xfrm>
            <a:off x="8288867" y="1711645"/>
            <a:ext cx="806451" cy="783167"/>
            <a:chOff x="4697077" y="1440874"/>
            <a:chExt cx="616528" cy="598823"/>
          </a:xfrm>
        </p:grpSpPr>
        <p:sp>
          <p:nvSpPr>
            <p:cNvPr id="72" name="矩形 71"/>
            <p:cNvSpPr/>
            <p:nvPr/>
          </p:nvSpPr>
          <p:spPr>
            <a:xfrm>
              <a:off x="4697077" y="1440874"/>
              <a:ext cx="504873" cy="504953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4808732" y="1534744"/>
              <a:ext cx="504873" cy="504953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74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9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 smtClean="0">
                  <a:solidFill>
                    <a:schemeClr val="accent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6</a:t>
              </a:r>
              <a:endParaRPr lang="zh-CN" altLang="en-US" sz="3735" b="1" dirty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7689009" y="1577164"/>
            <a:ext cx="8467" cy="381600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2147391" y="2052427"/>
            <a:ext cx="2111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</a:rPr>
              <a:t>言传身教</a:t>
            </a:r>
            <a:endParaRPr lang="zh-CN" altLang="en-US" sz="2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77" name="文本框 92"/>
          <p:cNvSpPr txBox="1">
            <a:spLocks noChangeArrowheads="1"/>
          </p:cNvSpPr>
          <p:nvPr/>
        </p:nvSpPr>
        <p:spPr bwMode="auto">
          <a:xfrm>
            <a:off x="5685463" y="2001626"/>
            <a:ext cx="19960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  <a:ea typeface="+mn-ea"/>
              </a:rPr>
              <a:t>多种激励</a:t>
            </a:r>
            <a:endParaRPr lang="zh-CN" altLang="en-US" sz="2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n-ea"/>
              <a:ea typeface="+mn-ea"/>
            </a:endParaRPr>
          </a:p>
        </p:txBody>
      </p:sp>
      <p:sp>
        <p:nvSpPr>
          <p:cNvPr id="78" name="文本框 94"/>
          <p:cNvSpPr txBox="1">
            <a:spLocks noChangeArrowheads="1"/>
          </p:cNvSpPr>
          <p:nvPr/>
        </p:nvSpPr>
        <p:spPr bwMode="auto">
          <a:xfrm>
            <a:off x="9129279" y="2031260"/>
            <a:ext cx="264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n-ea"/>
                <a:ea typeface="+mn-ea"/>
              </a:rPr>
              <a:t>全程跟踪</a:t>
            </a:r>
            <a:endParaRPr lang="zh-CN" altLang="en-US" sz="2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n-ea"/>
              <a:ea typeface="+mn-ea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166286" y="2687426"/>
            <a:ext cx="28088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1</a:t>
            </a:r>
            <a:r>
              <a:rPr lang="zh-CN" altLang="zh-CN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</a:rPr>
              <a:t>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2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</a:rPr>
              <a:t>添加相关的描述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</a:rPr>
              <a:t>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3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4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5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6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</p:txBody>
      </p:sp>
      <p:sp>
        <p:nvSpPr>
          <p:cNvPr id="80" name="Text Box 9"/>
          <p:cNvSpPr txBox="1">
            <a:spLocks noChangeArrowheads="1"/>
          </p:cNvSpPr>
          <p:nvPr/>
        </p:nvSpPr>
        <p:spPr bwMode="auto">
          <a:xfrm>
            <a:off x="4747685" y="2653560"/>
            <a:ext cx="3253316" cy="26776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1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</a:rPr>
              <a:t>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2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</a:rPr>
              <a:t>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3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4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5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6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</p:txBody>
      </p:sp>
      <p:sp>
        <p:nvSpPr>
          <p:cNvPr id="81" name="Text Box 5"/>
          <p:cNvSpPr txBox="1">
            <a:spLocks noChangeArrowheads="1"/>
          </p:cNvSpPr>
          <p:nvPr/>
        </p:nvSpPr>
        <p:spPr bwMode="auto">
          <a:xfrm>
            <a:off x="8183134" y="2668376"/>
            <a:ext cx="293994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1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</a:rPr>
              <a:t>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2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</a:rPr>
              <a:t>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3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</a:t>
            </a:r>
            <a:r>
              <a:rPr lang="zh-CN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为成交创造有利条件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4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5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6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zh-CN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+mj-ea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30" name="椭圆 29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椭圆 30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33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4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5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6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37" name="TextBox 31"/>
          <p:cNvSpPr txBox="1"/>
          <p:nvPr/>
        </p:nvSpPr>
        <p:spPr>
          <a:xfrm flipH="1">
            <a:off x="346131" y="329331"/>
            <a:ext cx="5334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02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15534" y="2263734"/>
            <a:ext cx="2110317" cy="3308349"/>
            <a:chOff x="1515534" y="2263734"/>
            <a:chExt cx="2110317" cy="3308349"/>
          </a:xfrm>
          <a:noFill/>
        </p:grpSpPr>
        <p:sp>
          <p:nvSpPr>
            <p:cNvPr id="21508" name="AutoShape 5"/>
            <p:cNvSpPr>
              <a:spLocks noChangeArrowheads="1"/>
            </p:cNvSpPr>
            <p:nvPr/>
          </p:nvSpPr>
          <p:spPr bwMode="auto">
            <a:xfrm>
              <a:off x="1515534" y="2263734"/>
              <a:ext cx="2095500" cy="3308349"/>
            </a:xfrm>
            <a:prstGeom prst="roundRect">
              <a:avLst>
                <a:gd name="adj" fmla="val 16667"/>
              </a:avLst>
            </a:prstGeom>
            <a:grpFill/>
            <a:ln w="19050" cmpd="sng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bevel/>
            </a:ln>
          </p:spPr>
          <p:txBody>
            <a:bodyPr wrap="none" anchor="ctr"/>
            <a:lstStyle/>
            <a:p>
              <a:endParaRPr lang="zh-CN" altLang="zh-CN" sz="16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16" name="Text Box 13"/>
            <p:cNvSpPr>
              <a:spLocks noChangeArrowheads="1"/>
            </p:cNvSpPr>
            <p:nvPr/>
          </p:nvSpPr>
          <p:spPr bwMode="auto">
            <a:xfrm>
              <a:off x="1532467" y="2648967"/>
              <a:ext cx="2093384" cy="268887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轮岗实习</a:t>
              </a:r>
              <a:endParaRPr 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融入企业</a:t>
              </a:r>
              <a:endParaRPr lang="zh-CN" alt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考核定岗</a:t>
              </a:r>
              <a:endParaRPr 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双向选择</a:t>
              </a:r>
              <a:endParaRPr lang="zh-CN" alt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成长之路</a:t>
              </a:r>
              <a:endParaRPr 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逐月推进</a:t>
              </a:r>
              <a:endParaRPr lang="zh-CN" alt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定期评估</a:t>
              </a:r>
              <a:endParaRPr 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</a:t>
              </a: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晋升加薪</a:t>
              </a:r>
              <a:endParaRPr lang="zh-CN" altLang="en-US" sz="37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66218" y="2244683"/>
            <a:ext cx="2095500" cy="3310467"/>
            <a:chOff x="4866218" y="2244683"/>
            <a:chExt cx="2095500" cy="3310467"/>
          </a:xfrm>
          <a:noFill/>
        </p:grpSpPr>
        <p:sp>
          <p:nvSpPr>
            <p:cNvPr id="21511" name="AutoShape 8"/>
            <p:cNvSpPr>
              <a:spLocks noChangeArrowheads="1"/>
            </p:cNvSpPr>
            <p:nvPr/>
          </p:nvSpPr>
          <p:spPr bwMode="auto">
            <a:xfrm>
              <a:off x="4866218" y="2244683"/>
              <a:ext cx="2095500" cy="3310467"/>
            </a:xfrm>
            <a:prstGeom prst="roundRect">
              <a:avLst>
                <a:gd name="adj" fmla="val 16667"/>
              </a:avLst>
            </a:prstGeom>
            <a:grpFill/>
            <a:ln w="19050" cmpd="sng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</a:gradFill>
              <a:bevel/>
            </a:ln>
          </p:spPr>
          <p:txBody>
            <a:bodyPr wrap="none" anchor="ctr"/>
            <a:lstStyle/>
            <a:p>
              <a:endParaRPr lang="zh-CN" altLang="zh-CN" sz="16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17" name="Text Box 14"/>
            <p:cNvSpPr>
              <a:spLocks noChangeArrowheads="1"/>
            </p:cNvSpPr>
            <p:nvPr/>
          </p:nvSpPr>
          <p:spPr bwMode="auto">
            <a:xfrm>
              <a:off x="4898137" y="2723049"/>
              <a:ext cx="1996017" cy="17856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丰富活动持续打造良性成长环境</a:t>
              </a:r>
              <a:endParaRPr lang="zh-CN" alt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跨体系内部竞聘轮岗</a:t>
              </a:r>
              <a:endParaRPr lang="zh-CN" alt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述职考核晋升、加薪</a:t>
              </a:r>
              <a:endParaRPr lang="zh-CN" alt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每年专门划拨晋升岗位</a:t>
              </a:r>
              <a:endParaRPr lang="zh-CN" altLang="en-US" sz="37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312151" y="2263734"/>
            <a:ext cx="2103967" cy="3308352"/>
            <a:chOff x="8312151" y="2263734"/>
            <a:chExt cx="2103967" cy="3308352"/>
          </a:xfrm>
          <a:noFill/>
        </p:grpSpPr>
        <p:sp>
          <p:nvSpPr>
            <p:cNvPr id="21514" name="AutoShape 11"/>
            <p:cNvSpPr>
              <a:spLocks noChangeArrowheads="1"/>
            </p:cNvSpPr>
            <p:nvPr/>
          </p:nvSpPr>
          <p:spPr bwMode="auto">
            <a:xfrm>
              <a:off x="8320618" y="2263734"/>
              <a:ext cx="2095500" cy="3308352"/>
            </a:xfrm>
            <a:prstGeom prst="roundRect">
              <a:avLst>
                <a:gd name="adj" fmla="val 16667"/>
              </a:avLst>
            </a:prstGeom>
            <a:grpFill/>
            <a:ln w="19050" cmpd="sng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</a:gradFill>
              <a:bevel/>
            </a:ln>
          </p:spPr>
          <p:txBody>
            <a:bodyPr wrap="none" anchor="ctr"/>
            <a:lstStyle/>
            <a:p>
              <a:endParaRPr lang="zh-CN" altLang="zh-CN" sz="160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18" name="Text Box 15"/>
            <p:cNvSpPr>
              <a:spLocks noChangeArrowheads="1"/>
            </p:cNvSpPr>
            <p:nvPr/>
          </p:nvSpPr>
          <p:spPr bwMode="auto">
            <a:xfrm>
              <a:off x="8312151" y="2579117"/>
              <a:ext cx="1996016" cy="2688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总部牵头，</a:t>
              </a:r>
              <a:endParaRPr 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全国总动员</a:t>
              </a:r>
              <a:endParaRPr lang="zh-CN" alt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评价中心测评，过程公平公正，结果科学准确</a:t>
              </a:r>
              <a:endParaRPr lang="zh-CN" alt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高管一带一，</a:t>
              </a:r>
              <a:endParaRPr 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成长突飞猛进</a:t>
              </a:r>
              <a:endParaRPr lang="zh-CN" altLang="en-US" sz="14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输出国美高管，成就职业梦想</a:t>
              </a:r>
              <a:endParaRPr lang="zh-CN" altLang="en-US" sz="373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</a:endParaRPr>
            </a:p>
          </p:txBody>
        </p:sp>
      </p:grpSp>
      <p:sp>
        <p:nvSpPr>
          <p:cNvPr id="21545" name="Right Arrow 14"/>
          <p:cNvSpPr>
            <a:spLocks noChangeArrowheads="1"/>
          </p:cNvSpPr>
          <p:nvPr/>
        </p:nvSpPr>
        <p:spPr bwMode="auto">
          <a:xfrm rot="10800000" flipH="1">
            <a:off x="3816085" y="3611492"/>
            <a:ext cx="576000" cy="288000"/>
          </a:xfrm>
          <a:prstGeom prst="rightArrow">
            <a:avLst>
              <a:gd name="adj1" fmla="val 50000"/>
              <a:gd name="adj2" fmla="val 49941"/>
            </a:avLst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  <a:ln w="9525" cmpd="sng">
            <a:noFill/>
            <a:miter lim="800000"/>
          </a:ln>
        </p:spPr>
        <p:txBody>
          <a:bodyPr anchor="ctr"/>
          <a:lstStyle/>
          <a:p>
            <a:pPr algn="ctr"/>
            <a:endParaRPr lang="zh-CN" altLang="zh-CN" sz="1865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546" name="Rectangle 21"/>
          <p:cNvSpPr>
            <a:spLocks noChangeArrowheads="1"/>
          </p:cNvSpPr>
          <p:nvPr/>
        </p:nvSpPr>
        <p:spPr bwMode="auto">
          <a:xfrm>
            <a:off x="1191091" y="1531281"/>
            <a:ext cx="2592917" cy="431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zh-CN" altLang="en-US" sz="18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sym typeface="Arial" panose="020B0604020202020204" pitchFamily="34" charset="0"/>
              </a:rPr>
              <a:t>第一年，精心呵护</a:t>
            </a:r>
            <a:endParaRPr lang="en-US" sz="18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1547" name="Rectangle 21"/>
          <p:cNvSpPr>
            <a:spLocks noChangeArrowheads="1"/>
          </p:cNvSpPr>
          <p:nvPr/>
        </p:nvSpPr>
        <p:spPr bwMode="auto">
          <a:xfrm>
            <a:off x="4620091" y="1531281"/>
            <a:ext cx="2495551" cy="431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zh-CN" altLang="en-US" sz="18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sym typeface="Arial" panose="020B0604020202020204" pitchFamily="34" charset="0"/>
              </a:rPr>
              <a:t>一年后，快马加鞭</a:t>
            </a:r>
            <a:endParaRPr lang="en-US" sz="18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1548" name="Rectangle 21"/>
          <p:cNvSpPr>
            <a:spLocks noChangeArrowheads="1"/>
          </p:cNvSpPr>
          <p:nvPr/>
        </p:nvSpPr>
        <p:spPr bwMode="auto">
          <a:xfrm>
            <a:off x="8015818" y="1531281"/>
            <a:ext cx="2688167" cy="431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zh-CN" altLang="en-US" sz="18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sym typeface="Arial" panose="020B0604020202020204" pitchFamily="34" charset="0"/>
              </a:rPr>
              <a:t>领带计划，成就梦想</a:t>
            </a:r>
            <a:endParaRPr lang="en-US" sz="18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1549" name="Right Arrow 14"/>
          <p:cNvSpPr>
            <a:spLocks noChangeArrowheads="1"/>
          </p:cNvSpPr>
          <p:nvPr/>
        </p:nvSpPr>
        <p:spPr bwMode="auto">
          <a:xfrm rot="10800000" flipH="1">
            <a:off x="7242967" y="3611492"/>
            <a:ext cx="576000" cy="288000"/>
          </a:xfrm>
          <a:prstGeom prst="rightArrow">
            <a:avLst>
              <a:gd name="adj1" fmla="val 50000"/>
              <a:gd name="adj2" fmla="val 49941"/>
            </a:avLst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  <a:ln w="9525" cmpd="sng">
            <a:noFill/>
            <a:miter lim="800000"/>
          </a:ln>
        </p:spPr>
        <p:txBody>
          <a:bodyPr anchor="ctr"/>
          <a:lstStyle/>
          <a:p>
            <a:pPr algn="ctr"/>
            <a:endParaRPr lang="zh-CN" altLang="zh-CN" sz="1865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24" name="椭圆 23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5" name="椭圆 24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27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8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9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0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31" name="TextBox 31"/>
          <p:cNvSpPr txBox="1"/>
          <p:nvPr/>
        </p:nvSpPr>
        <p:spPr>
          <a:xfrm flipH="1">
            <a:off x="346131" y="329331"/>
            <a:ext cx="5334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02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WordArt 3"/>
          <p:cNvSpPr>
            <a:spLocks noChangeArrowheads="1" noChangeShapeType="1" noTextEdit="1"/>
          </p:cNvSpPr>
          <p:nvPr/>
        </p:nvSpPr>
        <p:spPr bwMode="auto">
          <a:xfrm>
            <a:off x="4938298" y="1603766"/>
            <a:ext cx="1870017" cy="23167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200" kern="10">
                <a:ln w="9525" cmpd="sng">
                  <a:solidFill>
                    <a:schemeClr val="bg1"/>
                  </a:solidFill>
                  <a:bevel/>
                </a:ln>
                <a:solidFill>
                  <a:schemeClr val="bg1"/>
                </a:solidFill>
                <a:latin typeface="+mn-ea"/>
              </a:rPr>
              <a:t>双击添加标题文字</a:t>
            </a:r>
            <a:endParaRPr lang="zh-CN" altLang="en-US" sz="3200" kern="10">
              <a:ln w="9525" cmpd="sng">
                <a:solidFill>
                  <a:schemeClr val="bg1"/>
                </a:solidFill>
                <a:bevel/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4580" name="AutoShape 8"/>
          <p:cNvSpPr>
            <a:spLocks noChangeArrowheads="1"/>
          </p:cNvSpPr>
          <p:nvPr/>
        </p:nvSpPr>
        <p:spPr bwMode="auto">
          <a:xfrm>
            <a:off x="4023915" y="1548046"/>
            <a:ext cx="3697064" cy="469221"/>
          </a:xfrm>
          <a:prstGeom prst="roundRect">
            <a:avLst>
              <a:gd name="adj" fmla="val 24375"/>
            </a:avLst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865">
                <a:solidFill>
                  <a:schemeClr val="accent1"/>
                </a:solidFill>
                <a:latin typeface="+mn-ea"/>
                <a:sym typeface="微软雅黑" panose="020B0503020204020204" pitchFamily="34" charset="-122"/>
              </a:rPr>
              <a:t>成长之路计划</a:t>
            </a:r>
            <a:endParaRPr lang="zh-CN" altLang="en-US" sz="2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4581" name="AutoShape 10"/>
          <p:cNvSpPr>
            <a:spLocks noChangeArrowheads="1"/>
          </p:cNvSpPr>
          <p:nvPr/>
        </p:nvSpPr>
        <p:spPr bwMode="auto">
          <a:xfrm>
            <a:off x="4584232" y="2483556"/>
            <a:ext cx="2648617" cy="419367"/>
          </a:xfrm>
          <a:prstGeom prst="roundRect">
            <a:avLst>
              <a:gd name="adj" fmla="val 22532"/>
            </a:avLst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accent1"/>
                </a:solidFill>
                <a:latin typeface="+mn-ea"/>
                <a:sym typeface="微软雅黑" panose="020B0503020204020204" pitchFamily="34" charset="-122"/>
              </a:rPr>
              <a:t>达到目标</a:t>
            </a:r>
            <a:endParaRPr lang="zh-CN" altLang="en-US" sz="2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4582" name="Line 18"/>
          <p:cNvSpPr>
            <a:spLocks noChangeShapeType="1"/>
          </p:cNvSpPr>
          <p:nvPr/>
        </p:nvSpPr>
        <p:spPr bwMode="auto">
          <a:xfrm>
            <a:off x="5871587" y="2075920"/>
            <a:ext cx="8594" cy="407636"/>
          </a:xfrm>
          <a:prstGeom prst="line">
            <a:avLst/>
          </a:prstGeom>
          <a:noFill/>
          <a:ln w="19050" cap="rnd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4" name="Line 19"/>
          <p:cNvSpPr>
            <a:spLocks noChangeShapeType="1"/>
          </p:cNvSpPr>
          <p:nvPr/>
        </p:nvSpPr>
        <p:spPr bwMode="auto">
          <a:xfrm>
            <a:off x="2800154" y="2196158"/>
            <a:ext cx="6001928" cy="1466"/>
          </a:xfrm>
          <a:prstGeom prst="line">
            <a:avLst/>
          </a:prstGeom>
          <a:noFill/>
          <a:ln w="19050" cap="rnd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prstDash val="sysDot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5" name="Line 21"/>
          <p:cNvSpPr>
            <a:spLocks noChangeShapeType="1"/>
          </p:cNvSpPr>
          <p:nvPr/>
        </p:nvSpPr>
        <p:spPr bwMode="auto">
          <a:xfrm>
            <a:off x="2800154" y="2196158"/>
            <a:ext cx="1719" cy="28739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6" name="Line 21"/>
          <p:cNvSpPr>
            <a:spLocks noChangeShapeType="1"/>
          </p:cNvSpPr>
          <p:nvPr/>
        </p:nvSpPr>
        <p:spPr bwMode="auto">
          <a:xfrm>
            <a:off x="8798644" y="2196158"/>
            <a:ext cx="1719" cy="287398"/>
          </a:xfrm>
          <a:prstGeom prst="line">
            <a:avLst/>
          </a:prstGeom>
          <a:noFill/>
          <a:ln w="19050" cap="rnd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7" name="AutoShape 10"/>
          <p:cNvSpPr>
            <a:spLocks noChangeArrowheads="1"/>
          </p:cNvSpPr>
          <p:nvPr/>
        </p:nvSpPr>
        <p:spPr bwMode="auto">
          <a:xfrm>
            <a:off x="1584987" y="2483556"/>
            <a:ext cx="2640023" cy="419367"/>
          </a:xfrm>
          <a:prstGeom prst="roundRect">
            <a:avLst>
              <a:gd name="adj" fmla="val 22532"/>
            </a:avLst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accent1"/>
                </a:solidFill>
                <a:latin typeface="+mn-ea"/>
                <a:sym typeface="微软雅黑" panose="020B0503020204020204" pitchFamily="34" charset="-122"/>
              </a:rPr>
              <a:t>专属培养办法</a:t>
            </a:r>
            <a:endParaRPr lang="zh-CN" altLang="en-US" sz="2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4588" name="AutoShape 5"/>
          <p:cNvSpPr>
            <a:spLocks noChangeArrowheads="1"/>
          </p:cNvSpPr>
          <p:nvPr/>
        </p:nvSpPr>
        <p:spPr bwMode="auto">
          <a:xfrm rot="10800000">
            <a:off x="1583268" y="3276834"/>
            <a:ext cx="2591898" cy="2112963"/>
          </a:xfrm>
          <a:prstGeom prst="roundRect">
            <a:avLst>
              <a:gd name="adj" fmla="val 6167"/>
            </a:avLst>
          </a:prstGeom>
          <a:noFill/>
          <a:ln w="9525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0"/>
            </a:gra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岗位知识工作技能培训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跨体系轮岗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E-learning</a:t>
            </a: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线上课程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丰富的团队活动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述职考核</a:t>
            </a:r>
            <a:endParaRPr lang="zh-CN" altLang="en-US" sz="24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</a:endParaRPr>
          </a:p>
        </p:txBody>
      </p:sp>
      <p:sp>
        <p:nvSpPr>
          <p:cNvPr id="24589" name="AutoShape 10"/>
          <p:cNvSpPr>
            <a:spLocks noChangeArrowheads="1"/>
          </p:cNvSpPr>
          <p:nvPr/>
        </p:nvSpPr>
        <p:spPr bwMode="auto">
          <a:xfrm>
            <a:off x="7583478" y="2483556"/>
            <a:ext cx="2640023" cy="419367"/>
          </a:xfrm>
          <a:prstGeom prst="roundRect">
            <a:avLst>
              <a:gd name="adj" fmla="val 22532"/>
            </a:avLst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1"/>
          </a:gra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 dirty="0">
                <a:solidFill>
                  <a:schemeClr val="accent1"/>
                </a:solidFill>
                <a:latin typeface="+mn-ea"/>
                <a:sym typeface="微软雅黑" panose="020B0503020204020204" pitchFamily="34" charset="-122"/>
              </a:rPr>
              <a:t>专属导师</a:t>
            </a:r>
            <a:endParaRPr lang="zh-CN" altLang="en-US" sz="24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4590" name="Line 2"/>
          <p:cNvSpPr>
            <a:spLocks noChangeShapeType="1"/>
          </p:cNvSpPr>
          <p:nvPr/>
        </p:nvSpPr>
        <p:spPr bwMode="auto">
          <a:xfrm>
            <a:off x="5880181" y="2914654"/>
            <a:ext cx="1719" cy="362180"/>
          </a:xfrm>
          <a:prstGeom prst="line">
            <a:avLst/>
          </a:prstGeom>
          <a:noFill/>
          <a:ln w="19050" cap="rnd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1" name="Line 2"/>
          <p:cNvSpPr>
            <a:spLocks noChangeShapeType="1"/>
          </p:cNvSpPr>
          <p:nvPr/>
        </p:nvSpPr>
        <p:spPr bwMode="auto">
          <a:xfrm>
            <a:off x="8798645" y="2914654"/>
            <a:ext cx="1719" cy="362180"/>
          </a:xfrm>
          <a:prstGeom prst="line">
            <a:avLst/>
          </a:prstGeom>
          <a:noFill/>
          <a:ln w="19050" cap="rnd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2" name="AutoShape 5"/>
          <p:cNvSpPr>
            <a:spLocks noChangeArrowheads="1"/>
          </p:cNvSpPr>
          <p:nvPr/>
        </p:nvSpPr>
        <p:spPr bwMode="auto">
          <a:xfrm rot="10800000">
            <a:off x="4560169" y="3276834"/>
            <a:ext cx="2688149" cy="2112963"/>
          </a:xfrm>
          <a:prstGeom prst="roundRect">
            <a:avLst>
              <a:gd name="adj" fmla="val 6167"/>
            </a:avLst>
          </a:prstGeom>
          <a:noFill/>
          <a:ln w="9525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2700000" scaled="0"/>
            </a:gra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endParaRPr lang="zh-CN" alt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适岗培养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全面发展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强化特长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积极进取的成长环境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总结提高选拔人才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3" name="AutoShape 5"/>
          <p:cNvSpPr>
            <a:spLocks noChangeArrowheads="1"/>
          </p:cNvSpPr>
          <p:nvPr/>
        </p:nvSpPr>
        <p:spPr bwMode="auto">
          <a:xfrm rot="10800000">
            <a:off x="7631603" y="3276834"/>
            <a:ext cx="2591898" cy="2112963"/>
          </a:xfrm>
          <a:prstGeom prst="roundRect">
            <a:avLst>
              <a:gd name="adj" fmla="val 6167"/>
            </a:avLst>
          </a:prstGeom>
          <a:noFill/>
          <a:ln w="9525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2700000" scaled="0"/>
            </a:gra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部门领导、</a:t>
            </a:r>
            <a:r>
              <a:rPr 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SOL</a:t>
            </a: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教练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行政总监、人资经理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公司金牌讲师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蓄水池管理员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总经理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4" name="Line 2"/>
          <p:cNvSpPr>
            <a:spLocks noChangeShapeType="1"/>
          </p:cNvSpPr>
          <p:nvPr/>
        </p:nvSpPr>
        <p:spPr bwMode="auto">
          <a:xfrm>
            <a:off x="2800154" y="2916120"/>
            <a:ext cx="1719" cy="362180"/>
          </a:xfrm>
          <a:prstGeom prst="line">
            <a:avLst/>
          </a:prstGeom>
          <a:noFill/>
          <a:ln w="19050" cap="rnd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28" name="椭圆 27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9" name="椭圆 28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31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2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3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4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35" name="TextBox 31"/>
          <p:cNvSpPr txBox="1"/>
          <p:nvPr/>
        </p:nvSpPr>
        <p:spPr>
          <a:xfrm flipH="1">
            <a:off x="346131" y="329331"/>
            <a:ext cx="5334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02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8"/>
          <p:cNvSpPr>
            <a:spLocks noChangeArrowheads="1"/>
          </p:cNvSpPr>
          <p:nvPr/>
        </p:nvSpPr>
        <p:spPr bwMode="auto">
          <a:xfrm>
            <a:off x="4022681" y="1513587"/>
            <a:ext cx="3697800" cy="469400"/>
          </a:xfrm>
          <a:prstGeom prst="roundRect">
            <a:avLst>
              <a:gd name="adj" fmla="val 24375"/>
            </a:avLst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865">
                <a:solidFill>
                  <a:schemeClr val="accent1"/>
                </a:solidFill>
                <a:latin typeface="+mn-ea"/>
                <a:sym typeface="微软雅黑" panose="020B0503020204020204" pitchFamily="34" charset="-122"/>
              </a:rPr>
              <a:t>领带计划</a:t>
            </a:r>
            <a:endParaRPr lang="zh-CN" altLang="en-US" sz="2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5606" name="AutoShape 10"/>
          <p:cNvSpPr>
            <a:spLocks noChangeArrowheads="1"/>
          </p:cNvSpPr>
          <p:nvPr/>
        </p:nvSpPr>
        <p:spPr bwMode="auto">
          <a:xfrm>
            <a:off x="4583110" y="2449454"/>
            <a:ext cx="2649144" cy="419527"/>
          </a:xfrm>
          <a:prstGeom prst="roundRect">
            <a:avLst>
              <a:gd name="adj" fmla="val 22532"/>
            </a:avLst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accent1"/>
                </a:solidFill>
                <a:latin typeface="+mn-ea"/>
                <a:sym typeface="微软雅黑" panose="020B0503020204020204" pitchFamily="34" charset="-122"/>
              </a:rPr>
              <a:t>准确公平选拔优秀</a:t>
            </a:r>
            <a:endParaRPr lang="zh-CN" altLang="en-US" sz="2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5608" name="Line 19"/>
          <p:cNvSpPr>
            <a:spLocks noChangeShapeType="1"/>
          </p:cNvSpPr>
          <p:nvPr/>
        </p:nvSpPr>
        <p:spPr bwMode="auto">
          <a:xfrm>
            <a:off x="2798677" y="2170748"/>
            <a:ext cx="6003122" cy="1467"/>
          </a:xfrm>
          <a:prstGeom prst="line">
            <a:avLst/>
          </a:prstGeom>
          <a:noFill/>
          <a:ln w="19050" cap="rnd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09" name="Line 21"/>
          <p:cNvSpPr>
            <a:spLocks noChangeShapeType="1"/>
          </p:cNvSpPr>
          <p:nvPr/>
        </p:nvSpPr>
        <p:spPr bwMode="auto">
          <a:xfrm>
            <a:off x="2798677" y="2170748"/>
            <a:ext cx="1719" cy="28750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0" name="Line 21"/>
          <p:cNvSpPr>
            <a:spLocks noChangeShapeType="1"/>
          </p:cNvSpPr>
          <p:nvPr/>
        </p:nvSpPr>
        <p:spPr bwMode="auto">
          <a:xfrm>
            <a:off x="8798361" y="2170748"/>
            <a:ext cx="1719" cy="287508"/>
          </a:xfrm>
          <a:prstGeom prst="line">
            <a:avLst/>
          </a:prstGeom>
          <a:noFill/>
          <a:ln w="19050" cap="rnd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1" name="AutoShape 10"/>
          <p:cNvSpPr>
            <a:spLocks noChangeArrowheads="1"/>
          </p:cNvSpPr>
          <p:nvPr/>
        </p:nvSpPr>
        <p:spPr bwMode="auto">
          <a:xfrm>
            <a:off x="1583268" y="2449454"/>
            <a:ext cx="2640549" cy="419527"/>
          </a:xfrm>
          <a:prstGeom prst="roundRect">
            <a:avLst>
              <a:gd name="adj" fmla="val 22532"/>
            </a:avLst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accent1"/>
                </a:solidFill>
                <a:latin typeface="+mn-ea"/>
                <a:sym typeface="微软雅黑" panose="020B0503020204020204" pitchFamily="34" charset="-122"/>
              </a:rPr>
              <a:t>测评中心评价</a:t>
            </a:r>
            <a:endParaRPr lang="zh-CN" altLang="en-US" sz="240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5612" name="AutoShape 5"/>
          <p:cNvSpPr>
            <a:spLocks noChangeArrowheads="1"/>
          </p:cNvSpPr>
          <p:nvPr/>
        </p:nvSpPr>
        <p:spPr bwMode="auto">
          <a:xfrm rot="10800000">
            <a:off x="1583268" y="3316186"/>
            <a:ext cx="2592414" cy="2112302"/>
          </a:xfrm>
          <a:prstGeom prst="roundRect">
            <a:avLst>
              <a:gd name="adj" fmla="val 6167"/>
            </a:avLst>
          </a:prstGeom>
          <a:noFill/>
          <a:ln w="9525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0"/>
            </a:gra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参与高管部分工作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越级参加公司会议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内部兼职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高管面谈、读书推荐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3" name="AutoShape 10"/>
          <p:cNvSpPr>
            <a:spLocks noChangeArrowheads="1"/>
          </p:cNvSpPr>
          <p:nvPr/>
        </p:nvSpPr>
        <p:spPr bwMode="auto">
          <a:xfrm>
            <a:off x="7582952" y="2449454"/>
            <a:ext cx="2640549" cy="419527"/>
          </a:xfrm>
          <a:prstGeom prst="roundRect">
            <a:avLst>
              <a:gd name="adj" fmla="val 22532"/>
            </a:avLst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 dirty="0">
                <a:solidFill>
                  <a:schemeClr val="accent1"/>
                </a:solidFill>
                <a:latin typeface="+mn-ea"/>
                <a:sym typeface="微软雅黑" panose="020B0503020204020204" pitchFamily="34" charset="-122"/>
              </a:rPr>
              <a:t>测评中心测评小组</a:t>
            </a:r>
            <a:endParaRPr lang="zh-CN" altLang="en-US" sz="24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5614" name="Line 2"/>
          <p:cNvSpPr>
            <a:spLocks noChangeShapeType="1"/>
          </p:cNvSpPr>
          <p:nvPr/>
        </p:nvSpPr>
        <p:spPr bwMode="auto">
          <a:xfrm>
            <a:off x="5879317" y="2930398"/>
            <a:ext cx="1719" cy="362318"/>
          </a:xfrm>
          <a:prstGeom prst="line">
            <a:avLst/>
          </a:prstGeom>
          <a:noFill/>
          <a:ln w="19050" cap="rnd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5" name="Line 2"/>
          <p:cNvSpPr>
            <a:spLocks noChangeShapeType="1"/>
          </p:cNvSpPr>
          <p:nvPr/>
        </p:nvSpPr>
        <p:spPr bwMode="auto">
          <a:xfrm>
            <a:off x="8798361" y="2930398"/>
            <a:ext cx="1719" cy="362318"/>
          </a:xfrm>
          <a:prstGeom prst="line">
            <a:avLst/>
          </a:prstGeom>
          <a:noFill/>
          <a:ln w="19050" cap="rnd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6" name="AutoShape 5"/>
          <p:cNvSpPr>
            <a:spLocks noChangeArrowheads="1"/>
          </p:cNvSpPr>
          <p:nvPr/>
        </p:nvSpPr>
        <p:spPr bwMode="auto">
          <a:xfrm rot="10800000">
            <a:off x="4559043" y="3316186"/>
            <a:ext cx="2688684" cy="2112302"/>
          </a:xfrm>
          <a:prstGeom prst="roundRect">
            <a:avLst>
              <a:gd name="adj" fmla="val 6167"/>
            </a:avLst>
          </a:prstGeom>
          <a:noFill/>
          <a:ln w="9525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0"/>
            </a:gra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endParaRPr lang="zh-CN" alt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丰富知识技能，提升管理能力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了解公司整体战略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扩大职责范围，承担更多责任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修正成长方向，扎实理论基础</a:t>
            </a:r>
            <a:endParaRPr 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 sz="1600" dirty="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7" name="AutoShape 5"/>
          <p:cNvSpPr>
            <a:spLocks noChangeArrowheads="1"/>
          </p:cNvSpPr>
          <p:nvPr/>
        </p:nvSpPr>
        <p:spPr bwMode="auto">
          <a:xfrm rot="10800000">
            <a:off x="7631087" y="3316186"/>
            <a:ext cx="2592414" cy="2112302"/>
          </a:xfrm>
          <a:prstGeom prst="roundRect">
            <a:avLst>
              <a:gd name="adj" fmla="val 6167"/>
            </a:avLst>
          </a:prstGeom>
          <a:noFill/>
          <a:ln w="9525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0"/>
            </a:gra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高管管理部</a:t>
            </a:r>
            <a:endParaRPr lang="en-US" sz="160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领导力开发部</a:t>
            </a:r>
            <a:endParaRPr lang="en-US" sz="160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蓄水池管理部</a:t>
            </a:r>
            <a:endParaRPr lang="en-US" sz="160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>
                <a:gradFill>
                  <a:gsLst>
                    <a:gs pos="0">
                      <a:schemeClr val="accent2"/>
                    </a:gs>
                    <a:gs pos="100000">
                      <a:srgbClr val="0D69FF"/>
                    </a:gs>
                  </a:gsLst>
                  <a:lin ang="5400000" scaled="1"/>
                </a:gradFill>
                <a:latin typeface="+mn-ea"/>
                <a:sym typeface="微软雅黑" panose="020B0503020204020204" pitchFamily="34" charset="-122"/>
              </a:rPr>
              <a:t>经理级以上员工</a:t>
            </a:r>
            <a:endParaRPr lang="en-US" sz="1600">
              <a:gradFill>
                <a:gsLst>
                  <a:gs pos="0">
                    <a:schemeClr val="accent2"/>
                  </a:gs>
                  <a:gs pos="100000">
                    <a:srgbClr val="0D69FF"/>
                  </a:gs>
                </a:gsLst>
                <a:lin ang="5400000" scaled="1"/>
              </a:gra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8" name="Line 2"/>
          <p:cNvSpPr>
            <a:spLocks noChangeShapeType="1"/>
          </p:cNvSpPr>
          <p:nvPr/>
        </p:nvSpPr>
        <p:spPr bwMode="auto">
          <a:xfrm>
            <a:off x="2798677" y="2931865"/>
            <a:ext cx="1719" cy="362318"/>
          </a:xfrm>
          <a:prstGeom prst="line">
            <a:avLst/>
          </a:prstGeom>
          <a:noFill/>
          <a:ln w="19050" cap="rnd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9" name="Line 18"/>
          <p:cNvSpPr>
            <a:spLocks noChangeShapeType="1"/>
          </p:cNvSpPr>
          <p:nvPr/>
        </p:nvSpPr>
        <p:spPr bwMode="auto">
          <a:xfrm>
            <a:off x="5871157" y="2040365"/>
            <a:ext cx="8595" cy="407791"/>
          </a:xfrm>
          <a:prstGeom prst="line">
            <a:avLst/>
          </a:prstGeom>
          <a:noFill/>
          <a:ln w="19050" cap="rnd" cmpd="sng">
            <a:gradFill>
              <a:gsLst>
                <a:gs pos="0">
                  <a:srgbClr val="62FFFF"/>
                </a:gs>
                <a:gs pos="100000">
                  <a:srgbClr val="0D69FF"/>
                </a:gs>
              </a:gsLst>
              <a:lin ang="5400000" scaled="1"/>
            </a:gra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29" name="椭圆 28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0" name="椭圆 29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32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3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35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36" name="TextBox 31"/>
          <p:cNvSpPr txBox="1"/>
          <p:nvPr/>
        </p:nvSpPr>
        <p:spPr>
          <a:xfrm flipH="1">
            <a:off x="346131" y="329331"/>
            <a:ext cx="5334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02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9347200" y="6553200"/>
            <a:ext cx="2844800" cy="244475"/>
          </a:xfrm>
          <a:prstGeom prst="rect">
            <a:avLst/>
          </a:prstGeom>
        </p:spPr>
        <p:txBody>
          <a:bodyPr/>
          <a:lstStyle/>
          <a:p>
            <a:r>
              <a:rPr lang="en-US" altLang="zh-CN"/>
              <a:t>www.1ppt.com</a:t>
            </a:r>
            <a:endParaRPr lang="en-US" altLang="zh-CN"/>
          </a:p>
        </p:txBody>
      </p:sp>
      <p:sp>
        <p:nvSpPr>
          <p:cNvPr id="183298" name="Rectangle 2"/>
          <p:cNvSpPr>
            <a:spLocks noChangeArrowheads="1"/>
          </p:cNvSpPr>
          <p:nvPr/>
        </p:nvSpPr>
        <p:spPr bwMode="auto">
          <a:xfrm>
            <a:off x="1905000" y="228600"/>
            <a:ext cx="2076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 sz="24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3302" name="Text Box 6"/>
          <p:cNvSpPr txBox="1">
            <a:spLocks noChangeArrowheads="1"/>
          </p:cNvSpPr>
          <p:nvPr/>
        </p:nvSpPr>
        <p:spPr bwMode="auto">
          <a:xfrm>
            <a:off x="8916988" y="6542088"/>
            <a:ext cx="1727200" cy="260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CN" sz="1000">
                <a:latin typeface="Gulim" panose="020B0600000101010101" pitchFamily="34" charset="-127"/>
                <a:ea typeface="Gulim" panose="020B0600000101010101" pitchFamily="34" charset="-127"/>
              </a:rPr>
              <a:t>CO-OP LAND CO,LTD</a:t>
            </a:r>
            <a:endParaRPr lang="en-US" altLang="zh-CN" sz="100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9224" y="1460012"/>
            <a:ext cx="10323576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员工福利：</a:t>
            </a: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五险一金、生日礼品、集体旅游、年度体检、拓展培训、结婚津贴、节日活动等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薪酬待遇：</a:t>
            </a: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我们的目标是在与其他同行业相比较时，我们的员工拥有更具竞争力的薪水；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户口解决：</a:t>
            </a: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优秀者可以帮助解决北京市户口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休息休假：</a:t>
            </a: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严格执行劳动法规定的休息休假制度。除双休日、国家法定假日外，公司员工还可享受年假、婚假等带薪假期。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社会培训</a:t>
            </a:r>
            <a:r>
              <a:rPr lang="zh-CN" altLang="en-US" sz="28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：</a:t>
            </a: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选派优秀员工参加社会培训、攻读在职</a:t>
            </a:r>
            <a:r>
              <a:rPr lang="en-US" altLang="zh-CN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MBA</a:t>
            </a: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或</a:t>
            </a:r>
            <a:r>
              <a:rPr lang="en-US" altLang="zh-CN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EMBA；</a:t>
            </a: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参加国际文化交流活动。 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薪酬福利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17" name="椭圆 16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8" name="椭圆 17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20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1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2" name="任意多边形 21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3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24" name="TextBox 31"/>
          <p:cNvSpPr txBox="1"/>
          <p:nvPr/>
        </p:nvSpPr>
        <p:spPr>
          <a:xfrm flipH="1">
            <a:off x="346131" y="329331"/>
            <a:ext cx="5334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02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34440" y="1554480"/>
            <a:ext cx="67939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SECTION THREE</a:t>
            </a:r>
            <a:endParaRPr lang="zh-CN" altLang="en-US" sz="80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34440" y="2877919"/>
            <a:ext cx="7200000" cy="70104"/>
            <a:chOff x="1234440" y="2877919"/>
            <a:chExt cx="7200000" cy="70104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234440" y="2877919"/>
              <a:ext cx="720000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234440" y="2948023"/>
              <a:ext cx="720000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 bwMode="auto">
          <a:xfrm>
            <a:off x="298138" y="3050428"/>
            <a:ext cx="59821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6600" i="1" baseline="-3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  <a:cs typeface="Arial" panose="020B0604020202020204" pitchFamily="34" charset="0"/>
              </a:rPr>
              <a:t>校招岗位与招聘流程</a:t>
            </a:r>
            <a:endParaRPr lang="zh-CN" altLang="en-US" sz="6600" i="1" baseline="-30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80299" y="3120533"/>
            <a:ext cx="24460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校招岗位一</a:t>
            </a:r>
            <a:endParaRPr lang="en-US" altLang="zh-CN" sz="2800" dirty="0" smtClean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校招</a:t>
            </a: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岗位二</a:t>
            </a:r>
            <a:endParaRPr lang="en-US" altLang="zh-CN" sz="28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校招</a:t>
            </a: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岗位三</a:t>
            </a:r>
            <a:endParaRPr lang="en-US" altLang="zh-CN" sz="28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招聘流程</a:t>
            </a:r>
            <a:endParaRPr lang="en-US" altLang="zh-CN" sz="28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0352" y="1257327"/>
            <a:ext cx="764608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一</a:t>
            </a:r>
            <a:r>
              <a:rPr lang="en-US" altLang="zh-CN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销售总监     工作地点</a:t>
            </a:r>
            <a:r>
              <a:rPr lang="en-US" altLang="zh-CN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-</a:t>
            </a:r>
            <a:r>
              <a:rPr lang="zh-CN" altLang="en-US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北京</a:t>
            </a:r>
            <a:endParaRPr lang="en-US" altLang="zh-CN" sz="2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 岗位描述： 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 1、根据公司业务发展的战略，制定公司的销售发展战略与销售执行策略；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 2、负责销售队伍的组建、培训、指导、监督、管理、考评，建立奖罚方案；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 3、制定销售计划、负责市场开拓、带领团队完成销售任务；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 4、负责维护客户关系，提供客户管理营销渠道，提供客户产品解决方案，并协调执行；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 任职要求： 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 1、市场营销、工商管理等相关专业，应届研究生,</a:t>
            </a:r>
            <a:r>
              <a:rPr lang="en-US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MBA</a:t>
            </a: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优先考虑；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 2、具有良好营销理念、销售管理、市场推广及市场活动策划能力；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 3、具有良好的沟通表达、协调和谈判能力，具有和客户一对一进行提案能力；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 4、有广告、媒体或互联网行业销售管理经验，有家居建材客户资源和社会关系者优先。 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校招岗位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11" name="椭圆 10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17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9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1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22" name="TextBox 31"/>
          <p:cNvSpPr txBox="1"/>
          <p:nvPr/>
        </p:nvSpPr>
        <p:spPr>
          <a:xfrm flipH="1">
            <a:off x="346131" y="329331"/>
            <a:ext cx="5334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03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0352" y="1257327"/>
            <a:ext cx="10213848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二</a:t>
            </a:r>
            <a:r>
              <a:rPr lang="en-US" altLang="zh-CN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公关策划总监</a:t>
            </a:r>
            <a:endParaRPr lang="en-US" altLang="zh-CN" sz="2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岗位描述：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1、负责全国对外宣传公关工作的策划与实施；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2、组织制定阶段及项目市场公关传播策划，制定年度、月度公关传播计划并负责实施；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3、负责企业与媒体关系的建立及维系媒介资源网络，分析评估媒体宣传及市场推广活动效果，维护开发公司的媒体资源；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</a:t>
            </a:r>
            <a:r>
              <a:rPr lang="en-US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4</a:t>
            </a: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、在公关活动策划组织、传媒关系建设方面有丰富的经验者优先考虑。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任职要求：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1、市场营销、工商管理、新闻等相关专业，应届研究生,</a:t>
            </a:r>
            <a:r>
              <a:rPr lang="en-US" altLang="zh-CN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MBA</a:t>
            </a: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优先考虑；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2、有敏感的市场反应及市场洞察能力，良好的沟通协调能力，能带领项目组完成项目策划、组织和执行。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3、能独立组织和完成整体策划项目，包括拟定项目计划书、项目策略、撰写策划文本、公关、促销文本、方案实施督导等；</a:t>
            </a:r>
            <a:endParaRPr lang="zh-CN" altLang="en-US" sz="1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endParaRPr lang="zh-CN" altLang="en-US" sz="10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校招岗位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11" name="椭圆 10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17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9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1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22" name="TextBox 31"/>
          <p:cNvSpPr txBox="1"/>
          <p:nvPr/>
        </p:nvSpPr>
        <p:spPr>
          <a:xfrm flipH="1">
            <a:off x="346131" y="329331"/>
            <a:ext cx="5334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03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0352" y="1257327"/>
            <a:ext cx="10213848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zh-CN" altLang="en-US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 三</a:t>
            </a:r>
            <a:r>
              <a:rPr lang="en-US" altLang="zh-CN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总裁、副总裁助理      工作地点</a:t>
            </a:r>
            <a:r>
              <a:rPr lang="en-US" altLang="zh-CN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-</a:t>
            </a:r>
            <a:r>
              <a:rPr lang="zh-CN" altLang="en-US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北京</a:t>
            </a:r>
            <a:endParaRPr lang="zh-CN" altLang="en-US" sz="2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任职要求：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1、中文、新闻、管理等相关专业，大学本科以上学历，</a:t>
            </a: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MBA 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优先考虑，英文听说读写熟练；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2、能够协助总裁、副总裁组织和完成整体策划项目，包括拟定项目计划书、项目策略，撰写策划文本、公关，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   促销文本、方案实施督导等工作；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3、良好的文字撰写能力，优秀的沟通表达能力，良好的协同能力，完成项目组项目策划、组织和执行； 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</a:t>
            </a: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4 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、有广告、公关、传媒公司工作经验或有从事专业营销策划工作经验优先录用。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endParaRPr lang="zh-CN" altLang="en-US" sz="7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校招岗位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11" name="椭圆 10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17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9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1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22" name="TextBox 31"/>
          <p:cNvSpPr txBox="1"/>
          <p:nvPr/>
        </p:nvSpPr>
        <p:spPr>
          <a:xfrm flipH="1">
            <a:off x="346131" y="329331"/>
            <a:ext cx="5334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03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0352" y="1138455"/>
            <a:ext cx="10213848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zh-CN" altLang="en-US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 四</a:t>
            </a:r>
            <a:r>
              <a:rPr lang="en-US" altLang="zh-CN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销售经理     </a:t>
            </a:r>
            <a:endParaRPr lang="en-US" altLang="zh-CN" sz="2400" dirty="0" smtClean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>
              <a:lnSpc>
                <a:spcPct val="180000"/>
              </a:lnSpc>
            </a:pPr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工作地</a:t>
            </a: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点：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北京、上海、佛山、深圳、广州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</a:t>
            </a:r>
            <a:r>
              <a:rPr lang="zh-CN" altLang="en-US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任职要求：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1、市场营销相关专业，大学本科及以上学历，</a:t>
            </a: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MBA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优先考虑；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2、广告、媒体行业或市场营销领域内客户拓展和服务经验，对媒体市场有了解，对媒体市场发展有独特的见解； 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3、良好的人际沟通能力、高度的敬业精神，良好的书面表达能力和强大的业务独立拓展能力； 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</a:t>
            </a: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4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、具有敏锐的市场洞察力和准确的客户分析能力，强烈的时间观念和服务意识，灵活熟练的谈判技巧； 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</a:t>
            </a: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5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、良好的语言表达能力，具有开发与服务大客户的业务能力者优先；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  </a:t>
            </a:r>
            <a:r>
              <a:rPr lang="en-US" altLang="zh-CN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6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、有项目管理经验，勇于承担责任，善于驾驭全局，能够带领团队完成绩效目标。 </a:t>
            </a:r>
            <a:endParaRPr lang="zh-CN" altLang="en-US" sz="4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校招岗位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11" name="椭圆 10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17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9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1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22" name="TextBox 31"/>
          <p:cNvSpPr txBox="1"/>
          <p:nvPr/>
        </p:nvSpPr>
        <p:spPr>
          <a:xfrm flipH="1">
            <a:off x="346131" y="329331"/>
            <a:ext cx="5334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03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4"/>
          <p:cNvSpPr>
            <a:spLocks noChangeArrowheads="1"/>
          </p:cNvSpPr>
          <p:nvPr/>
        </p:nvSpPr>
        <p:spPr bwMode="auto">
          <a:xfrm>
            <a:off x="622301" y="1367623"/>
            <a:ext cx="10369551" cy="1320714"/>
          </a:xfrm>
          <a:prstGeom prst="rect">
            <a:avLst/>
          </a:prstGeom>
          <a:noFill/>
          <a:ln w="6350" cmpd="sng">
            <a:solidFill>
              <a:schemeClr val="accent2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7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9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91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3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第一阶段：宣传阶段     </a:t>
            </a:r>
            <a:r>
              <a:rPr 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2016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10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r>
              <a:rPr 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—</a:t>
            </a:r>
            <a:r>
              <a:rPr 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2017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4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endParaRPr 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1.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网络应聘：</a:t>
            </a:r>
            <a:r>
              <a:rPr lang="zh-CN" altLang="en-US" sz="1600" b="1" u="sng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投递电子版简历至邮箱：</a:t>
            </a:r>
            <a:r>
              <a:rPr lang="en-US" sz="1600" b="1" u="sng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hr-XXXX@163.com</a:t>
            </a:r>
            <a:endParaRPr lang="zh-CN" altLang="en-US" sz="1600" b="1" u="sng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2.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现场应聘：在双选会、招聘会进行简历投递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7892" name="TextBox 5"/>
          <p:cNvSpPr>
            <a:spLocks noChangeArrowheads="1"/>
          </p:cNvSpPr>
          <p:nvPr/>
        </p:nvSpPr>
        <p:spPr bwMode="auto">
          <a:xfrm>
            <a:off x="622301" y="3196423"/>
            <a:ext cx="10369551" cy="1357290"/>
          </a:xfrm>
          <a:prstGeom prst="rect">
            <a:avLst/>
          </a:prstGeom>
          <a:noFill/>
          <a:ln w="6350" cmpd="sng">
            <a:solidFill>
              <a:schemeClr val="accent2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7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9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91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3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第二阶段：面试阶段     </a:t>
            </a:r>
            <a:r>
              <a:rPr 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2016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10—2017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4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endParaRPr 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1.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通知方式：电话、邮件</a:t>
            </a:r>
            <a:endParaRPr 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2.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面试地点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：某某集团总部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、大区或分部办公室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7893" name="TextBox 6"/>
          <p:cNvSpPr>
            <a:spLocks noChangeArrowheads="1"/>
          </p:cNvSpPr>
          <p:nvPr/>
        </p:nvSpPr>
        <p:spPr bwMode="auto">
          <a:xfrm>
            <a:off x="622301" y="5054857"/>
            <a:ext cx="10369551" cy="1364232"/>
          </a:xfrm>
          <a:prstGeom prst="rect">
            <a:avLst/>
          </a:prstGeom>
          <a:noFill/>
          <a:ln w="6350" cmpd="sng">
            <a:solidFill>
              <a:schemeClr val="accent2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7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9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91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3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第三阶段：签约实习     </a:t>
            </a:r>
            <a:r>
              <a:rPr 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2016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12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r>
              <a:rPr 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—</a:t>
            </a:r>
            <a:r>
              <a:rPr 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2017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4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endParaRPr 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1.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通知方式：电话、邮件</a:t>
            </a:r>
            <a:endParaRPr 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2.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实习地点</a:t>
            </a:r>
            <a:r>
              <a:rPr lang="zh-CN" altLang="en-US" sz="16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：某某集团总部</a:t>
            </a:r>
            <a:r>
              <a: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  <a:ea typeface="+mn-ea"/>
                <a:sym typeface="微软雅黑" panose="020B0503020204020204" pitchFamily="34" charset="-122"/>
              </a:rPr>
              <a:t>、分部、门店</a:t>
            </a:r>
            <a:endParaRPr lang="zh-CN" altLang="en-US" sz="16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流程安排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15" name="椭圆 14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6" name="椭圆 15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18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9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1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22" name="TextBox 31"/>
          <p:cNvSpPr txBox="1"/>
          <p:nvPr/>
        </p:nvSpPr>
        <p:spPr>
          <a:xfrm flipH="1">
            <a:off x="346131" y="329331"/>
            <a:ext cx="5334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03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34440" y="1554480"/>
            <a:ext cx="67939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SECTION FOUR</a:t>
            </a:r>
            <a:endParaRPr lang="zh-CN" altLang="en-US" sz="80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34440" y="2877919"/>
            <a:ext cx="7200000" cy="70104"/>
            <a:chOff x="1234440" y="2877919"/>
            <a:chExt cx="7200000" cy="70104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234440" y="2877919"/>
              <a:ext cx="720000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234440" y="2948023"/>
              <a:ext cx="7200000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 bwMode="auto">
          <a:xfrm>
            <a:off x="298138" y="3041284"/>
            <a:ext cx="5982161" cy="91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8000" i="1" baseline="-30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0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  <a:cs typeface="Arial" panose="020B0604020202020204" pitchFamily="34" charset="0"/>
              </a:rPr>
              <a:t>联系方式</a:t>
            </a:r>
            <a:endParaRPr lang="zh-CN" altLang="en-US" sz="8000" i="1" baseline="-30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0"/>
              </a:gradFill>
              <a:latin typeface="方正尚酷简体" panose="02000000000000000000" pitchFamily="2" charset="-122"/>
              <a:ea typeface="方正尚酷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80299" y="3120533"/>
            <a:ext cx="24460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0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联系方式一</a:t>
            </a:r>
            <a:endParaRPr lang="en-US" altLang="zh-CN" sz="2800" dirty="0" smtClean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0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0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联系</a:t>
            </a:r>
            <a:r>
              <a:rPr lang="zh-CN" altLang="en-US" sz="28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0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方式二</a:t>
            </a:r>
            <a:endParaRPr lang="en-US" altLang="zh-CN" sz="28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0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zh-CN" sz="28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0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zh-CN" sz="28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0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" y="3781297"/>
            <a:ext cx="12231257" cy="3076703"/>
          </a:xfrm>
          <a:prstGeom prst="rect">
            <a:avLst/>
          </a:prstGeom>
        </p:spPr>
      </p:pic>
      <p:sp>
        <p:nvSpPr>
          <p:cNvPr id="6" name="Oval 14"/>
          <p:cNvSpPr/>
          <p:nvPr/>
        </p:nvSpPr>
        <p:spPr>
          <a:xfrm>
            <a:off x="2638355" y="1873696"/>
            <a:ext cx="510981" cy="510981"/>
          </a:xfrm>
          <a:prstGeom prst="ellipse">
            <a:avLst/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FontAwesome" pitchFamily="2" charset="0"/>
              </a:rPr>
              <a:t></a:t>
            </a:r>
            <a:endParaRPr lang="en-US" sz="1600" dirty="0">
              <a:solidFill>
                <a:schemeClr val="accent1"/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445958" y="2438726"/>
            <a:ext cx="2870033" cy="1172695"/>
            <a:chOff x="1133020" y="1808262"/>
            <a:chExt cx="2152525" cy="739272"/>
          </a:xfrm>
        </p:grpSpPr>
        <p:sp>
          <p:nvSpPr>
            <p:cNvPr id="4" name="Content Placeholder 2"/>
            <p:cNvSpPr txBox="1"/>
            <p:nvPr/>
          </p:nvSpPr>
          <p:spPr>
            <a:xfrm>
              <a:off x="1133020" y="2027135"/>
              <a:ext cx="2152525" cy="520399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2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成都市武侯区万达广场</a:t>
              </a:r>
              <a:r>
                <a:rPr lang="en-US" altLang="zh-CN" sz="12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r>
                <a:rPr lang="zh-CN" altLang="en-US" sz="12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座</a:t>
              </a:r>
              <a:r>
                <a:rPr lang="en-US" altLang="zh-CN" sz="12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12-18</a:t>
              </a:r>
              <a:endParaRPr lang="en-US" altLang="zh-CN" sz="12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0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</a:t>
              </a:r>
              <a:endParaRPr lang="en-US" altLang="zh-CN" sz="10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534852" y="1808262"/>
              <a:ext cx="1369393" cy="213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华文细黑" panose="02010600040101010101" pitchFamily="2" charset="-122"/>
                </a:rPr>
                <a:t>位置</a:t>
              </a:r>
              <a:endPara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文细黑" panose="02010600040101010101" pitchFamily="2" charset="-122"/>
              </a:endParaRPr>
            </a:p>
          </p:txBody>
        </p:sp>
      </p:grpSp>
      <p:sp>
        <p:nvSpPr>
          <p:cNvPr id="8" name="Oval 14"/>
          <p:cNvSpPr/>
          <p:nvPr/>
        </p:nvSpPr>
        <p:spPr>
          <a:xfrm>
            <a:off x="5625656" y="1873696"/>
            <a:ext cx="510981" cy="510981"/>
          </a:xfrm>
          <a:prstGeom prst="ellipse">
            <a:avLst/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FontAwesome" pitchFamily="2" charset="0"/>
              </a:rPr>
              <a:t></a:t>
            </a:r>
            <a:endParaRPr lang="en-US" sz="1600" dirty="0">
              <a:solidFill>
                <a:schemeClr val="accent1"/>
              </a:solidFill>
              <a:latin typeface="华文细黑" panose="02010600040101010101" pitchFamily="2" charset="-122"/>
            </a:endParaRPr>
          </a:p>
        </p:txBody>
      </p:sp>
      <p:sp>
        <p:nvSpPr>
          <p:cNvPr id="10" name="Oval 14"/>
          <p:cNvSpPr/>
          <p:nvPr/>
        </p:nvSpPr>
        <p:spPr>
          <a:xfrm>
            <a:off x="8661216" y="1873696"/>
            <a:ext cx="510981" cy="510981"/>
          </a:xfrm>
          <a:prstGeom prst="ellipse">
            <a:avLst/>
          </a:pr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FontAwesome" pitchFamily="2" charset="0"/>
              </a:rPr>
              <a:t></a:t>
            </a:r>
            <a:endParaRPr lang="en-US" sz="1600" dirty="0">
              <a:solidFill>
                <a:schemeClr val="accent1"/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437832" y="2438726"/>
            <a:ext cx="2870033" cy="1172695"/>
            <a:chOff x="3385017" y="1808263"/>
            <a:chExt cx="2152525" cy="797397"/>
          </a:xfrm>
        </p:grpSpPr>
        <p:sp>
          <p:nvSpPr>
            <p:cNvPr id="9" name="文本框 8"/>
            <p:cNvSpPr txBox="1"/>
            <p:nvPr/>
          </p:nvSpPr>
          <p:spPr>
            <a:xfrm>
              <a:off x="3618531" y="1808263"/>
              <a:ext cx="1712250" cy="230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华文细黑" panose="02010600040101010101" pitchFamily="2" charset="-122"/>
                </a:rPr>
                <a:t>电话</a:t>
              </a:r>
              <a:endPara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文细黑" panose="02010600040101010101" pitchFamily="2" charset="-122"/>
              </a:endParaRPr>
            </a:p>
          </p:txBody>
        </p:sp>
        <p:sp>
          <p:nvSpPr>
            <p:cNvPr id="12" name="Content Placeholder 2"/>
            <p:cNvSpPr txBox="1"/>
            <p:nvPr/>
          </p:nvSpPr>
          <p:spPr>
            <a:xfrm>
              <a:off x="3385017" y="2085261"/>
              <a:ext cx="2152525" cy="520399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buNone/>
              </a:pPr>
              <a:r>
                <a:rPr lang="en-US" altLang="zh-CN" sz="12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</a:rPr>
                <a:t>(+976) 123456789</a:t>
              </a:r>
              <a:endParaRPr lang="en-US" altLang="zh-CN" sz="12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</a:endParaRPr>
            </a:p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0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</a:t>
              </a:r>
              <a:endParaRPr lang="en-US" altLang="zh-CN" sz="10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530116" y="2438725"/>
            <a:ext cx="2870033" cy="1073771"/>
            <a:chOff x="5647586" y="1808263"/>
            <a:chExt cx="2152525" cy="805328"/>
          </a:xfrm>
        </p:grpSpPr>
        <p:sp>
          <p:nvSpPr>
            <p:cNvPr id="11" name="文本框 10"/>
            <p:cNvSpPr txBox="1"/>
            <p:nvPr/>
          </p:nvSpPr>
          <p:spPr>
            <a:xfrm>
              <a:off x="6017361" y="1808263"/>
              <a:ext cx="1369393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华文细黑" panose="02010600040101010101" pitchFamily="2" charset="-122"/>
                </a:rPr>
                <a:t>邮箱</a:t>
              </a:r>
              <a:endParaRPr lang="zh-CN" altLang="en-US" sz="16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文细黑" panose="02010600040101010101" pitchFamily="2" charset="-122"/>
              </a:endParaRPr>
            </a:p>
          </p:txBody>
        </p:sp>
        <p:sp>
          <p:nvSpPr>
            <p:cNvPr id="13" name="Content Placeholder 2"/>
            <p:cNvSpPr txBox="1"/>
            <p:nvPr/>
          </p:nvSpPr>
          <p:spPr>
            <a:xfrm>
              <a:off x="5647586" y="2093192"/>
              <a:ext cx="2152525" cy="520399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buNone/>
              </a:pPr>
              <a:r>
                <a:rPr lang="en-US" altLang="zh-CN" sz="1200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</a:rPr>
                <a:t>mail@mail.com</a:t>
              </a:r>
              <a:endParaRPr lang="en-US" altLang="zh-CN" sz="1200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</a:endParaRPr>
            </a:p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065" dirty="0">
                  <a:gradFill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</a:t>
              </a:r>
              <a:endParaRPr lang="en-US" altLang="zh-CN" sz="10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联系方式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23" name="椭圆 22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4" name="椭圆 23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26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7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29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30" name="TextBox 31"/>
          <p:cNvSpPr txBox="1"/>
          <p:nvPr/>
        </p:nvSpPr>
        <p:spPr>
          <a:xfrm flipH="1">
            <a:off x="346131" y="329331"/>
            <a:ext cx="5334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04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C:\Users\Administrator\Desktop\1659269118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530" y="2080190"/>
            <a:ext cx="2976332" cy="297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22"/>
          <p:cNvSpPr txBox="1"/>
          <p:nvPr/>
        </p:nvSpPr>
        <p:spPr>
          <a:xfrm>
            <a:off x="5423925" y="1938545"/>
            <a:ext cx="5760640" cy="3170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地址：</a:t>
            </a:r>
            <a:r>
              <a:rPr lang="en-US" altLang="zh-CN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XXX</a:t>
            </a:r>
            <a:r>
              <a:rPr lang="zh-CN" altLang="en-US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市</a:t>
            </a:r>
            <a:r>
              <a:rPr lang="en-US" altLang="zh-CN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XXX</a:t>
            </a:r>
            <a:r>
              <a:rPr lang="zh-CN" altLang="en-US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镇</a:t>
            </a:r>
            <a:r>
              <a:rPr lang="en-US" altLang="zh-CN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XX</a:t>
            </a:r>
            <a:r>
              <a:rPr lang="zh-CN" altLang="en-US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路</a:t>
            </a:r>
            <a:r>
              <a:rPr lang="en-US" altLang="zh-CN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XX</a:t>
            </a:r>
            <a:r>
              <a:rPr lang="zh-CN" altLang="en-US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号</a:t>
            </a:r>
            <a:br>
              <a:rPr lang="zh-CN" altLang="en-US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</a:br>
            <a:r>
              <a:rPr lang="zh-CN" altLang="en-US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电话：</a:t>
            </a:r>
            <a:r>
              <a:rPr lang="en-US" altLang="zh-CN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0512-XXXXXXXX</a:t>
            </a:r>
            <a:br>
              <a:rPr lang="en-US" altLang="zh-CN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</a:br>
            <a:r>
              <a:rPr lang="zh-CN" altLang="en-US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手机：</a:t>
            </a:r>
            <a:r>
              <a:rPr lang="en-US" altLang="zh-CN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135XXXXXXXX</a:t>
            </a:r>
            <a:br>
              <a:rPr lang="en-US" altLang="zh-CN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</a:br>
            <a:r>
              <a:rPr lang="zh-CN" altLang="en-US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传真：</a:t>
            </a:r>
            <a:r>
              <a:rPr lang="en-US" altLang="zh-CN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0512-XXXXXXXX</a:t>
            </a:r>
            <a:br>
              <a:rPr lang="en-US" altLang="zh-CN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</a:br>
            <a:r>
              <a:rPr lang="zh-CN" altLang="en-US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邮箱：</a:t>
            </a:r>
            <a:r>
              <a:rPr lang="en-US" altLang="zh-CN" sz="2665" dirty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5400000" scaled="0"/>
                </a:gradFill>
                <a:latin typeface="+mn-ea"/>
              </a:rPr>
              <a:t>XXXXXXXXXX@qq.com</a:t>
            </a:r>
            <a:endParaRPr lang="zh-CN" altLang="en-US" sz="2665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81857" y="23333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黑体" panose="02010609060101010101" pitchFamily="49" charset="-122"/>
                <a:ea typeface="黑体" panose="02010609060101010101" pitchFamily="49" charset="-122"/>
              </a:rPr>
              <a:t>联系方式</a:t>
            </a:r>
            <a:endParaRPr lang="zh-CN" altLang="en-US" sz="22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Box 37"/>
          <p:cNvSpPr txBox="1"/>
          <p:nvPr/>
        </p:nvSpPr>
        <p:spPr>
          <a:xfrm>
            <a:off x="1081857" y="58526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cs typeface="Arial" panose="020B0604020202020204" pitchFamily="34" charset="0"/>
              </a:rPr>
              <a:t>www.company.com</a:t>
            </a:r>
            <a:endParaRPr lang="en-US" altLang="zh-CN" sz="1400" i="1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35128" y="182427"/>
            <a:ext cx="755472" cy="755472"/>
            <a:chOff x="912586" y="2178144"/>
            <a:chExt cx="1451429" cy="1451427"/>
          </a:xfrm>
        </p:grpSpPr>
        <p:sp>
          <p:nvSpPr>
            <p:cNvPr id="12" name="椭圆 11"/>
            <p:cNvSpPr/>
            <p:nvPr/>
          </p:nvSpPr>
          <p:spPr>
            <a:xfrm>
              <a:off x="1040447" y="2306004"/>
              <a:ext cx="1195707" cy="119570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3" name="椭圆 12"/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15" name="任意多边形 35"/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-1" fmla="*/ 0 w 1198270"/>
                  <a:gd name="connsiteY0-2" fmla="*/ 1198270 h 1289710"/>
                  <a:gd name="connsiteX1-3" fmla="*/ 1198270 w 1198270"/>
                  <a:gd name="connsiteY1-4" fmla="*/ 1198271 h 1289710"/>
                  <a:gd name="connsiteX2-5" fmla="*/ 1168084 w 1198270"/>
                  <a:gd name="connsiteY2-6" fmla="*/ 1074635 h 1289710"/>
                  <a:gd name="connsiteX3-7" fmla="*/ 778092 w 1198270"/>
                  <a:gd name="connsiteY3-8" fmla="*/ 420179 h 1289710"/>
                  <a:gd name="connsiteX4-9" fmla="*/ 123636 w 1198270"/>
                  <a:gd name="connsiteY4-10" fmla="*/ 30187 h 1289710"/>
                  <a:gd name="connsiteX5-11" fmla="*/ 0 w 1198270"/>
                  <a:gd name="connsiteY5-12" fmla="*/ 0 h 1289710"/>
                  <a:gd name="connsiteX6-13" fmla="*/ 91440 w 1198270"/>
                  <a:gd name="connsiteY6-14" fmla="*/ 1289710 h 1289710"/>
                  <a:gd name="connsiteX0-15" fmla="*/ 1198270 w 1198270"/>
                  <a:gd name="connsiteY0-16" fmla="*/ 1198271 h 1289710"/>
                  <a:gd name="connsiteX1-17" fmla="*/ 1168084 w 1198270"/>
                  <a:gd name="connsiteY1-18" fmla="*/ 1074635 h 1289710"/>
                  <a:gd name="connsiteX2-19" fmla="*/ 778092 w 1198270"/>
                  <a:gd name="connsiteY2-20" fmla="*/ 420179 h 1289710"/>
                  <a:gd name="connsiteX3-21" fmla="*/ 123636 w 1198270"/>
                  <a:gd name="connsiteY3-22" fmla="*/ 30187 h 1289710"/>
                  <a:gd name="connsiteX4-23" fmla="*/ 0 w 1198270"/>
                  <a:gd name="connsiteY4-24" fmla="*/ 0 h 1289710"/>
                  <a:gd name="connsiteX5-25" fmla="*/ 91440 w 1198270"/>
                  <a:gd name="connsiteY5-26" fmla="*/ 1289710 h 1289710"/>
                  <a:gd name="connsiteX0-27" fmla="*/ 1198270 w 1198270"/>
                  <a:gd name="connsiteY0-28" fmla="*/ 1198271 h 1198271"/>
                  <a:gd name="connsiteX1-29" fmla="*/ 1168084 w 1198270"/>
                  <a:gd name="connsiteY1-30" fmla="*/ 1074635 h 1198271"/>
                  <a:gd name="connsiteX2-31" fmla="*/ 778092 w 1198270"/>
                  <a:gd name="connsiteY2-32" fmla="*/ 420179 h 1198271"/>
                  <a:gd name="connsiteX3-33" fmla="*/ 123636 w 1198270"/>
                  <a:gd name="connsiteY3-34" fmla="*/ 30187 h 1198271"/>
                  <a:gd name="connsiteX4-35" fmla="*/ 0 w 1198270"/>
                  <a:gd name="connsiteY4-36" fmla="*/ 0 h 1198271"/>
                  <a:gd name="connsiteX0-37" fmla="*/ 1168084 w 1168084"/>
                  <a:gd name="connsiteY0-38" fmla="*/ 1074635 h 1074635"/>
                  <a:gd name="connsiteX1-39" fmla="*/ 778092 w 1168084"/>
                  <a:gd name="connsiteY1-40" fmla="*/ 420179 h 1074635"/>
                  <a:gd name="connsiteX2-41" fmla="*/ 123636 w 1168084"/>
                  <a:gd name="connsiteY2-42" fmla="*/ 30187 h 1074635"/>
                  <a:gd name="connsiteX3-43" fmla="*/ 0 w 1168084"/>
                  <a:gd name="connsiteY3-44" fmla="*/ 0 h 1074635"/>
                  <a:gd name="connsiteX0-45" fmla="*/ 1044448 w 1044448"/>
                  <a:gd name="connsiteY0-46" fmla="*/ 1044448 h 1044448"/>
                  <a:gd name="connsiteX1-47" fmla="*/ 654456 w 1044448"/>
                  <a:gd name="connsiteY1-48" fmla="*/ 389992 h 1044448"/>
                  <a:gd name="connsiteX2-49" fmla="*/ 0 w 1044448"/>
                  <a:gd name="connsiteY2-50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6" name="任意多边形 34"/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-1" fmla="*/ 1198270 w 1198270"/>
                  <a:gd name="connsiteY0-2" fmla="*/ 0 h 1198270"/>
                  <a:gd name="connsiteX1-3" fmla="*/ 0 w 1198270"/>
                  <a:gd name="connsiteY1-4" fmla="*/ 1198270 h 1198270"/>
                  <a:gd name="connsiteX2-5" fmla="*/ 123636 w 1198270"/>
                  <a:gd name="connsiteY2-6" fmla="*/ 1168084 h 1198270"/>
                  <a:gd name="connsiteX3-7" fmla="*/ 778092 w 1198270"/>
                  <a:gd name="connsiteY3-8" fmla="*/ 778092 h 1198270"/>
                  <a:gd name="connsiteX4-9" fmla="*/ 1168084 w 1198270"/>
                  <a:gd name="connsiteY4-10" fmla="*/ 123636 h 1198270"/>
                  <a:gd name="connsiteX5-11" fmla="*/ 1198270 w 1198270"/>
                  <a:gd name="connsiteY5-12" fmla="*/ 0 h 1198270"/>
                  <a:gd name="connsiteX0-13" fmla="*/ 1074634 w 1074634"/>
                  <a:gd name="connsiteY0-14" fmla="*/ 0 h 1168084"/>
                  <a:gd name="connsiteX1-15" fmla="*/ 0 w 1074634"/>
                  <a:gd name="connsiteY1-16" fmla="*/ 1168084 h 1168084"/>
                  <a:gd name="connsiteX2-17" fmla="*/ 654456 w 1074634"/>
                  <a:gd name="connsiteY2-18" fmla="*/ 778092 h 1168084"/>
                  <a:gd name="connsiteX3-19" fmla="*/ 1044448 w 1074634"/>
                  <a:gd name="connsiteY3-20" fmla="*/ 123636 h 1168084"/>
                  <a:gd name="connsiteX4-21" fmla="*/ 1074634 w 1074634"/>
                  <a:gd name="connsiteY4-22" fmla="*/ 0 h 1168084"/>
                  <a:gd name="connsiteX0-23" fmla="*/ 1074634 w 1166074"/>
                  <a:gd name="connsiteY0-24" fmla="*/ 0 h 1168084"/>
                  <a:gd name="connsiteX1-25" fmla="*/ 0 w 1166074"/>
                  <a:gd name="connsiteY1-26" fmla="*/ 1168084 h 1168084"/>
                  <a:gd name="connsiteX2-27" fmla="*/ 654456 w 1166074"/>
                  <a:gd name="connsiteY2-28" fmla="*/ 778092 h 1168084"/>
                  <a:gd name="connsiteX3-29" fmla="*/ 1044448 w 1166074"/>
                  <a:gd name="connsiteY3-30" fmla="*/ 123636 h 1168084"/>
                  <a:gd name="connsiteX4-31" fmla="*/ 1166074 w 1166074"/>
                  <a:gd name="connsiteY4-32" fmla="*/ 91440 h 1168084"/>
                  <a:gd name="connsiteX0-33" fmla="*/ 0 w 1166074"/>
                  <a:gd name="connsiteY0-34" fmla="*/ 1077480 h 1077480"/>
                  <a:gd name="connsiteX1-35" fmla="*/ 654456 w 1166074"/>
                  <a:gd name="connsiteY1-36" fmla="*/ 687488 h 1077480"/>
                  <a:gd name="connsiteX2-37" fmla="*/ 1044448 w 1166074"/>
                  <a:gd name="connsiteY2-38" fmla="*/ 33032 h 1077480"/>
                  <a:gd name="connsiteX3-39" fmla="*/ 1166074 w 1166074"/>
                  <a:gd name="connsiteY3-40" fmla="*/ 836 h 1077480"/>
                  <a:gd name="connsiteX0-41" fmla="*/ 0 w 1044448"/>
                  <a:gd name="connsiteY0-42" fmla="*/ 1044448 h 1044448"/>
                  <a:gd name="connsiteX1-43" fmla="*/ 654456 w 1044448"/>
                  <a:gd name="connsiteY1-44" fmla="*/ 654456 h 1044448"/>
                  <a:gd name="connsiteX2-45" fmla="*/ 1044448 w 1044448"/>
                  <a:gd name="connsiteY2-46" fmla="*/ 0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-1" fmla="*/ 1198269 w 1289709"/>
                  <a:gd name="connsiteY0-2" fmla="*/ 1198269 h 1289709"/>
                  <a:gd name="connsiteX1-3" fmla="*/ 1198269 w 1289709"/>
                  <a:gd name="connsiteY1-4" fmla="*/ 0 h 1289709"/>
                  <a:gd name="connsiteX2-5" fmla="*/ 1074634 w 1289709"/>
                  <a:gd name="connsiteY2-6" fmla="*/ 30186 h 1289709"/>
                  <a:gd name="connsiteX3-7" fmla="*/ 420178 w 1289709"/>
                  <a:gd name="connsiteY3-8" fmla="*/ 420178 h 1289709"/>
                  <a:gd name="connsiteX4-9" fmla="*/ 30186 w 1289709"/>
                  <a:gd name="connsiteY4-10" fmla="*/ 1074634 h 1289709"/>
                  <a:gd name="connsiteX5-11" fmla="*/ 0 w 1289709"/>
                  <a:gd name="connsiteY5-12" fmla="*/ 1198270 h 1289709"/>
                  <a:gd name="connsiteX6-13" fmla="*/ 1289709 w 1289709"/>
                  <a:gd name="connsiteY6-14" fmla="*/ 1289709 h 1289709"/>
                  <a:gd name="connsiteX0-15" fmla="*/ 1198269 w 1198269"/>
                  <a:gd name="connsiteY0-16" fmla="*/ 1198269 h 1198270"/>
                  <a:gd name="connsiteX1-17" fmla="*/ 1198269 w 1198269"/>
                  <a:gd name="connsiteY1-18" fmla="*/ 0 h 1198270"/>
                  <a:gd name="connsiteX2-19" fmla="*/ 1074634 w 1198269"/>
                  <a:gd name="connsiteY2-20" fmla="*/ 30186 h 1198270"/>
                  <a:gd name="connsiteX3-21" fmla="*/ 420178 w 1198269"/>
                  <a:gd name="connsiteY3-22" fmla="*/ 420178 h 1198270"/>
                  <a:gd name="connsiteX4-23" fmla="*/ 30186 w 1198269"/>
                  <a:gd name="connsiteY4-24" fmla="*/ 1074634 h 1198270"/>
                  <a:gd name="connsiteX5-25" fmla="*/ 0 w 1198269"/>
                  <a:gd name="connsiteY5-26" fmla="*/ 1198270 h 1198270"/>
                  <a:gd name="connsiteX0-27" fmla="*/ 1198269 w 1198269"/>
                  <a:gd name="connsiteY0-28" fmla="*/ 0 h 1198270"/>
                  <a:gd name="connsiteX1-29" fmla="*/ 1074634 w 1198269"/>
                  <a:gd name="connsiteY1-30" fmla="*/ 30186 h 1198270"/>
                  <a:gd name="connsiteX2-31" fmla="*/ 420178 w 1198269"/>
                  <a:gd name="connsiteY2-32" fmla="*/ 420178 h 1198270"/>
                  <a:gd name="connsiteX3-33" fmla="*/ 30186 w 1198269"/>
                  <a:gd name="connsiteY3-34" fmla="*/ 1074634 h 1198270"/>
                  <a:gd name="connsiteX4-35" fmla="*/ 0 w 1198269"/>
                  <a:gd name="connsiteY4-36" fmla="*/ 1198270 h 1198270"/>
                  <a:gd name="connsiteX0-37" fmla="*/ 1074634 w 1074634"/>
                  <a:gd name="connsiteY0-38" fmla="*/ 0 h 1168084"/>
                  <a:gd name="connsiteX1-39" fmla="*/ 420178 w 1074634"/>
                  <a:gd name="connsiteY1-40" fmla="*/ 389992 h 1168084"/>
                  <a:gd name="connsiteX2-41" fmla="*/ 30186 w 1074634"/>
                  <a:gd name="connsiteY2-42" fmla="*/ 1044448 h 1168084"/>
                  <a:gd name="connsiteX3-43" fmla="*/ 0 w 1074634"/>
                  <a:gd name="connsiteY3-44" fmla="*/ 1168084 h 1168084"/>
                  <a:gd name="connsiteX0-45" fmla="*/ 1044448 w 1044448"/>
                  <a:gd name="connsiteY0-46" fmla="*/ 0 h 1044448"/>
                  <a:gd name="connsiteX1-47" fmla="*/ 389992 w 1044448"/>
                  <a:gd name="connsiteY1-48" fmla="*/ 389992 h 1044448"/>
                  <a:gd name="connsiteX2-49" fmla="*/ 0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  <p:sp>
            <p:nvSpPr>
              <p:cNvPr id="18" name="任意多边形 31"/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-1" fmla="*/ 1198269 w 1289709"/>
                  <a:gd name="connsiteY0-2" fmla="*/ 0 h 1198269"/>
                  <a:gd name="connsiteX1-3" fmla="*/ 0 w 1289709"/>
                  <a:gd name="connsiteY1-4" fmla="*/ 0 h 1198269"/>
                  <a:gd name="connsiteX2-5" fmla="*/ 30186 w 1289709"/>
                  <a:gd name="connsiteY2-6" fmla="*/ 123635 h 1198269"/>
                  <a:gd name="connsiteX3-7" fmla="*/ 420178 w 1289709"/>
                  <a:gd name="connsiteY3-8" fmla="*/ 778091 h 1198269"/>
                  <a:gd name="connsiteX4-9" fmla="*/ 1074634 w 1289709"/>
                  <a:gd name="connsiteY4-10" fmla="*/ 1168083 h 1198269"/>
                  <a:gd name="connsiteX5-11" fmla="*/ 1198269 w 1289709"/>
                  <a:gd name="connsiteY5-12" fmla="*/ 1198269 h 1198269"/>
                  <a:gd name="connsiteX6-13" fmla="*/ 1289709 w 1289709"/>
                  <a:gd name="connsiteY6-14" fmla="*/ 91440 h 1198269"/>
                  <a:gd name="connsiteX0-15" fmla="*/ 0 w 1289709"/>
                  <a:gd name="connsiteY0-16" fmla="*/ 0 h 1198269"/>
                  <a:gd name="connsiteX1-17" fmla="*/ 30186 w 1289709"/>
                  <a:gd name="connsiteY1-18" fmla="*/ 123635 h 1198269"/>
                  <a:gd name="connsiteX2-19" fmla="*/ 420178 w 1289709"/>
                  <a:gd name="connsiteY2-20" fmla="*/ 778091 h 1198269"/>
                  <a:gd name="connsiteX3-21" fmla="*/ 1074634 w 1289709"/>
                  <a:gd name="connsiteY3-22" fmla="*/ 1168083 h 1198269"/>
                  <a:gd name="connsiteX4-23" fmla="*/ 1198269 w 1289709"/>
                  <a:gd name="connsiteY4-24" fmla="*/ 1198269 h 1198269"/>
                  <a:gd name="connsiteX5-25" fmla="*/ 1289709 w 1289709"/>
                  <a:gd name="connsiteY5-26" fmla="*/ 91440 h 1198269"/>
                  <a:gd name="connsiteX0-27" fmla="*/ 0 w 1198269"/>
                  <a:gd name="connsiteY0-28" fmla="*/ 0 h 1198269"/>
                  <a:gd name="connsiteX1-29" fmla="*/ 30186 w 1198269"/>
                  <a:gd name="connsiteY1-30" fmla="*/ 123635 h 1198269"/>
                  <a:gd name="connsiteX2-31" fmla="*/ 420178 w 1198269"/>
                  <a:gd name="connsiteY2-32" fmla="*/ 778091 h 1198269"/>
                  <a:gd name="connsiteX3-33" fmla="*/ 1074634 w 1198269"/>
                  <a:gd name="connsiteY3-34" fmla="*/ 1168083 h 1198269"/>
                  <a:gd name="connsiteX4-35" fmla="*/ 1198269 w 1198269"/>
                  <a:gd name="connsiteY4-36" fmla="*/ 1198269 h 1198269"/>
                  <a:gd name="connsiteX0-37" fmla="*/ 0 w 1074634"/>
                  <a:gd name="connsiteY0-38" fmla="*/ 0 h 1168083"/>
                  <a:gd name="connsiteX1-39" fmla="*/ 30186 w 1074634"/>
                  <a:gd name="connsiteY1-40" fmla="*/ 123635 h 1168083"/>
                  <a:gd name="connsiteX2-41" fmla="*/ 420178 w 1074634"/>
                  <a:gd name="connsiteY2-42" fmla="*/ 778091 h 1168083"/>
                  <a:gd name="connsiteX3-43" fmla="*/ 1074634 w 1074634"/>
                  <a:gd name="connsiteY3-44" fmla="*/ 1168083 h 1168083"/>
                  <a:gd name="connsiteX0-45" fmla="*/ 0 w 1044448"/>
                  <a:gd name="connsiteY0-46" fmla="*/ 0 h 1044448"/>
                  <a:gd name="connsiteX1-47" fmla="*/ 389992 w 1044448"/>
                  <a:gd name="connsiteY1-48" fmla="*/ 654456 h 1044448"/>
                  <a:gd name="connsiteX2-49" fmla="*/ 1044448 w 1044448"/>
                  <a:gd name="connsiteY2-50" fmla="*/ 1044448 h 1044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/>
              </a:p>
            </p:txBody>
          </p:sp>
        </p:grpSp>
      </p:grpSp>
      <p:sp>
        <p:nvSpPr>
          <p:cNvPr id="19" name="TextBox 31"/>
          <p:cNvSpPr txBox="1"/>
          <p:nvPr/>
        </p:nvSpPr>
        <p:spPr>
          <a:xfrm flipH="1">
            <a:off x="346131" y="329331"/>
            <a:ext cx="5334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 defTabSz="514350">
              <a:lnSpc>
                <a:spcPct val="100000"/>
              </a:lnSpc>
              <a:defRPr/>
            </a:pPr>
            <a:r>
              <a:rPr lang="en-US" altLang="zh-CN" sz="2400" dirty="0" smtClean="0">
                <a:solidFill>
                  <a:schemeClr val="accent2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anose="02020603050405020304" pitchFamily="18" charset="0"/>
              </a:rPr>
              <a:t>04</a:t>
            </a:r>
            <a:endParaRPr lang="zh-CN" altLang="en-US" sz="2400" dirty="0">
              <a:solidFill>
                <a:schemeClr val="accent2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SO_Shape"/>
          <p:cNvSpPr/>
          <p:nvPr/>
        </p:nvSpPr>
        <p:spPr bwMode="auto">
          <a:xfrm>
            <a:off x="5683133" y="1274623"/>
            <a:ext cx="770599" cy="770599"/>
          </a:xfrm>
          <a:custGeom>
            <a:avLst/>
            <a:gdLst>
              <a:gd name="T0" fmla="*/ 1395413 w 2219325"/>
              <a:gd name="T1" fmla="*/ 1938020 h 2219325"/>
              <a:gd name="T2" fmla="*/ 1388316 w 2219325"/>
              <a:gd name="T3" fmla="*/ 2002466 h 2219325"/>
              <a:gd name="T4" fmla="*/ 1670304 w 2219325"/>
              <a:gd name="T5" fmla="*/ 1858614 h 2219325"/>
              <a:gd name="T6" fmla="*/ 1150620 w 2219325"/>
              <a:gd name="T7" fmla="*/ 2015808 h 2219325"/>
              <a:gd name="T8" fmla="*/ 1286510 w 2219325"/>
              <a:gd name="T9" fmla="*/ 1931988 h 2219325"/>
              <a:gd name="T10" fmla="*/ 1400810 w 2219325"/>
              <a:gd name="T11" fmla="*/ 1758633 h 2219325"/>
              <a:gd name="T12" fmla="*/ 848360 w 2219325"/>
              <a:gd name="T13" fmla="*/ 1816418 h 2219325"/>
              <a:gd name="T14" fmla="*/ 969645 w 2219325"/>
              <a:gd name="T15" fmla="*/ 1966278 h 2219325"/>
              <a:gd name="T16" fmla="*/ 388339 w 2219325"/>
              <a:gd name="T17" fmla="*/ 1704282 h 2219325"/>
              <a:gd name="T18" fmla="*/ 625234 w 2219325"/>
              <a:gd name="T19" fmla="*/ 1909105 h 2219325"/>
              <a:gd name="T20" fmla="*/ 900095 w 2219325"/>
              <a:gd name="T21" fmla="*/ 2020749 h 2219325"/>
              <a:gd name="T22" fmla="*/ 793433 w 2219325"/>
              <a:gd name="T23" fmla="*/ 1894840 h 2219325"/>
              <a:gd name="T24" fmla="*/ 1611947 w 2219325"/>
              <a:gd name="T25" fmla="*/ 1244918 h 2219325"/>
              <a:gd name="T26" fmla="*/ 1898577 w 2219325"/>
              <a:gd name="T27" fmla="*/ 1613535 h 2219325"/>
              <a:gd name="T28" fmla="*/ 2016438 w 2219325"/>
              <a:gd name="T29" fmla="*/ 1342906 h 2219325"/>
              <a:gd name="T30" fmla="*/ 1464945 w 2219325"/>
              <a:gd name="T31" fmla="*/ 1588135 h 2219325"/>
              <a:gd name="T32" fmla="*/ 1527810 w 2219325"/>
              <a:gd name="T33" fmla="*/ 1182688 h 2219325"/>
              <a:gd name="T34" fmla="*/ 727393 w 2219325"/>
              <a:gd name="T35" fmla="*/ 1480820 h 2219325"/>
              <a:gd name="T36" fmla="*/ 185422 w 2219325"/>
              <a:gd name="T37" fmla="*/ 1251450 h 2219325"/>
              <a:gd name="T38" fmla="*/ 287674 w 2219325"/>
              <a:gd name="T39" fmla="*/ 1555032 h 2219325"/>
              <a:gd name="T40" fmla="*/ 619125 w 2219325"/>
              <a:gd name="T41" fmla="*/ 1365568 h 2219325"/>
              <a:gd name="T42" fmla="*/ 1581467 w 2219325"/>
              <a:gd name="T43" fmla="*/ 739458 h 2219325"/>
              <a:gd name="T44" fmla="*/ 2043430 w 2219325"/>
              <a:gd name="T45" fmla="*/ 1036784 h 2219325"/>
              <a:gd name="T46" fmla="*/ 1963406 w 2219325"/>
              <a:gd name="T47" fmla="*/ 723993 h 2219325"/>
              <a:gd name="T48" fmla="*/ 1522095 w 2219325"/>
              <a:gd name="T49" fmla="*/ 943928 h 2219325"/>
              <a:gd name="T50" fmla="*/ 762000 w 2219325"/>
              <a:gd name="T51" fmla="*/ 606108 h 2219325"/>
              <a:gd name="T52" fmla="*/ 692467 w 2219325"/>
              <a:gd name="T53" fmla="*/ 1005840 h 2219325"/>
              <a:gd name="T54" fmla="*/ 239406 w 2219325"/>
              <a:gd name="T55" fmla="*/ 765910 h 2219325"/>
              <a:gd name="T56" fmla="*/ 175580 w 2219325"/>
              <a:gd name="T57" fmla="*/ 1068705 h 2219325"/>
              <a:gd name="T58" fmla="*/ 649287 w 2219325"/>
              <a:gd name="T59" fmla="*/ 684848 h 2219325"/>
              <a:gd name="T60" fmla="*/ 1378267 w 2219325"/>
              <a:gd name="T61" fmla="*/ 416878 h 2219325"/>
              <a:gd name="T62" fmla="*/ 1258887 w 2219325"/>
              <a:gd name="T63" fmla="*/ 261303 h 2219325"/>
              <a:gd name="T64" fmla="*/ 1047750 w 2219325"/>
              <a:gd name="T65" fmla="*/ 209550 h 2219325"/>
              <a:gd name="T66" fmla="*/ 914400 w 2219325"/>
              <a:gd name="T67" fmla="*/ 307023 h 2219325"/>
              <a:gd name="T68" fmla="*/ 804545 w 2219325"/>
              <a:gd name="T69" fmla="*/ 491490 h 2219325"/>
              <a:gd name="T70" fmla="*/ 725264 w 2219325"/>
              <a:gd name="T71" fmla="*/ 255919 h 2219325"/>
              <a:gd name="T72" fmla="*/ 464869 w 2219325"/>
              <a:gd name="T73" fmla="*/ 431844 h 2219325"/>
              <a:gd name="T74" fmla="*/ 779145 w 2219325"/>
              <a:gd name="T75" fmla="*/ 348298 h 2219325"/>
              <a:gd name="T76" fmla="*/ 889635 w 2219325"/>
              <a:gd name="T77" fmla="*/ 207963 h 2219325"/>
              <a:gd name="T78" fmla="*/ 1403033 w 2219325"/>
              <a:gd name="T79" fmla="*/ 291783 h 2219325"/>
              <a:gd name="T80" fmla="*/ 1832574 w 2219325"/>
              <a:gd name="T81" fmla="*/ 513773 h 2219325"/>
              <a:gd name="T82" fmla="*/ 1595679 w 2219325"/>
              <a:gd name="T83" fmla="*/ 308950 h 2219325"/>
              <a:gd name="T84" fmla="*/ 1315730 w 2219325"/>
              <a:gd name="T85" fmla="*/ 196178 h 2219325"/>
              <a:gd name="T86" fmla="*/ 1465580 w 2219325"/>
              <a:gd name="T87" fmla="*/ 58420 h 2219325"/>
              <a:gd name="T88" fmla="*/ 1794510 w 2219325"/>
              <a:gd name="T89" fmla="*/ 236855 h 2219325"/>
              <a:gd name="T90" fmla="*/ 2044383 w 2219325"/>
              <a:gd name="T91" fmla="*/ 511493 h 2219325"/>
              <a:gd name="T92" fmla="*/ 2190750 w 2219325"/>
              <a:gd name="T93" fmla="*/ 859473 h 2219325"/>
              <a:gd name="T94" fmla="*/ 2210435 w 2219325"/>
              <a:gd name="T95" fmla="*/ 1250950 h 2219325"/>
              <a:gd name="T96" fmla="*/ 2097723 w 2219325"/>
              <a:gd name="T97" fmla="*/ 1614805 h 2219325"/>
              <a:gd name="T98" fmla="*/ 1875473 w 2219325"/>
              <a:gd name="T99" fmla="*/ 1913255 h 2219325"/>
              <a:gd name="T100" fmla="*/ 1566227 w 2219325"/>
              <a:gd name="T101" fmla="*/ 2121535 h 2219325"/>
              <a:gd name="T102" fmla="*/ 1195070 w 2219325"/>
              <a:gd name="T103" fmla="*/ 2215833 h 2219325"/>
              <a:gd name="T104" fmla="*/ 805815 w 2219325"/>
              <a:gd name="T105" fmla="*/ 2177098 h 2219325"/>
              <a:gd name="T106" fmla="*/ 467043 w 2219325"/>
              <a:gd name="T107" fmla="*/ 2014538 h 2219325"/>
              <a:gd name="T108" fmla="*/ 204787 w 2219325"/>
              <a:gd name="T109" fmla="*/ 1751965 h 2219325"/>
              <a:gd name="T110" fmla="*/ 42227 w 2219325"/>
              <a:gd name="T111" fmla="*/ 1413510 h 2219325"/>
              <a:gd name="T112" fmla="*/ 3175 w 2219325"/>
              <a:gd name="T113" fmla="*/ 1024255 h 2219325"/>
              <a:gd name="T114" fmla="*/ 97790 w 2219325"/>
              <a:gd name="T115" fmla="*/ 653098 h 2219325"/>
              <a:gd name="T116" fmla="*/ 306387 w 2219325"/>
              <a:gd name="T117" fmla="*/ 344488 h 2219325"/>
              <a:gd name="T118" fmla="*/ 604520 w 2219325"/>
              <a:gd name="T119" fmla="*/ 121603 h 2219325"/>
              <a:gd name="T120" fmla="*/ 968375 w 2219325"/>
              <a:gd name="T121" fmla="*/ 9208 h 2219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19325" h="2219325">
                <a:moveTo>
                  <a:pt x="1522095" y="1695768"/>
                </a:moveTo>
                <a:lnTo>
                  <a:pt x="1510983" y="1725295"/>
                </a:lnTo>
                <a:lnTo>
                  <a:pt x="1499553" y="1754188"/>
                </a:lnTo>
                <a:lnTo>
                  <a:pt x="1487170" y="1781810"/>
                </a:lnTo>
                <a:lnTo>
                  <a:pt x="1474153" y="1808480"/>
                </a:lnTo>
                <a:lnTo>
                  <a:pt x="1461135" y="1834515"/>
                </a:lnTo>
                <a:lnTo>
                  <a:pt x="1447165" y="1859280"/>
                </a:lnTo>
                <a:lnTo>
                  <a:pt x="1439863" y="1871345"/>
                </a:lnTo>
                <a:lnTo>
                  <a:pt x="1432877" y="1883093"/>
                </a:lnTo>
                <a:lnTo>
                  <a:pt x="1425575" y="1894840"/>
                </a:lnTo>
                <a:lnTo>
                  <a:pt x="1417955" y="1905953"/>
                </a:lnTo>
                <a:lnTo>
                  <a:pt x="1410653" y="1917065"/>
                </a:lnTo>
                <a:lnTo>
                  <a:pt x="1403033" y="1927860"/>
                </a:lnTo>
                <a:lnTo>
                  <a:pt x="1395413" y="1938020"/>
                </a:lnTo>
                <a:lnTo>
                  <a:pt x="1387157" y="1948498"/>
                </a:lnTo>
                <a:lnTo>
                  <a:pt x="1379537" y="1958023"/>
                </a:lnTo>
                <a:lnTo>
                  <a:pt x="1371600" y="1967865"/>
                </a:lnTo>
                <a:lnTo>
                  <a:pt x="1363027" y="1977390"/>
                </a:lnTo>
                <a:lnTo>
                  <a:pt x="1355090" y="1986280"/>
                </a:lnTo>
                <a:lnTo>
                  <a:pt x="1346517" y="1994853"/>
                </a:lnTo>
                <a:lnTo>
                  <a:pt x="1337945" y="2003425"/>
                </a:lnTo>
                <a:lnTo>
                  <a:pt x="1329690" y="2011680"/>
                </a:lnTo>
                <a:lnTo>
                  <a:pt x="1320800" y="2019300"/>
                </a:lnTo>
                <a:lnTo>
                  <a:pt x="1318516" y="2021258"/>
                </a:lnTo>
                <a:lnTo>
                  <a:pt x="1321630" y="2020566"/>
                </a:lnTo>
                <a:lnTo>
                  <a:pt x="1344176" y="2015168"/>
                </a:lnTo>
                <a:lnTo>
                  <a:pt x="1366405" y="2008817"/>
                </a:lnTo>
                <a:lnTo>
                  <a:pt x="1388316" y="2002466"/>
                </a:lnTo>
                <a:lnTo>
                  <a:pt x="1410227" y="1995479"/>
                </a:lnTo>
                <a:lnTo>
                  <a:pt x="1431821" y="1987858"/>
                </a:lnTo>
                <a:lnTo>
                  <a:pt x="1453415" y="1979602"/>
                </a:lnTo>
                <a:lnTo>
                  <a:pt x="1474691" y="1971345"/>
                </a:lnTo>
                <a:lnTo>
                  <a:pt x="1495332" y="1962136"/>
                </a:lnTo>
                <a:lnTo>
                  <a:pt x="1515973" y="1952610"/>
                </a:lnTo>
                <a:lnTo>
                  <a:pt x="1536296" y="1942448"/>
                </a:lnTo>
                <a:lnTo>
                  <a:pt x="1556302" y="1931651"/>
                </a:lnTo>
                <a:lnTo>
                  <a:pt x="1575991" y="1920537"/>
                </a:lnTo>
                <a:lnTo>
                  <a:pt x="1595679" y="1909105"/>
                </a:lnTo>
                <a:lnTo>
                  <a:pt x="1614415" y="1897038"/>
                </a:lnTo>
                <a:lnTo>
                  <a:pt x="1633468" y="1884653"/>
                </a:lnTo>
                <a:lnTo>
                  <a:pt x="1652203" y="1872268"/>
                </a:lnTo>
                <a:lnTo>
                  <a:pt x="1670304" y="1858614"/>
                </a:lnTo>
                <a:lnTo>
                  <a:pt x="1687770" y="1845276"/>
                </a:lnTo>
                <a:lnTo>
                  <a:pt x="1705553" y="1830986"/>
                </a:lnTo>
                <a:lnTo>
                  <a:pt x="1722383" y="1816379"/>
                </a:lnTo>
                <a:lnTo>
                  <a:pt x="1739531" y="1801454"/>
                </a:lnTo>
                <a:lnTo>
                  <a:pt x="1756044" y="1786529"/>
                </a:lnTo>
                <a:lnTo>
                  <a:pt x="1771921" y="1770651"/>
                </a:lnTo>
                <a:lnTo>
                  <a:pt x="1787481" y="1754456"/>
                </a:lnTo>
                <a:lnTo>
                  <a:pt x="1802724" y="1737943"/>
                </a:lnTo>
                <a:lnTo>
                  <a:pt x="1817967" y="1721430"/>
                </a:lnTo>
                <a:lnTo>
                  <a:pt x="1832574" y="1704282"/>
                </a:lnTo>
                <a:lnTo>
                  <a:pt x="1839112" y="1695768"/>
                </a:lnTo>
                <a:lnTo>
                  <a:pt x="1522095" y="1695768"/>
                </a:lnTo>
                <a:close/>
                <a:moveTo>
                  <a:pt x="1150620" y="1695768"/>
                </a:moveTo>
                <a:lnTo>
                  <a:pt x="1150620" y="2015808"/>
                </a:lnTo>
                <a:lnTo>
                  <a:pt x="1160780" y="2012950"/>
                </a:lnTo>
                <a:lnTo>
                  <a:pt x="1170940" y="2010093"/>
                </a:lnTo>
                <a:lnTo>
                  <a:pt x="1181100" y="2006600"/>
                </a:lnTo>
                <a:lnTo>
                  <a:pt x="1191260" y="2002155"/>
                </a:lnTo>
                <a:lnTo>
                  <a:pt x="1201103" y="1997393"/>
                </a:lnTo>
                <a:lnTo>
                  <a:pt x="1210945" y="1992313"/>
                </a:lnTo>
                <a:lnTo>
                  <a:pt x="1220787" y="1986598"/>
                </a:lnTo>
                <a:lnTo>
                  <a:pt x="1230313" y="1979930"/>
                </a:lnTo>
                <a:lnTo>
                  <a:pt x="1240155" y="1973580"/>
                </a:lnTo>
                <a:lnTo>
                  <a:pt x="1249680" y="1966278"/>
                </a:lnTo>
                <a:lnTo>
                  <a:pt x="1258887" y="1958340"/>
                </a:lnTo>
                <a:lnTo>
                  <a:pt x="1268095" y="1950085"/>
                </a:lnTo>
                <a:lnTo>
                  <a:pt x="1277303" y="1941195"/>
                </a:lnTo>
                <a:lnTo>
                  <a:pt x="1286510" y="1931988"/>
                </a:lnTo>
                <a:lnTo>
                  <a:pt x="1295400" y="1922463"/>
                </a:lnTo>
                <a:lnTo>
                  <a:pt x="1304607" y="1912303"/>
                </a:lnTo>
                <a:lnTo>
                  <a:pt x="1313180" y="1902143"/>
                </a:lnTo>
                <a:lnTo>
                  <a:pt x="1321753" y="1890713"/>
                </a:lnTo>
                <a:lnTo>
                  <a:pt x="1330325" y="1879283"/>
                </a:lnTo>
                <a:lnTo>
                  <a:pt x="1338897" y="1867853"/>
                </a:lnTo>
                <a:lnTo>
                  <a:pt x="1346835" y="1855470"/>
                </a:lnTo>
                <a:lnTo>
                  <a:pt x="1355090" y="1842770"/>
                </a:lnTo>
                <a:lnTo>
                  <a:pt x="1363027" y="1829753"/>
                </a:lnTo>
                <a:lnTo>
                  <a:pt x="1370647" y="1816418"/>
                </a:lnTo>
                <a:lnTo>
                  <a:pt x="1378267" y="1802448"/>
                </a:lnTo>
                <a:lnTo>
                  <a:pt x="1386205" y="1788160"/>
                </a:lnTo>
                <a:lnTo>
                  <a:pt x="1393507" y="1773555"/>
                </a:lnTo>
                <a:lnTo>
                  <a:pt x="1400810" y="1758633"/>
                </a:lnTo>
                <a:lnTo>
                  <a:pt x="1407477" y="1743710"/>
                </a:lnTo>
                <a:lnTo>
                  <a:pt x="1414463" y="1727835"/>
                </a:lnTo>
                <a:lnTo>
                  <a:pt x="1421447" y="1711643"/>
                </a:lnTo>
                <a:lnTo>
                  <a:pt x="1428115" y="1695768"/>
                </a:lnTo>
                <a:lnTo>
                  <a:pt x="1150620" y="1695768"/>
                </a:lnTo>
                <a:close/>
                <a:moveTo>
                  <a:pt x="791210" y="1695768"/>
                </a:moveTo>
                <a:lnTo>
                  <a:pt x="797560" y="1711643"/>
                </a:lnTo>
                <a:lnTo>
                  <a:pt x="804545" y="1727835"/>
                </a:lnTo>
                <a:lnTo>
                  <a:pt x="811213" y="1743710"/>
                </a:lnTo>
                <a:lnTo>
                  <a:pt x="818515" y="1758633"/>
                </a:lnTo>
                <a:lnTo>
                  <a:pt x="825817" y="1773555"/>
                </a:lnTo>
                <a:lnTo>
                  <a:pt x="833120" y="1788160"/>
                </a:lnTo>
                <a:lnTo>
                  <a:pt x="840740" y="1802448"/>
                </a:lnTo>
                <a:lnTo>
                  <a:pt x="848360" y="1816418"/>
                </a:lnTo>
                <a:lnTo>
                  <a:pt x="855980" y="1829753"/>
                </a:lnTo>
                <a:lnTo>
                  <a:pt x="864235" y="1842770"/>
                </a:lnTo>
                <a:lnTo>
                  <a:pt x="872173" y="1855470"/>
                </a:lnTo>
                <a:lnTo>
                  <a:pt x="880427" y="1867853"/>
                </a:lnTo>
                <a:lnTo>
                  <a:pt x="888683" y="1879283"/>
                </a:lnTo>
                <a:lnTo>
                  <a:pt x="897255" y="1890713"/>
                </a:lnTo>
                <a:lnTo>
                  <a:pt x="906145" y="1902143"/>
                </a:lnTo>
                <a:lnTo>
                  <a:pt x="914400" y="1912303"/>
                </a:lnTo>
                <a:lnTo>
                  <a:pt x="923290" y="1922463"/>
                </a:lnTo>
                <a:lnTo>
                  <a:pt x="932497" y="1931988"/>
                </a:lnTo>
                <a:lnTo>
                  <a:pt x="941387" y="1941195"/>
                </a:lnTo>
                <a:lnTo>
                  <a:pt x="950595" y="1950085"/>
                </a:lnTo>
                <a:lnTo>
                  <a:pt x="960120" y="1958340"/>
                </a:lnTo>
                <a:lnTo>
                  <a:pt x="969645" y="1966278"/>
                </a:lnTo>
                <a:lnTo>
                  <a:pt x="979170" y="1973580"/>
                </a:lnTo>
                <a:lnTo>
                  <a:pt x="988695" y="1979930"/>
                </a:lnTo>
                <a:lnTo>
                  <a:pt x="998220" y="1986598"/>
                </a:lnTo>
                <a:lnTo>
                  <a:pt x="1008380" y="1992313"/>
                </a:lnTo>
                <a:lnTo>
                  <a:pt x="1017905" y="1997393"/>
                </a:lnTo>
                <a:lnTo>
                  <a:pt x="1027747" y="2002155"/>
                </a:lnTo>
                <a:lnTo>
                  <a:pt x="1037907" y="2006600"/>
                </a:lnTo>
                <a:lnTo>
                  <a:pt x="1047750" y="2010093"/>
                </a:lnTo>
                <a:lnTo>
                  <a:pt x="1058227" y="2012950"/>
                </a:lnTo>
                <a:lnTo>
                  <a:pt x="1068705" y="2015808"/>
                </a:lnTo>
                <a:lnTo>
                  <a:pt x="1068705" y="1695768"/>
                </a:lnTo>
                <a:lnTo>
                  <a:pt x="791210" y="1695768"/>
                </a:lnTo>
                <a:close/>
                <a:moveTo>
                  <a:pt x="381497" y="1695768"/>
                </a:moveTo>
                <a:lnTo>
                  <a:pt x="388339" y="1704282"/>
                </a:lnTo>
                <a:lnTo>
                  <a:pt x="402946" y="1721430"/>
                </a:lnTo>
                <a:lnTo>
                  <a:pt x="417871" y="1737943"/>
                </a:lnTo>
                <a:lnTo>
                  <a:pt x="432796" y="1754456"/>
                </a:lnTo>
                <a:lnTo>
                  <a:pt x="448674" y="1770651"/>
                </a:lnTo>
                <a:lnTo>
                  <a:pt x="464869" y="1786529"/>
                </a:lnTo>
                <a:lnTo>
                  <a:pt x="481382" y="1801454"/>
                </a:lnTo>
                <a:lnTo>
                  <a:pt x="497895" y="1816379"/>
                </a:lnTo>
                <a:lnTo>
                  <a:pt x="515043" y="1830986"/>
                </a:lnTo>
                <a:lnTo>
                  <a:pt x="532826" y="1845276"/>
                </a:lnTo>
                <a:lnTo>
                  <a:pt x="550609" y="1858614"/>
                </a:lnTo>
                <a:lnTo>
                  <a:pt x="568709" y="1872268"/>
                </a:lnTo>
                <a:lnTo>
                  <a:pt x="587128" y="1884653"/>
                </a:lnTo>
                <a:lnTo>
                  <a:pt x="605863" y="1897038"/>
                </a:lnTo>
                <a:lnTo>
                  <a:pt x="625234" y="1909105"/>
                </a:lnTo>
                <a:lnTo>
                  <a:pt x="644605" y="1920537"/>
                </a:lnTo>
                <a:lnTo>
                  <a:pt x="664293" y="1931651"/>
                </a:lnTo>
                <a:lnTo>
                  <a:pt x="684299" y="1942448"/>
                </a:lnTo>
                <a:lnTo>
                  <a:pt x="704623" y="1952610"/>
                </a:lnTo>
                <a:lnTo>
                  <a:pt x="725264" y="1962136"/>
                </a:lnTo>
                <a:lnTo>
                  <a:pt x="746222" y="1971345"/>
                </a:lnTo>
                <a:lnTo>
                  <a:pt x="767181" y="1979602"/>
                </a:lnTo>
                <a:lnTo>
                  <a:pt x="788457" y="1987858"/>
                </a:lnTo>
                <a:lnTo>
                  <a:pt x="810368" y="1995479"/>
                </a:lnTo>
                <a:lnTo>
                  <a:pt x="832279" y="2002466"/>
                </a:lnTo>
                <a:lnTo>
                  <a:pt x="854190" y="2008817"/>
                </a:lnTo>
                <a:lnTo>
                  <a:pt x="876419" y="2015168"/>
                </a:lnTo>
                <a:lnTo>
                  <a:pt x="899283" y="2020566"/>
                </a:lnTo>
                <a:lnTo>
                  <a:pt x="900095" y="2020749"/>
                </a:lnTo>
                <a:lnTo>
                  <a:pt x="898525" y="2019300"/>
                </a:lnTo>
                <a:lnTo>
                  <a:pt x="889635" y="2011680"/>
                </a:lnTo>
                <a:lnTo>
                  <a:pt x="881063" y="2003425"/>
                </a:lnTo>
                <a:lnTo>
                  <a:pt x="872490" y="1994853"/>
                </a:lnTo>
                <a:lnTo>
                  <a:pt x="864235" y="1986280"/>
                </a:lnTo>
                <a:lnTo>
                  <a:pt x="855980" y="1977390"/>
                </a:lnTo>
                <a:lnTo>
                  <a:pt x="847725" y="1967865"/>
                </a:lnTo>
                <a:lnTo>
                  <a:pt x="839470" y="1958023"/>
                </a:lnTo>
                <a:lnTo>
                  <a:pt x="831850" y="1948498"/>
                </a:lnTo>
                <a:lnTo>
                  <a:pt x="823913" y="1938020"/>
                </a:lnTo>
                <a:lnTo>
                  <a:pt x="816293" y="1927860"/>
                </a:lnTo>
                <a:lnTo>
                  <a:pt x="808355" y="1917065"/>
                </a:lnTo>
                <a:lnTo>
                  <a:pt x="801053" y="1905953"/>
                </a:lnTo>
                <a:lnTo>
                  <a:pt x="793433" y="1894840"/>
                </a:lnTo>
                <a:lnTo>
                  <a:pt x="786130" y="1883093"/>
                </a:lnTo>
                <a:lnTo>
                  <a:pt x="779145" y="1871345"/>
                </a:lnTo>
                <a:lnTo>
                  <a:pt x="771843" y="1859280"/>
                </a:lnTo>
                <a:lnTo>
                  <a:pt x="758190" y="1834515"/>
                </a:lnTo>
                <a:lnTo>
                  <a:pt x="745173" y="1808480"/>
                </a:lnTo>
                <a:lnTo>
                  <a:pt x="731837" y="1781810"/>
                </a:lnTo>
                <a:lnTo>
                  <a:pt x="719773" y="1754188"/>
                </a:lnTo>
                <a:lnTo>
                  <a:pt x="708025" y="1725295"/>
                </a:lnTo>
                <a:lnTo>
                  <a:pt x="696913" y="1695768"/>
                </a:lnTo>
                <a:lnTo>
                  <a:pt x="381497" y="1695768"/>
                </a:lnTo>
                <a:close/>
                <a:moveTo>
                  <a:pt x="1615757" y="1150938"/>
                </a:moveTo>
                <a:lnTo>
                  <a:pt x="1615123" y="1182688"/>
                </a:lnTo>
                <a:lnTo>
                  <a:pt x="1613535" y="1213803"/>
                </a:lnTo>
                <a:lnTo>
                  <a:pt x="1611947" y="1244918"/>
                </a:lnTo>
                <a:lnTo>
                  <a:pt x="1609725" y="1275715"/>
                </a:lnTo>
                <a:lnTo>
                  <a:pt x="1607185" y="1305878"/>
                </a:lnTo>
                <a:lnTo>
                  <a:pt x="1603693" y="1336040"/>
                </a:lnTo>
                <a:lnTo>
                  <a:pt x="1600200" y="1365568"/>
                </a:lnTo>
                <a:lnTo>
                  <a:pt x="1596073" y="1394778"/>
                </a:lnTo>
                <a:lnTo>
                  <a:pt x="1591627" y="1423670"/>
                </a:lnTo>
                <a:lnTo>
                  <a:pt x="1586547" y="1451928"/>
                </a:lnTo>
                <a:lnTo>
                  <a:pt x="1581467" y="1479868"/>
                </a:lnTo>
                <a:lnTo>
                  <a:pt x="1576070" y="1507808"/>
                </a:lnTo>
                <a:lnTo>
                  <a:pt x="1569720" y="1534478"/>
                </a:lnTo>
                <a:lnTo>
                  <a:pt x="1563370" y="1561465"/>
                </a:lnTo>
                <a:lnTo>
                  <a:pt x="1556385" y="1587500"/>
                </a:lnTo>
                <a:lnTo>
                  <a:pt x="1549083" y="1613535"/>
                </a:lnTo>
                <a:lnTo>
                  <a:pt x="1898577" y="1613535"/>
                </a:lnTo>
                <a:lnTo>
                  <a:pt x="1898625" y="1613462"/>
                </a:lnTo>
                <a:lnTo>
                  <a:pt x="1910375" y="1594091"/>
                </a:lnTo>
                <a:lnTo>
                  <a:pt x="1922124" y="1574720"/>
                </a:lnTo>
                <a:lnTo>
                  <a:pt x="1933239" y="1555032"/>
                </a:lnTo>
                <a:lnTo>
                  <a:pt x="1943401" y="1535026"/>
                </a:lnTo>
                <a:lnTo>
                  <a:pt x="1953880" y="1514703"/>
                </a:lnTo>
                <a:lnTo>
                  <a:pt x="1963406" y="1493744"/>
                </a:lnTo>
                <a:lnTo>
                  <a:pt x="1972298" y="1473103"/>
                </a:lnTo>
                <a:lnTo>
                  <a:pt x="1981189" y="1452145"/>
                </a:lnTo>
                <a:lnTo>
                  <a:pt x="1989128" y="1430868"/>
                </a:lnTo>
                <a:lnTo>
                  <a:pt x="1997067" y="1408957"/>
                </a:lnTo>
                <a:lnTo>
                  <a:pt x="2003736" y="1387364"/>
                </a:lnTo>
                <a:lnTo>
                  <a:pt x="2010404" y="1365135"/>
                </a:lnTo>
                <a:lnTo>
                  <a:pt x="2016438" y="1342906"/>
                </a:lnTo>
                <a:lnTo>
                  <a:pt x="2021836" y="1320042"/>
                </a:lnTo>
                <a:lnTo>
                  <a:pt x="2026917" y="1297496"/>
                </a:lnTo>
                <a:lnTo>
                  <a:pt x="2031681" y="1274949"/>
                </a:lnTo>
                <a:lnTo>
                  <a:pt x="2035491" y="1251450"/>
                </a:lnTo>
                <a:lnTo>
                  <a:pt x="2038349" y="1228269"/>
                </a:lnTo>
                <a:lnTo>
                  <a:pt x="2041207" y="1204770"/>
                </a:lnTo>
                <a:lnTo>
                  <a:pt x="2043430" y="1180953"/>
                </a:lnTo>
                <a:lnTo>
                  <a:pt x="2044700" y="1157137"/>
                </a:lnTo>
                <a:lnTo>
                  <a:pt x="2044945" y="1150938"/>
                </a:lnTo>
                <a:lnTo>
                  <a:pt x="1615757" y="1150938"/>
                </a:lnTo>
                <a:close/>
                <a:moveTo>
                  <a:pt x="1150620" y="1150938"/>
                </a:moveTo>
                <a:lnTo>
                  <a:pt x="1150620" y="1613535"/>
                </a:lnTo>
                <a:lnTo>
                  <a:pt x="1456690" y="1613535"/>
                </a:lnTo>
                <a:lnTo>
                  <a:pt x="1464945" y="1588135"/>
                </a:lnTo>
                <a:lnTo>
                  <a:pt x="1472247" y="1561783"/>
                </a:lnTo>
                <a:lnTo>
                  <a:pt x="1479233" y="1535430"/>
                </a:lnTo>
                <a:lnTo>
                  <a:pt x="1485583" y="1508125"/>
                </a:lnTo>
                <a:lnTo>
                  <a:pt x="1491615" y="1480820"/>
                </a:lnTo>
                <a:lnTo>
                  <a:pt x="1497013" y="1452880"/>
                </a:lnTo>
                <a:lnTo>
                  <a:pt x="1502410" y="1423988"/>
                </a:lnTo>
                <a:lnTo>
                  <a:pt x="1507490" y="1395095"/>
                </a:lnTo>
                <a:lnTo>
                  <a:pt x="1511617" y="1365885"/>
                </a:lnTo>
                <a:lnTo>
                  <a:pt x="1515745" y="1336358"/>
                </a:lnTo>
                <a:lnTo>
                  <a:pt x="1518920" y="1305878"/>
                </a:lnTo>
                <a:lnTo>
                  <a:pt x="1522095" y="1275715"/>
                </a:lnTo>
                <a:lnTo>
                  <a:pt x="1524317" y="1244918"/>
                </a:lnTo>
                <a:lnTo>
                  <a:pt x="1526857" y="1213803"/>
                </a:lnTo>
                <a:lnTo>
                  <a:pt x="1527810" y="1182688"/>
                </a:lnTo>
                <a:lnTo>
                  <a:pt x="1529080" y="1150938"/>
                </a:lnTo>
                <a:lnTo>
                  <a:pt x="1150620" y="1150938"/>
                </a:lnTo>
                <a:close/>
                <a:moveTo>
                  <a:pt x="690245" y="1150938"/>
                </a:moveTo>
                <a:lnTo>
                  <a:pt x="691197" y="1182688"/>
                </a:lnTo>
                <a:lnTo>
                  <a:pt x="692467" y="1213803"/>
                </a:lnTo>
                <a:lnTo>
                  <a:pt x="694690" y="1244918"/>
                </a:lnTo>
                <a:lnTo>
                  <a:pt x="696913" y="1275715"/>
                </a:lnTo>
                <a:lnTo>
                  <a:pt x="700087" y="1305878"/>
                </a:lnTo>
                <a:lnTo>
                  <a:pt x="703580" y="1336358"/>
                </a:lnTo>
                <a:lnTo>
                  <a:pt x="707390" y="1365885"/>
                </a:lnTo>
                <a:lnTo>
                  <a:pt x="711517" y="1395095"/>
                </a:lnTo>
                <a:lnTo>
                  <a:pt x="716597" y="1423988"/>
                </a:lnTo>
                <a:lnTo>
                  <a:pt x="721677" y="1452880"/>
                </a:lnTo>
                <a:lnTo>
                  <a:pt x="727393" y="1480820"/>
                </a:lnTo>
                <a:lnTo>
                  <a:pt x="733425" y="1508125"/>
                </a:lnTo>
                <a:lnTo>
                  <a:pt x="740093" y="1535430"/>
                </a:lnTo>
                <a:lnTo>
                  <a:pt x="747077" y="1561783"/>
                </a:lnTo>
                <a:lnTo>
                  <a:pt x="754380" y="1588135"/>
                </a:lnTo>
                <a:lnTo>
                  <a:pt x="762000" y="1613535"/>
                </a:lnTo>
                <a:lnTo>
                  <a:pt x="1068705" y="1613535"/>
                </a:lnTo>
                <a:lnTo>
                  <a:pt x="1068705" y="1150938"/>
                </a:lnTo>
                <a:lnTo>
                  <a:pt x="690245" y="1150938"/>
                </a:lnTo>
                <a:close/>
                <a:moveTo>
                  <a:pt x="175650" y="1150938"/>
                </a:moveTo>
                <a:lnTo>
                  <a:pt x="175895" y="1157137"/>
                </a:lnTo>
                <a:lnTo>
                  <a:pt x="177165" y="1180953"/>
                </a:lnTo>
                <a:lnTo>
                  <a:pt x="179706" y="1204770"/>
                </a:lnTo>
                <a:lnTo>
                  <a:pt x="182246" y="1228269"/>
                </a:lnTo>
                <a:lnTo>
                  <a:pt x="185422" y="1251450"/>
                </a:lnTo>
                <a:lnTo>
                  <a:pt x="189232" y="1274949"/>
                </a:lnTo>
                <a:lnTo>
                  <a:pt x="193678" y="1297496"/>
                </a:lnTo>
                <a:lnTo>
                  <a:pt x="198759" y="1320042"/>
                </a:lnTo>
                <a:lnTo>
                  <a:pt x="204158" y="1342906"/>
                </a:lnTo>
                <a:lnTo>
                  <a:pt x="210191" y="1365135"/>
                </a:lnTo>
                <a:lnTo>
                  <a:pt x="216860" y="1387364"/>
                </a:lnTo>
                <a:lnTo>
                  <a:pt x="223846" y="1408957"/>
                </a:lnTo>
                <a:lnTo>
                  <a:pt x="231467" y="1430868"/>
                </a:lnTo>
                <a:lnTo>
                  <a:pt x="239406" y="1452145"/>
                </a:lnTo>
                <a:lnTo>
                  <a:pt x="248298" y="1473103"/>
                </a:lnTo>
                <a:lnTo>
                  <a:pt x="257189" y="1493744"/>
                </a:lnTo>
                <a:lnTo>
                  <a:pt x="266716" y="1514703"/>
                </a:lnTo>
                <a:lnTo>
                  <a:pt x="277195" y="1535026"/>
                </a:lnTo>
                <a:lnTo>
                  <a:pt x="287674" y="1555032"/>
                </a:lnTo>
                <a:lnTo>
                  <a:pt x="298789" y="1574720"/>
                </a:lnTo>
                <a:lnTo>
                  <a:pt x="310221" y="1594091"/>
                </a:lnTo>
                <a:lnTo>
                  <a:pt x="322288" y="1613462"/>
                </a:lnTo>
                <a:lnTo>
                  <a:pt x="322335" y="1613535"/>
                </a:lnTo>
                <a:lnTo>
                  <a:pt x="670243" y="1613535"/>
                </a:lnTo>
                <a:lnTo>
                  <a:pt x="662940" y="1587500"/>
                </a:lnTo>
                <a:lnTo>
                  <a:pt x="655955" y="1561465"/>
                </a:lnTo>
                <a:lnTo>
                  <a:pt x="649287" y="1534478"/>
                </a:lnTo>
                <a:lnTo>
                  <a:pt x="643255" y="1507808"/>
                </a:lnTo>
                <a:lnTo>
                  <a:pt x="637540" y="1479868"/>
                </a:lnTo>
                <a:lnTo>
                  <a:pt x="632460" y="1451928"/>
                </a:lnTo>
                <a:lnTo>
                  <a:pt x="627380" y="1423670"/>
                </a:lnTo>
                <a:lnTo>
                  <a:pt x="622935" y="1394778"/>
                </a:lnTo>
                <a:lnTo>
                  <a:pt x="619125" y="1365568"/>
                </a:lnTo>
                <a:lnTo>
                  <a:pt x="614997" y="1336040"/>
                </a:lnTo>
                <a:lnTo>
                  <a:pt x="612140" y="1305878"/>
                </a:lnTo>
                <a:lnTo>
                  <a:pt x="609283" y="1275715"/>
                </a:lnTo>
                <a:lnTo>
                  <a:pt x="607060" y="1244918"/>
                </a:lnTo>
                <a:lnTo>
                  <a:pt x="605155" y="1213803"/>
                </a:lnTo>
                <a:lnTo>
                  <a:pt x="603885" y="1182688"/>
                </a:lnTo>
                <a:lnTo>
                  <a:pt x="603250" y="1150938"/>
                </a:lnTo>
                <a:lnTo>
                  <a:pt x="175650" y="1150938"/>
                </a:lnTo>
                <a:close/>
                <a:moveTo>
                  <a:pt x="1549083" y="606108"/>
                </a:moveTo>
                <a:lnTo>
                  <a:pt x="1556385" y="631825"/>
                </a:lnTo>
                <a:lnTo>
                  <a:pt x="1563370" y="657860"/>
                </a:lnTo>
                <a:lnTo>
                  <a:pt x="1569720" y="684848"/>
                </a:lnTo>
                <a:lnTo>
                  <a:pt x="1576070" y="712153"/>
                </a:lnTo>
                <a:lnTo>
                  <a:pt x="1581467" y="739458"/>
                </a:lnTo>
                <a:lnTo>
                  <a:pt x="1586547" y="767398"/>
                </a:lnTo>
                <a:lnTo>
                  <a:pt x="1591627" y="795973"/>
                </a:lnTo>
                <a:lnTo>
                  <a:pt x="1596073" y="824865"/>
                </a:lnTo>
                <a:lnTo>
                  <a:pt x="1600200" y="854393"/>
                </a:lnTo>
                <a:lnTo>
                  <a:pt x="1603693" y="883920"/>
                </a:lnTo>
                <a:lnTo>
                  <a:pt x="1607185" y="914083"/>
                </a:lnTo>
                <a:lnTo>
                  <a:pt x="1609725" y="944245"/>
                </a:lnTo>
                <a:lnTo>
                  <a:pt x="1611947" y="974725"/>
                </a:lnTo>
                <a:lnTo>
                  <a:pt x="1613535" y="1005840"/>
                </a:lnTo>
                <a:lnTo>
                  <a:pt x="1615123" y="1036955"/>
                </a:lnTo>
                <a:lnTo>
                  <a:pt x="1615757" y="1068705"/>
                </a:lnTo>
                <a:lnTo>
                  <a:pt x="2045016" y="1068705"/>
                </a:lnTo>
                <a:lnTo>
                  <a:pt x="2044700" y="1060601"/>
                </a:lnTo>
                <a:lnTo>
                  <a:pt x="2043430" y="1036784"/>
                </a:lnTo>
                <a:lnTo>
                  <a:pt x="2041207" y="1013285"/>
                </a:lnTo>
                <a:lnTo>
                  <a:pt x="2038349" y="990104"/>
                </a:lnTo>
                <a:lnTo>
                  <a:pt x="2035491" y="966605"/>
                </a:lnTo>
                <a:lnTo>
                  <a:pt x="2031681" y="943423"/>
                </a:lnTo>
                <a:lnTo>
                  <a:pt x="2026917" y="920559"/>
                </a:lnTo>
                <a:lnTo>
                  <a:pt x="2021836" y="897695"/>
                </a:lnTo>
                <a:lnTo>
                  <a:pt x="2016438" y="875149"/>
                </a:lnTo>
                <a:lnTo>
                  <a:pt x="2010404" y="852920"/>
                </a:lnTo>
                <a:lnTo>
                  <a:pt x="2003736" y="831009"/>
                </a:lnTo>
                <a:lnTo>
                  <a:pt x="1997067" y="809098"/>
                </a:lnTo>
                <a:lnTo>
                  <a:pt x="1989128" y="787504"/>
                </a:lnTo>
                <a:lnTo>
                  <a:pt x="1981189" y="765910"/>
                </a:lnTo>
                <a:lnTo>
                  <a:pt x="1972298" y="744634"/>
                </a:lnTo>
                <a:lnTo>
                  <a:pt x="1963406" y="723993"/>
                </a:lnTo>
                <a:lnTo>
                  <a:pt x="1953880" y="703352"/>
                </a:lnTo>
                <a:lnTo>
                  <a:pt x="1943401" y="683029"/>
                </a:lnTo>
                <a:lnTo>
                  <a:pt x="1933239" y="663023"/>
                </a:lnTo>
                <a:lnTo>
                  <a:pt x="1922124" y="643335"/>
                </a:lnTo>
                <a:lnTo>
                  <a:pt x="1910375" y="623646"/>
                </a:lnTo>
                <a:lnTo>
                  <a:pt x="1899375" y="606108"/>
                </a:lnTo>
                <a:lnTo>
                  <a:pt x="1549083" y="606108"/>
                </a:lnTo>
                <a:close/>
                <a:moveTo>
                  <a:pt x="1150620" y="606108"/>
                </a:moveTo>
                <a:lnTo>
                  <a:pt x="1150620" y="1068705"/>
                </a:lnTo>
                <a:lnTo>
                  <a:pt x="1529080" y="1068705"/>
                </a:lnTo>
                <a:lnTo>
                  <a:pt x="1527810" y="1036955"/>
                </a:lnTo>
                <a:lnTo>
                  <a:pt x="1526857" y="1005840"/>
                </a:lnTo>
                <a:lnTo>
                  <a:pt x="1524317" y="974725"/>
                </a:lnTo>
                <a:lnTo>
                  <a:pt x="1522095" y="943928"/>
                </a:lnTo>
                <a:lnTo>
                  <a:pt x="1518920" y="913448"/>
                </a:lnTo>
                <a:lnTo>
                  <a:pt x="1515745" y="883603"/>
                </a:lnTo>
                <a:lnTo>
                  <a:pt x="1511617" y="853758"/>
                </a:lnTo>
                <a:lnTo>
                  <a:pt x="1507490" y="824548"/>
                </a:lnTo>
                <a:lnTo>
                  <a:pt x="1502410" y="795655"/>
                </a:lnTo>
                <a:lnTo>
                  <a:pt x="1497013" y="767080"/>
                </a:lnTo>
                <a:lnTo>
                  <a:pt x="1491615" y="739140"/>
                </a:lnTo>
                <a:lnTo>
                  <a:pt x="1485583" y="711518"/>
                </a:lnTo>
                <a:lnTo>
                  <a:pt x="1479233" y="684213"/>
                </a:lnTo>
                <a:lnTo>
                  <a:pt x="1472247" y="657543"/>
                </a:lnTo>
                <a:lnTo>
                  <a:pt x="1464945" y="631508"/>
                </a:lnTo>
                <a:lnTo>
                  <a:pt x="1456690" y="606108"/>
                </a:lnTo>
                <a:lnTo>
                  <a:pt x="1150620" y="606108"/>
                </a:lnTo>
                <a:close/>
                <a:moveTo>
                  <a:pt x="762000" y="606108"/>
                </a:moveTo>
                <a:lnTo>
                  <a:pt x="754380" y="631508"/>
                </a:lnTo>
                <a:lnTo>
                  <a:pt x="747077" y="657543"/>
                </a:lnTo>
                <a:lnTo>
                  <a:pt x="740093" y="684213"/>
                </a:lnTo>
                <a:lnTo>
                  <a:pt x="733425" y="711518"/>
                </a:lnTo>
                <a:lnTo>
                  <a:pt x="727393" y="739140"/>
                </a:lnTo>
                <a:lnTo>
                  <a:pt x="721677" y="767080"/>
                </a:lnTo>
                <a:lnTo>
                  <a:pt x="716597" y="795655"/>
                </a:lnTo>
                <a:lnTo>
                  <a:pt x="711517" y="824548"/>
                </a:lnTo>
                <a:lnTo>
                  <a:pt x="707390" y="853758"/>
                </a:lnTo>
                <a:lnTo>
                  <a:pt x="703580" y="883603"/>
                </a:lnTo>
                <a:lnTo>
                  <a:pt x="700087" y="913448"/>
                </a:lnTo>
                <a:lnTo>
                  <a:pt x="696913" y="943928"/>
                </a:lnTo>
                <a:lnTo>
                  <a:pt x="694690" y="974725"/>
                </a:lnTo>
                <a:lnTo>
                  <a:pt x="692467" y="1005840"/>
                </a:lnTo>
                <a:lnTo>
                  <a:pt x="691197" y="1036955"/>
                </a:lnTo>
                <a:lnTo>
                  <a:pt x="690245" y="1068705"/>
                </a:lnTo>
                <a:lnTo>
                  <a:pt x="1068705" y="1068705"/>
                </a:lnTo>
                <a:lnTo>
                  <a:pt x="1068705" y="606108"/>
                </a:lnTo>
                <a:lnTo>
                  <a:pt x="762000" y="606108"/>
                </a:lnTo>
                <a:close/>
                <a:moveTo>
                  <a:pt x="321517" y="606108"/>
                </a:moveTo>
                <a:lnTo>
                  <a:pt x="310221" y="623646"/>
                </a:lnTo>
                <a:lnTo>
                  <a:pt x="298789" y="643335"/>
                </a:lnTo>
                <a:lnTo>
                  <a:pt x="287674" y="663023"/>
                </a:lnTo>
                <a:lnTo>
                  <a:pt x="277195" y="683029"/>
                </a:lnTo>
                <a:lnTo>
                  <a:pt x="266716" y="703352"/>
                </a:lnTo>
                <a:lnTo>
                  <a:pt x="257189" y="723993"/>
                </a:lnTo>
                <a:lnTo>
                  <a:pt x="248298" y="744634"/>
                </a:lnTo>
                <a:lnTo>
                  <a:pt x="239406" y="765910"/>
                </a:lnTo>
                <a:lnTo>
                  <a:pt x="231467" y="787504"/>
                </a:lnTo>
                <a:lnTo>
                  <a:pt x="223846" y="809098"/>
                </a:lnTo>
                <a:lnTo>
                  <a:pt x="216860" y="831009"/>
                </a:lnTo>
                <a:lnTo>
                  <a:pt x="210191" y="852920"/>
                </a:lnTo>
                <a:lnTo>
                  <a:pt x="204158" y="875149"/>
                </a:lnTo>
                <a:lnTo>
                  <a:pt x="198759" y="897695"/>
                </a:lnTo>
                <a:lnTo>
                  <a:pt x="193678" y="920559"/>
                </a:lnTo>
                <a:lnTo>
                  <a:pt x="189232" y="943423"/>
                </a:lnTo>
                <a:lnTo>
                  <a:pt x="185422" y="966605"/>
                </a:lnTo>
                <a:lnTo>
                  <a:pt x="182246" y="990104"/>
                </a:lnTo>
                <a:lnTo>
                  <a:pt x="179706" y="1013285"/>
                </a:lnTo>
                <a:lnTo>
                  <a:pt x="177165" y="1036784"/>
                </a:lnTo>
                <a:lnTo>
                  <a:pt x="175895" y="1060601"/>
                </a:lnTo>
                <a:lnTo>
                  <a:pt x="175580" y="1068705"/>
                </a:lnTo>
                <a:lnTo>
                  <a:pt x="603250" y="1068705"/>
                </a:lnTo>
                <a:lnTo>
                  <a:pt x="603885" y="1036955"/>
                </a:lnTo>
                <a:lnTo>
                  <a:pt x="605155" y="1005840"/>
                </a:lnTo>
                <a:lnTo>
                  <a:pt x="607060" y="974725"/>
                </a:lnTo>
                <a:lnTo>
                  <a:pt x="609283" y="944245"/>
                </a:lnTo>
                <a:lnTo>
                  <a:pt x="612140" y="914083"/>
                </a:lnTo>
                <a:lnTo>
                  <a:pt x="614997" y="883920"/>
                </a:lnTo>
                <a:lnTo>
                  <a:pt x="619125" y="854393"/>
                </a:lnTo>
                <a:lnTo>
                  <a:pt x="622935" y="824865"/>
                </a:lnTo>
                <a:lnTo>
                  <a:pt x="627380" y="795973"/>
                </a:lnTo>
                <a:lnTo>
                  <a:pt x="632460" y="767398"/>
                </a:lnTo>
                <a:lnTo>
                  <a:pt x="637540" y="739458"/>
                </a:lnTo>
                <a:lnTo>
                  <a:pt x="643255" y="712153"/>
                </a:lnTo>
                <a:lnTo>
                  <a:pt x="649287" y="684848"/>
                </a:lnTo>
                <a:lnTo>
                  <a:pt x="655955" y="657860"/>
                </a:lnTo>
                <a:lnTo>
                  <a:pt x="662940" y="631825"/>
                </a:lnTo>
                <a:lnTo>
                  <a:pt x="670243" y="606108"/>
                </a:lnTo>
                <a:lnTo>
                  <a:pt x="321517" y="606108"/>
                </a:lnTo>
                <a:close/>
                <a:moveTo>
                  <a:pt x="1150620" y="203835"/>
                </a:moveTo>
                <a:lnTo>
                  <a:pt x="1150620" y="523875"/>
                </a:lnTo>
                <a:lnTo>
                  <a:pt x="1428115" y="523875"/>
                </a:lnTo>
                <a:lnTo>
                  <a:pt x="1421447" y="507683"/>
                </a:lnTo>
                <a:lnTo>
                  <a:pt x="1414463" y="491490"/>
                </a:lnTo>
                <a:lnTo>
                  <a:pt x="1407477" y="476250"/>
                </a:lnTo>
                <a:lnTo>
                  <a:pt x="1400810" y="460693"/>
                </a:lnTo>
                <a:lnTo>
                  <a:pt x="1393507" y="445770"/>
                </a:lnTo>
                <a:lnTo>
                  <a:pt x="1386205" y="431165"/>
                </a:lnTo>
                <a:lnTo>
                  <a:pt x="1378267" y="416878"/>
                </a:lnTo>
                <a:lnTo>
                  <a:pt x="1370647" y="403225"/>
                </a:lnTo>
                <a:lnTo>
                  <a:pt x="1363027" y="389890"/>
                </a:lnTo>
                <a:lnTo>
                  <a:pt x="1355090" y="376555"/>
                </a:lnTo>
                <a:lnTo>
                  <a:pt x="1346835" y="363855"/>
                </a:lnTo>
                <a:lnTo>
                  <a:pt x="1338897" y="352108"/>
                </a:lnTo>
                <a:lnTo>
                  <a:pt x="1330325" y="340043"/>
                </a:lnTo>
                <a:lnTo>
                  <a:pt x="1321753" y="328613"/>
                </a:lnTo>
                <a:lnTo>
                  <a:pt x="1313180" y="317818"/>
                </a:lnTo>
                <a:lnTo>
                  <a:pt x="1304607" y="307023"/>
                </a:lnTo>
                <a:lnTo>
                  <a:pt x="1295400" y="297180"/>
                </a:lnTo>
                <a:lnTo>
                  <a:pt x="1286510" y="287655"/>
                </a:lnTo>
                <a:lnTo>
                  <a:pt x="1277303" y="278448"/>
                </a:lnTo>
                <a:lnTo>
                  <a:pt x="1268095" y="269558"/>
                </a:lnTo>
                <a:lnTo>
                  <a:pt x="1258887" y="261303"/>
                </a:lnTo>
                <a:lnTo>
                  <a:pt x="1249680" y="253365"/>
                </a:lnTo>
                <a:lnTo>
                  <a:pt x="1240155" y="246063"/>
                </a:lnTo>
                <a:lnTo>
                  <a:pt x="1230313" y="239395"/>
                </a:lnTo>
                <a:lnTo>
                  <a:pt x="1220787" y="233045"/>
                </a:lnTo>
                <a:lnTo>
                  <a:pt x="1210945" y="227330"/>
                </a:lnTo>
                <a:lnTo>
                  <a:pt x="1201103" y="222250"/>
                </a:lnTo>
                <a:lnTo>
                  <a:pt x="1191260" y="217170"/>
                </a:lnTo>
                <a:lnTo>
                  <a:pt x="1181100" y="213043"/>
                </a:lnTo>
                <a:lnTo>
                  <a:pt x="1170940" y="209550"/>
                </a:lnTo>
                <a:lnTo>
                  <a:pt x="1160780" y="206375"/>
                </a:lnTo>
                <a:lnTo>
                  <a:pt x="1150620" y="203835"/>
                </a:lnTo>
                <a:close/>
                <a:moveTo>
                  <a:pt x="1068705" y="203835"/>
                </a:moveTo>
                <a:lnTo>
                  <a:pt x="1058227" y="206375"/>
                </a:lnTo>
                <a:lnTo>
                  <a:pt x="1047750" y="209550"/>
                </a:lnTo>
                <a:lnTo>
                  <a:pt x="1037907" y="213043"/>
                </a:lnTo>
                <a:lnTo>
                  <a:pt x="1027747" y="217170"/>
                </a:lnTo>
                <a:lnTo>
                  <a:pt x="1017905" y="222250"/>
                </a:lnTo>
                <a:lnTo>
                  <a:pt x="1008380" y="227330"/>
                </a:lnTo>
                <a:lnTo>
                  <a:pt x="998220" y="233045"/>
                </a:lnTo>
                <a:lnTo>
                  <a:pt x="988695" y="239395"/>
                </a:lnTo>
                <a:lnTo>
                  <a:pt x="979170" y="246063"/>
                </a:lnTo>
                <a:lnTo>
                  <a:pt x="969645" y="253365"/>
                </a:lnTo>
                <a:lnTo>
                  <a:pt x="960120" y="261303"/>
                </a:lnTo>
                <a:lnTo>
                  <a:pt x="950595" y="269558"/>
                </a:lnTo>
                <a:lnTo>
                  <a:pt x="941387" y="278448"/>
                </a:lnTo>
                <a:lnTo>
                  <a:pt x="932497" y="287655"/>
                </a:lnTo>
                <a:lnTo>
                  <a:pt x="923290" y="297180"/>
                </a:lnTo>
                <a:lnTo>
                  <a:pt x="914400" y="307023"/>
                </a:lnTo>
                <a:lnTo>
                  <a:pt x="906145" y="317818"/>
                </a:lnTo>
                <a:lnTo>
                  <a:pt x="897255" y="328613"/>
                </a:lnTo>
                <a:lnTo>
                  <a:pt x="888683" y="340043"/>
                </a:lnTo>
                <a:lnTo>
                  <a:pt x="880427" y="352108"/>
                </a:lnTo>
                <a:lnTo>
                  <a:pt x="872173" y="363855"/>
                </a:lnTo>
                <a:lnTo>
                  <a:pt x="864235" y="376555"/>
                </a:lnTo>
                <a:lnTo>
                  <a:pt x="855980" y="389890"/>
                </a:lnTo>
                <a:lnTo>
                  <a:pt x="848360" y="403225"/>
                </a:lnTo>
                <a:lnTo>
                  <a:pt x="840740" y="416878"/>
                </a:lnTo>
                <a:lnTo>
                  <a:pt x="833120" y="431165"/>
                </a:lnTo>
                <a:lnTo>
                  <a:pt x="825817" y="445770"/>
                </a:lnTo>
                <a:lnTo>
                  <a:pt x="818515" y="460693"/>
                </a:lnTo>
                <a:lnTo>
                  <a:pt x="811213" y="476250"/>
                </a:lnTo>
                <a:lnTo>
                  <a:pt x="804545" y="491490"/>
                </a:lnTo>
                <a:lnTo>
                  <a:pt x="797560" y="507683"/>
                </a:lnTo>
                <a:lnTo>
                  <a:pt x="791210" y="523875"/>
                </a:lnTo>
                <a:lnTo>
                  <a:pt x="1068705" y="523875"/>
                </a:lnTo>
                <a:lnTo>
                  <a:pt x="1068705" y="203835"/>
                </a:lnTo>
                <a:close/>
                <a:moveTo>
                  <a:pt x="902594" y="196743"/>
                </a:moveTo>
                <a:lnTo>
                  <a:pt x="899283" y="197489"/>
                </a:lnTo>
                <a:lnTo>
                  <a:pt x="876419" y="202887"/>
                </a:lnTo>
                <a:lnTo>
                  <a:pt x="854190" y="208921"/>
                </a:lnTo>
                <a:lnTo>
                  <a:pt x="832279" y="215589"/>
                </a:lnTo>
                <a:lnTo>
                  <a:pt x="810368" y="222258"/>
                </a:lnTo>
                <a:lnTo>
                  <a:pt x="788457" y="230197"/>
                </a:lnTo>
                <a:lnTo>
                  <a:pt x="767181" y="238136"/>
                </a:lnTo>
                <a:lnTo>
                  <a:pt x="746222" y="247027"/>
                </a:lnTo>
                <a:lnTo>
                  <a:pt x="725264" y="255919"/>
                </a:lnTo>
                <a:lnTo>
                  <a:pt x="704623" y="265445"/>
                </a:lnTo>
                <a:lnTo>
                  <a:pt x="684299" y="275925"/>
                </a:lnTo>
                <a:lnTo>
                  <a:pt x="664293" y="286086"/>
                </a:lnTo>
                <a:lnTo>
                  <a:pt x="644605" y="297201"/>
                </a:lnTo>
                <a:lnTo>
                  <a:pt x="625234" y="308950"/>
                </a:lnTo>
                <a:lnTo>
                  <a:pt x="605863" y="320700"/>
                </a:lnTo>
                <a:lnTo>
                  <a:pt x="587128" y="333084"/>
                </a:lnTo>
                <a:lnTo>
                  <a:pt x="568709" y="345786"/>
                </a:lnTo>
                <a:lnTo>
                  <a:pt x="550609" y="359124"/>
                </a:lnTo>
                <a:lnTo>
                  <a:pt x="532826" y="373096"/>
                </a:lnTo>
                <a:lnTo>
                  <a:pt x="515043" y="386751"/>
                </a:lnTo>
                <a:lnTo>
                  <a:pt x="497895" y="401358"/>
                </a:lnTo>
                <a:lnTo>
                  <a:pt x="481382" y="416601"/>
                </a:lnTo>
                <a:lnTo>
                  <a:pt x="464869" y="431844"/>
                </a:lnTo>
                <a:lnTo>
                  <a:pt x="448674" y="447404"/>
                </a:lnTo>
                <a:lnTo>
                  <a:pt x="432796" y="463281"/>
                </a:lnTo>
                <a:lnTo>
                  <a:pt x="417871" y="479794"/>
                </a:lnTo>
                <a:lnTo>
                  <a:pt x="402946" y="496942"/>
                </a:lnTo>
                <a:lnTo>
                  <a:pt x="388339" y="513773"/>
                </a:lnTo>
                <a:lnTo>
                  <a:pt x="380221" y="523875"/>
                </a:lnTo>
                <a:lnTo>
                  <a:pt x="696913" y="523875"/>
                </a:lnTo>
                <a:lnTo>
                  <a:pt x="708025" y="494348"/>
                </a:lnTo>
                <a:lnTo>
                  <a:pt x="719773" y="465455"/>
                </a:lnTo>
                <a:lnTo>
                  <a:pt x="731837" y="437833"/>
                </a:lnTo>
                <a:lnTo>
                  <a:pt x="745173" y="410845"/>
                </a:lnTo>
                <a:lnTo>
                  <a:pt x="758190" y="385128"/>
                </a:lnTo>
                <a:lnTo>
                  <a:pt x="771843" y="360045"/>
                </a:lnTo>
                <a:lnTo>
                  <a:pt x="779145" y="348298"/>
                </a:lnTo>
                <a:lnTo>
                  <a:pt x="786130" y="336233"/>
                </a:lnTo>
                <a:lnTo>
                  <a:pt x="793433" y="324803"/>
                </a:lnTo>
                <a:lnTo>
                  <a:pt x="801053" y="313690"/>
                </a:lnTo>
                <a:lnTo>
                  <a:pt x="808355" y="302578"/>
                </a:lnTo>
                <a:lnTo>
                  <a:pt x="816293" y="291783"/>
                </a:lnTo>
                <a:lnTo>
                  <a:pt x="823913" y="281305"/>
                </a:lnTo>
                <a:lnTo>
                  <a:pt x="831850" y="271145"/>
                </a:lnTo>
                <a:lnTo>
                  <a:pt x="839470" y="261303"/>
                </a:lnTo>
                <a:lnTo>
                  <a:pt x="847725" y="251778"/>
                </a:lnTo>
                <a:lnTo>
                  <a:pt x="855980" y="242570"/>
                </a:lnTo>
                <a:lnTo>
                  <a:pt x="864235" y="233363"/>
                </a:lnTo>
                <a:lnTo>
                  <a:pt x="872490" y="224473"/>
                </a:lnTo>
                <a:lnTo>
                  <a:pt x="881063" y="216535"/>
                </a:lnTo>
                <a:lnTo>
                  <a:pt x="889635" y="207963"/>
                </a:lnTo>
                <a:lnTo>
                  <a:pt x="898525" y="200343"/>
                </a:lnTo>
                <a:lnTo>
                  <a:pt x="902594" y="196743"/>
                </a:lnTo>
                <a:close/>
                <a:moveTo>
                  <a:pt x="1315730" y="196178"/>
                </a:moveTo>
                <a:lnTo>
                  <a:pt x="1320800" y="200343"/>
                </a:lnTo>
                <a:lnTo>
                  <a:pt x="1329690" y="207963"/>
                </a:lnTo>
                <a:lnTo>
                  <a:pt x="1337945" y="216535"/>
                </a:lnTo>
                <a:lnTo>
                  <a:pt x="1346517" y="224473"/>
                </a:lnTo>
                <a:lnTo>
                  <a:pt x="1355090" y="233363"/>
                </a:lnTo>
                <a:lnTo>
                  <a:pt x="1363027" y="242570"/>
                </a:lnTo>
                <a:lnTo>
                  <a:pt x="1371600" y="251778"/>
                </a:lnTo>
                <a:lnTo>
                  <a:pt x="1379537" y="261303"/>
                </a:lnTo>
                <a:lnTo>
                  <a:pt x="1387157" y="271145"/>
                </a:lnTo>
                <a:lnTo>
                  <a:pt x="1395413" y="281305"/>
                </a:lnTo>
                <a:lnTo>
                  <a:pt x="1403033" y="291783"/>
                </a:lnTo>
                <a:lnTo>
                  <a:pt x="1410653" y="302578"/>
                </a:lnTo>
                <a:lnTo>
                  <a:pt x="1417955" y="313690"/>
                </a:lnTo>
                <a:lnTo>
                  <a:pt x="1425575" y="324803"/>
                </a:lnTo>
                <a:lnTo>
                  <a:pt x="1432877" y="336233"/>
                </a:lnTo>
                <a:lnTo>
                  <a:pt x="1439863" y="348298"/>
                </a:lnTo>
                <a:lnTo>
                  <a:pt x="1447165" y="360045"/>
                </a:lnTo>
                <a:lnTo>
                  <a:pt x="1461135" y="385128"/>
                </a:lnTo>
                <a:lnTo>
                  <a:pt x="1474153" y="410845"/>
                </a:lnTo>
                <a:lnTo>
                  <a:pt x="1487170" y="437833"/>
                </a:lnTo>
                <a:lnTo>
                  <a:pt x="1499553" y="465455"/>
                </a:lnTo>
                <a:lnTo>
                  <a:pt x="1510983" y="494348"/>
                </a:lnTo>
                <a:lnTo>
                  <a:pt x="1522095" y="523875"/>
                </a:lnTo>
                <a:lnTo>
                  <a:pt x="1840331" y="523875"/>
                </a:lnTo>
                <a:lnTo>
                  <a:pt x="1832574" y="513773"/>
                </a:lnTo>
                <a:lnTo>
                  <a:pt x="1817967" y="496942"/>
                </a:lnTo>
                <a:lnTo>
                  <a:pt x="1802724" y="479794"/>
                </a:lnTo>
                <a:lnTo>
                  <a:pt x="1787481" y="463281"/>
                </a:lnTo>
                <a:lnTo>
                  <a:pt x="1771921" y="447404"/>
                </a:lnTo>
                <a:lnTo>
                  <a:pt x="1756044" y="431844"/>
                </a:lnTo>
                <a:lnTo>
                  <a:pt x="1739531" y="416601"/>
                </a:lnTo>
                <a:lnTo>
                  <a:pt x="1722383" y="401358"/>
                </a:lnTo>
                <a:lnTo>
                  <a:pt x="1705553" y="386751"/>
                </a:lnTo>
                <a:lnTo>
                  <a:pt x="1687770" y="373096"/>
                </a:lnTo>
                <a:lnTo>
                  <a:pt x="1670304" y="359124"/>
                </a:lnTo>
                <a:lnTo>
                  <a:pt x="1652203" y="345786"/>
                </a:lnTo>
                <a:lnTo>
                  <a:pt x="1633468" y="333084"/>
                </a:lnTo>
                <a:lnTo>
                  <a:pt x="1614415" y="320700"/>
                </a:lnTo>
                <a:lnTo>
                  <a:pt x="1595679" y="308950"/>
                </a:lnTo>
                <a:lnTo>
                  <a:pt x="1575991" y="297201"/>
                </a:lnTo>
                <a:lnTo>
                  <a:pt x="1556302" y="286086"/>
                </a:lnTo>
                <a:lnTo>
                  <a:pt x="1536296" y="275925"/>
                </a:lnTo>
                <a:lnTo>
                  <a:pt x="1515973" y="265445"/>
                </a:lnTo>
                <a:lnTo>
                  <a:pt x="1495332" y="255919"/>
                </a:lnTo>
                <a:lnTo>
                  <a:pt x="1474691" y="247027"/>
                </a:lnTo>
                <a:lnTo>
                  <a:pt x="1453415" y="238136"/>
                </a:lnTo>
                <a:lnTo>
                  <a:pt x="1431821" y="230197"/>
                </a:lnTo>
                <a:lnTo>
                  <a:pt x="1410227" y="222258"/>
                </a:lnTo>
                <a:lnTo>
                  <a:pt x="1388316" y="215589"/>
                </a:lnTo>
                <a:lnTo>
                  <a:pt x="1366405" y="208921"/>
                </a:lnTo>
                <a:lnTo>
                  <a:pt x="1344176" y="202887"/>
                </a:lnTo>
                <a:lnTo>
                  <a:pt x="1321630" y="197489"/>
                </a:lnTo>
                <a:lnTo>
                  <a:pt x="1315730" y="196178"/>
                </a:lnTo>
                <a:close/>
                <a:moveTo>
                  <a:pt x="1109345" y="0"/>
                </a:moveTo>
                <a:lnTo>
                  <a:pt x="1138237" y="318"/>
                </a:lnTo>
                <a:lnTo>
                  <a:pt x="1166495" y="1588"/>
                </a:lnTo>
                <a:lnTo>
                  <a:pt x="1195070" y="3493"/>
                </a:lnTo>
                <a:lnTo>
                  <a:pt x="1223010" y="5715"/>
                </a:lnTo>
                <a:lnTo>
                  <a:pt x="1250950" y="9208"/>
                </a:lnTo>
                <a:lnTo>
                  <a:pt x="1278573" y="13018"/>
                </a:lnTo>
                <a:lnTo>
                  <a:pt x="1306195" y="17780"/>
                </a:lnTo>
                <a:lnTo>
                  <a:pt x="1333183" y="22860"/>
                </a:lnTo>
                <a:lnTo>
                  <a:pt x="1360487" y="28575"/>
                </a:lnTo>
                <a:lnTo>
                  <a:pt x="1386840" y="34925"/>
                </a:lnTo>
                <a:lnTo>
                  <a:pt x="1413510" y="42228"/>
                </a:lnTo>
                <a:lnTo>
                  <a:pt x="1439545" y="50165"/>
                </a:lnTo>
                <a:lnTo>
                  <a:pt x="1465580" y="58420"/>
                </a:lnTo>
                <a:lnTo>
                  <a:pt x="1490980" y="67628"/>
                </a:lnTo>
                <a:lnTo>
                  <a:pt x="1516380" y="77153"/>
                </a:lnTo>
                <a:lnTo>
                  <a:pt x="1541463" y="87313"/>
                </a:lnTo>
                <a:lnTo>
                  <a:pt x="1566227" y="98108"/>
                </a:lnTo>
                <a:lnTo>
                  <a:pt x="1590675" y="109538"/>
                </a:lnTo>
                <a:lnTo>
                  <a:pt x="1614805" y="121603"/>
                </a:lnTo>
                <a:lnTo>
                  <a:pt x="1638617" y="134303"/>
                </a:lnTo>
                <a:lnTo>
                  <a:pt x="1662113" y="147320"/>
                </a:lnTo>
                <a:lnTo>
                  <a:pt x="1684973" y="160655"/>
                </a:lnTo>
                <a:lnTo>
                  <a:pt x="1707833" y="174943"/>
                </a:lnTo>
                <a:lnTo>
                  <a:pt x="1730057" y="189865"/>
                </a:lnTo>
                <a:lnTo>
                  <a:pt x="1751965" y="204788"/>
                </a:lnTo>
                <a:lnTo>
                  <a:pt x="1773555" y="220663"/>
                </a:lnTo>
                <a:lnTo>
                  <a:pt x="1794510" y="236855"/>
                </a:lnTo>
                <a:lnTo>
                  <a:pt x="1815465" y="253683"/>
                </a:lnTo>
                <a:lnTo>
                  <a:pt x="1835785" y="270510"/>
                </a:lnTo>
                <a:lnTo>
                  <a:pt x="1855787" y="288290"/>
                </a:lnTo>
                <a:lnTo>
                  <a:pt x="1875473" y="306705"/>
                </a:lnTo>
                <a:lnTo>
                  <a:pt x="1894205" y="325120"/>
                </a:lnTo>
                <a:lnTo>
                  <a:pt x="1912937" y="344488"/>
                </a:lnTo>
                <a:lnTo>
                  <a:pt x="1931035" y="363538"/>
                </a:lnTo>
                <a:lnTo>
                  <a:pt x="1948815" y="383540"/>
                </a:lnTo>
                <a:lnTo>
                  <a:pt x="1965643" y="403860"/>
                </a:lnTo>
                <a:lnTo>
                  <a:pt x="1982470" y="424815"/>
                </a:lnTo>
                <a:lnTo>
                  <a:pt x="1998663" y="445770"/>
                </a:lnTo>
                <a:lnTo>
                  <a:pt x="2014537" y="467360"/>
                </a:lnTo>
                <a:lnTo>
                  <a:pt x="2029777" y="489268"/>
                </a:lnTo>
                <a:lnTo>
                  <a:pt x="2044383" y="511493"/>
                </a:lnTo>
                <a:lnTo>
                  <a:pt x="2058670" y="534353"/>
                </a:lnTo>
                <a:lnTo>
                  <a:pt x="2072005" y="557213"/>
                </a:lnTo>
                <a:lnTo>
                  <a:pt x="2085023" y="580708"/>
                </a:lnTo>
                <a:lnTo>
                  <a:pt x="2097723" y="604520"/>
                </a:lnTo>
                <a:lnTo>
                  <a:pt x="2109787" y="628650"/>
                </a:lnTo>
                <a:lnTo>
                  <a:pt x="2121217" y="653098"/>
                </a:lnTo>
                <a:lnTo>
                  <a:pt x="2132013" y="677863"/>
                </a:lnTo>
                <a:lnTo>
                  <a:pt x="2142173" y="702945"/>
                </a:lnTo>
                <a:lnTo>
                  <a:pt x="2152015" y="728345"/>
                </a:lnTo>
                <a:lnTo>
                  <a:pt x="2160905" y="754063"/>
                </a:lnTo>
                <a:lnTo>
                  <a:pt x="2169160" y="779780"/>
                </a:lnTo>
                <a:lnTo>
                  <a:pt x="2177097" y="805815"/>
                </a:lnTo>
                <a:lnTo>
                  <a:pt x="2184400" y="832485"/>
                </a:lnTo>
                <a:lnTo>
                  <a:pt x="2190750" y="859473"/>
                </a:lnTo>
                <a:lnTo>
                  <a:pt x="2196465" y="886143"/>
                </a:lnTo>
                <a:lnTo>
                  <a:pt x="2201863" y="913448"/>
                </a:lnTo>
                <a:lnTo>
                  <a:pt x="2206307" y="940753"/>
                </a:lnTo>
                <a:lnTo>
                  <a:pt x="2210435" y="968375"/>
                </a:lnTo>
                <a:lnTo>
                  <a:pt x="2213610" y="996315"/>
                </a:lnTo>
                <a:lnTo>
                  <a:pt x="2215833" y="1024255"/>
                </a:lnTo>
                <a:lnTo>
                  <a:pt x="2217737" y="1052830"/>
                </a:lnTo>
                <a:lnTo>
                  <a:pt x="2219007" y="1081088"/>
                </a:lnTo>
                <a:lnTo>
                  <a:pt x="2219325" y="1109980"/>
                </a:lnTo>
                <a:lnTo>
                  <a:pt x="2219007" y="1138238"/>
                </a:lnTo>
                <a:lnTo>
                  <a:pt x="2217737" y="1166813"/>
                </a:lnTo>
                <a:lnTo>
                  <a:pt x="2215833" y="1195388"/>
                </a:lnTo>
                <a:lnTo>
                  <a:pt x="2213610" y="1223328"/>
                </a:lnTo>
                <a:lnTo>
                  <a:pt x="2210435" y="1250950"/>
                </a:lnTo>
                <a:lnTo>
                  <a:pt x="2206307" y="1278573"/>
                </a:lnTo>
                <a:lnTo>
                  <a:pt x="2201863" y="1306195"/>
                </a:lnTo>
                <a:lnTo>
                  <a:pt x="2196465" y="1333500"/>
                </a:lnTo>
                <a:lnTo>
                  <a:pt x="2190750" y="1360488"/>
                </a:lnTo>
                <a:lnTo>
                  <a:pt x="2184400" y="1387158"/>
                </a:lnTo>
                <a:lnTo>
                  <a:pt x="2177097" y="1413510"/>
                </a:lnTo>
                <a:lnTo>
                  <a:pt x="2169160" y="1439545"/>
                </a:lnTo>
                <a:lnTo>
                  <a:pt x="2160905" y="1465898"/>
                </a:lnTo>
                <a:lnTo>
                  <a:pt x="2152015" y="1491298"/>
                </a:lnTo>
                <a:lnTo>
                  <a:pt x="2142173" y="1516380"/>
                </a:lnTo>
                <a:lnTo>
                  <a:pt x="2132013" y="1541463"/>
                </a:lnTo>
                <a:lnTo>
                  <a:pt x="2121217" y="1566545"/>
                </a:lnTo>
                <a:lnTo>
                  <a:pt x="2109787" y="1590675"/>
                </a:lnTo>
                <a:lnTo>
                  <a:pt x="2097723" y="1614805"/>
                </a:lnTo>
                <a:lnTo>
                  <a:pt x="2085023" y="1638618"/>
                </a:lnTo>
                <a:lnTo>
                  <a:pt x="2072005" y="1662113"/>
                </a:lnTo>
                <a:lnTo>
                  <a:pt x="2058670" y="1685290"/>
                </a:lnTo>
                <a:lnTo>
                  <a:pt x="2044383" y="1707833"/>
                </a:lnTo>
                <a:lnTo>
                  <a:pt x="2029777" y="1730058"/>
                </a:lnTo>
                <a:lnTo>
                  <a:pt x="2014537" y="1751965"/>
                </a:lnTo>
                <a:lnTo>
                  <a:pt x="1998663" y="1773555"/>
                </a:lnTo>
                <a:lnTo>
                  <a:pt x="1982470" y="1794828"/>
                </a:lnTo>
                <a:lnTo>
                  <a:pt x="1965643" y="1815465"/>
                </a:lnTo>
                <a:lnTo>
                  <a:pt x="1948815" y="1835785"/>
                </a:lnTo>
                <a:lnTo>
                  <a:pt x="1931035" y="1855788"/>
                </a:lnTo>
                <a:lnTo>
                  <a:pt x="1912937" y="1875473"/>
                </a:lnTo>
                <a:lnTo>
                  <a:pt x="1894205" y="1894205"/>
                </a:lnTo>
                <a:lnTo>
                  <a:pt x="1875473" y="1913255"/>
                </a:lnTo>
                <a:lnTo>
                  <a:pt x="1855787" y="1931353"/>
                </a:lnTo>
                <a:lnTo>
                  <a:pt x="1835785" y="1948815"/>
                </a:lnTo>
                <a:lnTo>
                  <a:pt x="1815465" y="1966278"/>
                </a:lnTo>
                <a:lnTo>
                  <a:pt x="1794510" y="1982788"/>
                </a:lnTo>
                <a:lnTo>
                  <a:pt x="1773555" y="1998980"/>
                </a:lnTo>
                <a:lnTo>
                  <a:pt x="1751965" y="2014538"/>
                </a:lnTo>
                <a:lnTo>
                  <a:pt x="1730057" y="2030095"/>
                </a:lnTo>
                <a:lnTo>
                  <a:pt x="1707833" y="2044700"/>
                </a:lnTo>
                <a:lnTo>
                  <a:pt x="1684973" y="2058670"/>
                </a:lnTo>
                <a:lnTo>
                  <a:pt x="1662113" y="2072323"/>
                </a:lnTo>
                <a:lnTo>
                  <a:pt x="1638617" y="2085340"/>
                </a:lnTo>
                <a:lnTo>
                  <a:pt x="1614805" y="2098040"/>
                </a:lnTo>
                <a:lnTo>
                  <a:pt x="1590675" y="2109788"/>
                </a:lnTo>
                <a:lnTo>
                  <a:pt x="1566227" y="2121535"/>
                </a:lnTo>
                <a:lnTo>
                  <a:pt x="1541463" y="2132330"/>
                </a:lnTo>
                <a:lnTo>
                  <a:pt x="1516380" y="2142490"/>
                </a:lnTo>
                <a:lnTo>
                  <a:pt x="1490980" y="2152333"/>
                </a:lnTo>
                <a:lnTo>
                  <a:pt x="1465580" y="2160905"/>
                </a:lnTo>
                <a:lnTo>
                  <a:pt x="1439545" y="2169478"/>
                </a:lnTo>
                <a:lnTo>
                  <a:pt x="1413510" y="2177098"/>
                </a:lnTo>
                <a:lnTo>
                  <a:pt x="1386840" y="2184400"/>
                </a:lnTo>
                <a:lnTo>
                  <a:pt x="1360487" y="2191068"/>
                </a:lnTo>
                <a:lnTo>
                  <a:pt x="1333183" y="2196783"/>
                </a:lnTo>
                <a:lnTo>
                  <a:pt x="1306195" y="2202180"/>
                </a:lnTo>
                <a:lnTo>
                  <a:pt x="1278573" y="2206625"/>
                </a:lnTo>
                <a:lnTo>
                  <a:pt x="1250950" y="2210753"/>
                </a:lnTo>
                <a:lnTo>
                  <a:pt x="1223010" y="2213610"/>
                </a:lnTo>
                <a:lnTo>
                  <a:pt x="1195070" y="2215833"/>
                </a:lnTo>
                <a:lnTo>
                  <a:pt x="1166495" y="2218055"/>
                </a:lnTo>
                <a:lnTo>
                  <a:pt x="1138237" y="2219008"/>
                </a:lnTo>
                <a:lnTo>
                  <a:pt x="1109345" y="2219325"/>
                </a:lnTo>
                <a:lnTo>
                  <a:pt x="1081087" y="2219008"/>
                </a:lnTo>
                <a:lnTo>
                  <a:pt x="1052513" y="2218055"/>
                </a:lnTo>
                <a:lnTo>
                  <a:pt x="1023937" y="2215833"/>
                </a:lnTo>
                <a:lnTo>
                  <a:pt x="995997" y="2213610"/>
                </a:lnTo>
                <a:lnTo>
                  <a:pt x="968375" y="2210753"/>
                </a:lnTo>
                <a:lnTo>
                  <a:pt x="940753" y="2206625"/>
                </a:lnTo>
                <a:lnTo>
                  <a:pt x="913130" y="2202180"/>
                </a:lnTo>
                <a:lnTo>
                  <a:pt x="886143" y="2196783"/>
                </a:lnTo>
                <a:lnTo>
                  <a:pt x="858837" y="2191068"/>
                </a:lnTo>
                <a:lnTo>
                  <a:pt x="832167" y="2184400"/>
                </a:lnTo>
                <a:lnTo>
                  <a:pt x="805815" y="2177098"/>
                </a:lnTo>
                <a:lnTo>
                  <a:pt x="779780" y="2169478"/>
                </a:lnTo>
                <a:lnTo>
                  <a:pt x="753427" y="2160905"/>
                </a:lnTo>
                <a:lnTo>
                  <a:pt x="728027" y="2152333"/>
                </a:lnTo>
                <a:lnTo>
                  <a:pt x="702627" y="2142490"/>
                </a:lnTo>
                <a:lnTo>
                  <a:pt x="677863" y="2132330"/>
                </a:lnTo>
                <a:lnTo>
                  <a:pt x="652780" y="2121535"/>
                </a:lnTo>
                <a:lnTo>
                  <a:pt x="628650" y="2109788"/>
                </a:lnTo>
                <a:lnTo>
                  <a:pt x="604520" y="2098040"/>
                </a:lnTo>
                <a:lnTo>
                  <a:pt x="580707" y="2085340"/>
                </a:lnTo>
                <a:lnTo>
                  <a:pt x="557213" y="2072323"/>
                </a:lnTo>
                <a:lnTo>
                  <a:pt x="534035" y="2058670"/>
                </a:lnTo>
                <a:lnTo>
                  <a:pt x="511493" y="2044700"/>
                </a:lnTo>
                <a:lnTo>
                  <a:pt x="488950" y="2030095"/>
                </a:lnTo>
                <a:lnTo>
                  <a:pt x="467043" y="2014538"/>
                </a:lnTo>
                <a:lnTo>
                  <a:pt x="445770" y="1998980"/>
                </a:lnTo>
                <a:lnTo>
                  <a:pt x="424497" y="1982788"/>
                </a:lnTo>
                <a:lnTo>
                  <a:pt x="403860" y="1966278"/>
                </a:lnTo>
                <a:lnTo>
                  <a:pt x="383540" y="1948815"/>
                </a:lnTo>
                <a:lnTo>
                  <a:pt x="363537" y="1931353"/>
                </a:lnTo>
                <a:lnTo>
                  <a:pt x="344170" y="1913255"/>
                </a:lnTo>
                <a:lnTo>
                  <a:pt x="325120" y="1894205"/>
                </a:lnTo>
                <a:lnTo>
                  <a:pt x="306387" y="1875473"/>
                </a:lnTo>
                <a:lnTo>
                  <a:pt x="287973" y="1855788"/>
                </a:lnTo>
                <a:lnTo>
                  <a:pt x="270510" y="1835785"/>
                </a:lnTo>
                <a:lnTo>
                  <a:pt x="253365" y="1815465"/>
                </a:lnTo>
                <a:lnTo>
                  <a:pt x="236537" y="1794828"/>
                </a:lnTo>
                <a:lnTo>
                  <a:pt x="220345" y="1773555"/>
                </a:lnTo>
                <a:lnTo>
                  <a:pt x="204787" y="1751965"/>
                </a:lnTo>
                <a:lnTo>
                  <a:pt x="189230" y="1730058"/>
                </a:lnTo>
                <a:lnTo>
                  <a:pt x="174625" y="1707833"/>
                </a:lnTo>
                <a:lnTo>
                  <a:pt x="160655" y="1685290"/>
                </a:lnTo>
                <a:lnTo>
                  <a:pt x="147003" y="1662113"/>
                </a:lnTo>
                <a:lnTo>
                  <a:pt x="133985" y="1638618"/>
                </a:lnTo>
                <a:lnTo>
                  <a:pt x="121285" y="1614805"/>
                </a:lnTo>
                <a:lnTo>
                  <a:pt x="109537" y="1590675"/>
                </a:lnTo>
                <a:lnTo>
                  <a:pt x="97790" y="1566545"/>
                </a:lnTo>
                <a:lnTo>
                  <a:pt x="86995" y="1541463"/>
                </a:lnTo>
                <a:lnTo>
                  <a:pt x="77153" y="1516380"/>
                </a:lnTo>
                <a:lnTo>
                  <a:pt x="67627" y="1491298"/>
                </a:lnTo>
                <a:lnTo>
                  <a:pt x="58420" y="1465898"/>
                </a:lnTo>
                <a:lnTo>
                  <a:pt x="49847" y="1439545"/>
                </a:lnTo>
                <a:lnTo>
                  <a:pt x="42227" y="1413510"/>
                </a:lnTo>
                <a:lnTo>
                  <a:pt x="34925" y="1387158"/>
                </a:lnTo>
                <a:lnTo>
                  <a:pt x="28257" y="1360488"/>
                </a:lnTo>
                <a:lnTo>
                  <a:pt x="22543" y="1333500"/>
                </a:lnTo>
                <a:lnTo>
                  <a:pt x="17145" y="1306195"/>
                </a:lnTo>
                <a:lnTo>
                  <a:pt x="13017" y="1278573"/>
                </a:lnTo>
                <a:lnTo>
                  <a:pt x="9207" y="1250950"/>
                </a:lnTo>
                <a:lnTo>
                  <a:pt x="5715" y="1223328"/>
                </a:lnTo>
                <a:lnTo>
                  <a:pt x="3175" y="1195388"/>
                </a:lnTo>
                <a:lnTo>
                  <a:pt x="1270" y="1166813"/>
                </a:lnTo>
                <a:lnTo>
                  <a:pt x="317" y="1138238"/>
                </a:lnTo>
                <a:lnTo>
                  <a:pt x="0" y="1109980"/>
                </a:lnTo>
                <a:lnTo>
                  <a:pt x="317" y="1081088"/>
                </a:lnTo>
                <a:lnTo>
                  <a:pt x="1270" y="1052830"/>
                </a:lnTo>
                <a:lnTo>
                  <a:pt x="3175" y="1024255"/>
                </a:lnTo>
                <a:lnTo>
                  <a:pt x="5715" y="996315"/>
                </a:lnTo>
                <a:lnTo>
                  <a:pt x="9207" y="968375"/>
                </a:lnTo>
                <a:lnTo>
                  <a:pt x="13017" y="940753"/>
                </a:lnTo>
                <a:lnTo>
                  <a:pt x="17145" y="913448"/>
                </a:lnTo>
                <a:lnTo>
                  <a:pt x="22543" y="886143"/>
                </a:lnTo>
                <a:lnTo>
                  <a:pt x="28257" y="859473"/>
                </a:lnTo>
                <a:lnTo>
                  <a:pt x="34925" y="832485"/>
                </a:lnTo>
                <a:lnTo>
                  <a:pt x="42227" y="805815"/>
                </a:lnTo>
                <a:lnTo>
                  <a:pt x="49847" y="779780"/>
                </a:lnTo>
                <a:lnTo>
                  <a:pt x="58420" y="754063"/>
                </a:lnTo>
                <a:lnTo>
                  <a:pt x="67627" y="728345"/>
                </a:lnTo>
                <a:lnTo>
                  <a:pt x="77153" y="702945"/>
                </a:lnTo>
                <a:lnTo>
                  <a:pt x="86995" y="677863"/>
                </a:lnTo>
                <a:lnTo>
                  <a:pt x="97790" y="653098"/>
                </a:lnTo>
                <a:lnTo>
                  <a:pt x="109537" y="628650"/>
                </a:lnTo>
                <a:lnTo>
                  <a:pt x="121285" y="604520"/>
                </a:lnTo>
                <a:lnTo>
                  <a:pt x="133985" y="580708"/>
                </a:lnTo>
                <a:lnTo>
                  <a:pt x="147003" y="557213"/>
                </a:lnTo>
                <a:lnTo>
                  <a:pt x="160655" y="534353"/>
                </a:lnTo>
                <a:lnTo>
                  <a:pt x="174625" y="511493"/>
                </a:lnTo>
                <a:lnTo>
                  <a:pt x="189230" y="489268"/>
                </a:lnTo>
                <a:lnTo>
                  <a:pt x="204787" y="467360"/>
                </a:lnTo>
                <a:lnTo>
                  <a:pt x="220345" y="445770"/>
                </a:lnTo>
                <a:lnTo>
                  <a:pt x="236537" y="424815"/>
                </a:lnTo>
                <a:lnTo>
                  <a:pt x="253365" y="403860"/>
                </a:lnTo>
                <a:lnTo>
                  <a:pt x="270510" y="383540"/>
                </a:lnTo>
                <a:lnTo>
                  <a:pt x="287973" y="363538"/>
                </a:lnTo>
                <a:lnTo>
                  <a:pt x="306387" y="344488"/>
                </a:lnTo>
                <a:lnTo>
                  <a:pt x="325120" y="325120"/>
                </a:lnTo>
                <a:lnTo>
                  <a:pt x="344170" y="306705"/>
                </a:lnTo>
                <a:lnTo>
                  <a:pt x="363537" y="288290"/>
                </a:lnTo>
                <a:lnTo>
                  <a:pt x="383540" y="270510"/>
                </a:lnTo>
                <a:lnTo>
                  <a:pt x="403860" y="253683"/>
                </a:lnTo>
                <a:lnTo>
                  <a:pt x="424497" y="236855"/>
                </a:lnTo>
                <a:lnTo>
                  <a:pt x="445770" y="220663"/>
                </a:lnTo>
                <a:lnTo>
                  <a:pt x="467043" y="204788"/>
                </a:lnTo>
                <a:lnTo>
                  <a:pt x="488950" y="189865"/>
                </a:lnTo>
                <a:lnTo>
                  <a:pt x="511493" y="174943"/>
                </a:lnTo>
                <a:lnTo>
                  <a:pt x="534035" y="160655"/>
                </a:lnTo>
                <a:lnTo>
                  <a:pt x="557213" y="147320"/>
                </a:lnTo>
                <a:lnTo>
                  <a:pt x="580707" y="134303"/>
                </a:lnTo>
                <a:lnTo>
                  <a:pt x="604520" y="121603"/>
                </a:lnTo>
                <a:lnTo>
                  <a:pt x="628650" y="109538"/>
                </a:lnTo>
                <a:lnTo>
                  <a:pt x="652780" y="98108"/>
                </a:lnTo>
                <a:lnTo>
                  <a:pt x="677863" y="87313"/>
                </a:lnTo>
                <a:lnTo>
                  <a:pt x="702627" y="77153"/>
                </a:lnTo>
                <a:lnTo>
                  <a:pt x="728027" y="67628"/>
                </a:lnTo>
                <a:lnTo>
                  <a:pt x="753427" y="58420"/>
                </a:lnTo>
                <a:lnTo>
                  <a:pt x="779780" y="50165"/>
                </a:lnTo>
                <a:lnTo>
                  <a:pt x="805815" y="42228"/>
                </a:lnTo>
                <a:lnTo>
                  <a:pt x="832167" y="34925"/>
                </a:lnTo>
                <a:lnTo>
                  <a:pt x="858837" y="28575"/>
                </a:lnTo>
                <a:lnTo>
                  <a:pt x="886143" y="22860"/>
                </a:lnTo>
                <a:lnTo>
                  <a:pt x="913130" y="17780"/>
                </a:lnTo>
                <a:lnTo>
                  <a:pt x="940753" y="13018"/>
                </a:lnTo>
                <a:lnTo>
                  <a:pt x="968375" y="9208"/>
                </a:lnTo>
                <a:lnTo>
                  <a:pt x="995997" y="5715"/>
                </a:lnTo>
                <a:lnTo>
                  <a:pt x="1023937" y="3493"/>
                </a:lnTo>
                <a:lnTo>
                  <a:pt x="1052513" y="1588"/>
                </a:lnTo>
                <a:lnTo>
                  <a:pt x="1081087" y="318"/>
                </a:lnTo>
                <a:lnTo>
                  <a:pt x="1109345" y="0"/>
                </a:lnTo>
                <a:close/>
              </a:path>
            </a:pathLst>
          </a:custGeom>
          <a:gradFill>
            <a:gsLst>
              <a:gs pos="0">
                <a:srgbClr val="62FFFF"/>
              </a:gs>
              <a:gs pos="100000">
                <a:srgbClr val="0D69FF"/>
              </a:gs>
            </a:gsLst>
            <a:lin ang="2700000" scaled="0"/>
          </a:gra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1" name="1" descr="D:\360data\重要数据\桌面\666666666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17" y="258993"/>
            <a:ext cx="2796230" cy="2795866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2" descr="D:\360data\重要数据\桌面\55555555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17" y="258993"/>
            <a:ext cx="2796230" cy="2795866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3" descr="D:\360data\重要数据\桌面\444444444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17" y="258993"/>
            <a:ext cx="2796230" cy="2795866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4" descr="D:\360data\重要数据\桌面\33333333333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17" y="258993"/>
            <a:ext cx="2796230" cy="2795866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5" descr="D:\360data\重要数据\桌面\22222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17" y="258993"/>
            <a:ext cx="2796230" cy="2795866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6" descr="D:\360data\重要数据\桌面\1111111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17" y="258993"/>
            <a:ext cx="2796230" cy="2795866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本框 18"/>
          <p:cNvSpPr txBox="1"/>
          <p:nvPr/>
        </p:nvSpPr>
        <p:spPr>
          <a:xfrm>
            <a:off x="1401318" y="3227822"/>
            <a:ext cx="9389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spc="300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感谢大家的聆听</a:t>
            </a:r>
            <a:endParaRPr lang="zh-CN" altLang="en-US" sz="7200" spc="300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762729" y="4570851"/>
            <a:ext cx="6666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可用于校园招聘 </a:t>
            </a:r>
            <a:r>
              <a:rPr lang="en-US" altLang="zh-CN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/ </a:t>
            </a:r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校园宣讲 </a:t>
            </a:r>
            <a:r>
              <a:rPr lang="en-US" altLang="zh-CN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/ </a:t>
            </a:r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企业宣讲 </a:t>
            </a:r>
            <a:r>
              <a:rPr lang="en-US" altLang="zh-CN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/ </a:t>
            </a:r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宣讲会等场景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33318" y="5906808"/>
            <a:ext cx="1714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部门：人事部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903023" y="5924496"/>
            <a:ext cx="2674789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时间：</a:t>
            </a:r>
            <a:r>
              <a:rPr lang="en-US" altLang="zh-CN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2018</a:t>
            </a:r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年</a:t>
            </a:r>
            <a:r>
              <a:rPr lang="en-US" altLang="zh-CN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12</a:t>
            </a:r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月</a:t>
            </a:r>
            <a:r>
              <a:rPr lang="en-US" altLang="zh-CN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24</a:t>
            </a:r>
            <a:r>
              <a:rPr lang="zh-CN" altLang="en-US" dirty="0" smtClean="0">
                <a:gradFill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</a:gradFill>
                <a:latin typeface="方正尚酷简体" panose="02000000000000000000" pitchFamily="2" charset="-122"/>
                <a:ea typeface="方正尚酷简体" panose="02000000000000000000" pitchFamily="2" charset="-122"/>
              </a:rPr>
              <a:t>日</a:t>
            </a:r>
            <a:endParaRPr lang="zh-CN" altLang="en-US" dirty="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2700000" scaled="1"/>
              </a:gradFill>
              <a:latin typeface="方正尚酷简体" panose="02000000000000000000" pitchFamily="2" charset="-122"/>
              <a:ea typeface="方正尚酷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48">
      <a:dk1>
        <a:srgbClr val="000000"/>
      </a:dk1>
      <a:lt1>
        <a:srgbClr val="FFFFFF"/>
      </a:lt1>
      <a:dk2>
        <a:srgbClr val="0C4E7E"/>
      </a:dk2>
      <a:lt2>
        <a:srgbClr val="E2DFCC"/>
      </a:lt2>
      <a:accent1>
        <a:srgbClr val="182D5A"/>
      </a:accent1>
      <a:accent2>
        <a:srgbClr val="62FFFF"/>
      </a:accent2>
      <a:accent3>
        <a:srgbClr val="182D5A"/>
      </a:accent3>
      <a:accent4>
        <a:srgbClr val="62FFFF"/>
      </a:accent4>
      <a:accent5>
        <a:srgbClr val="182D5A"/>
      </a:accent5>
      <a:accent6>
        <a:srgbClr val="D13946"/>
      </a:accent6>
      <a:hlink>
        <a:srgbClr val="182D5A"/>
      </a:hlink>
      <a:folHlink>
        <a:srgbClr val="BBB487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5295</Words>
  <Application>WPS 演示</Application>
  <PresentationFormat>宽屏</PresentationFormat>
  <Paragraphs>626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53" baseType="lpstr">
      <vt:lpstr>Arial</vt:lpstr>
      <vt:lpstr>宋体</vt:lpstr>
      <vt:lpstr>Wingdings</vt:lpstr>
      <vt:lpstr>方正兰亭黑简体</vt:lpstr>
      <vt:lpstr>华文隶书</vt:lpstr>
      <vt:lpstr>Calibri</vt:lpstr>
      <vt:lpstr>方正尚酷简体</vt:lpstr>
      <vt:lpstr>Agency FB</vt:lpstr>
      <vt:lpstr>微软雅黑</vt:lpstr>
      <vt:lpstr>Times New Roman</vt:lpstr>
      <vt:lpstr>Impact</vt:lpstr>
      <vt:lpstr>黑体</vt:lpstr>
      <vt:lpstr>FontAwesome</vt:lpstr>
      <vt:lpstr>Arial Unicode MS</vt:lpstr>
      <vt:lpstr>华文细黑</vt:lpstr>
      <vt:lpstr>方正正黑简体</vt:lpstr>
      <vt:lpstr>Gulim</vt:lpstr>
      <vt:lpstr>华康俪金黑W8(P)</vt:lpstr>
      <vt:lpstr>Open Sans</vt:lpstr>
      <vt:lpstr>微软雅黑 Light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李慧民</cp:lastModifiedBy>
  <cp:revision>125</cp:revision>
  <dcterms:created xsi:type="dcterms:W3CDTF">2015-10-07T07:33:00Z</dcterms:created>
  <dcterms:modified xsi:type="dcterms:W3CDTF">2018-03-05T08:50:54Z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