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83" r:id="rId5"/>
    <p:sldId id="284" r:id="rId6"/>
    <p:sldId id="285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2016/12/12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34" b="29966"/>
          <a:stretch>
            <a:fillRect/>
          </a:stretch>
        </p:blipFill>
        <p:spPr>
          <a:xfrm rot="6456570" flipH="1" flipV="1">
            <a:off x="8955059" y="4007051"/>
            <a:ext cx="3485134" cy="3535320"/>
          </a:xfrm>
          <a:custGeom>
            <a:avLst/>
            <a:gdLst>
              <a:gd name="connsiteX0" fmla="*/ 1938173 w 5820008"/>
              <a:gd name="connsiteY0" fmla="*/ 5903817 h 5903817"/>
              <a:gd name="connsiteX1" fmla="*/ 5820008 w 5820008"/>
              <a:gd name="connsiteY1" fmla="*/ 4629444 h 5903817"/>
              <a:gd name="connsiteX2" fmla="*/ 5820008 w 5820008"/>
              <a:gd name="connsiteY2" fmla="*/ 0 h 5903817"/>
              <a:gd name="connsiteX3" fmla="*/ 0 w 5820008"/>
              <a:gd name="connsiteY3" fmla="*/ 0 h 590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0008" h="5903817">
                <a:moveTo>
                  <a:pt x="1938173" y="5903817"/>
                </a:moveTo>
                <a:lnTo>
                  <a:pt x="5820008" y="4629444"/>
                </a:lnTo>
                <a:lnTo>
                  <a:pt x="5820008" y="0"/>
                </a:lnTo>
                <a:lnTo>
                  <a:pt x="0" y="0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3489" y="2177768"/>
            <a:ext cx="3566807" cy="428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631055" y="3800803"/>
            <a:ext cx="6454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中国风</a:t>
            </a:r>
            <a:r>
              <a: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rPr>
              <a:t>倒影通用模板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40099" y="4560360"/>
            <a:ext cx="4636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年终汇报总结</a:t>
            </a:r>
            <a:r>
              <a:rPr lang="en-US" altLang="zh-CN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24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72144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3"/>
          <p:cNvSpPr txBox="1">
            <a:spLocks noChangeArrowheads="1"/>
          </p:cNvSpPr>
          <p:nvPr/>
        </p:nvSpPr>
        <p:spPr bwMode="auto">
          <a:xfrm>
            <a:off x="3267986" y="1713707"/>
            <a:ext cx="633789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sp>
        <p:nvSpPr>
          <p:cNvPr id="3" name="文本框 24"/>
          <p:cNvSpPr txBox="1">
            <a:spLocks noChangeArrowheads="1"/>
          </p:cNvSpPr>
          <p:nvPr/>
        </p:nvSpPr>
        <p:spPr bwMode="auto">
          <a:xfrm>
            <a:off x="3244302" y="2573418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</a:p>
        </p:txBody>
      </p:sp>
      <p:sp>
        <p:nvSpPr>
          <p:cNvPr id="4" name="文本框 25"/>
          <p:cNvSpPr txBox="1">
            <a:spLocks noChangeArrowheads="1"/>
          </p:cNvSpPr>
          <p:nvPr/>
        </p:nvSpPr>
        <p:spPr bwMode="auto">
          <a:xfrm>
            <a:off x="3244301" y="3455336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</a:p>
        </p:txBody>
      </p:sp>
      <p:sp>
        <p:nvSpPr>
          <p:cNvPr id="5" name="矩形 4"/>
          <p:cNvSpPr/>
          <p:nvPr/>
        </p:nvSpPr>
        <p:spPr>
          <a:xfrm>
            <a:off x="4157413" y="1830617"/>
            <a:ext cx="568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157413" y="2681139"/>
            <a:ext cx="568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57413" y="3518409"/>
            <a:ext cx="56889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3244302" y="4356417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肆</a:t>
            </a:r>
            <a:endParaRPr lang="zh-CN" altLang="zh-CN" sz="3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57414" y="4464138"/>
            <a:ext cx="568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3244301" y="5257498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伍</a:t>
            </a:r>
            <a:endParaRPr lang="zh-CN" altLang="zh-CN" sz="32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57413" y="5365219"/>
            <a:ext cx="568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642515">
            <a:off x="1066622" y="620991"/>
            <a:ext cx="888248" cy="106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1510747" y="953454"/>
            <a:ext cx="874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42114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/>
        </p:blipFill>
        <p:spPr>
          <a:xfrm flipH="1">
            <a:off x="-2" y="1623795"/>
            <a:ext cx="8057323" cy="5426362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544" y="2030132"/>
            <a:ext cx="2312798" cy="277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3738321" y="2798243"/>
            <a:ext cx="6526368" cy="929411"/>
            <a:chOff x="3990112" y="1340504"/>
            <a:chExt cx="6526368" cy="929411"/>
          </a:xfrm>
        </p:grpSpPr>
        <p:grpSp>
          <p:nvGrpSpPr>
            <p:cNvPr id="9" name="Group 3"/>
            <p:cNvGrpSpPr>
              <a:grpSpLocks/>
            </p:cNvGrpSpPr>
            <p:nvPr/>
          </p:nvGrpSpPr>
          <p:grpSpPr bwMode="auto">
            <a:xfrm>
              <a:off x="3990112" y="1340504"/>
              <a:ext cx="6526368" cy="929411"/>
              <a:chOff x="-57607" y="73926"/>
              <a:chExt cx="5674231" cy="864096"/>
            </a:xfrm>
          </p:grpSpPr>
          <p:sp>
            <p:nvSpPr>
              <p:cNvPr id="11" name="矩形 26"/>
              <p:cNvSpPr>
                <a:spLocks noChangeArrowheads="1"/>
              </p:cNvSpPr>
              <p:nvPr/>
            </p:nvSpPr>
            <p:spPr bwMode="auto">
              <a:xfrm>
                <a:off x="-57607" y="73926"/>
                <a:ext cx="86409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1</a:t>
                </a:r>
                <a:endParaRPr lang="zh-CN" altLang="en-US" sz="48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2" name="矩形 27"/>
              <p:cNvSpPr>
                <a:spLocks noChangeArrowheads="1"/>
              </p:cNvSpPr>
              <p:nvPr/>
            </p:nvSpPr>
            <p:spPr bwMode="auto"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 b="1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 bwMode="auto">
            <a:xfrm>
              <a:off x="5434968" y="153040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spc="-300" dirty="0">
                  <a:solidFill>
                    <a:schemeClr val="tx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869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63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88267" y="1268550"/>
            <a:ext cx="738664" cy="4452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88267" y="1240678"/>
            <a:ext cx="738664" cy="4284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单击此处可添加标题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541756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22912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42928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352663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672066" y="1295058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587555" y="1227426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标题一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259089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902194" y="1256098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23566" y="1268550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标题二</a:t>
            </a:r>
          </a:p>
        </p:txBody>
      </p:sp>
    </p:spTree>
    <p:extLst>
      <p:ext uri="{BB962C8B-B14F-4D97-AF65-F5344CB8AC3E}">
        <p14:creationId xmlns:p14="http://schemas.microsoft.com/office/powerpoint/2010/main" val="185688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75811" y="4359759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01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85661" y="4359759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02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30308" y="4359759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03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974955" y="4359759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04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930209" y="2491964"/>
            <a:ext cx="233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068458" y="3201781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673823" y="2491964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3836989" y="3201781"/>
            <a:ext cx="2112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6340891" y="2491964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90805" y="3201781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9059035" y="2491964"/>
            <a:ext cx="233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9237040" y="3201781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4556" y="4309506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6960" y="4359759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0412" y="4341049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6647" y="4359759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80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39687" y="2037842"/>
            <a:ext cx="9769297" cy="37533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44361" y="2558803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44361" y="3616372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44361" y="4673941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9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2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727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文本框 23"/>
          <p:cNvSpPr txBox="1">
            <a:spLocks noChangeArrowheads="1"/>
          </p:cNvSpPr>
          <p:nvPr/>
        </p:nvSpPr>
        <p:spPr bwMode="auto">
          <a:xfrm>
            <a:off x="1743985" y="2522091"/>
            <a:ext cx="633789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sp>
        <p:nvSpPr>
          <p:cNvPr id="6" name="文本框 24"/>
          <p:cNvSpPr txBox="1">
            <a:spLocks noChangeArrowheads="1"/>
          </p:cNvSpPr>
          <p:nvPr/>
        </p:nvSpPr>
        <p:spPr bwMode="auto">
          <a:xfrm>
            <a:off x="1720301" y="3514322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</a:p>
        </p:txBody>
      </p:sp>
      <p:sp>
        <p:nvSpPr>
          <p:cNvPr id="7" name="文本框 25"/>
          <p:cNvSpPr txBox="1">
            <a:spLocks noChangeArrowheads="1"/>
          </p:cNvSpPr>
          <p:nvPr/>
        </p:nvSpPr>
        <p:spPr bwMode="auto">
          <a:xfrm>
            <a:off x="1720300" y="4542012"/>
            <a:ext cx="635423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</a:p>
        </p:txBody>
      </p:sp>
      <p:sp>
        <p:nvSpPr>
          <p:cNvPr id="8" name="矩形 7"/>
          <p:cNvSpPr/>
          <p:nvPr/>
        </p:nvSpPr>
        <p:spPr>
          <a:xfrm>
            <a:off x="2633413" y="2438051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33412" y="3461630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33412" y="4461319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8310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/>
        </p:blipFill>
        <p:spPr>
          <a:xfrm flipH="1">
            <a:off x="-2" y="1623795"/>
            <a:ext cx="8057323" cy="542636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544" y="2030132"/>
            <a:ext cx="2312798" cy="277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738321" y="2798243"/>
            <a:ext cx="6526368" cy="929411"/>
            <a:chOff x="3990112" y="1340504"/>
            <a:chExt cx="6526368" cy="929411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3990112" y="1340504"/>
              <a:ext cx="6526368" cy="929411"/>
              <a:chOff x="-57607" y="73926"/>
              <a:chExt cx="5674231" cy="864096"/>
            </a:xfrm>
          </p:grpSpPr>
          <p:sp>
            <p:nvSpPr>
              <p:cNvPr id="9" name="矩形 26"/>
              <p:cNvSpPr>
                <a:spLocks noChangeArrowheads="1"/>
              </p:cNvSpPr>
              <p:nvPr/>
            </p:nvSpPr>
            <p:spPr bwMode="auto">
              <a:xfrm>
                <a:off x="-57607" y="73926"/>
                <a:ext cx="86409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2</a:t>
                </a:r>
                <a:endParaRPr lang="zh-CN" altLang="en-US" sz="48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矩形 27"/>
              <p:cNvSpPr>
                <a:spLocks noChangeArrowheads="1"/>
              </p:cNvSpPr>
              <p:nvPr/>
            </p:nvSpPr>
            <p:spPr bwMode="auto"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 b="1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 bwMode="auto">
            <a:xfrm>
              <a:off x="5434968" y="153040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spc="-300" dirty="0">
                  <a:solidFill>
                    <a:schemeClr val="tx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1914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616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6" y="2386923"/>
            <a:ext cx="4800600" cy="346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6061075" y="3336925"/>
            <a:ext cx="55657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点击输入本栏的具体文字，简明扼要的说明分项内容，点击输入本栏的具体文字，简明扼要的说明分项内容。点击输入本栏的具体文字，简明扼要的说明分项内容，点击输入本栏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5892166" y="1936749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108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1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09" y="4047090"/>
            <a:ext cx="12209409" cy="257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404732" y="1311965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4615" y="1603512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22849" y="1603511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47621" y="1603510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93843" y="4704522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479773" y="4704521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8600660" y="4704520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170249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cxnSp>
        <p:nvCxnSpPr>
          <p:cNvPr id="5" name="直接连接符 14"/>
          <p:cNvCxnSpPr>
            <a:cxnSpLocks noChangeShapeType="1"/>
          </p:cNvCxnSpPr>
          <p:nvPr/>
        </p:nvCxnSpPr>
        <p:spPr bwMode="auto">
          <a:xfrm flipH="1" flipV="1">
            <a:off x="3760014" y="3651910"/>
            <a:ext cx="4296216" cy="1069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15"/>
          <p:cNvCxnSpPr>
            <a:cxnSpLocks noChangeShapeType="1"/>
          </p:cNvCxnSpPr>
          <p:nvPr/>
        </p:nvCxnSpPr>
        <p:spPr bwMode="auto">
          <a:xfrm>
            <a:off x="5985146" y="1957387"/>
            <a:ext cx="0" cy="3568769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9408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59692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pic>
        <p:nvPicPr>
          <p:cNvPr id="9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703" y="2315576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653987" y="2428612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1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8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726502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3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466" y="4073077"/>
            <a:ext cx="1129324" cy="106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615750" y="4186113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肆</a:t>
            </a:r>
            <a:endParaRPr lang="zh-CN" altLang="zh-CN" sz="40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7783311" y="2112151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7804226" y="2548269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" name="文本框 45"/>
          <p:cNvSpPr txBox="1">
            <a:spLocks noChangeArrowheads="1"/>
          </p:cNvSpPr>
          <p:nvPr/>
        </p:nvSpPr>
        <p:spPr bwMode="auto">
          <a:xfrm>
            <a:off x="7804226" y="3927487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>
            <a:off x="7825141" y="4363605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" name="文本框 45"/>
          <p:cNvSpPr txBox="1">
            <a:spLocks noChangeArrowheads="1"/>
          </p:cNvSpPr>
          <p:nvPr/>
        </p:nvSpPr>
        <p:spPr bwMode="auto">
          <a:xfrm>
            <a:off x="1071637" y="2153363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>
            <a:off x="285843" y="2589481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1" name="文本框 45"/>
          <p:cNvSpPr txBox="1">
            <a:spLocks noChangeArrowheads="1"/>
          </p:cNvSpPr>
          <p:nvPr/>
        </p:nvSpPr>
        <p:spPr bwMode="auto">
          <a:xfrm>
            <a:off x="1033486" y="3875206"/>
            <a:ext cx="2880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>
            <a:off x="247692" y="4311324"/>
            <a:ext cx="372516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5771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36878" y="2391319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36877" y="3534166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36877" y="4706131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23"/>
          <p:cNvSpPr txBox="1">
            <a:spLocks noChangeArrowheads="1"/>
          </p:cNvSpPr>
          <p:nvPr/>
        </p:nvSpPr>
        <p:spPr bwMode="auto">
          <a:xfrm>
            <a:off x="2010383" y="2300434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sp>
        <p:nvSpPr>
          <p:cNvPr id="9" name="文本框 24"/>
          <p:cNvSpPr txBox="1">
            <a:spLocks noChangeArrowheads="1"/>
          </p:cNvSpPr>
          <p:nvPr/>
        </p:nvSpPr>
        <p:spPr bwMode="auto">
          <a:xfrm>
            <a:off x="2008309" y="3491149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2016296" y="4661740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872614" y="2249704"/>
            <a:ext cx="935574" cy="935574"/>
            <a:chOff x="2719446" y="4412974"/>
            <a:chExt cx="637960" cy="637960"/>
          </a:xfrm>
        </p:grpSpPr>
        <p:sp>
          <p:nvSpPr>
            <p:cNvPr id="12" name="椭圆 11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79544" y="3409397"/>
            <a:ext cx="935574" cy="935574"/>
            <a:chOff x="2719446" y="4412974"/>
            <a:chExt cx="637960" cy="637960"/>
          </a:xfrm>
        </p:grpSpPr>
        <p:sp>
          <p:nvSpPr>
            <p:cNvPr id="15" name="椭圆 14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79544" y="4597873"/>
            <a:ext cx="935574" cy="935574"/>
            <a:chOff x="2719446" y="4412974"/>
            <a:chExt cx="637960" cy="637960"/>
          </a:xfrm>
        </p:grpSpPr>
        <p:sp>
          <p:nvSpPr>
            <p:cNvPr id="18" name="椭圆 17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23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210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/>
        </p:blipFill>
        <p:spPr>
          <a:xfrm flipH="1">
            <a:off x="-2" y="1623795"/>
            <a:ext cx="8057323" cy="542636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544" y="2030132"/>
            <a:ext cx="2312798" cy="277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738321" y="2798243"/>
            <a:ext cx="6526368" cy="929411"/>
            <a:chOff x="3990112" y="1340504"/>
            <a:chExt cx="6526368" cy="929411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3990112" y="1340504"/>
              <a:ext cx="6526368" cy="929411"/>
              <a:chOff x="-57607" y="73926"/>
              <a:chExt cx="5674231" cy="864096"/>
            </a:xfrm>
          </p:grpSpPr>
          <p:sp>
            <p:nvSpPr>
              <p:cNvPr id="9" name="矩形 26"/>
              <p:cNvSpPr>
                <a:spLocks noChangeArrowheads="1"/>
              </p:cNvSpPr>
              <p:nvPr/>
            </p:nvSpPr>
            <p:spPr bwMode="auto">
              <a:xfrm>
                <a:off x="-57607" y="73926"/>
                <a:ext cx="86409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3</a:t>
                </a:r>
                <a:endParaRPr lang="zh-CN" altLang="en-US" sz="48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矩形 27"/>
              <p:cNvSpPr>
                <a:spLocks noChangeArrowheads="1"/>
              </p:cNvSpPr>
              <p:nvPr/>
            </p:nvSpPr>
            <p:spPr bwMode="auto"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 b="1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 bwMode="auto">
            <a:xfrm>
              <a:off x="5434968" y="153040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spc="-300" dirty="0">
                  <a:solidFill>
                    <a:schemeClr val="tx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98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2682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2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7208" y="2196639"/>
            <a:ext cx="1101326" cy="104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3"/>
          <p:cNvSpPr txBox="1">
            <a:spLocks noChangeArrowheads="1"/>
          </p:cNvSpPr>
          <p:nvPr/>
        </p:nvSpPr>
        <p:spPr bwMode="auto">
          <a:xfrm>
            <a:off x="3206070" y="2311807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pic>
        <p:nvPicPr>
          <p:cNvPr id="7" name="图片 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7208" y="3504984"/>
            <a:ext cx="1101326" cy="104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24"/>
          <p:cNvSpPr txBox="1">
            <a:spLocks noChangeArrowheads="1"/>
          </p:cNvSpPr>
          <p:nvPr/>
        </p:nvSpPr>
        <p:spPr bwMode="auto">
          <a:xfrm>
            <a:off x="3175998" y="3571662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</a:p>
        </p:txBody>
      </p:sp>
      <p:pic>
        <p:nvPicPr>
          <p:cNvPr id="9" name="图片 2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7208" y="4774309"/>
            <a:ext cx="1101326" cy="104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3241835" y="4841774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</a:p>
        </p:txBody>
      </p:sp>
      <p:sp>
        <p:nvSpPr>
          <p:cNvPr id="11" name="矩形 10"/>
          <p:cNvSpPr/>
          <p:nvPr/>
        </p:nvSpPr>
        <p:spPr>
          <a:xfrm>
            <a:off x="4335394" y="2373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335394" y="367302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5394" y="49423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4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7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960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文本框 45"/>
          <p:cNvSpPr txBox="1">
            <a:spLocks noChangeArrowheads="1"/>
          </p:cNvSpPr>
          <p:nvPr/>
        </p:nvSpPr>
        <p:spPr bwMode="auto">
          <a:xfrm>
            <a:off x="3211309" y="2337439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3232224" y="2773557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45"/>
          <p:cNvSpPr txBox="1">
            <a:spLocks noChangeArrowheads="1"/>
          </p:cNvSpPr>
          <p:nvPr/>
        </p:nvSpPr>
        <p:spPr bwMode="auto">
          <a:xfrm>
            <a:off x="3232224" y="4152775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8" name="文本框 49"/>
          <p:cNvSpPr txBox="1">
            <a:spLocks noChangeArrowheads="1"/>
          </p:cNvSpPr>
          <p:nvPr/>
        </p:nvSpPr>
        <p:spPr bwMode="auto">
          <a:xfrm>
            <a:off x="3253139" y="4588893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56237" y="1547950"/>
            <a:ext cx="11572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74713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57690" y="4320003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01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67540" y="4320003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02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12187" y="4320003"/>
            <a:ext cx="59634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03</a:t>
            </a:r>
            <a:endParaRPr lang="zh-CN" altLang="en-US" sz="24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712088" y="2452208"/>
            <a:ext cx="233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850337" y="3162025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4455702" y="2452208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618868" y="3162025"/>
            <a:ext cx="2112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122770" y="2452208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7272684" y="3162025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6435" y="4269750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8839" y="4320003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2291" y="4301293"/>
            <a:ext cx="873748" cy="87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605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/>
        </p:blipFill>
        <p:spPr>
          <a:xfrm flipH="1">
            <a:off x="-2" y="1623795"/>
            <a:ext cx="8057323" cy="542636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544" y="2030132"/>
            <a:ext cx="2312798" cy="277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738321" y="2798243"/>
            <a:ext cx="6526368" cy="929411"/>
            <a:chOff x="3990112" y="1340504"/>
            <a:chExt cx="6526368" cy="929411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3990112" y="1340504"/>
              <a:ext cx="6526368" cy="929411"/>
              <a:chOff x="-57607" y="73926"/>
              <a:chExt cx="5674231" cy="864096"/>
            </a:xfrm>
          </p:grpSpPr>
          <p:sp>
            <p:nvSpPr>
              <p:cNvPr id="9" name="矩形 26"/>
              <p:cNvSpPr>
                <a:spLocks noChangeArrowheads="1"/>
              </p:cNvSpPr>
              <p:nvPr/>
            </p:nvSpPr>
            <p:spPr bwMode="auto">
              <a:xfrm>
                <a:off x="-57607" y="73926"/>
                <a:ext cx="86409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4</a:t>
                </a:r>
                <a:endParaRPr lang="zh-CN" altLang="en-US" sz="48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矩形 27"/>
              <p:cNvSpPr>
                <a:spLocks noChangeArrowheads="1"/>
              </p:cNvSpPr>
              <p:nvPr/>
            </p:nvSpPr>
            <p:spPr bwMode="auto"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 b="1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 bwMode="auto">
            <a:xfrm>
              <a:off x="5434968" y="153040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spc="-300" dirty="0">
                  <a:solidFill>
                    <a:schemeClr val="tx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8673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553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文本框 9"/>
          <p:cNvSpPr txBox="1">
            <a:spLocks noChangeArrowheads="1"/>
          </p:cNvSpPr>
          <p:nvPr/>
        </p:nvSpPr>
        <p:spPr bwMode="auto">
          <a:xfrm>
            <a:off x="1753154" y="2372301"/>
            <a:ext cx="129610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添加</a:t>
            </a:r>
            <a:endParaRPr lang="en-US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标题 </a:t>
            </a:r>
          </a:p>
        </p:txBody>
      </p:sp>
      <p:sp>
        <p:nvSpPr>
          <p:cNvPr id="6" name="文本框 13"/>
          <p:cNvSpPr txBox="1">
            <a:spLocks noChangeArrowheads="1"/>
          </p:cNvSpPr>
          <p:nvPr/>
        </p:nvSpPr>
        <p:spPr bwMode="auto">
          <a:xfrm>
            <a:off x="4338180" y="2371367"/>
            <a:ext cx="129610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添加</a:t>
            </a:r>
            <a:endParaRPr lang="en-US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标题</a:t>
            </a:r>
          </a:p>
        </p:txBody>
      </p:sp>
      <p:sp>
        <p:nvSpPr>
          <p:cNvPr id="7" name="文本框 17"/>
          <p:cNvSpPr txBox="1">
            <a:spLocks noChangeArrowheads="1"/>
          </p:cNvSpPr>
          <p:nvPr/>
        </p:nvSpPr>
        <p:spPr bwMode="auto">
          <a:xfrm>
            <a:off x="6872729" y="2357343"/>
            <a:ext cx="129610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添加</a:t>
            </a:r>
            <a:endParaRPr lang="en-US" altLang="zh-CN" sz="24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r>
              <a: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rPr>
              <a:t>标题</a:t>
            </a:r>
          </a:p>
        </p:txBody>
      </p:sp>
      <p:sp>
        <p:nvSpPr>
          <p:cNvPr id="8" name="文本框 21"/>
          <p:cNvSpPr txBox="1">
            <a:spLocks noChangeArrowheads="1"/>
          </p:cNvSpPr>
          <p:nvPr/>
        </p:nvSpPr>
        <p:spPr bwMode="auto">
          <a:xfrm>
            <a:off x="9322767" y="2371370"/>
            <a:ext cx="129610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>
                <a:latin typeface="隶书" panose="02010509060101010101" pitchFamily="49" charset="-122"/>
                <a:ea typeface="隶书" panose="02010509060101010101" pitchFamily="49" charset="-122"/>
              </a:rPr>
              <a:t>添加</a:t>
            </a:r>
            <a:endParaRPr lang="en-US" altLang="zh-CN" sz="240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r>
              <a:rPr lang="zh-CN" altLang="en-US" sz="2400">
                <a:latin typeface="隶书" panose="02010509060101010101" pitchFamily="49" charset="-122"/>
                <a:ea typeface="隶书" panose="02010509060101010101" pitchFamily="49" charset="-122"/>
              </a:rPr>
              <a:t>标题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367529" y="4254501"/>
            <a:ext cx="233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505778" y="4712527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72604" y="4254501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35770" y="4712527"/>
            <a:ext cx="2112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6407152" y="4254501"/>
            <a:ext cx="233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557066" y="4712527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8926515" y="4254501"/>
            <a:ext cx="233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单击编辑标题</a:t>
            </a:r>
            <a:endParaRPr lang="en-US" altLang="zh-CN" sz="2400" b="1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9104520" y="4712527"/>
            <a:ext cx="2112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667052" y="2052702"/>
            <a:ext cx="1468309" cy="1468309"/>
            <a:chOff x="2719446" y="4412974"/>
            <a:chExt cx="637960" cy="637960"/>
          </a:xfrm>
        </p:grpSpPr>
        <p:sp>
          <p:nvSpPr>
            <p:cNvPr id="18" name="椭圆 17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2080" y="2052702"/>
            <a:ext cx="1468309" cy="1468309"/>
            <a:chOff x="2719446" y="4412974"/>
            <a:chExt cx="637960" cy="637960"/>
          </a:xfrm>
        </p:grpSpPr>
        <p:sp>
          <p:nvSpPr>
            <p:cNvPr id="21" name="椭圆 20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91654" y="2052702"/>
            <a:ext cx="1468309" cy="1468309"/>
            <a:chOff x="2719446" y="4412974"/>
            <a:chExt cx="637960" cy="637960"/>
          </a:xfrm>
        </p:grpSpPr>
        <p:sp>
          <p:nvSpPr>
            <p:cNvPr id="24" name="椭圆 23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36665" y="2052701"/>
            <a:ext cx="1468309" cy="1468309"/>
            <a:chOff x="2719446" y="4412974"/>
            <a:chExt cx="637960" cy="637960"/>
          </a:xfrm>
        </p:grpSpPr>
        <p:sp>
          <p:nvSpPr>
            <p:cNvPr id="27" name="椭圆 26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1373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1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09" y="4047090"/>
            <a:ext cx="12209409" cy="257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790660" y="1364974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4615" y="1603512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22849" y="1603511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47621" y="1603510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93843" y="4704522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479773" y="4704521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8600660" y="4704520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490692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355055" y="2174717"/>
            <a:ext cx="1107996" cy="4159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581993" y="1186592"/>
            <a:ext cx="583671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300740" y="2129687"/>
            <a:ext cx="1107996" cy="435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571930" y="1194051"/>
            <a:ext cx="581938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264346" y="2089931"/>
            <a:ext cx="1107996" cy="435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573046" y="1154300"/>
            <a:ext cx="581938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234787" y="2089931"/>
            <a:ext cx="1107996" cy="435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8506791" y="1146841"/>
            <a:ext cx="583669" cy="5847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val="342156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31027" b="30786"/>
          <a:stretch/>
        </p:blipFill>
        <p:spPr>
          <a:xfrm flipH="1">
            <a:off x="-2" y="1623795"/>
            <a:ext cx="8057323" cy="5426362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9544" y="2030132"/>
            <a:ext cx="2312798" cy="277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738321" y="2798243"/>
            <a:ext cx="6526368" cy="929411"/>
            <a:chOff x="3990112" y="1340504"/>
            <a:chExt cx="6526368" cy="929411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3990112" y="1340504"/>
              <a:ext cx="6526368" cy="929411"/>
              <a:chOff x="-57607" y="73926"/>
              <a:chExt cx="5674231" cy="864096"/>
            </a:xfrm>
          </p:grpSpPr>
          <p:sp>
            <p:nvSpPr>
              <p:cNvPr id="9" name="矩形 26"/>
              <p:cNvSpPr>
                <a:spLocks noChangeArrowheads="1"/>
              </p:cNvSpPr>
              <p:nvPr/>
            </p:nvSpPr>
            <p:spPr bwMode="auto">
              <a:xfrm>
                <a:off x="-57607" y="73926"/>
                <a:ext cx="864096" cy="86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 b="1" dirty="0">
                    <a:solidFill>
                      <a:schemeClr val="bg1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5</a:t>
                </a:r>
                <a:endParaRPr lang="zh-CN" altLang="en-US" sz="48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矩形 27"/>
              <p:cNvSpPr>
                <a:spLocks noChangeArrowheads="1"/>
              </p:cNvSpPr>
              <p:nvPr/>
            </p:nvSpPr>
            <p:spPr bwMode="auto">
              <a:xfrm>
                <a:off x="792088" y="144016"/>
                <a:ext cx="4824536" cy="5760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 b="1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 bwMode="auto">
            <a:xfrm>
              <a:off x="5434968" y="153040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50000"/>
                </a:spcBef>
              </a:pPr>
              <a:r>
                <a:rPr lang="zh-CN" altLang="en-US" sz="4000" spc="-300" dirty="0">
                  <a:solidFill>
                    <a:schemeClr val="tx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单击此处添加文字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2819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9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71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703748" y="1906385"/>
            <a:ext cx="9540513" cy="2028265"/>
            <a:chOff x="577605" y="1214438"/>
            <a:chExt cx="8617213" cy="1831975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77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20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6"/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29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</p:grpSp>
      <p:sp>
        <p:nvSpPr>
          <p:cNvPr id="12" name="文本框 45"/>
          <p:cNvSpPr txBox="1">
            <a:spLocks noChangeArrowheads="1"/>
          </p:cNvSpPr>
          <p:nvPr/>
        </p:nvSpPr>
        <p:spPr bwMode="auto">
          <a:xfrm>
            <a:off x="1840720" y="4451123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1303434" y="4892470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45"/>
          <p:cNvSpPr txBox="1">
            <a:spLocks noChangeArrowheads="1"/>
          </p:cNvSpPr>
          <p:nvPr/>
        </p:nvSpPr>
        <p:spPr bwMode="auto">
          <a:xfrm>
            <a:off x="5574068" y="4468144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5" name="文本框 49"/>
          <p:cNvSpPr txBox="1">
            <a:spLocks noChangeArrowheads="1"/>
          </p:cNvSpPr>
          <p:nvPr/>
        </p:nvSpPr>
        <p:spPr bwMode="auto">
          <a:xfrm>
            <a:off x="5036782" y="4909491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45"/>
          <p:cNvSpPr txBox="1">
            <a:spLocks noChangeArrowheads="1"/>
          </p:cNvSpPr>
          <p:nvPr/>
        </p:nvSpPr>
        <p:spPr bwMode="auto">
          <a:xfrm>
            <a:off x="9202192" y="4488462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>
            <a:off x="8664906" y="4929809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1161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2191" y="400811"/>
            <a:ext cx="4062205" cy="628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1119946" y="2881813"/>
            <a:ext cx="55657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点击输入本栏的具体文字，简明扼要的说明分项内容，点击输入本栏的具体文字，简明扼要的说明分项内容。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点击输入本栏的具体文字，简明扼要的说明分项内容，点击输入本栏的具体文字，简明扼要的说明分项内容。点击输入本栏的具体文字，简明扼要的说明分项内容，点击输入本栏</a:t>
            </a:r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>
            <a:grpSpLocks/>
          </p:cNvGrpSpPr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6704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b="14110"/>
          <a:stretch/>
        </p:blipFill>
        <p:spPr>
          <a:xfrm>
            <a:off x="9342783" y="-514639"/>
            <a:ext cx="2849217" cy="427932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73522" y="1281802"/>
            <a:ext cx="738664" cy="4452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73522" y="1253930"/>
            <a:ext cx="738664" cy="4284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单击此处可添加标题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927011" y="1240678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08167" y="1240678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8183" y="1240678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7918" y="1335606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057321" y="1308310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972810" y="1240678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标题一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644344" y="1335606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287449" y="1269350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08821" y="1281802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标题二</a:t>
            </a:r>
          </a:p>
        </p:txBody>
      </p:sp>
    </p:spTree>
    <p:extLst>
      <p:ext uri="{BB962C8B-B14F-4D97-AF65-F5344CB8AC3E}">
        <p14:creationId xmlns:p14="http://schemas.microsoft.com/office/powerpoint/2010/main" val="476634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9449" y="1792968"/>
            <a:ext cx="2306145" cy="355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80262">
            <a:off x="9787597" y="5188350"/>
            <a:ext cx="367833" cy="33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7813" y="5357186"/>
            <a:ext cx="1166810" cy="14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8558279" y="2236965"/>
            <a:ext cx="608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谢谢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224039" y="2689662"/>
            <a:ext cx="49244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中国风年终汇报总结</a:t>
            </a:r>
            <a:r>
              <a:rPr lang="en-US" altLang="zh-CN" sz="2000" dirty="0"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zh-CN" altLang="en-US" sz="2000" dirty="0">
              <a:solidFill>
                <a:srgbClr val="AF5558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8601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2360</Words>
  <Application>Microsoft Office PowerPoint</Application>
  <PresentationFormat>宽屏</PresentationFormat>
  <Paragraphs>194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DFPGuYinMedium-B5</vt:lpstr>
      <vt:lpstr>隶书</vt:lpstr>
      <vt:lpstr>宋体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Jerry LEE</dc:creator>
  <cp:lastModifiedBy>Jerry LEE</cp:lastModifiedBy>
  <cp:revision>4</cp:revision>
  <dcterms:created xsi:type="dcterms:W3CDTF">2015-05-05T08:02:14Z</dcterms:created>
  <dcterms:modified xsi:type="dcterms:W3CDTF">2016-12-12T07:28:29Z</dcterms:modified>
</cp:coreProperties>
</file>